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93" r:id="rId2"/>
    <p:sldId id="295" r:id="rId3"/>
    <p:sldId id="262" r:id="rId4"/>
    <p:sldId id="296" r:id="rId5"/>
    <p:sldId id="297" r:id="rId6"/>
    <p:sldId id="298" r:id="rId7"/>
    <p:sldId id="299" r:id="rId8"/>
    <p:sldId id="314" r:id="rId9"/>
    <p:sldId id="302" r:id="rId10"/>
    <p:sldId id="303" r:id="rId11"/>
    <p:sldId id="304" r:id="rId12"/>
    <p:sldId id="305" r:id="rId13"/>
    <p:sldId id="315" r:id="rId14"/>
    <p:sldId id="306" r:id="rId15"/>
    <p:sldId id="307" r:id="rId16"/>
    <p:sldId id="308" r:id="rId17"/>
    <p:sldId id="309" r:id="rId18"/>
    <p:sldId id="316" r:id="rId19"/>
    <p:sldId id="310" r:id="rId20"/>
    <p:sldId id="311" r:id="rId21"/>
    <p:sldId id="312" r:id="rId22"/>
    <p:sldId id="313" r:id="rId23"/>
    <p:sldId id="300" r:id="rId24"/>
    <p:sldId id="317"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5073"/>
    <a:srgbClr val="E29F9F"/>
    <a:srgbClr val="757099"/>
    <a:srgbClr val="93C4C6"/>
    <a:srgbClr val="5C5753"/>
    <a:srgbClr val="B58B6F"/>
    <a:srgbClr val="B0DA5F"/>
    <a:srgbClr val="D5BB53"/>
    <a:srgbClr val="C2E586"/>
    <a:srgbClr val="DCEF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3837" autoAdjust="0"/>
  </p:normalViewPr>
  <p:slideViewPr>
    <p:cSldViewPr snapToGrid="0">
      <p:cViewPr varScale="1">
        <p:scale>
          <a:sx n="71" d="100"/>
          <a:sy n="71" d="100"/>
        </p:scale>
        <p:origin x="54"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0C4E77-E992-4235-A950-C217C8D7D802}"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DA94B-A13E-4115-8706-9FA1282D603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617DA94B-A13E-4115-8706-9FA1282D603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617DA94B-A13E-4115-8706-9FA1282D603C}"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6E55E7-5402-4641-AC56-300D00BA4C9C}" type="slidenum">
              <a:rPr lang="zh-CN" altLang="en-US" smtClean="0"/>
              <a:t>12</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78041AE-4545-4426-A31C-0BDF7506602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44A59A-A464-4761-A868-D343F36836B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rgbClr val="CFE4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68643" y="4765877"/>
            <a:ext cx="2991708" cy="2587423"/>
          </a:xfrm>
          <a:prstGeom prst="rect">
            <a:avLst/>
          </a:prstGeom>
        </p:spPr>
      </p:pic>
      <p:sp>
        <p:nvSpPr>
          <p:cNvPr id="2" name="文本框 1"/>
          <p:cNvSpPr txBox="1"/>
          <p:nvPr userDrawn="1"/>
        </p:nvSpPr>
        <p:spPr>
          <a:xfrm>
            <a:off x="-385011" y="298134"/>
            <a:ext cx="4026569" cy="461665"/>
          </a:xfrm>
          <a:prstGeom prst="rect">
            <a:avLst/>
          </a:prstGeom>
          <a:noFill/>
        </p:spPr>
        <p:txBody>
          <a:bodyPr wrap="square" rtlCol="0">
            <a:spAutoFit/>
          </a:bodyPr>
          <a:lstStyle>
            <a:defPPr>
              <a:defRPr lang="zh-CN"/>
            </a:defPPr>
            <a:lvl1pPr algn="ctr">
              <a:defRPr sz="2400">
                <a:solidFill>
                  <a:srgbClr val="B58B6F"/>
                </a:solidFill>
                <a:latin typeface="微软雅黑" panose="020B0503020204020204" pitchFamily="34" charset="-122"/>
                <a:ea typeface="微软雅黑" panose="020B0503020204020204" pitchFamily="34" charset="-122"/>
              </a:defRPr>
            </a:lvl1pPr>
          </a:lstStyle>
          <a:p>
            <a:pPr lvl="0"/>
            <a:r>
              <a:rPr lang="zh-CN" altLang="en-US" dirty="0"/>
              <a:t>教学设计</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rgbClr val="CFE4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68643" y="4765877"/>
            <a:ext cx="2991708" cy="2587423"/>
          </a:xfrm>
          <a:prstGeom prst="rect">
            <a:avLst/>
          </a:prstGeom>
        </p:spPr>
      </p:pic>
      <p:sp>
        <p:nvSpPr>
          <p:cNvPr id="2" name="文本框 1"/>
          <p:cNvSpPr txBox="1"/>
          <p:nvPr userDrawn="1"/>
        </p:nvSpPr>
        <p:spPr>
          <a:xfrm>
            <a:off x="-481263" y="322197"/>
            <a:ext cx="4026569" cy="461665"/>
          </a:xfrm>
          <a:prstGeom prst="rect">
            <a:avLst/>
          </a:prstGeom>
          <a:noFill/>
        </p:spPr>
        <p:txBody>
          <a:bodyPr wrap="square" rtlCol="0">
            <a:spAutoFit/>
          </a:bodyPr>
          <a:lstStyle>
            <a:defPPr>
              <a:defRPr lang="zh-CN"/>
            </a:defPPr>
            <a:lvl1pPr algn="ctr">
              <a:defRPr sz="2400">
                <a:solidFill>
                  <a:srgbClr val="B58B6F"/>
                </a:solidFill>
                <a:latin typeface="微软雅黑" panose="020B0503020204020204" pitchFamily="34" charset="-122"/>
                <a:ea typeface="微软雅黑" panose="020B0503020204020204" pitchFamily="34" charset="-122"/>
              </a:defRPr>
            </a:lvl1pPr>
          </a:lstStyle>
          <a:p>
            <a:pPr lvl="0"/>
            <a:r>
              <a:rPr lang="zh-CN" altLang="en-US" dirty="0"/>
              <a:t>教学过程</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rgbClr val="CFE4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68643" y="4765877"/>
            <a:ext cx="2991708" cy="2587423"/>
          </a:xfrm>
          <a:prstGeom prst="rect">
            <a:avLst/>
          </a:prstGeom>
        </p:spPr>
      </p:pic>
      <p:sp>
        <p:nvSpPr>
          <p:cNvPr id="2" name="文本框 1"/>
          <p:cNvSpPr txBox="1"/>
          <p:nvPr userDrawn="1"/>
        </p:nvSpPr>
        <p:spPr>
          <a:xfrm>
            <a:off x="-673769" y="274071"/>
            <a:ext cx="4026569" cy="461665"/>
          </a:xfrm>
          <a:prstGeom prst="rect">
            <a:avLst/>
          </a:prstGeom>
          <a:noFill/>
        </p:spPr>
        <p:txBody>
          <a:bodyPr wrap="square" rtlCol="0">
            <a:spAutoFit/>
          </a:bodyPr>
          <a:lstStyle/>
          <a:p>
            <a:pPr algn="ctr"/>
            <a:r>
              <a:rPr lang="zh-CN" altLang="en-US" sz="2400" dirty="0">
                <a:solidFill>
                  <a:srgbClr val="B58B6F"/>
                </a:solidFill>
                <a:latin typeface="微软雅黑" panose="020B0503020204020204" pitchFamily="34" charset="-122"/>
                <a:ea typeface="微软雅黑" panose="020B0503020204020204" pitchFamily="34" charset="-122"/>
              </a:rPr>
              <a:t>教学反思</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78041AE-4545-4426-A31C-0BDF7506602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44A59A-A464-4761-A868-D343F36836B9}"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78041AE-4545-4426-A31C-0BDF7506602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44A59A-A464-4761-A868-D343F36836B9}"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78041AE-4545-4426-A31C-0BDF7506602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44A59A-A464-4761-A868-D343F36836B9}"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Master Slide 1">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78041AE-4545-4426-A31C-0BDF7506602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44A59A-A464-4761-A868-D343F36836B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78041AE-4545-4426-A31C-0BDF7506602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44A59A-A464-4761-A868-D343F36836B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78041AE-4545-4426-A31C-0BDF7506602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44A59A-A464-4761-A868-D343F36836B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78041AE-4545-4426-A31C-0BDF7506602D}"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444A59A-A464-4761-A868-D343F36836B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78041AE-4545-4426-A31C-0BDF7506602D}"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444A59A-A464-4761-A868-D343F36836B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8041AE-4545-4426-A31C-0BDF7506602D}"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444A59A-A464-4761-A868-D343F36836B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1" name="矩形 10"/>
          <p:cNvSpPr/>
          <p:nvPr userDrawn="1"/>
        </p:nvSpPr>
        <p:spPr>
          <a:xfrm>
            <a:off x="0" y="0"/>
            <a:ext cx="12192000" cy="6858000"/>
          </a:xfrm>
          <a:prstGeom prst="rect">
            <a:avLst/>
          </a:prstGeom>
          <a:solidFill>
            <a:srgbClr val="CFE4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657" y="729698"/>
            <a:ext cx="6866757" cy="6866757"/>
          </a:xfrm>
          <a:prstGeom prst="rect">
            <a:avLst/>
          </a:prstGeom>
        </p:spPr>
      </p:pic>
      <p:pic>
        <p:nvPicPr>
          <p:cNvPr id="13" name="图片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25042" y="4442027"/>
            <a:ext cx="3647307" cy="3154428"/>
          </a:xfrm>
          <a:prstGeom prst="rect">
            <a:avLst/>
          </a:prstGeom>
        </p:spPr>
      </p:pic>
      <p:sp>
        <p:nvSpPr>
          <p:cNvPr id="3" name="文本占位符 2"/>
          <p:cNvSpPr>
            <a:spLocks noGrp="1"/>
          </p:cNvSpPr>
          <p:nvPr>
            <p:ph type="body" sz="quarter" idx="10" hasCustomPrompt="1"/>
          </p:nvPr>
        </p:nvSpPr>
        <p:spPr>
          <a:xfrm>
            <a:off x="5366084" y="2489200"/>
            <a:ext cx="6051216" cy="939800"/>
          </a:xfrm>
        </p:spPr>
        <p:txBody>
          <a:bodyPr>
            <a:noAutofit/>
          </a:bodyPr>
          <a:lstStyle>
            <a:lvl1pPr marL="0" indent="0" algn="ctr">
              <a:buNone/>
              <a:defRPr sz="6600" b="1">
                <a:solidFill>
                  <a:srgbClr val="D55073"/>
                </a:solidFill>
                <a:latin typeface="微软雅黑" panose="020B0503020204020204" pitchFamily="34" charset="-122"/>
                <a:ea typeface="微软雅黑" panose="020B0503020204020204" pitchFamily="34" charset="-122"/>
              </a:defRPr>
            </a:lvl1pPr>
          </a:lstStyle>
          <a:p>
            <a:pPr lvl="0"/>
            <a:r>
              <a:rPr lang="en-US" altLang="zh-CN" dirty="0"/>
              <a:t>ONE</a:t>
            </a:r>
          </a:p>
        </p:txBody>
      </p:sp>
      <p:sp>
        <p:nvSpPr>
          <p:cNvPr id="8" name="文本占位符 2"/>
          <p:cNvSpPr>
            <a:spLocks noGrp="1"/>
          </p:cNvSpPr>
          <p:nvPr>
            <p:ph type="body" sz="quarter" idx="11" hasCustomPrompt="1"/>
          </p:nvPr>
        </p:nvSpPr>
        <p:spPr>
          <a:xfrm>
            <a:off x="5366084" y="3632200"/>
            <a:ext cx="6051216" cy="939800"/>
          </a:xfrm>
        </p:spPr>
        <p:txBody>
          <a:bodyPr/>
          <a:lstStyle>
            <a:lvl1pPr marL="0" indent="0" algn="ctr">
              <a:buNone/>
              <a:defRPr sz="6600" b="1" baseline="0">
                <a:solidFill>
                  <a:srgbClr val="D55073"/>
                </a:solidFill>
                <a:latin typeface="微软雅黑" panose="020B0503020204020204" pitchFamily="34" charset="-122"/>
                <a:ea typeface="微软雅黑" panose="020B0503020204020204" pitchFamily="34" charset="-122"/>
              </a:defRPr>
            </a:lvl1pPr>
          </a:lstStyle>
          <a:p>
            <a:pPr lvl="0"/>
            <a:r>
              <a:rPr lang="zh-CN" altLang="en-US" dirty="0"/>
              <a:t>标题</a:t>
            </a:r>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250"/>
                                        <p:tgtEl>
                                          <p:spTgt spid="11"/>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250"/>
                                        <p:tgtEl>
                                          <p:spTgt spid="12"/>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250"/>
                                        <p:tgtEl>
                                          <p:spTgt spid="13"/>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rgbClr val="CFE4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68643" y="4765877"/>
            <a:ext cx="2991708" cy="2587423"/>
          </a:xfrm>
          <a:prstGeom prst="rect">
            <a:avLst/>
          </a:prstGeom>
        </p:spPr>
      </p:pic>
      <p:sp>
        <p:nvSpPr>
          <p:cNvPr id="2" name="文本框 1"/>
          <p:cNvSpPr txBox="1"/>
          <p:nvPr userDrawn="1"/>
        </p:nvSpPr>
        <p:spPr>
          <a:xfrm>
            <a:off x="-433138" y="418450"/>
            <a:ext cx="4026569" cy="461665"/>
          </a:xfrm>
          <a:prstGeom prst="rect">
            <a:avLst/>
          </a:prstGeom>
          <a:noFill/>
        </p:spPr>
        <p:txBody>
          <a:bodyPr wrap="square" rtlCol="0">
            <a:spAutoFit/>
          </a:bodyPr>
          <a:lstStyle>
            <a:defPPr>
              <a:defRPr lang="zh-CN"/>
            </a:defPPr>
            <a:lvl1pPr algn="ctr">
              <a:defRPr sz="2400">
                <a:solidFill>
                  <a:srgbClr val="B58B6F"/>
                </a:solidFill>
                <a:latin typeface="微软雅黑" panose="020B0503020204020204" pitchFamily="34" charset="-122"/>
                <a:ea typeface="微软雅黑" panose="020B0503020204020204" pitchFamily="34" charset="-122"/>
              </a:defRPr>
            </a:lvl1pPr>
          </a:lstStyle>
          <a:p>
            <a:pPr lvl="0"/>
            <a:r>
              <a:rPr lang="zh-CN" altLang="en-US"/>
              <a:t>教学分析</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8041AE-4545-4426-A31C-0BDF7506602D}"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4A59A-A464-4761-A868-D343F36836B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slideLayout" Target="../slideLayouts/slideLayout1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2000" cy="6858000"/>
          </a:xfrm>
          <a:prstGeom prst="rect">
            <a:avLst/>
          </a:prstGeom>
          <a:solidFill>
            <a:srgbClr val="CFE4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1780" y="3870168"/>
            <a:ext cx="4220220" cy="3302780"/>
          </a:xfrm>
          <a:prstGeom prst="rect">
            <a:avLst/>
          </a:prstGeom>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365" y="55164"/>
            <a:ext cx="4520665" cy="3276137"/>
          </a:xfrm>
          <a:prstGeom prst="rect">
            <a:avLst/>
          </a:prstGeom>
        </p:spPr>
      </p:pic>
      <p:sp>
        <p:nvSpPr>
          <p:cNvPr id="5" name="文本框 4"/>
          <p:cNvSpPr txBox="1"/>
          <p:nvPr/>
        </p:nvSpPr>
        <p:spPr>
          <a:xfrm>
            <a:off x="3136193" y="2766982"/>
            <a:ext cx="6850480" cy="1015663"/>
          </a:xfrm>
          <a:prstGeom prst="rect">
            <a:avLst/>
          </a:prstGeom>
          <a:noFill/>
        </p:spPr>
        <p:txBody>
          <a:bodyPr wrap="square" rtlCol="0">
            <a:spAutoFit/>
          </a:bodyPr>
          <a:lstStyle/>
          <a:p>
            <a:pPr algn="ctr"/>
            <a:r>
              <a:rPr lang="zh-CN" altLang="en-US" sz="6000" b="1">
                <a:solidFill>
                  <a:srgbClr val="D55073"/>
                </a:solidFill>
                <a:latin typeface="微软雅黑" panose="020B0503020204020204" pitchFamily="34" charset="-122"/>
                <a:ea typeface="微软雅黑" panose="020B0503020204020204" pitchFamily="34" charset="-122"/>
              </a:rPr>
              <a:t>儿童教育通用模板</a:t>
            </a:r>
          </a:p>
        </p:txBody>
      </p:sp>
      <p:sp>
        <p:nvSpPr>
          <p:cNvPr id="6" name="文本框 5"/>
          <p:cNvSpPr txBox="1"/>
          <p:nvPr/>
        </p:nvSpPr>
        <p:spPr>
          <a:xfrm>
            <a:off x="4548148" y="3810459"/>
            <a:ext cx="4427176" cy="398780"/>
          </a:xfrm>
          <a:prstGeom prst="rect">
            <a:avLst/>
          </a:prstGeom>
          <a:noFill/>
        </p:spPr>
        <p:txBody>
          <a:bodyPr wrap="square" rtlCol="0">
            <a:spAutoFit/>
          </a:bodyPr>
          <a:lstStyle/>
          <a:p>
            <a:r>
              <a:rPr lang="zh-CN" altLang="en-US" sz="2000">
                <a:solidFill>
                  <a:srgbClr val="D55073"/>
                </a:solidFill>
                <a:latin typeface="微软雅黑" panose="020B0503020204020204" pitchFamily="34" charset="-122"/>
                <a:ea typeface="微软雅黑" panose="020B0503020204020204" pitchFamily="34" charset="-122"/>
              </a:rPr>
              <a:t>汇报人：</a:t>
            </a:r>
            <a:r>
              <a:rPr lang="en-US" altLang="zh-CN" sz="2000">
                <a:solidFill>
                  <a:srgbClr val="D55073"/>
                </a:solidFill>
                <a:latin typeface="微软雅黑" panose="020B0503020204020204" pitchFamily="34" charset="-122"/>
                <a:ea typeface="微软雅黑" panose="020B0503020204020204" pitchFamily="34" charset="-122"/>
              </a:rPr>
              <a:t>xiazaii   202X</a:t>
            </a:r>
            <a:r>
              <a:rPr lang="zh-CN" altLang="en-US" sz="2000">
                <a:solidFill>
                  <a:srgbClr val="D55073"/>
                </a:solidFill>
                <a:latin typeface="微软雅黑" panose="020B0503020204020204" pitchFamily="34" charset="-122"/>
                <a:ea typeface="微软雅黑" panose="020B0503020204020204" pitchFamily="34" charset="-122"/>
              </a:rPr>
              <a:t>年</a:t>
            </a:r>
            <a:r>
              <a:rPr lang="en-US" altLang="zh-CN" sz="2000">
                <a:solidFill>
                  <a:srgbClr val="D55073"/>
                </a:solidFill>
                <a:latin typeface="微软雅黑" panose="020B0503020204020204" pitchFamily="34" charset="-122"/>
                <a:ea typeface="微软雅黑" panose="020B0503020204020204" pitchFamily="34" charset="-122"/>
              </a:rPr>
              <a:t>X</a:t>
            </a:r>
            <a:r>
              <a:rPr lang="zh-CN" altLang="en-US" sz="2000">
                <a:solidFill>
                  <a:srgbClr val="D55073"/>
                </a:solidFill>
                <a:latin typeface="微软雅黑" panose="020B0503020204020204" pitchFamily="34" charset="-122"/>
                <a:ea typeface="微软雅黑" panose="020B0503020204020204" pitchFamily="34" charset="-122"/>
              </a:rPr>
              <a:t>月</a:t>
            </a:r>
            <a:r>
              <a:rPr lang="en-US" altLang="zh-CN" sz="2000">
                <a:solidFill>
                  <a:srgbClr val="D55073"/>
                </a:solidFill>
                <a:latin typeface="微软雅黑" panose="020B0503020204020204" pitchFamily="34" charset="-122"/>
                <a:ea typeface="微软雅黑" panose="020B0503020204020204" pitchFamily="34" charset="-122"/>
              </a:rPr>
              <a:t>X</a:t>
            </a:r>
            <a:r>
              <a:rPr lang="zh-CN" altLang="en-US" sz="2000">
                <a:solidFill>
                  <a:srgbClr val="D55073"/>
                </a:solidFill>
                <a:latin typeface="微软雅黑" panose="020B0503020204020204" pitchFamily="34" charset="-122"/>
                <a:ea typeface="微软雅黑" panose="020B0503020204020204" pitchFamily="34" charset="-122"/>
              </a:rPr>
              <a:t>日</a:t>
            </a:r>
            <a:endParaRPr lang="zh-CN" altLang="en-US" sz="2000" dirty="0">
              <a:solidFill>
                <a:srgbClr val="D55073"/>
              </a:solidFill>
              <a:latin typeface="微软雅黑" panose="020B0503020204020204" pitchFamily="34" charset="-122"/>
              <a:ea typeface="微软雅黑" panose="020B0503020204020204" pitchFamily="34" charset="-122"/>
            </a:endParaRPr>
          </a:p>
        </p:txBody>
      </p:sp>
      <p:pic>
        <p:nvPicPr>
          <p:cNvPr id="2" name="May Second - True Lov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3087350" y="723900"/>
            <a:ext cx="609600" cy="609600"/>
          </a:xfrm>
          <a:prstGeom prst="rect">
            <a:avLst/>
          </a:prstGeom>
        </p:spPr>
      </p:pic>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250"/>
                                        <p:tgtEl>
                                          <p:spTgt spid="9"/>
                                        </p:tgtEl>
                                      </p:cBhvr>
                                    </p:animEffect>
                                  </p:childTnLst>
                                </p:cTn>
                              </p:par>
                            </p:childTnLst>
                          </p:cTn>
                        </p:par>
                        <p:par>
                          <p:cTn id="11" fill="hold">
                            <p:stCondLst>
                              <p:cond delay="1500"/>
                            </p:stCondLst>
                            <p:childTnLst>
                              <p:par>
                                <p:cTn id="12" presetID="42"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250"/>
                                        <p:tgtEl>
                                          <p:spTgt spid="4"/>
                                        </p:tgtEl>
                                      </p:cBhvr>
                                    </p:animEffect>
                                    <p:anim calcmode="lin" valueType="num">
                                      <p:cBhvr>
                                        <p:cTn id="15" dur="1250" fill="hold"/>
                                        <p:tgtEl>
                                          <p:spTgt spid="4"/>
                                        </p:tgtEl>
                                        <p:attrNameLst>
                                          <p:attrName>ppt_x</p:attrName>
                                        </p:attrNameLst>
                                      </p:cBhvr>
                                      <p:tavLst>
                                        <p:tav tm="0">
                                          <p:val>
                                            <p:strVal val="#ppt_x"/>
                                          </p:val>
                                        </p:tav>
                                        <p:tav tm="100000">
                                          <p:val>
                                            <p:strVal val="#ppt_x"/>
                                          </p:val>
                                        </p:tav>
                                      </p:tavLst>
                                    </p:anim>
                                    <p:anim calcmode="lin" valueType="num">
                                      <p:cBhvr>
                                        <p:cTn id="16" dur="125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250"/>
                                        <p:tgtEl>
                                          <p:spTgt spid="3"/>
                                        </p:tgtEl>
                                      </p:cBhvr>
                                    </p:animEffect>
                                  </p:childTnLst>
                                </p:cTn>
                              </p:par>
                            </p:childTnLst>
                          </p:cTn>
                        </p:par>
                        <p:par>
                          <p:cTn id="21" fill="hold">
                            <p:stCondLst>
                              <p:cond delay="45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5000"/>
                            </p:stCondLst>
                            <p:childTnLst>
                              <p:par>
                                <p:cTn id="26" presetID="10"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9" repeatCount="indefinite" fill="remove" display="0">
                  <p:stCondLst>
                    <p:cond delay="indefinite"/>
                  </p:stCondLst>
                  <p:endCondLst>
                    <p:cond evt="onStopAudio" delay="0">
                      <p:tgtEl>
                        <p:sldTgt/>
                      </p:tgtEl>
                    </p:cond>
                  </p:endCondLst>
                </p:cTn>
                <p:tgtEl>
                  <p:spTgt spid="2"/>
                </p:tgtEl>
              </p:cMediaNode>
            </p:audio>
          </p:childTnLst>
        </p:cTn>
      </p:par>
    </p:tnLst>
    <p:bldLst>
      <p:bldP spid="9" grpId="0" animBg="1"/>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24"/>
          <p:cNvSpPr>
            <a:spLocks noEditPoints="1"/>
          </p:cNvSpPr>
          <p:nvPr/>
        </p:nvSpPr>
        <p:spPr bwMode="auto">
          <a:xfrm>
            <a:off x="3231983" y="5280327"/>
            <a:ext cx="303076" cy="438184"/>
          </a:xfrm>
          <a:custGeom>
            <a:avLst/>
            <a:gdLst>
              <a:gd name="T0" fmla="*/ 45 w 140"/>
              <a:gd name="T1" fmla="*/ 199 h 203"/>
              <a:gd name="T2" fmla="*/ 34 w 140"/>
              <a:gd name="T3" fmla="*/ 185 h 203"/>
              <a:gd name="T4" fmla="*/ 25 w 140"/>
              <a:gd name="T5" fmla="*/ 159 h 203"/>
              <a:gd name="T6" fmla="*/ 25 w 140"/>
              <a:gd name="T7" fmla="*/ 142 h 203"/>
              <a:gd name="T8" fmla="*/ 16 w 140"/>
              <a:gd name="T9" fmla="*/ 112 h 203"/>
              <a:gd name="T10" fmla="*/ 2 w 140"/>
              <a:gd name="T11" fmla="*/ 57 h 203"/>
              <a:gd name="T12" fmla="*/ 64 w 140"/>
              <a:gd name="T13" fmla="*/ 1 h 203"/>
              <a:gd name="T14" fmla="*/ 74 w 140"/>
              <a:gd name="T15" fmla="*/ 0 h 203"/>
              <a:gd name="T16" fmla="*/ 118 w 140"/>
              <a:gd name="T17" fmla="*/ 20 h 203"/>
              <a:gd name="T18" fmla="*/ 130 w 140"/>
              <a:gd name="T19" fmla="*/ 102 h 203"/>
              <a:gd name="T20" fmla="*/ 116 w 140"/>
              <a:gd name="T21" fmla="*/ 137 h 203"/>
              <a:gd name="T22" fmla="*/ 115 w 140"/>
              <a:gd name="T23" fmla="*/ 148 h 203"/>
              <a:gd name="T24" fmla="*/ 114 w 140"/>
              <a:gd name="T25" fmla="*/ 161 h 203"/>
              <a:gd name="T26" fmla="*/ 103 w 140"/>
              <a:gd name="T27" fmla="*/ 186 h 203"/>
              <a:gd name="T28" fmla="*/ 83 w 140"/>
              <a:gd name="T29" fmla="*/ 203 h 203"/>
              <a:gd name="T30" fmla="*/ 70 w 140"/>
              <a:gd name="T31" fmla="*/ 141 h 203"/>
              <a:gd name="T32" fmla="*/ 103 w 140"/>
              <a:gd name="T33" fmla="*/ 136 h 203"/>
              <a:gd name="T34" fmla="*/ 108 w 140"/>
              <a:gd name="T35" fmla="*/ 116 h 203"/>
              <a:gd name="T36" fmla="*/ 124 w 140"/>
              <a:gd name="T37" fmla="*/ 60 h 203"/>
              <a:gd name="T38" fmla="*/ 40 w 140"/>
              <a:gd name="T39" fmla="*/ 21 h 203"/>
              <a:gd name="T40" fmla="*/ 24 w 140"/>
              <a:gd name="T41" fmla="*/ 102 h 203"/>
              <a:gd name="T42" fmla="*/ 42 w 140"/>
              <a:gd name="T43" fmla="*/ 141 h 203"/>
              <a:gd name="T44" fmla="*/ 70 w 140"/>
              <a:gd name="T45" fmla="*/ 157 h 203"/>
              <a:gd name="T46" fmla="*/ 102 w 140"/>
              <a:gd name="T47" fmla="*/ 154 h 203"/>
              <a:gd name="T48" fmla="*/ 58 w 140"/>
              <a:gd name="T49" fmla="*/ 146 h 203"/>
              <a:gd name="T50" fmla="*/ 37 w 140"/>
              <a:gd name="T51" fmla="*/ 150 h 203"/>
              <a:gd name="T52" fmla="*/ 61 w 140"/>
              <a:gd name="T53" fmla="*/ 157 h 203"/>
              <a:gd name="T54" fmla="*/ 70 w 140"/>
              <a:gd name="T55" fmla="*/ 163 h 203"/>
              <a:gd name="T56" fmla="*/ 37 w 140"/>
              <a:gd name="T57" fmla="*/ 166 h 203"/>
              <a:gd name="T58" fmla="*/ 82 w 140"/>
              <a:gd name="T59" fmla="*/ 174 h 203"/>
              <a:gd name="T60" fmla="*/ 102 w 140"/>
              <a:gd name="T61" fmla="*/ 171 h 203"/>
              <a:gd name="T62" fmla="*/ 70 w 140"/>
              <a:gd name="T63" fmla="*/ 163 h 203"/>
              <a:gd name="T64" fmla="*/ 47 w 140"/>
              <a:gd name="T65" fmla="*/ 180 h 203"/>
              <a:gd name="T66" fmla="*/ 81 w 140"/>
              <a:gd name="T67" fmla="*/ 19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203">
                <a:moveTo>
                  <a:pt x="56" y="203"/>
                </a:moveTo>
                <a:cubicBezTo>
                  <a:pt x="52" y="202"/>
                  <a:pt x="48" y="201"/>
                  <a:pt x="45" y="199"/>
                </a:cubicBezTo>
                <a:cubicBezTo>
                  <a:pt x="41" y="196"/>
                  <a:pt x="38" y="192"/>
                  <a:pt x="36" y="188"/>
                </a:cubicBezTo>
                <a:cubicBezTo>
                  <a:pt x="36" y="186"/>
                  <a:pt x="35" y="185"/>
                  <a:pt x="34" y="185"/>
                </a:cubicBezTo>
                <a:cubicBezTo>
                  <a:pt x="25" y="181"/>
                  <a:pt x="21" y="170"/>
                  <a:pt x="25" y="162"/>
                </a:cubicBezTo>
                <a:cubicBezTo>
                  <a:pt x="25" y="161"/>
                  <a:pt x="25" y="159"/>
                  <a:pt x="25" y="159"/>
                </a:cubicBezTo>
                <a:cubicBezTo>
                  <a:pt x="23" y="154"/>
                  <a:pt x="23" y="150"/>
                  <a:pt x="25" y="146"/>
                </a:cubicBezTo>
                <a:cubicBezTo>
                  <a:pt x="25" y="144"/>
                  <a:pt x="25" y="143"/>
                  <a:pt x="25" y="142"/>
                </a:cubicBezTo>
                <a:cubicBezTo>
                  <a:pt x="24" y="139"/>
                  <a:pt x="23" y="136"/>
                  <a:pt x="23" y="133"/>
                </a:cubicBezTo>
                <a:cubicBezTo>
                  <a:pt x="22" y="125"/>
                  <a:pt x="19" y="119"/>
                  <a:pt x="16" y="112"/>
                </a:cubicBezTo>
                <a:cubicBezTo>
                  <a:pt x="12" y="106"/>
                  <a:pt x="9" y="100"/>
                  <a:pt x="6" y="94"/>
                </a:cubicBezTo>
                <a:cubicBezTo>
                  <a:pt x="1" y="82"/>
                  <a:pt x="0" y="70"/>
                  <a:pt x="2" y="57"/>
                </a:cubicBezTo>
                <a:cubicBezTo>
                  <a:pt x="7" y="33"/>
                  <a:pt x="20" y="16"/>
                  <a:pt x="43" y="6"/>
                </a:cubicBezTo>
                <a:cubicBezTo>
                  <a:pt x="49" y="3"/>
                  <a:pt x="57" y="1"/>
                  <a:pt x="64" y="1"/>
                </a:cubicBezTo>
                <a:cubicBezTo>
                  <a:pt x="64" y="1"/>
                  <a:pt x="65" y="0"/>
                  <a:pt x="66" y="0"/>
                </a:cubicBezTo>
                <a:cubicBezTo>
                  <a:pt x="68" y="0"/>
                  <a:pt x="71" y="0"/>
                  <a:pt x="74" y="0"/>
                </a:cubicBezTo>
                <a:cubicBezTo>
                  <a:pt x="78" y="1"/>
                  <a:pt x="83" y="2"/>
                  <a:pt x="87" y="3"/>
                </a:cubicBezTo>
                <a:cubicBezTo>
                  <a:pt x="99" y="6"/>
                  <a:pt x="109" y="12"/>
                  <a:pt x="118" y="20"/>
                </a:cubicBezTo>
                <a:cubicBezTo>
                  <a:pt x="127" y="29"/>
                  <a:pt x="133" y="40"/>
                  <a:pt x="136" y="52"/>
                </a:cubicBezTo>
                <a:cubicBezTo>
                  <a:pt x="140" y="70"/>
                  <a:pt x="138" y="86"/>
                  <a:pt x="130" y="102"/>
                </a:cubicBezTo>
                <a:cubicBezTo>
                  <a:pt x="127" y="107"/>
                  <a:pt x="124" y="111"/>
                  <a:pt x="122" y="116"/>
                </a:cubicBezTo>
                <a:cubicBezTo>
                  <a:pt x="118" y="123"/>
                  <a:pt x="117" y="130"/>
                  <a:pt x="116" y="137"/>
                </a:cubicBezTo>
                <a:cubicBezTo>
                  <a:pt x="116" y="138"/>
                  <a:pt x="116" y="139"/>
                  <a:pt x="116" y="140"/>
                </a:cubicBezTo>
                <a:cubicBezTo>
                  <a:pt x="115" y="142"/>
                  <a:pt x="115" y="147"/>
                  <a:pt x="115" y="148"/>
                </a:cubicBezTo>
                <a:cubicBezTo>
                  <a:pt x="116" y="152"/>
                  <a:pt x="115" y="155"/>
                  <a:pt x="114" y="159"/>
                </a:cubicBezTo>
                <a:cubicBezTo>
                  <a:pt x="114" y="160"/>
                  <a:pt x="114" y="161"/>
                  <a:pt x="114" y="161"/>
                </a:cubicBezTo>
                <a:cubicBezTo>
                  <a:pt x="118" y="171"/>
                  <a:pt x="114" y="181"/>
                  <a:pt x="105" y="185"/>
                </a:cubicBezTo>
                <a:cubicBezTo>
                  <a:pt x="104" y="185"/>
                  <a:pt x="104" y="186"/>
                  <a:pt x="103" y="186"/>
                </a:cubicBezTo>
                <a:cubicBezTo>
                  <a:pt x="100" y="196"/>
                  <a:pt x="93" y="202"/>
                  <a:pt x="83" y="203"/>
                </a:cubicBezTo>
                <a:cubicBezTo>
                  <a:pt x="83" y="203"/>
                  <a:pt x="83" y="203"/>
                  <a:pt x="83" y="203"/>
                </a:cubicBezTo>
                <a:cubicBezTo>
                  <a:pt x="74" y="203"/>
                  <a:pt x="65" y="203"/>
                  <a:pt x="56" y="203"/>
                </a:cubicBezTo>
                <a:moveTo>
                  <a:pt x="70" y="141"/>
                </a:moveTo>
                <a:cubicBezTo>
                  <a:pt x="79" y="141"/>
                  <a:pt x="88" y="141"/>
                  <a:pt x="97" y="141"/>
                </a:cubicBezTo>
                <a:cubicBezTo>
                  <a:pt x="101" y="141"/>
                  <a:pt x="103" y="139"/>
                  <a:pt x="103" y="136"/>
                </a:cubicBezTo>
                <a:cubicBezTo>
                  <a:pt x="104" y="135"/>
                  <a:pt x="104" y="134"/>
                  <a:pt x="104" y="134"/>
                </a:cubicBezTo>
                <a:cubicBezTo>
                  <a:pt x="104" y="128"/>
                  <a:pt x="105" y="122"/>
                  <a:pt x="108" y="116"/>
                </a:cubicBezTo>
                <a:cubicBezTo>
                  <a:pt x="111" y="110"/>
                  <a:pt x="114" y="103"/>
                  <a:pt x="118" y="97"/>
                </a:cubicBezTo>
                <a:cubicBezTo>
                  <a:pt x="124" y="85"/>
                  <a:pt x="126" y="73"/>
                  <a:pt x="124" y="60"/>
                </a:cubicBezTo>
                <a:cubicBezTo>
                  <a:pt x="122" y="44"/>
                  <a:pt x="114" y="31"/>
                  <a:pt x="100" y="22"/>
                </a:cubicBezTo>
                <a:cubicBezTo>
                  <a:pt x="81" y="10"/>
                  <a:pt x="60" y="9"/>
                  <a:pt x="40" y="21"/>
                </a:cubicBezTo>
                <a:cubicBezTo>
                  <a:pt x="20" y="33"/>
                  <a:pt x="11" y="56"/>
                  <a:pt x="15" y="80"/>
                </a:cubicBezTo>
                <a:cubicBezTo>
                  <a:pt x="16" y="88"/>
                  <a:pt x="20" y="95"/>
                  <a:pt x="24" y="102"/>
                </a:cubicBezTo>
                <a:cubicBezTo>
                  <a:pt x="30" y="112"/>
                  <a:pt x="34" y="123"/>
                  <a:pt x="36" y="135"/>
                </a:cubicBezTo>
                <a:cubicBezTo>
                  <a:pt x="36" y="139"/>
                  <a:pt x="38" y="141"/>
                  <a:pt x="42" y="141"/>
                </a:cubicBezTo>
                <a:cubicBezTo>
                  <a:pt x="51" y="141"/>
                  <a:pt x="60" y="141"/>
                  <a:pt x="70" y="141"/>
                </a:cubicBezTo>
                <a:moveTo>
                  <a:pt x="70" y="157"/>
                </a:moveTo>
                <a:cubicBezTo>
                  <a:pt x="79" y="157"/>
                  <a:pt x="88" y="157"/>
                  <a:pt x="97" y="157"/>
                </a:cubicBezTo>
                <a:cubicBezTo>
                  <a:pt x="99" y="157"/>
                  <a:pt x="101" y="156"/>
                  <a:pt x="102" y="154"/>
                </a:cubicBezTo>
                <a:cubicBezTo>
                  <a:pt x="104" y="150"/>
                  <a:pt x="101" y="146"/>
                  <a:pt x="97" y="146"/>
                </a:cubicBezTo>
                <a:cubicBezTo>
                  <a:pt x="84" y="146"/>
                  <a:pt x="71" y="146"/>
                  <a:pt x="58" y="146"/>
                </a:cubicBezTo>
                <a:cubicBezTo>
                  <a:pt x="53" y="146"/>
                  <a:pt x="48" y="146"/>
                  <a:pt x="42" y="146"/>
                </a:cubicBezTo>
                <a:cubicBezTo>
                  <a:pt x="40" y="146"/>
                  <a:pt x="38" y="147"/>
                  <a:pt x="37" y="150"/>
                </a:cubicBezTo>
                <a:cubicBezTo>
                  <a:pt x="35" y="153"/>
                  <a:pt x="38" y="157"/>
                  <a:pt x="42" y="157"/>
                </a:cubicBezTo>
                <a:cubicBezTo>
                  <a:pt x="48" y="157"/>
                  <a:pt x="55" y="157"/>
                  <a:pt x="61" y="157"/>
                </a:cubicBezTo>
                <a:cubicBezTo>
                  <a:pt x="64" y="157"/>
                  <a:pt x="67" y="157"/>
                  <a:pt x="70" y="157"/>
                </a:cubicBezTo>
                <a:moveTo>
                  <a:pt x="70" y="163"/>
                </a:moveTo>
                <a:cubicBezTo>
                  <a:pt x="61" y="163"/>
                  <a:pt x="51" y="163"/>
                  <a:pt x="42" y="163"/>
                </a:cubicBezTo>
                <a:cubicBezTo>
                  <a:pt x="40" y="163"/>
                  <a:pt x="38" y="164"/>
                  <a:pt x="37" y="166"/>
                </a:cubicBezTo>
                <a:cubicBezTo>
                  <a:pt x="35" y="170"/>
                  <a:pt x="38" y="174"/>
                  <a:pt x="42" y="174"/>
                </a:cubicBezTo>
                <a:cubicBezTo>
                  <a:pt x="56" y="174"/>
                  <a:pt x="69" y="174"/>
                  <a:pt x="82" y="174"/>
                </a:cubicBezTo>
                <a:cubicBezTo>
                  <a:pt x="87" y="174"/>
                  <a:pt x="92" y="174"/>
                  <a:pt x="97" y="174"/>
                </a:cubicBezTo>
                <a:cubicBezTo>
                  <a:pt x="100" y="174"/>
                  <a:pt x="101" y="173"/>
                  <a:pt x="102" y="171"/>
                </a:cubicBezTo>
                <a:cubicBezTo>
                  <a:pt x="104" y="167"/>
                  <a:pt x="101" y="163"/>
                  <a:pt x="97" y="163"/>
                </a:cubicBezTo>
                <a:cubicBezTo>
                  <a:pt x="88" y="163"/>
                  <a:pt x="79" y="163"/>
                  <a:pt x="70" y="163"/>
                </a:cubicBezTo>
                <a:moveTo>
                  <a:pt x="92" y="180"/>
                </a:moveTo>
                <a:cubicBezTo>
                  <a:pt x="77" y="180"/>
                  <a:pt x="62" y="180"/>
                  <a:pt x="47" y="180"/>
                </a:cubicBezTo>
                <a:cubicBezTo>
                  <a:pt x="48" y="186"/>
                  <a:pt x="52" y="190"/>
                  <a:pt x="58" y="191"/>
                </a:cubicBezTo>
                <a:cubicBezTo>
                  <a:pt x="66" y="191"/>
                  <a:pt x="74" y="191"/>
                  <a:pt x="81" y="191"/>
                </a:cubicBezTo>
                <a:cubicBezTo>
                  <a:pt x="87" y="190"/>
                  <a:pt x="92" y="186"/>
                  <a:pt x="92" y="180"/>
                </a:cubicBezTo>
              </a:path>
            </a:pathLst>
          </a:custGeom>
          <a:solidFill>
            <a:schemeClr val="tx2">
              <a:lumMod val="40000"/>
              <a:lumOff val="60000"/>
            </a:schemeClr>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51" name="Freeform 26"/>
          <p:cNvSpPr/>
          <p:nvPr/>
        </p:nvSpPr>
        <p:spPr bwMode="auto">
          <a:xfrm>
            <a:off x="6144081" y="5183562"/>
            <a:ext cx="256520" cy="276604"/>
          </a:xfrm>
          <a:custGeom>
            <a:avLst/>
            <a:gdLst>
              <a:gd name="T0" fmla="*/ 115 w 119"/>
              <a:gd name="T1" fmla="*/ 5 h 128"/>
              <a:gd name="T2" fmla="*/ 117 w 119"/>
              <a:gd name="T3" fmla="*/ 11 h 128"/>
              <a:gd name="T4" fmla="*/ 110 w 119"/>
              <a:gd name="T5" fmla="*/ 64 h 128"/>
              <a:gd name="T6" fmla="*/ 28 w 119"/>
              <a:gd name="T7" fmla="*/ 127 h 128"/>
              <a:gd name="T8" fmla="*/ 11 w 119"/>
              <a:gd name="T9" fmla="*/ 128 h 128"/>
              <a:gd name="T10" fmla="*/ 1 w 119"/>
              <a:gd name="T11" fmla="*/ 118 h 128"/>
              <a:gd name="T12" fmla="*/ 8 w 119"/>
              <a:gd name="T13" fmla="*/ 107 h 128"/>
              <a:gd name="T14" fmla="*/ 14 w 119"/>
              <a:gd name="T15" fmla="*/ 106 h 128"/>
              <a:gd name="T16" fmla="*/ 41 w 119"/>
              <a:gd name="T17" fmla="*/ 102 h 128"/>
              <a:gd name="T18" fmla="*/ 81 w 119"/>
              <a:gd name="T19" fmla="*/ 72 h 128"/>
              <a:gd name="T20" fmla="*/ 94 w 119"/>
              <a:gd name="T21" fmla="*/ 40 h 128"/>
              <a:gd name="T22" fmla="*/ 96 w 119"/>
              <a:gd name="T23" fmla="*/ 20 h 128"/>
              <a:gd name="T24" fmla="*/ 96 w 119"/>
              <a:gd name="T25" fmla="*/ 11 h 128"/>
              <a:gd name="T26" fmla="*/ 102 w 119"/>
              <a:gd name="T27" fmla="*/ 2 h 128"/>
              <a:gd name="T28" fmla="*/ 115 w 119"/>
              <a:gd name="T29" fmla="*/ 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128">
                <a:moveTo>
                  <a:pt x="115" y="5"/>
                </a:moveTo>
                <a:cubicBezTo>
                  <a:pt x="116" y="6"/>
                  <a:pt x="117" y="8"/>
                  <a:pt x="117" y="11"/>
                </a:cubicBezTo>
                <a:cubicBezTo>
                  <a:pt x="119" y="30"/>
                  <a:pt x="117" y="48"/>
                  <a:pt x="110" y="64"/>
                </a:cubicBezTo>
                <a:cubicBezTo>
                  <a:pt x="94" y="100"/>
                  <a:pt x="66" y="121"/>
                  <a:pt x="28" y="127"/>
                </a:cubicBezTo>
                <a:cubicBezTo>
                  <a:pt x="22" y="128"/>
                  <a:pt x="16" y="128"/>
                  <a:pt x="11" y="128"/>
                </a:cubicBezTo>
                <a:cubicBezTo>
                  <a:pt x="5" y="128"/>
                  <a:pt x="1" y="124"/>
                  <a:pt x="1" y="118"/>
                </a:cubicBezTo>
                <a:cubicBezTo>
                  <a:pt x="0" y="113"/>
                  <a:pt x="3" y="108"/>
                  <a:pt x="8" y="107"/>
                </a:cubicBezTo>
                <a:cubicBezTo>
                  <a:pt x="10" y="106"/>
                  <a:pt x="12" y="106"/>
                  <a:pt x="14" y="106"/>
                </a:cubicBezTo>
                <a:cubicBezTo>
                  <a:pt x="23" y="106"/>
                  <a:pt x="32" y="105"/>
                  <a:pt x="41" y="102"/>
                </a:cubicBezTo>
                <a:cubicBezTo>
                  <a:pt x="57" y="96"/>
                  <a:pt x="71" y="86"/>
                  <a:pt x="81" y="72"/>
                </a:cubicBezTo>
                <a:cubicBezTo>
                  <a:pt x="87" y="62"/>
                  <a:pt x="92" y="52"/>
                  <a:pt x="94" y="40"/>
                </a:cubicBezTo>
                <a:cubicBezTo>
                  <a:pt x="96" y="34"/>
                  <a:pt x="96" y="27"/>
                  <a:pt x="96" y="20"/>
                </a:cubicBezTo>
                <a:cubicBezTo>
                  <a:pt x="96" y="17"/>
                  <a:pt x="95" y="14"/>
                  <a:pt x="96" y="11"/>
                </a:cubicBezTo>
                <a:cubicBezTo>
                  <a:pt x="96" y="7"/>
                  <a:pt x="98" y="4"/>
                  <a:pt x="102" y="2"/>
                </a:cubicBezTo>
                <a:cubicBezTo>
                  <a:pt x="106" y="0"/>
                  <a:pt x="111" y="1"/>
                  <a:pt x="115"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52" name="Freeform 27"/>
          <p:cNvSpPr/>
          <p:nvPr/>
        </p:nvSpPr>
        <p:spPr bwMode="auto">
          <a:xfrm>
            <a:off x="6137691" y="5188127"/>
            <a:ext cx="172536" cy="187141"/>
          </a:xfrm>
          <a:custGeom>
            <a:avLst/>
            <a:gdLst>
              <a:gd name="T0" fmla="*/ 62 w 80"/>
              <a:gd name="T1" fmla="*/ 68 h 87"/>
              <a:gd name="T2" fmla="*/ 18 w 80"/>
              <a:gd name="T3" fmla="*/ 86 h 87"/>
              <a:gd name="T4" fmla="*/ 7 w 80"/>
              <a:gd name="T5" fmla="*/ 85 h 87"/>
              <a:gd name="T6" fmla="*/ 1 w 80"/>
              <a:gd name="T7" fmla="*/ 73 h 87"/>
              <a:gd name="T8" fmla="*/ 11 w 80"/>
              <a:gd name="T9" fmla="*/ 63 h 87"/>
              <a:gd name="T10" fmla="*/ 20 w 80"/>
              <a:gd name="T11" fmla="*/ 62 h 87"/>
              <a:gd name="T12" fmla="*/ 56 w 80"/>
              <a:gd name="T13" fmla="*/ 22 h 87"/>
              <a:gd name="T14" fmla="*/ 56 w 80"/>
              <a:gd name="T15" fmla="*/ 12 h 87"/>
              <a:gd name="T16" fmla="*/ 67 w 80"/>
              <a:gd name="T17" fmla="*/ 1 h 87"/>
              <a:gd name="T18" fmla="*/ 79 w 80"/>
              <a:gd name="T19" fmla="*/ 10 h 87"/>
              <a:gd name="T20" fmla="*/ 80 w 80"/>
              <a:gd name="T21" fmla="*/ 22 h 87"/>
              <a:gd name="T22" fmla="*/ 72 w 80"/>
              <a:gd name="T23" fmla="*/ 55 h 87"/>
              <a:gd name="T24" fmla="*/ 62 w 80"/>
              <a:gd name="T25" fmla="*/ 6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7">
                <a:moveTo>
                  <a:pt x="62" y="68"/>
                </a:moveTo>
                <a:cubicBezTo>
                  <a:pt x="50" y="80"/>
                  <a:pt x="35" y="86"/>
                  <a:pt x="18" y="86"/>
                </a:cubicBezTo>
                <a:cubicBezTo>
                  <a:pt x="14" y="87"/>
                  <a:pt x="11" y="87"/>
                  <a:pt x="7" y="85"/>
                </a:cubicBezTo>
                <a:cubicBezTo>
                  <a:pt x="3" y="83"/>
                  <a:pt x="0" y="78"/>
                  <a:pt x="1" y="73"/>
                </a:cubicBezTo>
                <a:cubicBezTo>
                  <a:pt x="2" y="68"/>
                  <a:pt x="6" y="63"/>
                  <a:pt x="11" y="63"/>
                </a:cubicBezTo>
                <a:cubicBezTo>
                  <a:pt x="14" y="63"/>
                  <a:pt x="17" y="63"/>
                  <a:pt x="20" y="62"/>
                </a:cubicBezTo>
                <a:cubicBezTo>
                  <a:pt x="41" y="61"/>
                  <a:pt x="56" y="44"/>
                  <a:pt x="56" y="22"/>
                </a:cubicBezTo>
                <a:cubicBezTo>
                  <a:pt x="56" y="19"/>
                  <a:pt x="56" y="15"/>
                  <a:pt x="56" y="12"/>
                </a:cubicBezTo>
                <a:cubicBezTo>
                  <a:pt x="56" y="6"/>
                  <a:pt x="61" y="1"/>
                  <a:pt x="67" y="1"/>
                </a:cubicBezTo>
                <a:cubicBezTo>
                  <a:pt x="72" y="0"/>
                  <a:pt x="78" y="4"/>
                  <a:pt x="79" y="10"/>
                </a:cubicBezTo>
                <a:cubicBezTo>
                  <a:pt x="80" y="14"/>
                  <a:pt x="80" y="18"/>
                  <a:pt x="80" y="22"/>
                </a:cubicBezTo>
                <a:cubicBezTo>
                  <a:pt x="80" y="33"/>
                  <a:pt x="78" y="45"/>
                  <a:pt x="72" y="55"/>
                </a:cubicBezTo>
                <a:cubicBezTo>
                  <a:pt x="69" y="59"/>
                  <a:pt x="66" y="64"/>
                  <a:pt x="62" y="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53" name="Freeform 28"/>
          <p:cNvSpPr/>
          <p:nvPr/>
        </p:nvSpPr>
        <p:spPr bwMode="auto">
          <a:xfrm>
            <a:off x="6128561" y="5188128"/>
            <a:ext cx="90376" cy="92201"/>
          </a:xfrm>
          <a:custGeom>
            <a:avLst/>
            <a:gdLst>
              <a:gd name="T0" fmla="*/ 34 w 42"/>
              <a:gd name="T1" fmla="*/ 7 h 43"/>
              <a:gd name="T2" fmla="*/ 35 w 42"/>
              <a:gd name="T3" fmla="*/ 34 h 43"/>
              <a:gd name="T4" fmla="*/ 8 w 42"/>
              <a:gd name="T5" fmla="*/ 35 h 43"/>
              <a:gd name="T6" fmla="*/ 7 w 42"/>
              <a:gd name="T7" fmla="*/ 8 h 43"/>
              <a:gd name="T8" fmla="*/ 34 w 42"/>
              <a:gd name="T9" fmla="*/ 7 h 43"/>
            </a:gdLst>
            <a:ahLst/>
            <a:cxnLst>
              <a:cxn ang="0">
                <a:pos x="T0" y="T1"/>
              </a:cxn>
              <a:cxn ang="0">
                <a:pos x="T2" y="T3"/>
              </a:cxn>
              <a:cxn ang="0">
                <a:pos x="T4" y="T5"/>
              </a:cxn>
              <a:cxn ang="0">
                <a:pos x="T6" y="T7"/>
              </a:cxn>
              <a:cxn ang="0">
                <a:pos x="T8" y="T9"/>
              </a:cxn>
            </a:cxnLst>
            <a:rect l="0" t="0" r="r" b="b"/>
            <a:pathLst>
              <a:path w="42" h="43">
                <a:moveTo>
                  <a:pt x="34" y="7"/>
                </a:moveTo>
                <a:cubicBezTo>
                  <a:pt x="42" y="15"/>
                  <a:pt x="42" y="27"/>
                  <a:pt x="35" y="34"/>
                </a:cubicBezTo>
                <a:cubicBezTo>
                  <a:pt x="28" y="42"/>
                  <a:pt x="16" y="43"/>
                  <a:pt x="8" y="35"/>
                </a:cubicBezTo>
                <a:cubicBezTo>
                  <a:pt x="0" y="28"/>
                  <a:pt x="0" y="16"/>
                  <a:pt x="7" y="8"/>
                </a:cubicBezTo>
                <a:cubicBezTo>
                  <a:pt x="14" y="1"/>
                  <a:pt x="26" y="0"/>
                  <a:pt x="34"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4" name="组合 13"/>
          <p:cNvGrpSpPr/>
          <p:nvPr/>
        </p:nvGrpSpPr>
        <p:grpSpPr>
          <a:xfrm>
            <a:off x="7031407" y="1200649"/>
            <a:ext cx="1502607" cy="1623107"/>
            <a:chOff x="5273554" y="900487"/>
            <a:chExt cx="1126955" cy="1217330"/>
          </a:xfrm>
        </p:grpSpPr>
        <p:sp>
          <p:nvSpPr>
            <p:cNvPr id="49" name="Freeform 22"/>
            <p:cNvSpPr>
              <a:spLocks noEditPoints="1"/>
            </p:cNvSpPr>
            <p:nvPr/>
          </p:nvSpPr>
          <p:spPr bwMode="auto">
            <a:xfrm>
              <a:off x="5273554" y="900487"/>
              <a:ext cx="226623" cy="328638"/>
            </a:xfrm>
            <a:custGeom>
              <a:avLst/>
              <a:gdLst>
                <a:gd name="T0" fmla="*/ 45 w 140"/>
                <a:gd name="T1" fmla="*/ 199 h 203"/>
                <a:gd name="T2" fmla="*/ 34 w 140"/>
                <a:gd name="T3" fmla="*/ 184 h 203"/>
                <a:gd name="T4" fmla="*/ 25 w 140"/>
                <a:gd name="T5" fmla="*/ 158 h 203"/>
                <a:gd name="T6" fmla="*/ 25 w 140"/>
                <a:gd name="T7" fmla="*/ 142 h 203"/>
                <a:gd name="T8" fmla="*/ 16 w 140"/>
                <a:gd name="T9" fmla="*/ 112 h 203"/>
                <a:gd name="T10" fmla="*/ 3 w 140"/>
                <a:gd name="T11" fmla="*/ 57 h 203"/>
                <a:gd name="T12" fmla="*/ 64 w 140"/>
                <a:gd name="T13" fmla="*/ 0 h 203"/>
                <a:gd name="T14" fmla="*/ 74 w 140"/>
                <a:gd name="T15" fmla="*/ 0 h 203"/>
                <a:gd name="T16" fmla="*/ 118 w 140"/>
                <a:gd name="T17" fmla="*/ 20 h 203"/>
                <a:gd name="T18" fmla="*/ 130 w 140"/>
                <a:gd name="T19" fmla="*/ 101 h 203"/>
                <a:gd name="T20" fmla="*/ 116 w 140"/>
                <a:gd name="T21" fmla="*/ 136 h 203"/>
                <a:gd name="T22" fmla="*/ 116 w 140"/>
                <a:gd name="T23" fmla="*/ 148 h 203"/>
                <a:gd name="T24" fmla="*/ 114 w 140"/>
                <a:gd name="T25" fmla="*/ 161 h 203"/>
                <a:gd name="T26" fmla="*/ 104 w 140"/>
                <a:gd name="T27" fmla="*/ 186 h 203"/>
                <a:gd name="T28" fmla="*/ 83 w 140"/>
                <a:gd name="T29" fmla="*/ 203 h 203"/>
                <a:gd name="T30" fmla="*/ 70 w 140"/>
                <a:gd name="T31" fmla="*/ 140 h 203"/>
                <a:gd name="T32" fmla="*/ 104 w 140"/>
                <a:gd name="T33" fmla="*/ 135 h 203"/>
                <a:gd name="T34" fmla="*/ 108 w 140"/>
                <a:gd name="T35" fmla="*/ 116 h 203"/>
                <a:gd name="T36" fmla="*/ 125 w 140"/>
                <a:gd name="T37" fmla="*/ 59 h 203"/>
                <a:gd name="T38" fmla="*/ 41 w 140"/>
                <a:gd name="T39" fmla="*/ 21 h 203"/>
                <a:gd name="T40" fmla="*/ 24 w 140"/>
                <a:gd name="T41" fmla="*/ 101 h 203"/>
                <a:gd name="T42" fmla="*/ 42 w 140"/>
                <a:gd name="T43" fmla="*/ 140 h 203"/>
                <a:gd name="T44" fmla="*/ 70 w 140"/>
                <a:gd name="T45" fmla="*/ 157 h 203"/>
                <a:gd name="T46" fmla="*/ 103 w 140"/>
                <a:gd name="T47" fmla="*/ 153 h 203"/>
                <a:gd name="T48" fmla="*/ 59 w 140"/>
                <a:gd name="T49" fmla="*/ 146 h 203"/>
                <a:gd name="T50" fmla="*/ 37 w 140"/>
                <a:gd name="T51" fmla="*/ 149 h 203"/>
                <a:gd name="T52" fmla="*/ 61 w 140"/>
                <a:gd name="T53" fmla="*/ 157 h 203"/>
                <a:gd name="T54" fmla="*/ 70 w 140"/>
                <a:gd name="T55" fmla="*/ 162 h 203"/>
                <a:gd name="T56" fmla="*/ 37 w 140"/>
                <a:gd name="T57" fmla="*/ 166 h 203"/>
                <a:gd name="T58" fmla="*/ 82 w 140"/>
                <a:gd name="T59" fmla="*/ 173 h 203"/>
                <a:gd name="T60" fmla="*/ 103 w 140"/>
                <a:gd name="T61" fmla="*/ 170 h 203"/>
                <a:gd name="T62" fmla="*/ 70 w 140"/>
                <a:gd name="T63" fmla="*/ 162 h 203"/>
                <a:gd name="T64" fmla="*/ 48 w 140"/>
                <a:gd name="T65" fmla="*/ 179 h 203"/>
                <a:gd name="T66" fmla="*/ 82 w 140"/>
                <a:gd name="T67" fmla="*/ 19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203">
                  <a:moveTo>
                    <a:pt x="56" y="203"/>
                  </a:moveTo>
                  <a:cubicBezTo>
                    <a:pt x="53" y="202"/>
                    <a:pt x="49" y="201"/>
                    <a:pt x="45" y="199"/>
                  </a:cubicBezTo>
                  <a:cubicBezTo>
                    <a:pt x="41" y="196"/>
                    <a:pt x="38" y="192"/>
                    <a:pt x="37" y="187"/>
                  </a:cubicBezTo>
                  <a:cubicBezTo>
                    <a:pt x="36" y="186"/>
                    <a:pt x="35" y="185"/>
                    <a:pt x="34" y="184"/>
                  </a:cubicBezTo>
                  <a:cubicBezTo>
                    <a:pt x="26" y="180"/>
                    <a:pt x="22" y="170"/>
                    <a:pt x="25" y="161"/>
                  </a:cubicBezTo>
                  <a:cubicBezTo>
                    <a:pt x="26" y="160"/>
                    <a:pt x="25" y="159"/>
                    <a:pt x="25" y="158"/>
                  </a:cubicBezTo>
                  <a:cubicBezTo>
                    <a:pt x="24" y="154"/>
                    <a:pt x="23" y="149"/>
                    <a:pt x="25" y="145"/>
                  </a:cubicBezTo>
                  <a:cubicBezTo>
                    <a:pt x="25" y="144"/>
                    <a:pt x="25" y="143"/>
                    <a:pt x="25" y="142"/>
                  </a:cubicBezTo>
                  <a:cubicBezTo>
                    <a:pt x="24" y="139"/>
                    <a:pt x="23" y="135"/>
                    <a:pt x="23" y="132"/>
                  </a:cubicBezTo>
                  <a:cubicBezTo>
                    <a:pt x="22" y="125"/>
                    <a:pt x="19" y="118"/>
                    <a:pt x="16" y="112"/>
                  </a:cubicBezTo>
                  <a:cubicBezTo>
                    <a:pt x="13" y="106"/>
                    <a:pt x="9" y="100"/>
                    <a:pt x="6" y="93"/>
                  </a:cubicBezTo>
                  <a:cubicBezTo>
                    <a:pt x="1" y="82"/>
                    <a:pt x="0" y="69"/>
                    <a:pt x="3" y="57"/>
                  </a:cubicBezTo>
                  <a:cubicBezTo>
                    <a:pt x="7" y="33"/>
                    <a:pt x="21" y="16"/>
                    <a:pt x="43" y="5"/>
                  </a:cubicBezTo>
                  <a:cubicBezTo>
                    <a:pt x="50" y="2"/>
                    <a:pt x="57" y="1"/>
                    <a:pt x="64" y="0"/>
                  </a:cubicBezTo>
                  <a:cubicBezTo>
                    <a:pt x="65" y="0"/>
                    <a:pt x="65" y="0"/>
                    <a:pt x="66" y="0"/>
                  </a:cubicBezTo>
                  <a:cubicBezTo>
                    <a:pt x="69" y="0"/>
                    <a:pt x="71" y="0"/>
                    <a:pt x="74" y="0"/>
                  </a:cubicBezTo>
                  <a:cubicBezTo>
                    <a:pt x="78" y="1"/>
                    <a:pt x="83" y="1"/>
                    <a:pt x="88" y="2"/>
                  </a:cubicBezTo>
                  <a:cubicBezTo>
                    <a:pt x="99" y="5"/>
                    <a:pt x="110" y="11"/>
                    <a:pt x="118" y="20"/>
                  </a:cubicBezTo>
                  <a:cubicBezTo>
                    <a:pt x="127" y="29"/>
                    <a:pt x="133" y="40"/>
                    <a:pt x="136" y="52"/>
                  </a:cubicBezTo>
                  <a:cubicBezTo>
                    <a:pt x="140" y="69"/>
                    <a:pt x="138" y="86"/>
                    <a:pt x="130" y="101"/>
                  </a:cubicBezTo>
                  <a:cubicBezTo>
                    <a:pt x="127" y="106"/>
                    <a:pt x="125" y="111"/>
                    <a:pt x="122" y="116"/>
                  </a:cubicBezTo>
                  <a:cubicBezTo>
                    <a:pt x="119" y="122"/>
                    <a:pt x="117" y="129"/>
                    <a:pt x="116" y="136"/>
                  </a:cubicBezTo>
                  <a:cubicBezTo>
                    <a:pt x="116" y="137"/>
                    <a:pt x="116" y="138"/>
                    <a:pt x="116" y="139"/>
                  </a:cubicBezTo>
                  <a:cubicBezTo>
                    <a:pt x="115" y="141"/>
                    <a:pt x="115" y="146"/>
                    <a:pt x="116" y="148"/>
                  </a:cubicBezTo>
                  <a:cubicBezTo>
                    <a:pt x="116" y="152"/>
                    <a:pt x="116" y="155"/>
                    <a:pt x="114" y="158"/>
                  </a:cubicBezTo>
                  <a:cubicBezTo>
                    <a:pt x="114" y="159"/>
                    <a:pt x="114" y="160"/>
                    <a:pt x="114" y="161"/>
                  </a:cubicBezTo>
                  <a:cubicBezTo>
                    <a:pt x="118" y="170"/>
                    <a:pt x="114" y="180"/>
                    <a:pt x="105" y="184"/>
                  </a:cubicBezTo>
                  <a:cubicBezTo>
                    <a:pt x="105" y="185"/>
                    <a:pt x="104" y="185"/>
                    <a:pt x="104" y="186"/>
                  </a:cubicBezTo>
                  <a:cubicBezTo>
                    <a:pt x="100" y="196"/>
                    <a:pt x="94" y="201"/>
                    <a:pt x="84" y="203"/>
                  </a:cubicBezTo>
                  <a:cubicBezTo>
                    <a:pt x="83" y="203"/>
                    <a:pt x="83" y="203"/>
                    <a:pt x="83" y="203"/>
                  </a:cubicBezTo>
                  <a:cubicBezTo>
                    <a:pt x="74" y="203"/>
                    <a:pt x="65" y="203"/>
                    <a:pt x="56" y="203"/>
                  </a:cubicBezTo>
                  <a:moveTo>
                    <a:pt x="70" y="140"/>
                  </a:moveTo>
                  <a:cubicBezTo>
                    <a:pt x="79" y="140"/>
                    <a:pt x="88" y="140"/>
                    <a:pt x="98" y="140"/>
                  </a:cubicBezTo>
                  <a:cubicBezTo>
                    <a:pt x="101" y="140"/>
                    <a:pt x="103" y="138"/>
                    <a:pt x="104" y="135"/>
                  </a:cubicBezTo>
                  <a:cubicBezTo>
                    <a:pt x="104" y="135"/>
                    <a:pt x="104" y="134"/>
                    <a:pt x="104" y="133"/>
                  </a:cubicBezTo>
                  <a:cubicBezTo>
                    <a:pt x="105" y="127"/>
                    <a:pt x="106" y="121"/>
                    <a:pt x="108" y="116"/>
                  </a:cubicBezTo>
                  <a:cubicBezTo>
                    <a:pt x="111" y="109"/>
                    <a:pt x="114" y="103"/>
                    <a:pt x="118" y="97"/>
                  </a:cubicBezTo>
                  <a:cubicBezTo>
                    <a:pt x="124" y="85"/>
                    <a:pt x="127" y="72"/>
                    <a:pt x="125" y="59"/>
                  </a:cubicBezTo>
                  <a:cubicBezTo>
                    <a:pt x="122" y="43"/>
                    <a:pt x="114" y="30"/>
                    <a:pt x="101" y="22"/>
                  </a:cubicBezTo>
                  <a:cubicBezTo>
                    <a:pt x="81" y="9"/>
                    <a:pt x="61" y="9"/>
                    <a:pt x="41" y="21"/>
                  </a:cubicBezTo>
                  <a:cubicBezTo>
                    <a:pt x="21" y="33"/>
                    <a:pt x="11" y="56"/>
                    <a:pt x="15" y="79"/>
                  </a:cubicBezTo>
                  <a:cubicBezTo>
                    <a:pt x="17" y="87"/>
                    <a:pt x="20" y="94"/>
                    <a:pt x="24" y="101"/>
                  </a:cubicBezTo>
                  <a:cubicBezTo>
                    <a:pt x="31" y="112"/>
                    <a:pt x="35" y="122"/>
                    <a:pt x="36" y="135"/>
                  </a:cubicBezTo>
                  <a:cubicBezTo>
                    <a:pt x="36" y="139"/>
                    <a:pt x="38" y="140"/>
                    <a:pt x="42" y="140"/>
                  </a:cubicBezTo>
                  <a:cubicBezTo>
                    <a:pt x="52" y="140"/>
                    <a:pt x="61" y="140"/>
                    <a:pt x="70" y="140"/>
                  </a:cubicBezTo>
                  <a:moveTo>
                    <a:pt x="70" y="157"/>
                  </a:moveTo>
                  <a:cubicBezTo>
                    <a:pt x="79" y="157"/>
                    <a:pt x="88" y="157"/>
                    <a:pt x="97" y="157"/>
                  </a:cubicBezTo>
                  <a:cubicBezTo>
                    <a:pt x="100" y="157"/>
                    <a:pt x="102" y="156"/>
                    <a:pt x="103" y="153"/>
                  </a:cubicBezTo>
                  <a:cubicBezTo>
                    <a:pt x="104" y="150"/>
                    <a:pt x="102" y="146"/>
                    <a:pt x="97" y="146"/>
                  </a:cubicBezTo>
                  <a:cubicBezTo>
                    <a:pt x="84" y="146"/>
                    <a:pt x="71" y="146"/>
                    <a:pt x="59" y="146"/>
                  </a:cubicBezTo>
                  <a:cubicBezTo>
                    <a:pt x="53" y="146"/>
                    <a:pt x="48" y="146"/>
                    <a:pt x="43" y="146"/>
                  </a:cubicBezTo>
                  <a:cubicBezTo>
                    <a:pt x="40" y="146"/>
                    <a:pt x="38" y="147"/>
                    <a:pt x="37" y="149"/>
                  </a:cubicBezTo>
                  <a:cubicBezTo>
                    <a:pt x="35" y="153"/>
                    <a:pt x="38" y="157"/>
                    <a:pt x="43" y="157"/>
                  </a:cubicBezTo>
                  <a:cubicBezTo>
                    <a:pt x="49" y="157"/>
                    <a:pt x="55" y="157"/>
                    <a:pt x="61" y="157"/>
                  </a:cubicBezTo>
                  <a:cubicBezTo>
                    <a:pt x="64" y="157"/>
                    <a:pt x="67" y="157"/>
                    <a:pt x="70" y="157"/>
                  </a:cubicBezTo>
                  <a:moveTo>
                    <a:pt x="70" y="162"/>
                  </a:moveTo>
                  <a:cubicBezTo>
                    <a:pt x="61" y="162"/>
                    <a:pt x="52" y="162"/>
                    <a:pt x="43" y="162"/>
                  </a:cubicBezTo>
                  <a:cubicBezTo>
                    <a:pt x="40" y="162"/>
                    <a:pt x="38" y="163"/>
                    <a:pt x="37" y="166"/>
                  </a:cubicBezTo>
                  <a:cubicBezTo>
                    <a:pt x="35" y="170"/>
                    <a:pt x="38" y="173"/>
                    <a:pt x="43" y="173"/>
                  </a:cubicBezTo>
                  <a:cubicBezTo>
                    <a:pt x="56" y="173"/>
                    <a:pt x="69" y="173"/>
                    <a:pt x="82" y="173"/>
                  </a:cubicBezTo>
                  <a:cubicBezTo>
                    <a:pt x="87" y="173"/>
                    <a:pt x="92" y="173"/>
                    <a:pt x="97" y="173"/>
                  </a:cubicBezTo>
                  <a:cubicBezTo>
                    <a:pt x="100" y="173"/>
                    <a:pt x="102" y="172"/>
                    <a:pt x="103" y="170"/>
                  </a:cubicBezTo>
                  <a:cubicBezTo>
                    <a:pt x="104" y="166"/>
                    <a:pt x="102" y="162"/>
                    <a:pt x="97" y="162"/>
                  </a:cubicBezTo>
                  <a:cubicBezTo>
                    <a:pt x="88" y="162"/>
                    <a:pt x="79" y="162"/>
                    <a:pt x="70" y="162"/>
                  </a:cubicBezTo>
                  <a:moveTo>
                    <a:pt x="92" y="179"/>
                  </a:moveTo>
                  <a:cubicBezTo>
                    <a:pt x="77" y="179"/>
                    <a:pt x="62" y="179"/>
                    <a:pt x="48" y="179"/>
                  </a:cubicBezTo>
                  <a:cubicBezTo>
                    <a:pt x="48" y="185"/>
                    <a:pt x="52" y="190"/>
                    <a:pt x="58" y="190"/>
                  </a:cubicBezTo>
                  <a:cubicBezTo>
                    <a:pt x="66" y="190"/>
                    <a:pt x="74" y="190"/>
                    <a:pt x="82" y="190"/>
                  </a:cubicBezTo>
                  <a:cubicBezTo>
                    <a:pt x="88" y="190"/>
                    <a:pt x="92" y="185"/>
                    <a:pt x="92" y="179"/>
                  </a:cubicBezTo>
                </a:path>
              </a:pathLst>
            </a:custGeom>
            <a:solidFill>
              <a:srgbClr val="8E8E8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60" name="Freeform 35"/>
            <p:cNvSpPr>
              <a:spLocks noEditPoints="1"/>
            </p:cNvSpPr>
            <p:nvPr/>
          </p:nvSpPr>
          <p:spPr bwMode="auto">
            <a:xfrm>
              <a:off x="5399531" y="1115470"/>
              <a:ext cx="1000978" cy="1002347"/>
            </a:xfrm>
            <a:custGeom>
              <a:avLst/>
              <a:gdLst>
                <a:gd name="T0" fmla="*/ 207 w 618"/>
                <a:gd name="T1" fmla="*/ 17 h 619"/>
                <a:gd name="T2" fmla="*/ 187 w 618"/>
                <a:gd name="T3" fmla="*/ 58 h 619"/>
                <a:gd name="T4" fmla="*/ 140 w 618"/>
                <a:gd name="T5" fmla="*/ 72 h 619"/>
                <a:gd name="T6" fmla="*/ 105 w 618"/>
                <a:gd name="T7" fmla="*/ 77 h 619"/>
                <a:gd name="T8" fmla="*/ 60 w 618"/>
                <a:gd name="T9" fmla="*/ 126 h 619"/>
                <a:gd name="T10" fmla="*/ 67 w 618"/>
                <a:gd name="T11" fmla="*/ 170 h 619"/>
                <a:gd name="T12" fmla="*/ 13 w 618"/>
                <a:gd name="T13" fmla="*/ 220 h 619"/>
                <a:gd name="T14" fmla="*/ 30 w 618"/>
                <a:gd name="T15" fmla="*/ 291 h 619"/>
                <a:gd name="T16" fmla="*/ 0 w 618"/>
                <a:gd name="T17" fmla="*/ 324 h 619"/>
                <a:gd name="T18" fmla="*/ 10 w 618"/>
                <a:gd name="T19" fmla="*/ 390 h 619"/>
                <a:gd name="T20" fmla="*/ 49 w 618"/>
                <a:gd name="T21" fmla="*/ 413 h 619"/>
                <a:gd name="T22" fmla="*/ 55 w 618"/>
                <a:gd name="T23" fmla="*/ 485 h 619"/>
                <a:gd name="T24" fmla="*/ 121 w 618"/>
                <a:gd name="T25" fmla="*/ 516 h 619"/>
                <a:gd name="T26" fmla="*/ 128 w 618"/>
                <a:gd name="T27" fmla="*/ 561 h 619"/>
                <a:gd name="T28" fmla="*/ 186 w 618"/>
                <a:gd name="T29" fmla="*/ 594 h 619"/>
                <a:gd name="T30" fmla="*/ 228 w 618"/>
                <a:gd name="T31" fmla="*/ 577 h 619"/>
                <a:gd name="T32" fmla="*/ 288 w 618"/>
                <a:gd name="T33" fmla="*/ 618 h 619"/>
                <a:gd name="T34" fmla="*/ 307 w 618"/>
                <a:gd name="T35" fmla="*/ 602 h 619"/>
                <a:gd name="T36" fmla="*/ 368 w 618"/>
                <a:gd name="T37" fmla="*/ 614 h 619"/>
                <a:gd name="T38" fmla="*/ 393 w 618"/>
                <a:gd name="T39" fmla="*/ 577 h 619"/>
                <a:gd name="T40" fmla="*/ 455 w 618"/>
                <a:gd name="T41" fmla="*/ 583 h 619"/>
                <a:gd name="T42" fmla="*/ 468 w 618"/>
                <a:gd name="T43" fmla="*/ 540 h 619"/>
                <a:gd name="T44" fmla="*/ 538 w 618"/>
                <a:gd name="T45" fmla="*/ 519 h 619"/>
                <a:gd name="T46" fmla="*/ 553 w 618"/>
                <a:gd name="T47" fmla="*/ 448 h 619"/>
                <a:gd name="T48" fmla="*/ 595 w 618"/>
                <a:gd name="T49" fmla="*/ 430 h 619"/>
                <a:gd name="T50" fmla="*/ 576 w 618"/>
                <a:gd name="T51" fmla="*/ 395 h 619"/>
                <a:gd name="T52" fmla="*/ 616 w 618"/>
                <a:gd name="T53" fmla="*/ 354 h 619"/>
                <a:gd name="T54" fmla="*/ 589 w 618"/>
                <a:gd name="T55" fmla="*/ 286 h 619"/>
                <a:gd name="T56" fmla="*/ 614 w 618"/>
                <a:gd name="T57" fmla="*/ 249 h 619"/>
                <a:gd name="T58" fmla="*/ 570 w 618"/>
                <a:gd name="T59" fmla="*/ 205 h 619"/>
                <a:gd name="T60" fmla="*/ 582 w 618"/>
                <a:gd name="T61" fmla="*/ 162 h 619"/>
                <a:gd name="T62" fmla="*/ 544 w 618"/>
                <a:gd name="T63" fmla="*/ 107 h 619"/>
                <a:gd name="T64" fmla="*/ 499 w 618"/>
                <a:gd name="T65" fmla="*/ 103 h 619"/>
                <a:gd name="T66" fmla="*/ 466 w 618"/>
                <a:gd name="T67" fmla="*/ 77 h 619"/>
                <a:gd name="T68" fmla="*/ 452 w 618"/>
                <a:gd name="T69" fmla="*/ 34 h 619"/>
                <a:gd name="T70" fmla="*/ 390 w 618"/>
                <a:gd name="T71" fmla="*/ 10 h 619"/>
                <a:gd name="T72" fmla="*/ 350 w 618"/>
                <a:gd name="T73" fmla="*/ 32 h 619"/>
                <a:gd name="T74" fmla="*/ 285 w 618"/>
                <a:gd name="T75" fmla="*/ 1 h 619"/>
                <a:gd name="T76" fmla="*/ 225 w 618"/>
                <a:gd name="T77" fmla="*/ 42 h 619"/>
                <a:gd name="T78" fmla="*/ 188 w 618"/>
                <a:gd name="T79" fmla="*/ 286 h 619"/>
                <a:gd name="T80" fmla="*/ 228 w 618"/>
                <a:gd name="T81" fmla="*/ 335 h 619"/>
                <a:gd name="T82" fmla="*/ 334 w 618"/>
                <a:gd name="T83" fmla="*/ 390 h 619"/>
                <a:gd name="T84" fmla="*/ 223 w 618"/>
                <a:gd name="T85" fmla="*/ 399 h 619"/>
                <a:gd name="T86" fmla="*/ 82 w 618"/>
                <a:gd name="T87" fmla="*/ 398 h 619"/>
                <a:gd name="T88" fmla="*/ 323 w 618"/>
                <a:gd name="T89" fmla="*/ 552 h 619"/>
                <a:gd name="T90" fmla="*/ 534 w 618"/>
                <a:gd name="T91" fmla="*/ 402 h 619"/>
                <a:gd name="T92" fmla="*/ 437 w 618"/>
                <a:gd name="T93" fmla="*/ 291 h 619"/>
                <a:gd name="T94" fmla="*/ 541 w 618"/>
                <a:gd name="T95" fmla="*/ 237 h 619"/>
                <a:gd name="T96" fmla="*/ 295 w 618"/>
                <a:gd name="T97" fmla="*/ 186 h 619"/>
                <a:gd name="T98" fmla="*/ 441 w 618"/>
                <a:gd name="T99" fmla="*/ 10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8" h="619">
                  <a:moveTo>
                    <a:pt x="225" y="42"/>
                  </a:moveTo>
                  <a:cubicBezTo>
                    <a:pt x="225" y="42"/>
                    <a:pt x="225" y="42"/>
                    <a:pt x="225" y="42"/>
                  </a:cubicBezTo>
                  <a:cubicBezTo>
                    <a:pt x="207" y="17"/>
                    <a:pt x="207" y="17"/>
                    <a:pt x="207" y="17"/>
                  </a:cubicBezTo>
                  <a:cubicBezTo>
                    <a:pt x="195" y="22"/>
                    <a:pt x="195" y="22"/>
                    <a:pt x="195" y="22"/>
                  </a:cubicBezTo>
                  <a:cubicBezTo>
                    <a:pt x="183" y="27"/>
                    <a:pt x="183" y="27"/>
                    <a:pt x="183" y="27"/>
                  </a:cubicBezTo>
                  <a:cubicBezTo>
                    <a:pt x="187" y="58"/>
                    <a:pt x="187" y="58"/>
                    <a:pt x="187" y="58"/>
                  </a:cubicBezTo>
                  <a:cubicBezTo>
                    <a:pt x="174" y="64"/>
                    <a:pt x="162" y="71"/>
                    <a:pt x="150" y="79"/>
                  </a:cubicBezTo>
                  <a:cubicBezTo>
                    <a:pt x="140" y="72"/>
                    <a:pt x="140" y="72"/>
                    <a:pt x="140" y="72"/>
                  </a:cubicBezTo>
                  <a:cubicBezTo>
                    <a:pt x="140" y="72"/>
                    <a:pt x="140" y="72"/>
                    <a:pt x="140" y="72"/>
                  </a:cubicBezTo>
                  <a:cubicBezTo>
                    <a:pt x="125" y="60"/>
                    <a:pt x="125" y="60"/>
                    <a:pt x="125" y="60"/>
                  </a:cubicBezTo>
                  <a:cubicBezTo>
                    <a:pt x="115" y="68"/>
                    <a:pt x="115" y="68"/>
                    <a:pt x="115" y="68"/>
                  </a:cubicBezTo>
                  <a:cubicBezTo>
                    <a:pt x="105" y="77"/>
                    <a:pt x="105" y="77"/>
                    <a:pt x="105" y="77"/>
                  </a:cubicBezTo>
                  <a:cubicBezTo>
                    <a:pt x="118" y="105"/>
                    <a:pt x="118" y="105"/>
                    <a:pt x="118" y="105"/>
                  </a:cubicBezTo>
                  <a:cubicBezTo>
                    <a:pt x="108" y="115"/>
                    <a:pt x="98" y="125"/>
                    <a:pt x="89" y="137"/>
                  </a:cubicBezTo>
                  <a:cubicBezTo>
                    <a:pt x="60" y="126"/>
                    <a:pt x="60" y="126"/>
                    <a:pt x="60" y="126"/>
                  </a:cubicBezTo>
                  <a:cubicBezTo>
                    <a:pt x="53" y="137"/>
                    <a:pt x="53" y="137"/>
                    <a:pt x="53" y="137"/>
                  </a:cubicBezTo>
                  <a:cubicBezTo>
                    <a:pt x="45" y="147"/>
                    <a:pt x="45" y="147"/>
                    <a:pt x="45" y="147"/>
                  </a:cubicBezTo>
                  <a:cubicBezTo>
                    <a:pt x="67" y="170"/>
                    <a:pt x="67" y="170"/>
                    <a:pt x="67" y="170"/>
                  </a:cubicBezTo>
                  <a:cubicBezTo>
                    <a:pt x="59" y="183"/>
                    <a:pt x="53" y="196"/>
                    <a:pt x="48" y="209"/>
                  </a:cubicBezTo>
                  <a:cubicBezTo>
                    <a:pt x="17" y="207"/>
                    <a:pt x="17" y="207"/>
                    <a:pt x="17" y="207"/>
                  </a:cubicBezTo>
                  <a:cubicBezTo>
                    <a:pt x="13" y="220"/>
                    <a:pt x="13" y="220"/>
                    <a:pt x="13" y="220"/>
                  </a:cubicBezTo>
                  <a:cubicBezTo>
                    <a:pt x="9" y="232"/>
                    <a:pt x="9" y="232"/>
                    <a:pt x="9" y="232"/>
                  </a:cubicBezTo>
                  <a:cubicBezTo>
                    <a:pt x="36" y="248"/>
                    <a:pt x="36" y="248"/>
                    <a:pt x="36" y="248"/>
                  </a:cubicBezTo>
                  <a:cubicBezTo>
                    <a:pt x="33" y="262"/>
                    <a:pt x="31" y="276"/>
                    <a:pt x="30" y="291"/>
                  </a:cubicBezTo>
                  <a:cubicBezTo>
                    <a:pt x="0" y="298"/>
                    <a:pt x="0" y="298"/>
                    <a:pt x="0" y="298"/>
                  </a:cubicBezTo>
                  <a:cubicBezTo>
                    <a:pt x="0" y="311"/>
                    <a:pt x="0" y="311"/>
                    <a:pt x="0" y="311"/>
                  </a:cubicBezTo>
                  <a:cubicBezTo>
                    <a:pt x="0" y="324"/>
                    <a:pt x="0" y="324"/>
                    <a:pt x="0" y="324"/>
                  </a:cubicBezTo>
                  <a:cubicBezTo>
                    <a:pt x="30" y="331"/>
                    <a:pt x="30" y="331"/>
                    <a:pt x="30" y="331"/>
                  </a:cubicBezTo>
                  <a:cubicBezTo>
                    <a:pt x="31" y="346"/>
                    <a:pt x="34" y="360"/>
                    <a:pt x="37" y="374"/>
                  </a:cubicBezTo>
                  <a:cubicBezTo>
                    <a:pt x="10" y="390"/>
                    <a:pt x="10" y="390"/>
                    <a:pt x="10" y="390"/>
                  </a:cubicBezTo>
                  <a:cubicBezTo>
                    <a:pt x="14" y="403"/>
                    <a:pt x="14" y="403"/>
                    <a:pt x="14" y="403"/>
                  </a:cubicBezTo>
                  <a:cubicBezTo>
                    <a:pt x="18" y="415"/>
                    <a:pt x="18" y="415"/>
                    <a:pt x="18" y="415"/>
                  </a:cubicBezTo>
                  <a:cubicBezTo>
                    <a:pt x="49" y="413"/>
                    <a:pt x="49" y="413"/>
                    <a:pt x="49" y="413"/>
                  </a:cubicBezTo>
                  <a:cubicBezTo>
                    <a:pt x="55" y="426"/>
                    <a:pt x="61" y="439"/>
                    <a:pt x="68" y="452"/>
                  </a:cubicBezTo>
                  <a:cubicBezTo>
                    <a:pt x="47" y="475"/>
                    <a:pt x="47" y="475"/>
                    <a:pt x="47" y="475"/>
                  </a:cubicBezTo>
                  <a:cubicBezTo>
                    <a:pt x="55" y="485"/>
                    <a:pt x="55" y="485"/>
                    <a:pt x="55" y="485"/>
                  </a:cubicBezTo>
                  <a:cubicBezTo>
                    <a:pt x="62" y="496"/>
                    <a:pt x="62" y="496"/>
                    <a:pt x="62" y="496"/>
                  </a:cubicBezTo>
                  <a:cubicBezTo>
                    <a:pt x="91" y="485"/>
                    <a:pt x="91" y="485"/>
                    <a:pt x="91" y="485"/>
                  </a:cubicBezTo>
                  <a:cubicBezTo>
                    <a:pt x="100" y="496"/>
                    <a:pt x="110" y="507"/>
                    <a:pt x="121" y="516"/>
                  </a:cubicBezTo>
                  <a:cubicBezTo>
                    <a:pt x="108" y="545"/>
                    <a:pt x="108" y="545"/>
                    <a:pt x="108" y="545"/>
                  </a:cubicBezTo>
                  <a:cubicBezTo>
                    <a:pt x="118" y="553"/>
                    <a:pt x="118" y="553"/>
                    <a:pt x="118" y="553"/>
                  </a:cubicBezTo>
                  <a:cubicBezTo>
                    <a:pt x="128" y="561"/>
                    <a:pt x="128" y="561"/>
                    <a:pt x="128" y="561"/>
                  </a:cubicBezTo>
                  <a:cubicBezTo>
                    <a:pt x="153" y="542"/>
                    <a:pt x="153" y="542"/>
                    <a:pt x="153" y="542"/>
                  </a:cubicBezTo>
                  <a:cubicBezTo>
                    <a:pt x="165" y="550"/>
                    <a:pt x="177" y="557"/>
                    <a:pt x="190" y="563"/>
                  </a:cubicBezTo>
                  <a:cubicBezTo>
                    <a:pt x="186" y="594"/>
                    <a:pt x="186" y="594"/>
                    <a:pt x="186" y="594"/>
                  </a:cubicBezTo>
                  <a:cubicBezTo>
                    <a:pt x="198" y="598"/>
                    <a:pt x="198" y="598"/>
                    <a:pt x="198" y="598"/>
                  </a:cubicBezTo>
                  <a:cubicBezTo>
                    <a:pt x="210" y="603"/>
                    <a:pt x="210" y="603"/>
                    <a:pt x="210" y="603"/>
                  </a:cubicBezTo>
                  <a:cubicBezTo>
                    <a:pt x="228" y="577"/>
                    <a:pt x="228" y="577"/>
                    <a:pt x="228" y="577"/>
                  </a:cubicBezTo>
                  <a:cubicBezTo>
                    <a:pt x="242" y="582"/>
                    <a:pt x="256" y="585"/>
                    <a:pt x="270" y="587"/>
                  </a:cubicBezTo>
                  <a:cubicBezTo>
                    <a:pt x="275" y="618"/>
                    <a:pt x="275" y="618"/>
                    <a:pt x="275" y="618"/>
                  </a:cubicBezTo>
                  <a:cubicBezTo>
                    <a:pt x="288" y="618"/>
                    <a:pt x="288" y="618"/>
                    <a:pt x="288" y="618"/>
                  </a:cubicBezTo>
                  <a:cubicBezTo>
                    <a:pt x="301" y="619"/>
                    <a:pt x="301" y="619"/>
                    <a:pt x="301" y="619"/>
                  </a:cubicBezTo>
                  <a:cubicBezTo>
                    <a:pt x="307" y="602"/>
                    <a:pt x="307" y="602"/>
                    <a:pt x="307" y="602"/>
                  </a:cubicBezTo>
                  <a:cubicBezTo>
                    <a:pt x="307" y="602"/>
                    <a:pt x="307" y="602"/>
                    <a:pt x="307" y="602"/>
                  </a:cubicBezTo>
                  <a:cubicBezTo>
                    <a:pt x="311" y="590"/>
                    <a:pt x="311" y="590"/>
                    <a:pt x="311" y="590"/>
                  </a:cubicBezTo>
                  <a:cubicBezTo>
                    <a:pt x="325" y="590"/>
                    <a:pt x="339" y="588"/>
                    <a:pt x="354" y="586"/>
                  </a:cubicBezTo>
                  <a:cubicBezTo>
                    <a:pt x="368" y="614"/>
                    <a:pt x="368" y="614"/>
                    <a:pt x="368" y="614"/>
                  </a:cubicBezTo>
                  <a:cubicBezTo>
                    <a:pt x="380" y="611"/>
                    <a:pt x="380" y="611"/>
                    <a:pt x="380" y="611"/>
                  </a:cubicBezTo>
                  <a:cubicBezTo>
                    <a:pt x="393" y="608"/>
                    <a:pt x="393" y="608"/>
                    <a:pt x="393" y="608"/>
                  </a:cubicBezTo>
                  <a:cubicBezTo>
                    <a:pt x="393" y="577"/>
                    <a:pt x="393" y="577"/>
                    <a:pt x="393" y="577"/>
                  </a:cubicBezTo>
                  <a:cubicBezTo>
                    <a:pt x="394" y="577"/>
                    <a:pt x="394" y="577"/>
                    <a:pt x="394" y="577"/>
                  </a:cubicBezTo>
                  <a:cubicBezTo>
                    <a:pt x="408" y="572"/>
                    <a:pt x="421" y="567"/>
                    <a:pt x="433" y="561"/>
                  </a:cubicBezTo>
                  <a:cubicBezTo>
                    <a:pt x="455" y="583"/>
                    <a:pt x="455" y="583"/>
                    <a:pt x="455" y="583"/>
                  </a:cubicBezTo>
                  <a:cubicBezTo>
                    <a:pt x="466" y="577"/>
                    <a:pt x="466" y="577"/>
                    <a:pt x="466" y="577"/>
                  </a:cubicBezTo>
                  <a:cubicBezTo>
                    <a:pt x="477" y="570"/>
                    <a:pt x="477" y="570"/>
                    <a:pt x="477" y="570"/>
                  </a:cubicBezTo>
                  <a:cubicBezTo>
                    <a:pt x="468" y="540"/>
                    <a:pt x="468" y="540"/>
                    <a:pt x="468" y="540"/>
                  </a:cubicBezTo>
                  <a:cubicBezTo>
                    <a:pt x="480" y="532"/>
                    <a:pt x="491" y="523"/>
                    <a:pt x="502" y="513"/>
                  </a:cubicBezTo>
                  <a:cubicBezTo>
                    <a:pt x="529" y="528"/>
                    <a:pt x="529" y="528"/>
                    <a:pt x="529" y="528"/>
                  </a:cubicBezTo>
                  <a:cubicBezTo>
                    <a:pt x="538" y="519"/>
                    <a:pt x="538" y="519"/>
                    <a:pt x="538" y="519"/>
                  </a:cubicBezTo>
                  <a:cubicBezTo>
                    <a:pt x="547" y="509"/>
                    <a:pt x="547" y="509"/>
                    <a:pt x="547" y="509"/>
                  </a:cubicBezTo>
                  <a:cubicBezTo>
                    <a:pt x="529" y="483"/>
                    <a:pt x="529" y="483"/>
                    <a:pt x="529" y="483"/>
                  </a:cubicBezTo>
                  <a:cubicBezTo>
                    <a:pt x="538" y="472"/>
                    <a:pt x="546" y="460"/>
                    <a:pt x="553" y="448"/>
                  </a:cubicBezTo>
                  <a:cubicBezTo>
                    <a:pt x="584" y="454"/>
                    <a:pt x="584" y="454"/>
                    <a:pt x="584" y="454"/>
                  </a:cubicBezTo>
                  <a:cubicBezTo>
                    <a:pt x="589" y="442"/>
                    <a:pt x="589" y="442"/>
                    <a:pt x="589" y="442"/>
                  </a:cubicBezTo>
                  <a:cubicBezTo>
                    <a:pt x="595" y="430"/>
                    <a:pt x="595" y="430"/>
                    <a:pt x="595" y="430"/>
                  </a:cubicBezTo>
                  <a:cubicBezTo>
                    <a:pt x="571" y="411"/>
                    <a:pt x="571" y="411"/>
                    <a:pt x="571" y="411"/>
                  </a:cubicBezTo>
                  <a:cubicBezTo>
                    <a:pt x="572" y="408"/>
                    <a:pt x="573" y="405"/>
                    <a:pt x="574" y="402"/>
                  </a:cubicBezTo>
                  <a:cubicBezTo>
                    <a:pt x="576" y="395"/>
                    <a:pt x="576" y="395"/>
                    <a:pt x="576" y="395"/>
                  </a:cubicBezTo>
                  <a:cubicBezTo>
                    <a:pt x="579" y="386"/>
                    <a:pt x="581" y="378"/>
                    <a:pt x="583" y="370"/>
                  </a:cubicBezTo>
                  <a:cubicBezTo>
                    <a:pt x="614" y="367"/>
                    <a:pt x="614" y="367"/>
                    <a:pt x="614" y="367"/>
                  </a:cubicBezTo>
                  <a:cubicBezTo>
                    <a:pt x="616" y="354"/>
                    <a:pt x="616" y="354"/>
                    <a:pt x="616" y="354"/>
                  </a:cubicBezTo>
                  <a:cubicBezTo>
                    <a:pt x="618" y="341"/>
                    <a:pt x="618" y="341"/>
                    <a:pt x="618" y="341"/>
                  </a:cubicBezTo>
                  <a:cubicBezTo>
                    <a:pt x="589" y="329"/>
                    <a:pt x="589" y="329"/>
                    <a:pt x="589" y="329"/>
                  </a:cubicBezTo>
                  <a:cubicBezTo>
                    <a:pt x="590" y="315"/>
                    <a:pt x="590" y="301"/>
                    <a:pt x="589" y="286"/>
                  </a:cubicBezTo>
                  <a:cubicBezTo>
                    <a:pt x="618" y="274"/>
                    <a:pt x="618" y="274"/>
                    <a:pt x="618" y="274"/>
                  </a:cubicBezTo>
                  <a:cubicBezTo>
                    <a:pt x="616" y="261"/>
                    <a:pt x="616" y="261"/>
                    <a:pt x="616" y="261"/>
                  </a:cubicBezTo>
                  <a:cubicBezTo>
                    <a:pt x="614" y="249"/>
                    <a:pt x="614" y="249"/>
                    <a:pt x="614" y="249"/>
                  </a:cubicBezTo>
                  <a:cubicBezTo>
                    <a:pt x="582" y="246"/>
                    <a:pt x="582" y="246"/>
                    <a:pt x="582" y="246"/>
                  </a:cubicBezTo>
                  <a:cubicBezTo>
                    <a:pt x="581" y="239"/>
                    <a:pt x="579" y="232"/>
                    <a:pt x="577" y="225"/>
                  </a:cubicBezTo>
                  <a:cubicBezTo>
                    <a:pt x="575" y="218"/>
                    <a:pt x="572" y="212"/>
                    <a:pt x="570" y="205"/>
                  </a:cubicBezTo>
                  <a:cubicBezTo>
                    <a:pt x="594" y="185"/>
                    <a:pt x="594" y="185"/>
                    <a:pt x="594" y="185"/>
                  </a:cubicBezTo>
                  <a:cubicBezTo>
                    <a:pt x="588" y="173"/>
                    <a:pt x="588" y="173"/>
                    <a:pt x="588" y="173"/>
                  </a:cubicBezTo>
                  <a:cubicBezTo>
                    <a:pt x="582" y="162"/>
                    <a:pt x="582" y="162"/>
                    <a:pt x="582" y="162"/>
                  </a:cubicBezTo>
                  <a:cubicBezTo>
                    <a:pt x="552" y="168"/>
                    <a:pt x="552" y="168"/>
                    <a:pt x="552" y="168"/>
                  </a:cubicBezTo>
                  <a:cubicBezTo>
                    <a:pt x="544" y="156"/>
                    <a:pt x="536" y="144"/>
                    <a:pt x="527" y="133"/>
                  </a:cubicBezTo>
                  <a:cubicBezTo>
                    <a:pt x="544" y="107"/>
                    <a:pt x="544" y="107"/>
                    <a:pt x="544" y="107"/>
                  </a:cubicBezTo>
                  <a:cubicBezTo>
                    <a:pt x="535" y="97"/>
                    <a:pt x="535" y="97"/>
                    <a:pt x="535" y="97"/>
                  </a:cubicBezTo>
                  <a:cubicBezTo>
                    <a:pt x="526" y="88"/>
                    <a:pt x="526" y="88"/>
                    <a:pt x="526" y="88"/>
                  </a:cubicBezTo>
                  <a:cubicBezTo>
                    <a:pt x="499" y="103"/>
                    <a:pt x="499" y="103"/>
                    <a:pt x="499" y="103"/>
                  </a:cubicBezTo>
                  <a:cubicBezTo>
                    <a:pt x="493" y="97"/>
                    <a:pt x="486" y="92"/>
                    <a:pt x="479" y="87"/>
                  </a:cubicBezTo>
                  <a:cubicBezTo>
                    <a:pt x="473" y="82"/>
                    <a:pt x="473" y="82"/>
                    <a:pt x="473" y="82"/>
                  </a:cubicBezTo>
                  <a:cubicBezTo>
                    <a:pt x="471" y="80"/>
                    <a:pt x="468" y="78"/>
                    <a:pt x="466" y="77"/>
                  </a:cubicBezTo>
                  <a:cubicBezTo>
                    <a:pt x="474" y="47"/>
                    <a:pt x="474" y="47"/>
                    <a:pt x="474" y="47"/>
                  </a:cubicBezTo>
                  <a:cubicBezTo>
                    <a:pt x="463" y="40"/>
                    <a:pt x="463" y="40"/>
                    <a:pt x="463" y="40"/>
                  </a:cubicBezTo>
                  <a:cubicBezTo>
                    <a:pt x="452" y="34"/>
                    <a:pt x="452" y="34"/>
                    <a:pt x="452" y="34"/>
                  </a:cubicBezTo>
                  <a:cubicBezTo>
                    <a:pt x="430" y="57"/>
                    <a:pt x="430" y="57"/>
                    <a:pt x="430" y="57"/>
                  </a:cubicBezTo>
                  <a:cubicBezTo>
                    <a:pt x="417" y="50"/>
                    <a:pt x="404" y="45"/>
                    <a:pt x="390" y="41"/>
                  </a:cubicBezTo>
                  <a:cubicBezTo>
                    <a:pt x="390" y="10"/>
                    <a:pt x="390" y="10"/>
                    <a:pt x="390" y="10"/>
                  </a:cubicBezTo>
                  <a:cubicBezTo>
                    <a:pt x="377" y="7"/>
                    <a:pt x="377" y="7"/>
                    <a:pt x="377" y="7"/>
                  </a:cubicBezTo>
                  <a:cubicBezTo>
                    <a:pt x="364" y="4"/>
                    <a:pt x="364" y="4"/>
                    <a:pt x="364" y="4"/>
                  </a:cubicBezTo>
                  <a:cubicBezTo>
                    <a:pt x="350" y="32"/>
                    <a:pt x="350" y="32"/>
                    <a:pt x="350" y="32"/>
                  </a:cubicBezTo>
                  <a:cubicBezTo>
                    <a:pt x="336" y="30"/>
                    <a:pt x="322" y="29"/>
                    <a:pt x="307" y="29"/>
                  </a:cubicBezTo>
                  <a:cubicBezTo>
                    <a:pt x="298" y="0"/>
                    <a:pt x="298" y="0"/>
                    <a:pt x="298" y="0"/>
                  </a:cubicBezTo>
                  <a:cubicBezTo>
                    <a:pt x="285" y="1"/>
                    <a:pt x="285" y="1"/>
                    <a:pt x="285" y="1"/>
                  </a:cubicBezTo>
                  <a:cubicBezTo>
                    <a:pt x="272" y="2"/>
                    <a:pt x="272" y="2"/>
                    <a:pt x="272" y="2"/>
                  </a:cubicBezTo>
                  <a:cubicBezTo>
                    <a:pt x="267" y="33"/>
                    <a:pt x="267" y="33"/>
                    <a:pt x="267" y="33"/>
                  </a:cubicBezTo>
                  <a:cubicBezTo>
                    <a:pt x="253" y="35"/>
                    <a:pt x="239" y="38"/>
                    <a:pt x="225" y="42"/>
                  </a:cubicBezTo>
                  <a:moveTo>
                    <a:pt x="156" y="121"/>
                  </a:moveTo>
                  <a:cubicBezTo>
                    <a:pt x="198" y="255"/>
                    <a:pt x="198" y="255"/>
                    <a:pt x="198" y="255"/>
                  </a:cubicBezTo>
                  <a:cubicBezTo>
                    <a:pt x="201" y="266"/>
                    <a:pt x="197" y="279"/>
                    <a:pt x="188" y="286"/>
                  </a:cubicBezTo>
                  <a:cubicBezTo>
                    <a:pt x="73" y="367"/>
                    <a:pt x="73" y="367"/>
                    <a:pt x="73" y="367"/>
                  </a:cubicBezTo>
                  <a:cubicBezTo>
                    <a:pt x="50" y="274"/>
                    <a:pt x="84" y="179"/>
                    <a:pt x="156" y="121"/>
                  </a:cubicBezTo>
                  <a:moveTo>
                    <a:pt x="228" y="335"/>
                  </a:moveTo>
                  <a:cubicBezTo>
                    <a:pt x="214" y="291"/>
                    <a:pt x="239" y="243"/>
                    <a:pt x="284" y="229"/>
                  </a:cubicBezTo>
                  <a:cubicBezTo>
                    <a:pt x="328" y="215"/>
                    <a:pt x="375" y="240"/>
                    <a:pt x="389" y="284"/>
                  </a:cubicBezTo>
                  <a:cubicBezTo>
                    <a:pt x="404" y="329"/>
                    <a:pt x="379" y="376"/>
                    <a:pt x="334" y="390"/>
                  </a:cubicBezTo>
                  <a:cubicBezTo>
                    <a:pt x="290" y="404"/>
                    <a:pt x="242" y="380"/>
                    <a:pt x="228" y="335"/>
                  </a:cubicBezTo>
                  <a:moveTo>
                    <a:pt x="82" y="398"/>
                  </a:moveTo>
                  <a:cubicBezTo>
                    <a:pt x="223" y="399"/>
                    <a:pt x="223" y="399"/>
                    <a:pt x="223" y="399"/>
                  </a:cubicBezTo>
                  <a:cubicBezTo>
                    <a:pt x="235" y="399"/>
                    <a:pt x="246" y="407"/>
                    <a:pt x="249" y="418"/>
                  </a:cubicBezTo>
                  <a:cubicBezTo>
                    <a:pt x="291" y="552"/>
                    <a:pt x="291" y="552"/>
                    <a:pt x="291" y="552"/>
                  </a:cubicBezTo>
                  <a:cubicBezTo>
                    <a:pt x="200" y="546"/>
                    <a:pt x="117" y="487"/>
                    <a:pt x="82" y="398"/>
                  </a:cubicBezTo>
                  <a:moveTo>
                    <a:pt x="534" y="402"/>
                  </a:moveTo>
                  <a:cubicBezTo>
                    <a:pt x="507" y="466"/>
                    <a:pt x="454" y="519"/>
                    <a:pt x="382" y="542"/>
                  </a:cubicBezTo>
                  <a:cubicBezTo>
                    <a:pt x="363" y="548"/>
                    <a:pt x="343" y="551"/>
                    <a:pt x="323" y="552"/>
                  </a:cubicBezTo>
                  <a:cubicBezTo>
                    <a:pt x="368" y="419"/>
                    <a:pt x="368" y="419"/>
                    <a:pt x="368" y="419"/>
                  </a:cubicBezTo>
                  <a:cubicBezTo>
                    <a:pt x="372" y="408"/>
                    <a:pt x="382" y="400"/>
                    <a:pt x="394" y="401"/>
                  </a:cubicBezTo>
                  <a:cubicBezTo>
                    <a:pt x="534" y="402"/>
                    <a:pt x="534" y="402"/>
                    <a:pt x="534" y="402"/>
                  </a:cubicBezTo>
                  <a:moveTo>
                    <a:pt x="541" y="237"/>
                  </a:moveTo>
                  <a:cubicBezTo>
                    <a:pt x="555" y="282"/>
                    <a:pt x="555" y="328"/>
                    <a:pt x="544" y="371"/>
                  </a:cubicBezTo>
                  <a:cubicBezTo>
                    <a:pt x="437" y="291"/>
                    <a:pt x="437" y="291"/>
                    <a:pt x="437" y="291"/>
                  </a:cubicBezTo>
                  <a:cubicBezTo>
                    <a:pt x="424" y="282"/>
                    <a:pt x="419" y="266"/>
                    <a:pt x="424" y="251"/>
                  </a:cubicBezTo>
                  <a:cubicBezTo>
                    <a:pt x="467" y="125"/>
                    <a:pt x="467" y="125"/>
                    <a:pt x="467" y="125"/>
                  </a:cubicBezTo>
                  <a:cubicBezTo>
                    <a:pt x="500" y="153"/>
                    <a:pt x="527" y="191"/>
                    <a:pt x="541" y="237"/>
                  </a:cubicBezTo>
                  <a:moveTo>
                    <a:pt x="441" y="105"/>
                  </a:moveTo>
                  <a:cubicBezTo>
                    <a:pt x="327" y="186"/>
                    <a:pt x="327" y="186"/>
                    <a:pt x="327" y="186"/>
                  </a:cubicBezTo>
                  <a:cubicBezTo>
                    <a:pt x="317" y="193"/>
                    <a:pt x="304" y="193"/>
                    <a:pt x="295" y="186"/>
                  </a:cubicBezTo>
                  <a:cubicBezTo>
                    <a:pt x="182" y="102"/>
                    <a:pt x="182" y="102"/>
                    <a:pt x="182" y="102"/>
                  </a:cubicBezTo>
                  <a:cubicBezTo>
                    <a:pt x="198" y="92"/>
                    <a:pt x="216" y="84"/>
                    <a:pt x="236" y="78"/>
                  </a:cubicBezTo>
                  <a:cubicBezTo>
                    <a:pt x="308" y="55"/>
                    <a:pt x="382" y="68"/>
                    <a:pt x="441" y="105"/>
                  </a:cubicBezTo>
                </a:path>
              </a:pathLst>
            </a:custGeom>
            <a:solidFill>
              <a:schemeClr val="accent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61" name="Freeform 36"/>
          <p:cNvSpPr>
            <a:spLocks noEditPoints="1"/>
          </p:cNvSpPr>
          <p:nvPr/>
        </p:nvSpPr>
        <p:spPr bwMode="auto">
          <a:xfrm>
            <a:off x="6090220" y="3376053"/>
            <a:ext cx="669144" cy="670057"/>
          </a:xfrm>
          <a:custGeom>
            <a:avLst/>
            <a:gdLst>
              <a:gd name="T0" fmla="*/ 234 w 310"/>
              <a:gd name="T1" fmla="*/ 262 h 310"/>
              <a:gd name="T2" fmla="*/ 263 w 310"/>
              <a:gd name="T3" fmla="*/ 266 h 310"/>
              <a:gd name="T4" fmla="*/ 264 w 310"/>
              <a:gd name="T5" fmla="*/ 250 h 310"/>
              <a:gd name="T6" fmla="*/ 280 w 310"/>
              <a:gd name="T7" fmla="*/ 234 h 310"/>
              <a:gd name="T8" fmla="*/ 289 w 310"/>
              <a:gd name="T9" fmla="*/ 216 h 310"/>
              <a:gd name="T10" fmla="*/ 288 w 310"/>
              <a:gd name="T11" fmla="*/ 192 h 310"/>
              <a:gd name="T12" fmla="*/ 308 w 310"/>
              <a:gd name="T13" fmla="*/ 184 h 310"/>
              <a:gd name="T14" fmla="*/ 287 w 310"/>
              <a:gd name="T15" fmla="*/ 164 h 310"/>
              <a:gd name="T16" fmla="*/ 310 w 310"/>
              <a:gd name="T17" fmla="*/ 146 h 310"/>
              <a:gd name="T18" fmla="*/ 298 w 310"/>
              <a:gd name="T19" fmla="*/ 135 h 310"/>
              <a:gd name="T20" fmla="*/ 296 w 310"/>
              <a:gd name="T21" fmla="*/ 112 h 310"/>
              <a:gd name="T22" fmla="*/ 290 w 310"/>
              <a:gd name="T23" fmla="*/ 94 h 310"/>
              <a:gd name="T24" fmla="*/ 276 w 310"/>
              <a:gd name="T25" fmla="*/ 76 h 310"/>
              <a:gd name="T26" fmla="*/ 277 w 310"/>
              <a:gd name="T27" fmla="*/ 59 h 310"/>
              <a:gd name="T28" fmla="*/ 250 w 310"/>
              <a:gd name="T29" fmla="*/ 62 h 310"/>
              <a:gd name="T30" fmla="*/ 250 w 310"/>
              <a:gd name="T31" fmla="*/ 32 h 310"/>
              <a:gd name="T32" fmla="*/ 233 w 310"/>
              <a:gd name="T33" fmla="*/ 34 h 310"/>
              <a:gd name="T34" fmla="*/ 214 w 310"/>
              <a:gd name="T35" fmla="*/ 23 h 310"/>
              <a:gd name="T36" fmla="*/ 206 w 310"/>
              <a:gd name="T37" fmla="*/ 8 h 310"/>
              <a:gd name="T38" fmla="*/ 183 w 310"/>
              <a:gd name="T39" fmla="*/ 25 h 310"/>
              <a:gd name="T40" fmla="*/ 169 w 310"/>
              <a:gd name="T41" fmla="*/ 0 h 310"/>
              <a:gd name="T42" fmla="*/ 156 w 310"/>
              <a:gd name="T43" fmla="*/ 11 h 310"/>
              <a:gd name="T44" fmla="*/ 133 w 310"/>
              <a:gd name="T45" fmla="*/ 9 h 310"/>
              <a:gd name="T46" fmla="*/ 114 w 310"/>
              <a:gd name="T47" fmla="*/ 13 h 310"/>
              <a:gd name="T48" fmla="*/ 94 w 310"/>
              <a:gd name="T49" fmla="*/ 24 h 310"/>
              <a:gd name="T50" fmla="*/ 83 w 310"/>
              <a:gd name="T51" fmla="*/ 17 h 310"/>
              <a:gd name="T52" fmla="*/ 78 w 310"/>
              <a:gd name="T53" fmla="*/ 34 h 310"/>
              <a:gd name="T54" fmla="*/ 58 w 310"/>
              <a:gd name="T55" fmla="*/ 44 h 310"/>
              <a:gd name="T56" fmla="*/ 44 w 310"/>
              <a:gd name="T57" fmla="*/ 58 h 310"/>
              <a:gd name="T58" fmla="*/ 33 w 310"/>
              <a:gd name="T59" fmla="*/ 78 h 310"/>
              <a:gd name="T60" fmla="*/ 17 w 310"/>
              <a:gd name="T61" fmla="*/ 84 h 310"/>
              <a:gd name="T62" fmla="*/ 31 w 310"/>
              <a:gd name="T63" fmla="*/ 109 h 310"/>
              <a:gd name="T64" fmla="*/ 4 w 310"/>
              <a:gd name="T65" fmla="*/ 119 h 310"/>
              <a:gd name="T66" fmla="*/ 13 w 310"/>
              <a:gd name="T67" fmla="*/ 134 h 310"/>
              <a:gd name="T68" fmla="*/ 8 w 310"/>
              <a:gd name="T69" fmla="*/ 156 h 310"/>
              <a:gd name="T70" fmla="*/ 9 w 310"/>
              <a:gd name="T71" fmla="*/ 176 h 310"/>
              <a:gd name="T72" fmla="*/ 17 w 310"/>
              <a:gd name="T73" fmla="*/ 197 h 310"/>
              <a:gd name="T74" fmla="*/ 11 w 310"/>
              <a:gd name="T75" fmla="*/ 213 h 310"/>
              <a:gd name="T76" fmla="*/ 39 w 310"/>
              <a:gd name="T77" fmla="*/ 219 h 310"/>
              <a:gd name="T78" fmla="*/ 29 w 310"/>
              <a:gd name="T79" fmla="*/ 246 h 310"/>
              <a:gd name="T80" fmla="*/ 46 w 310"/>
              <a:gd name="T81" fmla="*/ 249 h 310"/>
              <a:gd name="T82" fmla="*/ 60 w 310"/>
              <a:gd name="T83" fmla="*/ 267 h 310"/>
              <a:gd name="T84" fmla="*/ 75 w 310"/>
              <a:gd name="T85" fmla="*/ 279 h 310"/>
              <a:gd name="T86" fmla="*/ 97 w 310"/>
              <a:gd name="T87" fmla="*/ 287 h 310"/>
              <a:gd name="T88" fmla="*/ 104 w 310"/>
              <a:gd name="T89" fmla="*/ 302 h 310"/>
              <a:gd name="T90" fmla="*/ 126 w 310"/>
              <a:gd name="T91" fmla="*/ 284 h 310"/>
              <a:gd name="T92" fmla="*/ 142 w 310"/>
              <a:gd name="T93" fmla="*/ 309 h 310"/>
              <a:gd name="T94" fmla="*/ 155 w 310"/>
              <a:gd name="T95" fmla="*/ 299 h 310"/>
              <a:gd name="T96" fmla="*/ 177 w 310"/>
              <a:gd name="T97" fmla="*/ 301 h 310"/>
              <a:gd name="T98" fmla="*/ 197 w 310"/>
              <a:gd name="T99" fmla="*/ 297 h 310"/>
              <a:gd name="T100" fmla="*/ 217 w 310"/>
              <a:gd name="T101" fmla="*/ 286 h 310"/>
              <a:gd name="T102" fmla="*/ 227 w 310"/>
              <a:gd name="T103" fmla="*/ 292 h 310"/>
              <a:gd name="T104" fmla="*/ 128 w 310"/>
              <a:gd name="T105" fmla="*/ 120 h 310"/>
              <a:gd name="T106" fmla="*/ 141 w 310"/>
              <a:gd name="T107" fmla="*/ 124 h 310"/>
              <a:gd name="T108" fmla="*/ 198 w 310"/>
              <a:gd name="T109" fmla="*/ 143 h 310"/>
              <a:gd name="T110" fmla="*/ 202 w 310"/>
              <a:gd name="T111" fmla="*/ 130 h 310"/>
              <a:gd name="T112" fmla="*/ 126 w 310"/>
              <a:gd name="T113" fmla="*/ 169 h 310"/>
              <a:gd name="T114" fmla="*/ 133 w 310"/>
              <a:gd name="T115" fmla="*/ 166 h 310"/>
              <a:gd name="T116" fmla="*/ 166 w 310"/>
              <a:gd name="T117" fmla="*/ 177 h 310"/>
              <a:gd name="T118" fmla="*/ 171 w 310"/>
              <a:gd name="T119" fmla="*/ 184 h 310"/>
              <a:gd name="T120" fmla="*/ 167 w 310"/>
              <a:gd name="T121" fmla="*/ 19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0" h="310">
                <a:moveTo>
                  <a:pt x="235" y="279"/>
                </a:moveTo>
                <a:cubicBezTo>
                  <a:pt x="233" y="276"/>
                  <a:pt x="233" y="276"/>
                  <a:pt x="233" y="276"/>
                </a:cubicBezTo>
                <a:cubicBezTo>
                  <a:pt x="230" y="272"/>
                  <a:pt x="230" y="266"/>
                  <a:pt x="234" y="262"/>
                </a:cubicBezTo>
                <a:cubicBezTo>
                  <a:pt x="239" y="257"/>
                  <a:pt x="247" y="258"/>
                  <a:pt x="251" y="263"/>
                </a:cubicBezTo>
                <a:cubicBezTo>
                  <a:pt x="253" y="266"/>
                  <a:pt x="253" y="266"/>
                  <a:pt x="253" y="266"/>
                </a:cubicBezTo>
                <a:cubicBezTo>
                  <a:pt x="255" y="269"/>
                  <a:pt x="260" y="269"/>
                  <a:pt x="263" y="266"/>
                </a:cubicBezTo>
                <a:cubicBezTo>
                  <a:pt x="265" y="265"/>
                  <a:pt x="266" y="264"/>
                  <a:pt x="268" y="262"/>
                </a:cubicBezTo>
                <a:cubicBezTo>
                  <a:pt x="270" y="259"/>
                  <a:pt x="270" y="254"/>
                  <a:pt x="267" y="252"/>
                </a:cubicBezTo>
                <a:cubicBezTo>
                  <a:pt x="264" y="250"/>
                  <a:pt x="264" y="250"/>
                  <a:pt x="264" y="250"/>
                </a:cubicBezTo>
                <a:cubicBezTo>
                  <a:pt x="260" y="246"/>
                  <a:pt x="258" y="240"/>
                  <a:pt x="261" y="235"/>
                </a:cubicBezTo>
                <a:cubicBezTo>
                  <a:pt x="264" y="229"/>
                  <a:pt x="272" y="228"/>
                  <a:pt x="277" y="232"/>
                </a:cubicBezTo>
                <a:cubicBezTo>
                  <a:pt x="280" y="234"/>
                  <a:pt x="280" y="234"/>
                  <a:pt x="280" y="234"/>
                </a:cubicBezTo>
                <a:cubicBezTo>
                  <a:pt x="283" y="236"/>
                  <a:pt x="288" y="235"/>
                  <a:pt x="290" y="232"/>
                </a:cubicBezTo>
                <a:cubicBezTo>
                  <a:pt x="291" y="230"/>
                  <a:pt x="292" y="228"/>
                  <a:pt x="293" y="226"/>
                </a:cubicBezTo>
                <a:cubicBezTo>
                  <a:pt x="295" y="222"/>
                  <a:pt x="293" y="218"/>
                  <a:pt x="289" y="216"/>
                </a:cubicBezTo>
                <a:cubicBezTo>
                  <a:pt x="286" y="215"/>
                  <a:pt x="286" y="215"/>
                  <a:pt x="286" y="215"/>
                </a:cubicBezTo>
                <a:cubicBezTo>
                  <a:pt x="280" y="213"/>
                  <a:pt x="277" y="206"/>
                  <a:pt x="280" y="200"/>
                </a:cubicBezTo>
                <a:cubicBezTo>
                  <a:pt x="277" y="195"/>
                  <a:pt x="282" y="189"/>
                  <a:pt x="288" y="192"/>
                </a:cubicBezTo>
                <a:cubicBezTo>
                  <a:pt x="297" y="195"/>
                  <a:pt x="297" y="195"/>
                  <a:pt x="297" y="195"/>
                </a:cubicBezTo>
                <a:cubicBezTo>
                  <a:pt x="301" y="197"/>
                  <a:pt x="305" y="195"/>
                  <a:pt x="306" y="190"/>
                </a:cubicBezTo>
                <a:cubicBezTo>
                  <a:pt x="307" y="188"/>
                  <a:pt x="307" y="186"/>
                  <a:pt x="308" y="184"/>
                </a:cubicBezTo>
                <a:cubicBezTo>
                  <a:pt x="308" y="180"/>
                  <a:pt x="305" y="176"/>
                  <a:pt x="301" y="176"/>
                </a:cubicBezTo>
                <a:cubicBezTo>
                  <a:pt x="298" y="176"/>
                  <a:pt x="298" y="176"/>
                  <a:pt x="298" y="176"/>
                </a:cubicBezTo>
                <a:cubicBezTo>
                  <a:pt x="291" y="175"/>
                  <a:pt x="287" y="170"/>
                  <a:pt x="287" y="164"/>
                </a:cubicBezTo>
                <a:cubicBezTo>
                  <a:pt x="288" y="157"/>
                  <a:pt x="293" y="153"/>
                  <a:pt x="300" y="153"/>
                </a:cubicBezTo>
                <a:cubicBezTo>
                  <a:pt x="303" y="154"/>
                  <a:pt x="303" y="154"/>
                  <a:pt x="303" y="154"/>
                </a:cubicBezTo>
                <a:cubicBezTo>
                  <a:pt x="307" y="154"/>
                  <a:pt x="310" y="151"/>
                  <a:pt x="310" y="146"/>
                </a:cubicBezTo>
                <a:cubicBezTo>
                  <a:pt x="310" y="144"/>
                  <a:pt x="310" y="142"/>
                  <a:pt x="310" y="140"/>
                </a:cubicBezTo>
                <a:cubicBezTo>
                  <a:pt x="309" y="136"/>
                  <a:pt x="305" y="133"/>
                  <a:pt x="301" y="134"/>
                </a:cubicBezTo>
                <a:cubicBezTo>
                  <a:pt x="298" y="135"/>
                  <a:pt x="298" y="135"/>
                  <a:pt x="298" y="135"/>
                </a:cubicBezTo>
                <a:cubicBezTo>
                  <a:pt x="292" y="136"/>
                  <a:pt x="286" y="132"/>
                  <a:pt x="285" y="126"/>
                </a:cubicBezTo>
                <a:cubicBezTo>
                  <a:pt x="283" y="120"/>
                  <a:pt x="287" y="114"/>
                  <a:pt x="293" y="113"/>
                </a:cubicBezTo>
                <a:cubicBezTo>
                  <a:pt x="296" y="112"/>
                  <a:pt x="296" y="112"/>
                  <a:pt x="296" y="112"/>
                </a:cubicBezTo>
                <a:cubicBezTo>
                  <a:pt x="300" y="111"/>
                  <a:pt x="303" y="107"/>
                  <a:pt x="301" y="103"/>
                </a:cubicBezTo>
                <a:cubicBezTo>
                  <a:pt x="301" y="101"/>
                  <a:pt x="300" y="99"/>
                  <a:pt x="299" y="97"/>
                </a:cubicBezTo>
                <a:cubicBezTo>
                  <a:pt x="298" y="93"/>
                  <a:pt x="293" y="92"/>
                  <a:pt x="290" y="94"/>
                </a:cubicBezTo>
                <a:cubicBezTo>
                  <a:pt x="286" y="95"/>
                  <a:pt x="286" y="95"/>
                  <a:pt x="286" y="95"/>
                </a:cubicBezTo>
                <a:cubicBezTo>
                  <a:pt x="281" y="98"/>
                  <a:pt x="274" y="96"/>
                  <a:pt x="271" y="91"/>
                </a:cubicBezTo>
                <a:cubicBezTo>
                  <a:pt x="268" y="85"/>
                  <a:pt x="270" y="79"/>
                  <a:pt x="276" y="76"/>
                </a:cubicBezTo>
                <a:cubicBezTo>
                  <a:pt x="279" y="74"/>
                  <a:pt x="279" y="74"/>
                  <a:pt x="279" y="74"/>
                </a:cubicBezTo>
                <a:cubicBezTo>
                  <a:pt x="282" y="72"/>
                  <a:pt x="283" y="67"/>
                  <a:pt x="281" y="64"/>
                </a:cubicBezTo>
                <a:cubicBezTo>
                  <a:pt x="280" y="62"/>
                  <a:pt x="278" y="61"/>
                  <a:pt x="277" y="59"/>
                </a:cubicBezTo>
                <a:cubicBezTo>
                  <a:pt x="275" y="56"/>
                  <a:pt x="270" y="55"/>
                  <a:pt x="267" y="58"/>
                </a:cubicBezTo>
                <a:cubicBezTo>
                  <a:pt x="264" y="61"/>
                  <a:pt x="264" y="61"/>
                  <a:pt x="264" y="61"/>
                </a:cubicBezTo>
                <a:cubicBezTo>
                  <a:pt x="260" y="64"/>
                  <a:pt x="254" y="65"/>
                  <a:pt x="250" y="62"/>
                </a:cubicBezTo>
                <a:cubicBezTo>
                  <a:pt x="244" y="58"/>
                  <a:pt x="244" y="50"/>
                  <a:pt x="249" y="45"/>
                </a:cubicBezTo>
                <a:cubicBezTo>
                  <a:pt x="251" y="43"/>
                  <a:pt x="251" y="43"/>
                  <a:pt x="251" y="43"/>
                </a:cubicBezTo>
                <a:cubicBezTo>
                  <a:pt x="254" y="40"/>
                  <a:pt x="254" y="35"/>
                  <a:pt x="250" y="32"/>
                </a:cubicBezTo>
                <a:cubicBezTo>
                  <a:pt x="249" y="31"/>
                  <a:pt x="247" y="30"/>
                  <a:pt x="245" y="28"/>
                </a:cubicBezTo>
                <a:cubicBezTo>
                  <a:pt x="242" y="26"/>
                  <a:pt x="237" y="27"/>
                  <a:pt x="235" y="31"/>
                </a:cubicBezTo>
                <a:cubicBezTo>
                  <a:pt x="233" y="34"/>
                  <a:pt x="233" y="34"/>
                  <a:pt x="233" y="34"/>
                </a:cubicBezTo>
                <a:cubicBezTo>
                  <a:pt x="230" y="39"/>
                  <a:pt x="223" y="41"/>
                  <a:pt x="218" y="38"/>
                </a:cubicBezTo>
                <a:cubicBezTo>
                  <a:pt x="218" y="38"/>
                  <a:pt x="218" y="38"/>
                  <a:pt x="218" y="38"/>
                </a:cubicBezTo>
                <a:cubicBezTo>
                  <a:pt x="213" y="35"/>
                  <a:pt x="211" y="28"/>
                  <a:pt x="214" y="23"/>
                </a:cubicBezTo>
                <a:cubicBezTo>
                  <a:pt x="215" y="20"/>
                  <a:pt x="215" y="20"/>
                  <a:pt x="215" y="20"/>
                </a:cubicBezTo>
                <a:cubicBezTo>
                  <a:pt x="217" y="17"/>
                  <a:pt x="216" y="12"/>
                  <a:pt x="212" y="10"/>
                </a:cubicBezTo>
                <a:cubicBezTo>
                  <a:pt x="210" y="10"/>
                  <a:pt x="208" y="9"/>
                  <a:pt x="206" y="8"/>
                </a:cubicBezTo>
                <a:cubicBezTo>
                  <a:pt x="202" y="7"/>
                  <a:pt x="198" y="9"/>
                  <a:pt x="197" y="13"/>
                </a:cubicBezTo>
                <a:cubicBezTo>
                  <a:pt x="196" y="17"/>
                  <a:pt x="196" y="17"/>
                  <a:pt x="196" y="17"/>
                </a:cubicBezTo>
                <a:cubicBezTo>
                  <a:pt x="195" y="23"/>
                  <a:pt x="189" y="27"/>
                  <a:pt x="183" y="25"/>
                </a:cubicBezTo>
                <a:cubicBezTo>
                  <a:pt x="177" y="24"/>
                  <a:pt x="173" y="18"/>
                  <a:pt x="174" y="12"/>
                </a:cubicBezTo>
                <a:cubicBezTo>
                  <a:pt x="175" y="9"/>
                  <a:pt x="175" y="9"/>
                  <a:pt x="175" y="9"/>
                </a:cubicBezTo>
                <a:cubicBezTo>
                  <a:pt x="176" y="5"/>
                  <a:pt x="173" y="1"/>
                  <a:pt x="169" y="0"/>
                </a:cubicBezTo>
                <a:cubicBezTo>
                  <a:pt x="167" y="0"/>
                  <a:pt x="165" y="0"/>
                  <a:pt x="163" y="0"/>
                </a:cubicBezTo>
                <a:cubicBezTo>
                  <a:pt x="158" y="0"/>
                  <a:pt x="155" y="3"/>
                  <a:pt x="155" y="7"/>
                </a:cubicBezTo>
                <a:cubicBezTo>
                  <a:pt x="156" y="11"/>
                  <a:pt x="156" y="11"/>
                  <a:pt x="156" y="11"/>
                </a:cubicBezTo>
                <a:cubicBezTo>
                  <a:pt x="156" y="17"/>
                  <a:pt x="151" y="22"/>
                  <a:pt x="145" y="23"/>
                </a:cubicBezTo>
                <a:cubicBezTo>
                  <a:pt x="139" y="23"/>
                  <a:pt x="134" y="18"/>
                  <a:pt x="133" y="12"/>
                </a:cubicBezTo>
                <a:cubicBezTo>
                  <a:pt x="133" y="9"/>
                  <a:pt x="133" y="9"/>
                  <a:pt x="133" y="9"/>
                </a:cubicBezTo>
                <a:cubicBezTo>
                  <a:pt x="133" y="5"/>
                  <a:pt x="129" y="2"/>
                  <a:pt x="125" y="3"/>
                </a:cubicBezTo>
                <a:cubicBezTo>
                  <a:pt x="123" y="3"/>
                  <a:pt x="121" y="4"/>
                  <a:pt x="119" y="4"/>
                </a:cubicBezTo>
                <a:cubicBezTo>
                  <a:pt x="115" y="5"/>
                  <a:pt x="112" y="9"/>
                  <a:pt x="114" y="13"/>
                </a:cubicBezTo>
                <a:cubicBezTo>
                  <a:pt x="115" y="17"/>
                  <a:pt x="115" y="17"/>
                  <a:pt x="115" y="17"/>
                </a:cubicBezTo>
                <a:cubicBezTo>
                  <a:pt x="117" y="23"/>
                  <a:pt x="114" y="29"/>
                  <a:pt x="108" y="31"/>
                </a:cubicBezTo>
                <a:cubicBezTo>
                  <a:pt x="102" y="33"/>
                  <a:pt x="96" y="30"/>
                  <a:pt x="94" y="24"/>
                </a:cubicBezTo>
                <a:cubicBezTo>
                  <a:pt x="93" y="21"/>
                  <a:pt x="93" y="21"/>
                  <a:pt x="93" y="21"/>
                </a:cubicBezTo>
                <a:cubicBezTo>
                  <a:pt x="92" y="17"/>
                  <a:pt x="87" y="15"/>
                  <a:pt x="83" y="17"/>
                </a:cubicBezTo>
                <a:cubicBezTo>
                  <a:pt x="83" y="17"/>
                  <a:pt x="83" y="17"/>
                  <a:pt x="83" y="17"/>
                </a:cubicBezTo>
                <a:cubicBezTo>
                  <a:pt x="81" y="18"/>
                  <a:pt x="79" y="19"/>
                  <a:pt x="78" y="21"/>
                </a:cubicBezTo>
                <a:cubicBezTo>
                  <a:pt x="74" y="23"/>
                  <a:pt x="73" y="27"/>
                  <a:pt x="75" y="31"/>
                </a:cubicBezTo>
                <a:cubicBezTo>
                  <a:pt x="78" y="34"/>
                  <a:pt x="78" y="34"/>
                  <a:pt x="78" y="34"/>
                </a:cubicBezTo>
                <a:cubicBezTo>
                  <a:pt x="81" y="39"/>
                  <a:pt x="80" y="46"/>
                  <a:pt x="75" y="49"/>
                </a:cubicBezTo>
                <a:cubicBezTo>
                  <a:pt x="70" y="53"/>
                  <a:pt x="63" y="52"/>
                  <a:pt x="60" y="47"/>
                </a:cubicBezTo>
                <a:cubicBezTo>
                  <a:pt x="58" y="44"/>
                  <a:pt x="58" y="44"/>
                  <a:pt x="58" y="44"/>
                </a:cubicBezTo>
                <a:cubicBezTo>
                  <a:pt x="55" y="41"/>
                  <a:pt x="50" y="40"/>
                  <a:pt x="47" y="43"/>
                </a:cubicBezTo>
                <a:cubicBezTo>
                  <a:pt x="46" y="45"/>
                  <a:pt x="44" y="46"/>
                  <a:pt x="43" y="48"/>
                </a:cubicBezTo>
                <a:cubicBezTo>
                  <a:pt x="40" y="51"/>
                  <a:pt x="40" y="56"/>
                  <a:pt x="44" y="58"/>
                </a:cubicBezTo>
                <a:cubicBezTo>
                  <a:pt x="47" y="60"/>
                  <a:pt x="47" y="60"/>
                  <a:pt x="47" y="60"/>
                </a:cubicBezTo>
                <a:cubicBezTo>
                  <a:pt x="52" y="64"/>
                  <a:pt x="52" y="71"/>
                  <a:pt x="49" y="76"/>
                </a:cubicBezTo>
                <a:cubicBezTo>
                  <a:pt x="45" y="81"/>
                  <a:pt x="38" y="82"/>
                  <a:pt x="33" y="78"/>
                </a:cubicBezTo>
                <a:cubicBezTo>
                  <a:pt x="31" y="76"/>
                  <a:pt x="31" y="76"/>
                  <a:pt x="31" y="76"/>
                </a:cubicBezTo>
                <a:cubicBezTo>
                  <a:pt x="27" y="74"/>
                  <a:pt x="22" y="75"/>
                  <a:pt x="20" y="78"/>
                </a:cubicBezTo>
                <a:cubicBezTo>
                  <a:pt x="19" y="80"/>
                  <a:pt x="18" y="82"/>
                  <a:pt x="17" y="84"/>
                </a:cubicBezTo>
                <a:cubicBezTo>
                  <a:pt x="15" y="87"/>
                  <a:pt x="17" y="92"/>
                  <a:pt x="21" y="93"/>
                </a:cubicBezTo>
                <a:cubicBezTo>
                  <a:pt x="24" y="95"/>
                  <a:pt x="24" y="95"/>
                  <a:pt x="24" y="95"/>
                </a:cubicBezTo>
                <a:cubicBezTo>
                  <a:pt x="30" y="97"/>
                  <a:pt x="33" y="104"/>
                  <a:pt x="31" y="109"/>
                </a:cubicBezTo>
                <a:cubicBezTo>
                  <a:pt x="34" y="114"/>
                  <a:pt x="28" y="120"/>
                  <a:pt x="23" y="118"/>
                </a:cubicBezTo>
                <a:cubicBezTo>
                  <a:pt x="14" y="114"/>
                  <a:pt x="14" y="114"/>
                  <a:pt x="14" y="114"/>
                </a:cubicBezTo>
                <a:cubicBezTo>
                  <a:pt x="10" y="113"/>
                  <a:pt x="5" y="115"/>
                  <a:pt x="4" y="119"/>
                </a:cubicBezTo>
                <a:cubicBezTo>
                  <a:pt x="4" y="121"/>
                  <a:pt x="3" y="123"/>
                  <a:pt x="3" y="125"/>
                </a:cubicBezTo>
                <a:cubicBezTo>
                  <a:pt x="2" y="130"/>
                  <a:pt x="5" y="133"/>
                  <a:pt x="9" y="134"/>
                </a:cubicBezTo>
                <a:cubicBezTo>
                  <a:pt x="13" y="134"/>
                  <a:pt x="13" y="134"/>
                  <a:pt x="13" y="134"/>
                </a:cubicBezTo>
                <a:cubicBezTo>
                  <a:pt x="18" y="135"/>
                  <a:pt x="23" y="139"/>
                  <a:pt x="23" y="144"/>
                </a:cubicBezTo>
                <a:cubicBezTo>
                  <a:pt x="24" y="151"/>
                  <a:pt x="18" y="157"/>
                  <a:pt x="11" y="156"/>
                </a:cubicBezTo>
                <a:cubicBezTo>
                  <a:pt x="8" y="156"/>
                  <a:pt x="8" y="156"/>
                  <a:pt x="8" y="156"/>
                </a:cubicBezTo>
                <a:cubicBezTo>
                  <a:pt x="4" y="156"/>
                  <a:pt x="0" y="159"/>
                  <a:pt x="0" y="163"/>
                </a:cubicBezTo>
                <a:cubicBezTo>
                  <a:pt x="0" y="165"/>
                  <a:pt x="1" y="168"/>
                  <a:pt x="1" y="170"/>
                </a:cubicBezTo>
                <a:cubicBezTo>
                  <a:pt x="1" y="174"/>
                  <a:pt x="5" y="177"/>
                  <a:pt x="9" y="176"/>
                </a:cubicBezTo>
                <a:cubicBezTo>
                  <a:pt x="13" y="175"/>
                  <a:pt x="13" y="175"/>
                  <a:pt x="13" y="175"/>
                </a:cubicBezTo>
                <a:cubicBezTo>
                  <a:pt x="18" y="174"/>
                  <a:pt x="23" y="177"/>
                  <a:pt x="25" y="182"/>
                </a:cubicBezTo>
                <a:cubicBezTo>
                  <a:pt x="28" y="188"/>
                  <a:pt x="24" y="196"/>
                  <a:pt x="17" y="197"/>
                </a:cubicBezTo>
                <a:cubicBezTo>
                  <a:pt x="14" y="198"/>
                  <a:pt x="14" y="198"/>
                  <a:pt x="14" y="198"/>
                </a:cubicBezTo>
                <a:cubicBezTo>
                  <a:pt x="10" y="198"/>
                  <a:pt x="8" y="203"/>
                  <a:pt x="9" y="207"/>
                </a:cubicBezTo>
                <a:cubicBezTo>
                  <a:pt x="10" y="209"/>
                  <a:pt x="10" y="211"/>
                  <a:pt x="11" y="213"/>
                </a:cubicBezTo>
                <a:cubicBezTo>
                  <a:pt x="13" y="216"/>
                  <a:pt x="17" y="218"/>
                  <a:pt x="21" y="216"/>
                </a:cubicBezTo>
                <a:cubicBezTo>
                  <a:pt x="24" y="214"/>
                  <a:pt x="24" y="214"/>
                  <a:pt x="24" y="214"/>
                </a:cubicBezTo>
                <a:cubicBezTo>
                  <a:pt x="30" y="212"/>
                  <a:pt x="36" y="214"/>
                  <a:pt x="39" y="219"/>
                </a:cubicBezTo>
                <a:cubicBezTo>
                  <a:pt x="42" y="224"/>
                  <a:pt x="40" y="231"/>
                  <a:pt x="35" y="234"/>
                </a:cubicBezTo>
                <a:cubicBezTo>
                  <a:pt x="32" y="236"/>
                  <a:pt x="32" y="236"/>
                  <a:pt x="32" y="236"/>
                </a:cubicBezTo>
                <a:cubicBezTo>
                  <a:pt x="28" y="238"/>
                  <a:pt x="27" y="242"/>
                  <a:pt x="29" y="246"/>
                </a:cubicBezTo>
                <a:cubicBezTo>
                  <a:pt x="31" y="248"/>
                  <a:pt x="32" y="249"/>
                  <a:pt x="33" y="251"/>
                </a:cubicBezTo>
                <a:cubicBezTo>
                  <a:pt x="36" y="254"/>
                  <a:pt x="41" y="254"/>
                  <a:pt x="44" y="252"/>
                </a:cubicBezTo>
                <a:cubicBezTo>
                  <a:pt x="46" y="249"/>
                  <a:pt x="46" y="249"/>
                  <a:pt x="46" y="249"/>
                </a:cubicBezTo>
                <a:cubicBezTo>
                  <a:pt x="50" y="245"/>
                  <a:pt x="56" y="245"/>
                  <a:pt x="61" y="248"/>
                </a:cubicBezTo>
                <a:cubicBezTo>
                  <a:pt x="66" y="252"/>
                  <a:pt x="67" y="260"/>
                  <a:pt x="62" y="265"/>
                </a:cubicBezTo>
                <a:cubicBezTo>
                  <a:pt x="60" y="267"/>
                  <a:pt x="60" y="267"/>
                  <a:pt x="60" y="267"/>
                </a:cubicBezTo>
                <a:cubicBezTo>
                  <a:pt x="57" y="270"/>
                  <a:pt x="57" y="275"/>
                  <a:pt x="60" y="278"/>
                </a:cubicBezTo>
                <a:cubicBezTo>
                  <a:pt x="62" y="279"/>
                  <a:pt x="63" y="280"/>
                  <a:pt x="65" y="281"/>
                </a:cubicBezTo>
                <a:cubicBezTo>
                  <a:pt x="69" y="284"/>
                  <a:pt x="73" y="283"/>
                  <a:pt x="75" y="279"/>
                </a:cubicBezTo>
                <a:cubicBezTo>
                  <a:pt x="77" y="276"/>
                  <a:pt x="77" y="276"/>
                  <a:pt x="77" y="276"/>
                </a:cubicBezTo>
                <a:cubicBezTo>
                  <a:pt x="80" y="271"/>
                  <a:pt x="85" y="269"/>
                  <a:pt x="91" y="271"/>
                </a:cubicBezTo>
                <a:cubicBezTo>
                  <a:pt x="97" y="273"/>
                  <a:pt x="100" y="281"/>
                  <a:pt x="97" y="287"/>
                </a:cubicBezTo>
                <a:cubicBezTo>
                  <a:pt x="95" y="289"/>
                  <a:pt x="95" y="289"/>
                  <a:pt x="95" y="289"/>
                </a:cubicBezTo>
                <a:cubicBezTo>
                  <a:pt x="93" y="293"/>
                  <a:pt x="95" y="298"/>
                  <a:pt x="99" y="299"/>
                </a:cubicBezTo>
                <a:cubicBezTo>
                  <a:pt x="101" y="300"/>
                  <a:pt x="102" y="301"/>
                  <a:pt x="104" y="302"/>
                </a:cubicBezTo>
                <a:cubicBezTo>
                  <a:pt x="108" y="303"/>
                  <a:pt x="113" y="301"/>
                  <a:pt x="114" y="297"/>
                </a:cubicBezTo>
                <a:cubicBezTo>
                  <a:pt x="114" y="293"/>
                  <a:pt x="114" y="293"/>
                  <a:pt x="114" y="293"/>
                </a:cubicBezTo>
                <a:cubicBezTo>
                  <a:pt x="116" y="288"/>
                  <a:pt x="120" y="284"/>
                  <a:pt x="126" y="284"/>
                </a:cubicBezTo>
                <a:cubicBezTo>
                  <a:pt x="133" y="285"/>
                  <a:pt x="138" y="291"/>
                  <a:pt x="136" y="298"/>
                </a:cubicBezTo>
                <a:cubicBezTo>
                  <a:pt x="135" y="301"/>
                  <a:pt x="135" y="301"/>
                  <a:pt x="135" y="301"/>
                </a:cubicBezTo>
                <a:cubicBezTo>
                  <a:pt x="134" y="305"/>
                  <a:pt x="137" y="309"/>
                  <a:pt x="142" y="309"/>
                </a:cubicBezTo>
                <a:cubicBezTo>
                  <a:pt x="144" y="310"/>
                  <a:pt x="146" y="310"/>
                  <a:pt x="148" y="310"/>
                </a:cubicBezTo>
                <a:cubicBezTo>
                  <a:pt x="152" y="310"/>
                  <a:pt x="155" y="307"/>
                  <a:pt x="155" y="303"/>
                </a:cubicBezTo>
                <a:cubicBezTo>
                  <a:pt x="155" y="299"/>
                  <a:pt x="155" y="299"/>
                  <a:pt x="155" y="299"/>
                </a:cubicBezTo>
                <a:cubicBezTo>
                  <a:pt x="155" y="293"/>
                  <a:pt x="159" y="287"/>
                  <a:pt x="165" y="287"/>
                </a:cubicBezTo>
                <a:cubicBezTo>
                  <a:pt x="171" y="284"/>
                  <a:pt x="177" y="288"/>
                  <a:pt x="177" y="294"/>
                </a:cubicBezTo>
                <a:cubicBezTo>
                  <a:pt x="177" y="301"/>
                  <a:pt x="177" y="301"/>
                  <a:pt x="177" y="301"/>
                </a:cubicBezTo>
                <a:cubicBezTo>
                  <a:pt x="178" y="305"/>
                  <a:pt x="182" y="308"/>
                  <a:pt x="186" y="307"/>
                </a:cubicBezTo>
                <a:cubicBezTo>
                  <a:pt x="188" y="307"/>
                  <a:pt x="190" y="306"/>
                  <a:pt x="192" y="306"/>
                </a:cubicBezTo>
                <a:cubicBezTo>
                  <a:pt x="196" y="305"/>
                  <a:pt x="198" y="300"/>
                  <a:pt x="197" y="297"/>
                </a:cubicBezTo>
                <a:cubicBezTo>
                  <a:pt x="195" y="293"/>
                  <a:pt x="195" y="293"/>
                  <a:pt x="195" y="293"/>
                </a:cubicBezTo>
                <a:cubicBezTo>
                  <a:pt x="193" y="287"/>
                  <a:pt x="197" y="279"/>
                  <a:pt x="204" y="278"/>
                </a:cubicBezTo>
                <a:cubicBezTo>
                  <a:pt x="210" y="277"/>
                  <a:pt x="215" y="281"/>
                  <a:pt x="217" y="286"/>
                </a:cubicBezTo>
                <a:cubicBezTo>
                  <a:pt x="217" y="288"/>
                  <a:pt x="217" y="288"/>
                  <a:pt x="217" y="288"/>
                </a:cubicBezTo>
                <a:cubicBezTo>
                  <a:pt x="219" y="292"/>
                  <a:pt x="224" y="294"/>
                  <a:pt x="227" y="292"/>
                </a:cubicBezTo>
                <a:cubicBezTo>
                  <a:pt x="227" y="292"/>
                  <a:pt x="227" y="292"/>
                  <a:pt x="227" y="292"/>
                </a:cubicBezTo>
                <a:cubicBezTo>
                  <a:pt x="229" y="291"/>
                  <a:pt x="231" y="290"/>
                  <a:pt x="233" y="289"/>
                </a:cubicBezTo>
                <a:cubicBezTo>
                  <a:pt x="236" y="287"/>
                  <a:pt x="237" y="282"/>
                  <a:pt x="235" y="279"/>
                </a:cubicBezTo>
                <a:moveTo>
                  <a:pt x="128" y="120"/>
                </a:moveTo>
                <a:cubicBezTo>
                  <a:pt x="125" y="116"/>
                  <a:pt x="127" y="110"/>
                  <a:pt x="132" y="108"/>
                </a:cubicBezTo>
                <a:cubicBezTo>
                  <a:pt x="136" y="105"/>
                  <a:pt x="142" y="107"/>
                  <a:pt x="145" y="111"/>
                </a:cubicBezTo>
                <a:cubicBezTo>
                  <a:pt x="147" y="116"/>
                  <a:pt x="145" y="122"/>
                  <a:pt x="141" y="124"/>
                </a:cubicBezTo>
                <a:cubicBezTo>
                  <a:pt x="136" y="127"/>
                  <a:pt x="130" y="125"/>
                  <a:pt x="128" y="120"/>
                </a:cubicBezTo>
                <a:moveTo>
                  <a:pt x="202" y="130"/>
                </a:moveTo>
                <a:cubicBezTo>
                  <a:pt x="205" y="135"/>
                  <a:pt x="203" y="140"/>
                  <a:pt x="198" y="143"/>
                </a:cubicBezTo>
                <a:cubicBezTo>
                  <a:pt x="194" y="145"/>
                  <a:pt x="188" y="144"/>
                  <a:pt x="186" y="139"/>
                </a:cubicBezTo>
                <a:cubicBezTo>
                  <a:pt x="183" y="134"/>
                  <a:pt x="185" y="129"/>
                  <a:pt x="190" y="126"/>
                </a:cubicBezTo>
                <a:cubicBezTo>
                  <a:pt x="194" y="124"/>
                  <a:pt x="200" y="126"/>
                  <a:pt x="202" y="130"/>
                </a:cubicBezTo>
                <a:moveTo>
                  <a:pt x="109" y="178"/>
                </a:moveTo>
                <a:cubicBezTo>
                  <a:pt x="107" y="174"/>
                  <a:pt x="108" y="168"/>
                  <a:pt x="113" y="165"/>
                </a:cubicBezTo>
                <a:cubicBezTo>
                  <a:pt x="118" y="163"/>
                  <a:pt x="123" y="165"/>
                  <a:pt x="126" y="169"/>
                </a:cubicBezTo>
                <a:cubicBezTo>
                  <a:pt x="128" y="174"/>
                  <a:pt x="126" y="180"/>
                  <a:pt x="122" y="182"/>
                </a:cubicBezTo>
                <a:cubicBezTo>
                  <a:pt x="117" y="185"/>
                  <a:pt x="112" y="183"/>
                  <a:pt x="109" y="178"/>
                </a:cubicBezTo>
                <a:moveTo>
                  <a:pt x="133" y="166"/>
                </a:moveTo>
                <a:cubicBezTo>
                  <a:pt x="127" y="154"/>
                  <a:pt x="132" y="140"/>
                  <a:pt x="144" y="133"/>
                </a:cubicBezTo>
                <a:cubicBezTo>
                  <a:pt x="156" y="127"/>
                  <a:pt x="170" y="132"/>
                  <a:pt x="177" y="144"/>
                </a:cubicBezTo>
                <a:cubicBezTo>
                  <a:pt x="183" y="156"/>
                  <a:pt x="178" y="170"/>
                  <a:pt x="166" y="177"/>
                </a:cubicBezTo>
                <a:cubicBezTo>
                  <a:pt x="155" y="183"/>
                  <a:pt x="140" y="178"/>
                  <a:pt x="133" y="166"/>
                </a:cubicBezTo>
                <a:moveTo>
                  <a:pt x="167" y="197"/>
                </a:moveTo>
                <a:cubicBezTo>
                  <a:pt x="165" y="192"/>
                  <a:pt x="166" y="187"/>
                  <a:pt x="171" y="184"/>
                </a:cubicBezTo>
                <a:cubicBezTo>
                  <a:pt x="176" y="182"/>
                  <a:pt x="181" y="183"/>
                  <a:pt x="184" y="188"/>
                </a:cubicBezTo>
                <a:cubicBezTo>
                  <a:pt x="186" y="193"/>
                  <a:pt x="184" y="198"/>
                  <a:pt x="180" y="201"/>
                </a:cubicBezTo>
                <a:cubicBezTo>
                  <a:pt x="175" y="203"/>
                  <a:pt x="169" y="202"/>
                  <a:pt x="167" y="197"/>
                </a:cubicBezTo>
              </a:path>
            </a:pathLst>
          </a:custGeom>
          <a:solidFill>
            <a:schemeClr val="accent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3" name="组合 12"/>
          <p:cNvGrpSpPr/>
          <p:nvPr/>
        </p:nvGrpSpPr>
        <p:grpSpPr>
          <a:xfrm>
            <a:off x="7948852" y="617316"/>
            <a:ext cx="1342853" cy="1485261"/>
            <a:chOff x="5961638" y="462987"/>
            <a:chExt cx="1007140" cy="1113946"/>
          </a:xfrm>
        </p:grpSpPr>
        <p:sp>
          <p:nvSpPr>
            <p:cNvPr id="54" name="Freeform 29"/>
            <p:cNvSpPr/>
            <p:nvPr/>
          </p:nvSpPr>
          <p:spPr bwMode="auto">
            <a:xfrm>
              <a:off x="5961638" y="462987"/>
              <a:ext cx="241002" cy="160212"/>
            </a:xfrm>
            <a:custGeom>
              <a:avLst/>
              <a:gdLst>
                <a:gd name="T0" fmla="*/ 1 w 149"/>
                <a:gd name="T1" fmla="*/ 92 h 99"/>
                <a:gd name="T2" fmla="*/ 1 w 149"/>
                <a:gd name="T3" fmla="*/ 85 h 99"/>
                <a:gd name="T4" fmla="*/ 27 w 149"/>
                <a:gd name="T5" fmla="*/ 38 h 99"/>
                <a:gd name="T6" fmla="*/ 125 w 149"/>
                <a:gd name="T7" fmla="*/ 8 h 99"/>
                <a:gd name="T8" fmla="*/ 142 w 149"/>
                <a:gd name="T9" fmla="*/ 13 h 99"/>
                <a:gd name="T10" fmla="*/ 148 w 149"/>
                <a:gd name="T11" fmla="*/ 26 h 99"/>
                <a:gd name="T12" fmla="*/ 136 w 149"/>
                <a:gd name="T13" fmla="*/ 34 h 99"/>
                <a:gd name="T14" fmla="*/ 131 w 149"/>
                <a:gd name="T15" fmla="*/ 32 h 99"/>
                <a:gd name="T16" fmla="*/ 104 w 149"/>
                <a:gd name="T17" fmla="*/ 27 h 99"/>
                <a:gd name="T18" fmla="*/ 56 w 149"/>
                <a:gd name="T19" fmla="*/ 41 h 99"/>
                <a:gd name="T20" fmla="*/ 32 w 149"/>
                <a:gd name="T21" fmla="*/ 66 h 99"/>
                <a:gd name="T22" fmla="*/ 24 w 149"/>
                <a:gd name="T23" fmla="*/ 84 h 99"/>
                <a:gd name="T24" fmla="*/ 21 w 149"/>
                <a:gd name="T25" fmla="*/ 92 h 99"/>
                <a:gd name="T26" fmla="*/ 11 w 149"/>
                <a:gd name="T27" fmla="*/ 99 h 99"/>
                <a:gd name="T28" fmla="*/ 1 w 149"/>
                <a:gd name="T29" fmla="*/ 9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9" h="99">
                  <a:moveTo>
                    <a:pt x="1" y="92"/>
                  </a:moveTo>
                  <a:cubicBezTo>
                    <a:pt x="0" y="90"/>
                    <a:pt x="0" y="87"/>
                    <a:pt x="1" y="85"/>
                  </a:cubicBezTo>
                  <a:cubicBezTo>
                    <a:pt x="6" y="67"/>
                    <a:pt x="14" y="51"/>
                    <a:pt x="27" y="38"/>
                  </a:cubicBezTo>
                  <a:cubicBezTo>
                    <a:pt x="54" y="10"/>
                    <a:pt x="87" y="0"/>
                    <a:pt x="125" y="8"/>
                  </a:cubicBezTo>
                  <a:cubicBezTo>
                    <a:pt x="131" y="9"/>
                    <a:pt x="136" y="11"/>
                    <a:pt x="142" y="13"/>
                  </a:cubicBezTo>
                  <a:cubicBezTo>
                    <a:pt x="147" y="15"/>
                    <a:pt x="149" y="20"/>
                    <a:pt x="148" y="26"/>
                  </a:cubicBezTo>
                  <a:cubicBezTo>
                    <a:pt x="146" y="31"/>
                    <a:pt x="141" y="34"/>
                    <a:pt x="136" y="34"/>
                  </a:cubicBezTo>
                  <a:cubicBezTo>
                    <a:pt x="134" y="33"/>
                    <a:pt x="133" y="33"/>
                    <a:pt x="131" y="32"/>
                  </a:cubicBezTo>
                  <a:cubicBezTo>
                    <a:pt x="122" y="29"/>
                    <a:pt x="113" y="27"/>
                    <a:pt x="104" y="27"/>
                  </a:cubicBezTo>
                  <a:cubicBezTo>
                    <a:pt x="86" y="27"/>
                    <a:pt x="71" y="31"/>
                    <a:pt x="56" y="41"/>
                  </a:cubicBezTo>
                  <a:cubicBezTo>
                    <a:pt x="47" y="48"/>
                    <a:pt x="39" y="56"/>
                    <a:pt x="32" y="66"/>
                  </a:cubicBezTo>
                  <a:cubicBezTo>
                    <a:pt x="29" y="71"/>
                    <a:pt x="26" y="78"/>
                    <a:pt x="24" y="84"/>
                  </a:cubicBezTo>
                  <a:cubicBezTo>
                    <a:pt x="23" y="87"/>
                    <a:pt x="22" y="90"/>
                    <a:pt x="21" y="92"/>
                  </a:cubicBezTo>
                  <a:cubicBezTo>
                    <a:pt x="19" y="96"/>
                    <a:pt x="16" y="98"/>
                    <a:pt x="11" y="99"/>
                  </a:cubicBezTo>
                  <a:cubicBezTo>
                    <a:pt x="7" y="99"/>
                    <a:pt x="3" y="96"/>
                    <a:pt x="1" y="92"/>
                  </a:cubicBezTo>
                  <a:close/>
                </a:path>
              </a:pathLst>
            </a:custGeom>
            <a:solidFill>
              <a:schemeClr val="tx2">
                <a:lumMod val="40000"/>
                <a:lumOff val="60000"/>
              </a:schemeClr>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55" name="Freeform 30"/>
            <p:cNvSpPr/>
            <p:nvPr/>
          </p:nvSpPr>
          <p:spPr bwMode="auto">
            <a:xfrm>
              <a:off x="6023258" y="532823"/>
              <a:ext cx="160212" cy="112969"/>
            </a:xfrm>
            <a:custGeom>
              <a:avLst/>
              <a:gdLst>
                <a:gd name="T0" fmla="*/ 38 w 99"/>
                <a:gd name="T1" fmla="*/ 7 h 70"/>
                <a:gd name="T2" fmla="*/ 86 w 99"/>
                <a:gd name="T3" fmla="*/ 6 h 70"/>
                <a:gd name="T4" fmla="*/ 95 w 99"/>
                <a:gd name="T5" fmla="*/ 10 h 70"/>
                <a:gd name="T6" fmla="*/ 97 w 99"/>
                <a:gd name="T7" fmla="*/ 24 h 70"/>
                <a:gd name="T8" fmla="*/ 84 w 99"/>
                <a:gd name="T9" fmla="*/ 30 h 70"/>
                <a:gd name="T10" fmla="*/ 76 w 99"/>
                <a:gd name="T11" fmla="*/ 28 h 70"/>
                <a:gd name="T12" fmla="*/ 27 w 99"/>
                <a:gd name="T13" fmla="*/ 52 h 70"/>
                <a:gd name="T14" fmla="*/ 24 w 99"/>
                <a:gd name="T15" fmla="*/ 62 h 70"/>
                <a:gd name="T16" fmla="*/ 10 w 99"/>
                <a:gd name="T17" fmla="*/ 68 h 70"/>
                <a:gd name="T18" fmla="*/ 1 w 99"/>
                <a:gd name="T19" fmla="*/ 56 h 70"/>
                <a:gd name="T20" fmla="*/ 5 w 99"/>
                <a:gd name="T21" fmla="*/ 44 h 70"/>
                <a:gd name="T22" fmla="*/ 24 w 99"/>
                <a:gd name="T23" fmla="*/ 16 h 70"/>
                <a:gd name="T24" fmla="*/ 37 w 99"/>
                <a:gd name="T25" fmla="*/ 7 h 70"/>
                <a:gd name="T26" fmla="*/ 38 w 99"/>
                <a:gd name="T27" fmla="*/ 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70">
                  <a:moveTo>
                    <a:pt x="38" y="7"/>
                  </a:moveTo>
                  <a:cubicBezTo>
                    <a:pt x="53" y="0"/>
                    <a:pt x="69" y="0"/>
                    <a:pt x="86" y="6"/>
                  </a:cubicBezTo>
                  <a:cubicBezTo>
                    <a:pt x="89" y="7"/>
                    <a:pt x="93" y="8"/>
                    <a:pt x="95" y="10"/>
                  </a:cubicBezTo>
                  <a:cubicBezTo>
                    <a:pt x="99" y="14"/>
                    <a:pt x="99" y="20"/>
                    <a:pt x="97" y="24"/>
                  </a:cubicBezTo>
                  <a:cubicBezTo>
                    <a:pt x="94" y="29"/>
                    <a:pt x="89" y="31"/>
                    <a:pt x="84" y="30"/>
                  </a:cubicBezTo>
                  <a:cubicBezTo>
                    <a:pt x="81" y="29"/>
                    <a:pt x="78" y="28"/>
                    <a:pt x="76" y="28"/>
                  </a:cubicBezTo>
                  <a:cubicBezTo>
                    <a:pt x="55" y="21"/>
                    <a:pt x="34" y="32"/>
                    <a:pt x="27" y="52"/>
                  </a:cubicBezTo>
                  <a:cubicBezTo>
                    <a:pt x="26" y="56"/>
                    <a:pt x="25" y="59"/>
                    <a:pt x="24" y="62"/>
                  </a:cubicBezTo>
                  <a:cubicBezTo>
                    <a:pt x="22" y="67"/>
                    <a:pt x="16" y="70"/>
                    <a:pt x="10" y="68"/>
                  </a:cubicBezTo>
                  <a:cubicBezTo>
                    <a:pt x="4" y="67"/>
                    <a:pt x="0" y="61"/>
                    <a:pt x="1" y="56"/>
                  </a:cubicBezTo>
                  <a:cubicBezTo>
                    <a:pt x="2" y="52"/>
                    <a:pt x="3" y="48"/>
                    <a:pt x="5" y="44"/>
                  </a:cubicBezTo>
                  <a:cubicBezTo>
                    <a:pt x="9" y="33"/>
                    <a:pt x="15" y="24"/>
                    <a:pt x="24" y="16"/>
                  </a:cubicBezTo>
                  <a:cubicBezTo>
                    <a:pt x="28" y="13"/>
                    <a:pt x="33" y="10"/>
                    <a:pt x="37" y="7"/>
                  </a:cubicBezTo>
                  <a:lnTo>
                    <a:pt x="38" y="7"/>
                  </a:lnTo>
                  <a:close/>
                </a:path>
              </a:pathLst>
            </a:custGeom>
            <a:solidFill>
              <a:schemeClr val="tx2">
                <a:lumMod val="40000"/>
                <a:lumOff val="60000"/>
              </a:schemeClr>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56" name="Freeform 31"/>
            <p:cNvSpPr/>
            <p:nvPr/>
          </p:nvSpPr>
          <p:spPr bwMode="auto">
            <a:xfrm>
              <a:off x="6091040" y="605397"/>
              <a:ext cx="69836" cy="69836"/>
            </a:xfrm>
            <a:custGeom>
              <a:avLst/>
              <a:gdLst>
                <a:gd name="T0" fmla="*/ 4 w 43"/>
                <a:gd name="T1" fmla="*/ 30 h 43"/>
                <a:gd name="T2" fmla="*/ 13 w 43"/>
                <a:gd name="T3" fmla="*/ 5 h 43"/>
                <a:gd name="T4" fmla="*/ 39 w 43"/>
                <a:gd name="T5" fmla="*/ 13 h 43"/>
                <a:gd name="T6" fmla="*/ 30 w 43"/>
                <a:gd name="T7" fmla="*/ 39 h 43"/>
                <a:gd name="T8" fmla="*/ 4 w 43"/>
                <a:gd name="T9" fmla="*/ 30 h 43"/>
              </a:gdLst>
              <a:ahLst/>
              <a:cxnLst>
                <a:cxn ang="0">
                  <a:pos x="T0" y="T1"/>
                </a:cxn>
                <a:cxn ang="0">
                  <a:pos x="T2" y="T3"/>
                </a:cxn>
                <a:cxn ang="0">
                  <a:pos x="T4" y="T5"/>
                </a:cxn>
                <a:cxn ang="0">
                  <a:pos x="T6" y="T7"/>
                </a:cxn>
                <a:cxn ang="0">
                  <a:pos x="T8" y="T9"/>
                </a:cxn>
              </a:cxnLst>
              <a:rect l="0" t="0" r="r" b="b"/>
              <a:pathLst>
                <a:path w="43" h="43">
                  <a:moveTo>
                    <a:pt x="4" y="30"/>
                  </a:moveTo>
                  <a:cubicBezTo>
                    <a:pt x="0" y="21"/>
                    <a:pt x="4" y="9"/>
                    <a:pt x="13" y="5"/>
                  </a:cubicBezTo>
                  <a:cubicBezTo>
                    <a:pt x="22" y="0"/>
                    <a:pt x="34" y="4"/>
                    <a:pt x="39" y="13"/>
                  </a:cubicBezTo>
                  <a:cubicBezTo>
                    <a:pt x="43" y="22"/>
                    <a:pt x="39" y="34"/>
                    <a:pt x="30" y="39"/>
                  </a:cubicBezTo>
                  <a:cubicBezTo>
                    <a:pt x="21" y="43"/>
                    <a:pt x="9" y="40"/>
                    <a:pt x="4" y="30"/>
                  </a:cubicBezTo>
                  <a:close/>
                </a:path>
              </a:pathLst>
            </a:custGeom>
            <a:solidFill>
              <a:schemeClr val="tx2">
                <a:lumMod val="40000"/>
                <a:lumOff val="60000"/>
              </a:schemeClr>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59" name="Freeform 34"/>
            <p:cNvSpPr>
              <a:spLocks noEditPoints="1"/>
            </p:cNvSpPr>
            <p:nvPr/>
          </p:nvSpPr>
          <p:spPr bwMode="auto">
            <a:xfrm>
              <a:off x="6240297" y="489005"/>
              <a:ext cx="728481" cy="728481"/>
            </a:xfrm>
            <a:custGeom>
              <a:avLst/>
              <a:gdLst>
                <a:gd name="T0" fmla="*/ 447 w 450"/>
                <a:gd name="T1" fmla="*/ 224 h 450"/>
                <a:gd name="T2" fmla="*/ 446 w 450"/>
                <a:gd name="T3" fmla="*/ 186 h 450"/>
                <a:gd name="T4" fmla="*/ 435 w 450"/>
                <a:gd name="T5" fmla="*/ 164 h 450"/>
                <a:gd name="T6" fmla="*/ 425 w 450"/>
                <a:gd name="T7" fmla="*/ 131 h 450"/>
                <a:gd name="T8" fmla="*/ 407 w 450"/>
                <a:gd name="T9" fmla="*/ 100 h 450"/>
                <a:gd name="T10" fmla="*/ 388 w 450"/>
                <a:gd name="T11" fmla="*/ 70 h 450"/>
                <a:gd name="T12" fmla="*/ 351 w 450"/>
                <a:gd name="T13" fmla="*/ 39 h 450"/>
                <a:gd name="T14" fmla="*/ 331 w 450"/>
                <a:gd name="T15" fmla="*/ 27 h 450"/>
                <a:gd name="T16" fmla="*/ 299 w 450"/>
                <a:gd name="T17" fmla="*/ 13 h 450"/>
                <a:gd name="T18" fmla="*/ 252 w 450"/>
                <a:gd name="T19" fmla="*/ 2 h 450"/>
                <a:gd name="T20" fmla="*/ 228 w 450"/>
                <a:gd name="T21" fmla="*/ 2 h 450"/>
                <a:gd name="T22" fmla="*/ 193 w 450"/>
                <a:gd name="T23" fmla="*/ 6 h 450"/>
                <a:gd name="T24" fmla="*/ 182 w 450"/>
                <a:gd name="T25" fmla="*/ 8 h 450"/>
                <a:gd name="T26" fmla="*/ 148 w 450"/>
                <a:gd name="T27" fmla="*/ 14 h 450"/>
                <a:gd name="T28" fmla="*/ 125 w 450"/>
                <a:gd name="T29" fmla="*/ 24 h 450"/>
                <a:gd name="T30" fmla="*/ 115 w 450"/>
                <a:gd name="T31" fmla="*/ 51 h 450"/>
                <a:gd name="T32" fmla="*/ 88 w 450"/>
                <a:gd name="T33" fmla="*/ 51 h 450"/>
                <a:gd name="T34" fmla="*/ 69 w 450"/>
                <a:gd name="T35" fmla="*/ 65 h 450"/>
                <a:gd name="T36" fmla="*/ 66 w 450"/>
                <a:gd name="T37" fmla="*/ 92 h 450"/>
                <a:gd name="T38" fmla="*/ 40 w 450"/>
                <a:gd name="T39" fmla="*/ 100 h 450"/>
                <a:gd name="T40" fmla="*/ 28 w 450"/>
                <a:gd name="T41" fmla="*/ 120 h 450"/>
                <a:gd name="T42" fmla="*/ 32 w 450"/>
                <a:gd name="T43" fmla="*/ 147 h 450"/>
                <a:gd name="T44" fmla="*/ 12 w 450"/>
                <a:gd name="T45" fmla="*/ 164 h 450"/>
                <a:gd name="T46" fmla="*/ 3 w 450"/>
                <a:gd name="T47" fmla="*/ 185 h 450"/>
                <a:gd name="T48" fmla="*/ 17 w 450"/>
                <a:gd name="T49" fmla="*/ 209 h 450"/>
                <a:gd name="T50" fmla="*/ 2 w 450"/>
                <a:gd name="T51" fmla="*/ 231 h 450"/>
                <a:gd name="T52" fmla="*/ 4 w 450"/>
                <a:gd name="T53" fmla="*/ 254 h 450"/>
                <a:gd name="T54" fmla="*/ 7 w 450"/>
                <a:gd name="T55" fmla="*/ 265 h 450"/>
                <a:gd name="T56" fmla="*/ 15 w 450"/>
                <a:gd name="T57" fmla="*/ 299 h 450"/>
                <a:gd name="T58" fmla="*/ 23 w 450"/>
                <a:gd name="T59" fmla="*/ 320 h 450"/>
                <a:gd name="T60" fmla="*/ 41 w 450"/>
                <a:gd name="T61" fmla="*/ 348 h 450"/>
                <a:gd name="T62" fmla="*/ 48 w 450"/>
                <a:gd name="T63" fmla="*/ 358 h 450"/>
                <a:gd name="T64" fmla="*/ 70 w 450"/>
                <a:gd name="T65" fmla="*/ 384 h 450"/>
                <a:gd name="T66" fmla="*/ 95 w 450"/>
                <a:gd name="T67" fmla="*/ 408 h 450"/>
                <a:gd name="T68" fmla="*/ 116 w 450"/>
                <a:gd name="T69" fmla="*/ 418 h 450"/>
                <a:gd name="T70" fmla="*/ 147 w 450"/>
                <a:gd name="T71" fmla="*/ 433 h 450"/>
                <a:gd name="T72" fmla="*/ 180 w 450"/>
                <a:gd name="T73" fmla="*/ 440 h 450"/>
                <a:gd name="T74" fmla="*/ 191 w 450"/>
                <a:gd name="T75" fmla="*/ 443 h 450"/>
                <a:gd name="T76" fmla="*/ 226 w 450"/>
                <a:gd name="T77" fmla="*/ 449 h 450"/>
                <a:gd name="T78" fmla="*/ 250 w 450"/>
                <a:gd name="T79" fmla="*/ 448 h 450"/>
                <a:gd name="T80" fmla="*/ 295 w 450"/>
                <a:gd name="T81" fmla="*/ 438 h 450"/>
                <a:gd name="T82" fmla="*/ 325 w 450"/>
                <a:gd name="T83" fmla="*/ 421 h 450"/>
                <a:gd name="T84" fmla="*/ 354 w 450"/>
                <a:gd name="T85" fmla="*/ 384 h 450"/>
                <a:gd name="T86" fmla="*/ 381 w 450"/>
                <a:gd name="T87" fmla="*/ 380 h 450"/>
                <a:gd name="T88" fmla="*/ 406 w 450"/>
                <a:gd name="T89" fmla="*/ 355 h 450"/>
                <a:gd name="T90" fmla="*/ 425 w 450"/>
                <a:gd name="T91" fmla="*/ 325 h 450"/>
                <a:gd name="T92" fmla="*/ 431 w 450"/>
                <a:gd name="T93" fmla="*/ 304 h 450"/>
                <a:gd name="T94" fmla="*/ 421 w 450"/>
                <a:gd name="T95" fmla="*/ 276 h 450"/>
                <a:gd name="T96" fmla="*/ 445 w 450"/>
                <a:gd name="T97" fmla="*/ 257 h 450"/>
                <a:gd name="T98" fmla="*/ 447 w 450"/>
                <a:gd name="T99" fmla="*/ 234 h 450"/>
                <a:gd name="T100" fmla="*/ 280 w 450"/>
                <a:gd name="T101" fmla="*/ 313 h 450"/>
                <a:gd name="T102" fmla="*/ 277 w 450"/>
                <a:gd name="T103" fmla="*/ 75 h 450"/>
                <a:gd name="T104" fmla="*/ 120 w 450"/>
                <a:gd name="T105" fmla="*/ 170 h 450"/>
                <a:gd name="T106" fmla="*/ 125 w 450"/>
                <a:gd name="T107" fmla="*/ 287 h 450"/>
                <a:gd name="T108" fmla="*/ 231 w 450"/>
                <a:gd name="T109" fmla="*/ 399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0" h="450">
                  <a:moveTo>
                    <a:pt x="447" y="234"/>
                  </a:moveTo>
                  <a:cubicBezTo>
                    <a:pt x="448" y="234"/>
                    <a:pt x="449" y="234"/>
                    <a:pt x="449" y="234"/>
                  </a:cubicBezTo>
                  <a:cubicBezTo>
                    <a:pt x="450" y="230"/>
                    <a:pt x="449" y="226"/>
                    <a:pt x="449" y="222"/>
                  </a:cubicBezTo>
                  <a:cubicBezTo>
                    <a:pt x="449" y="222"/>
                    <a:pt x="448" y="223"/>
                    <a:pt x="447" y="223"/>
                  </a:cubicBezTo>
                  <a:cubicBezTo>
                    <a:pt x="447" y="223"/>
                    <a:pt x="447" y="224"/>
                    <a:pt x="447" y="224"/>
                  </a:cubicBezTo>
                  <a:cubicBezTo>
                    <a:pt x="447" y="224"/>
                    <a:pt x="447" y="224"/>
                    <a:pt x="447" y="224"/>
                  </a:cubicBezTo>
                  <a:cubicBezTo>
                    <a:pt x="435" y="224"/>
                    <a:pt x="427" y="219"/>
                    <a:pt x="427" y="213"/>
                  </a:cubicBezTo>
                  <a:cubicBezTo>
                    <a:pt x="426" y="206"/>
                    <a:pt x="435" y="200"/>
                    <a:pt x="443" y="199"/>
                  </a:cubicBezTo>
                  <a:cubicBezTo>
                    <a:pt x="443" y="199"/>
                    <a:pt x="443" y="199"/>
                    <a:pt x="443" y="199"/>
                  </a:cubicBezTo>
                  <a:cubicBezTo>
                    <a:pt x="444" y="198"/>
                    <a:pt x="444" y="198"/>
                    <a:pt x="444" y="198"/>
                  </a:cubicBezTo>
                  <a:cubicBezTo>
                    <a:pt x="445" y="198"/>
                    <a:pt x="446" y="198"/>
                    <a:pt x="447" y="198"/>
                  </a:cubicBezTo>
                  <a:cubicBezTo>
                    <a:pt x="447" y="194"/>
                    <a:pt x="446" y="190"/>
                    <a:pt x="446" y="186"/>
                  </a:cubicBezTo>
                  <a:cubicBezTo>
                    <a:pt x="445" y="187"/>
                    <a:pt x="444" y="187"/>
                    <a:pt x="443" y="187"/>
                  </a:cubicBezTo>
                  <a:cubicBezTo>
                    <a:pt x="442" y="188"/>
                    <a:pt x="442" y="188"/>
                    <a:pt x="442" y="188"/>
                  </a:cubicBezTo>
                  <a:cubicBezTo>
                    <a:pt x="442" y="188"/>
                    <a:pt x="442" y="188"/>
                    <a:pt x="442" y="188"/>
                  </a:cubicBezTo>
                  <a:cubicBezTo>
                    <a:pt x="432" y="188"/>
                    <a:pt x="422" y="187"/>
                    <a:pt x="421" y="180"/>
                  </a:cubicBezTo>
                  <a:cubicBezTo>
                    <a:pt x="419" y="174"/>
                    <a:pt x="427" y="166"/>
                    <a:pt x="435" y="164"/>
                  </a:cubicBezTo>
                  <a:cubicBezTo>
                    <a:pt x="435" y="164"/>
                    <a:pt x="435" y="164"/>
                    <a:pt x="435" y="164"/>
                  </a:cubicBezTo>
                  <a:cubicBezTo>
                    <a:pt x="436" y="164"/>
                    <a:pt x="436" y="164"/>
                    <a:pt x="436" y="164"/>
                  </a:cubicBezTo>
                  <a:cubicBezTo>
                    <a:pt x="438" y="163"/>
                    <a:pt x="439" y="163"/>
                    <a:pt x="440" y="163"/>
                  </a:cubicBezTo>
                  <a:cubicBezTo>
                    <a:pt x="439" y="159"/>
                    <a:pt x="438" y="155"/>
                    <a:pt x="437" y="151"/>
                  </a:cubicBezTo>
                  <a:cubicBezTo>
                    <a:pt x="436" y="152"/>
                    <a:pt x="435" y="152"/>
                    <a:pt x="434" y="153"/>
                  </a:cubicBezTo>
                  <a:cubicBezTo>
                    <a:pt x="424" y="157"/>
                    <a:pt x="414" y="155"/>
                    <a:pt x="412" y="149"/>
                  </a:cubicBezTo>
                  <a:cubicBezTo>
                    <a:pt x="409" y="143"/>
                    <a:pt x="415" y="135"/>
                    <a:pt x="425" y="131"/>
                  </a:cubicBezTo>
                  <a:cubicBezTo>
                    <a:pt x="426" y="130"/>
                    <a:pt x="427" y="130"/>
                    <a:pt x="428" y="130"/>
                  </a:cubicBezTo>
                  <a:cubicBezTo>
                    <a:pt x="426" y="126"/>
                    <a:pt x="424" y="122"/>
                    <a:pt x="423" y="119"/>
                  </a:cubicBezTo>
                  <a:cubicBezTo>
                    <a:pt x="422" y="119"/>
                    <a:pt x="421" y="120"/>
                    <a:pt x="420" y="120"/>
                  </a:cubicBezTo>
                  <a:cubicBezTo>
                    <a:pt x="419" y="121"/>
                    <a:pt x="419" y="121"/>
                    <a:pt x="419" y="121"/>
                  </a:cubicBezTo>
                  <a:cubicBezTo>
                    <a:pt x="410" y="126"/>
                    <a:pt x="401" y="126"/>
                    <a:pt x="397" y="121"/>
                  </a:cubicBezTo>
                  <a:cubicBezTo>
                    <a:pt x="394" y="115"/>
                    <a:pt x="398" y="106"/>
                    <a:pt x="407" y="100"/>
                  </a:cubicBezTo>
                  <a:cubicBezTo>
                    <a:pt x="408" y="99"/>
                    <a:pt x="409" y="99"/>
                    <a:pt x="410" y="98"/>
                  </a:cubicBezTo>
                  <a:cubicBezTo>
                    <a:pt x="408" y="95"/>
                    <a:pt x="406" y="92"/>
                    <a:pt x="403" y="89"/>
                  </a:cubicBezTo>
                  <a:cubicBezTo>
                    <a:pt x="402" y="89"/>
                    <a:pt x="402" y="90"/>
                    <a:pt x="401" y="91"/>
                  </a:cubicBezTo>
                  <a:cubicBezTo>
                    <a:pt x="393" y="98"/>
                    <a:pt x="383" y="99"/>
                    <a:pt x="379" y="94"/>
                  </a:cubicBezTo>
                  <a:cubicBezTo>
                    <a:pt x="374" y="89"/>
                    <a:pt x="377" y="80"/>
                    <a:pt x="385" y="73"/>
                  </a:cubicBezTo>
                  <a:cubicBezTo>
                    <a:pt x="386" y="72"/>
                    <a:pt x="387" y="71"/>
                    <a:pt x="388" y="70"/>
                  </a:cubicBezTo>
                  <a:cubicBezTo>
                    <a:pt x="385" y="68"/>
                    <a:pt x="382" y="65"/>
                    <a:pt x="379" y="62"/>
                  </a:cubicBezTo>
                  <a:cubicBezTo>
                    <a:pt x="379" y="63"/>
                    <a:pt x="378" y="63"/>
                    <a:pt x="377" y="64"/>
                  </a:cubicBezTo>
                  <a:cubicBezTo>
                    <a:pt x="371" y="72"/>
                    <a:pt x="361" y="76"/>
                    <a:pt x="356" y="71"/>
                  </a:cubicBezTo>
                  <a:cubicBezTo>
                    <a:pt x="351" y="67"/>
                    <a:pt x="352" y="57"/>
                    <a:pt x="359" y="49"/>
                  </a:cubicBezTo>
                  <a:cubicBezTo>
                    <a:pt x="360" y="48"/>
                    <a:pt x="361" y="47"/>
                    <a:pt x="361" y="46"/>
                  </a:cubicBezTo>
                  <a:cubicBezTo>
                    <a:pt x="358" y="44"/>
                    <a:pt x="355" y="42"/>
                    <a:pt x="351" y="39"/>
                  </a:cubicBezTo>
                  <a:cubicBezTo>
                    <a:pt x="351" y="40"/>
                    <a:pt x="351" y="41"/>
                    <a:pt x="350" y="42"/>
                  </a:cubicBezTo>
                  <a:cubicBezTo>
                    <a:pt x="345" y="51"/>
                    <a:pt x="336" y="56"/>
                    <a:pt x="330" y="52"/>
                  </a:cubicBezTo>
                  <a:cubicBezTo>
                    <a:pt x="324" y="49"/>
                    <a:pt x="324" y="39"/>
                    <a:pt x="329" y="30"/>
                  </a:cubicBezTo>
                  <a:cubicBezTo>
                    <a:pt x="329" y="30"/>
                    <a:pt x="329" y="30"/>
                    <a:pt x="329" y="30"/>
                  </a:cubicBezTo>
                  <a:cubicBezTo>
                    <a:pt x="330" y="30"/>
                    <a:pt x="330" y="30"/>
                    <a:pt x="330" y="30"/>
                  </a:cubicBezTo>
                  <a:cubicBezTo>
                    <a:pt x="330" y="29"/>
                    <a:pt x="331" y="28"/>
                    <a:pt x="331" y="27"/>
                  </a:cubicBezTo>
                  <a:cubicBezTo>
                    <a:pt x="328" y="25"/>
                    <a:pt x="324" y="23"/>
                    <a:pt x="321" y="22"/>
                  </a:cubicBezTo>
                  <a:cubicBezTo>
                    <a:pt x="320" y="22"/>
                    <a:pt x="320" y="23"/>
                    <a:pt x="320" y="24"/>
                  </a:cubicBezTo>
                  <a:cubicBezTo>
                    <a:pt x="316" y="34"/>
                    <a:pt x="307" y="40"/>
                    <a:pt x="301" y="37"/>
                  </a:cubicBezTo>
                  <a:cubicBezTo>
                    <a:pt x="295" y="35"/>
                    <a:pt x="294" y="26"/>
                    <a:pt x="297" y="16"/>
                  </a:cubicBezTo>
                  <a:cubicBezTo>
                    <a:pt x="297" y="16"/>
                    <a:pt x="297" y="15"/>
                    <a:pt x="297" y="15"/>
                  </a:cubicBezTo>
                  <a:cubicBezTo>
                    <a:pt x="298" y="14"/>
                    <a:pt x="298" y="13"/>
                    <a:pt x="299" y="13"/>
                  </a:cubicBezTo>
                  <a:cubicBezTo>
                    <a:pt x="295" y="11"/>
                    <a:pt x="291" y="10"/>
                    <a:pt x="287" y="9"/>
                  </a:cubicBezTo>
                  <a:cubicBezTo>
                    <a:pt x="287" y="10"/>
                    <a:pt x="287" y="10"/>
                    <a:pt x="287" y="11"/>
                  </a:cubicBezTo>
                  <a:cubicBezTo>
                    <a:pt x="284" y="21"/>
                    <a:pt x="277" y="29"/>
                    <a:pt x="271" y="27"/>
                  </a:cubicBezTo>
                  <a:cubicBezTo>
                    <a:pt x="264" y="26"/>
                    <a:pt x="261" y="16"/>
                    <a:pt x="263" y="6"/>
                  </a:cubicBezTo>
                  <a:cubicBezTo>
                    <a:pt x="264" y="5"/>
                    <a:pt x="264" y="4"/>
                    <a:pt x="264" y="4"/>
                  </a:cubicBezTo>
                  <a:cubicBezTo>
                    <a:pt x="260" y="3"/>
                    <a:pt x="256" y="2"/>
                    <a:pt x="252" y="2"/>
                  </a:cubicBezTo>
                  <a:cubicBezTo>
                    <a:pt x="252" y="2"/>
                    <a:pt x="252" y="3"/>
                    <a:pt x="252" y="4"/>
                  </a:cubicBezTo>
                  <a:cubicBezTo>
                    <a:pt x="252" y="4"/>
                    <a:pt x="252" y="5"/>
                    <a:pt x="252" y="6"/>
                  </a:cubicBezTo>
                  <a:cubicBezTo>
                    <a:pt x="251" y="15"/>
                    <a:pt x="245" y="22"/>
                    <a:pt x="239" y="22"/>
                  </a:cubicBezTo>
                  <a:cubicBezTo>
                    <a:pt x="233" y="21"/>
                    <a:pt x="228" y="13"/>
                    <a:pt x="228" y="4"/>
                  </a:cubicBezTo>
                  <a:cubicBezTo>
                    <a:pt x="228" y="4"/>
                    <a:pt x="228" y="4"/>
                    <a:pt x="228" y="4"/>
                  </a:cubicBezTo>
                  <a:cubicBezTo>
                    <a:pt x="228" y="4"/>
                    <a:pt x="228" y="2"/>
                    <a:pt x="228" y="2"/>
                  </a:cubicBezTo>
                  <a:cubicBezTo>
                    <a:pt x="228" y="1"/>
                    <a:pt x="228" y="1"/>
                    <a:pt x="228" y="0"/>
                  </a:cubicBezTo>
                  <a:cubicBezTo>
                    <a:pt x="225" y="0"/>
                    <a:pt x="221" y="0"/>
                    <a:pt x="217" y="0"/>
                  </a:cubicBezTo>
                  <a:cubicBezTo>
                    <a:pt x="217" y="1"/>
                    <a:pt x="217" y="1"/>
                    <a:pt x="217" y="1"/>
                  </a:cubicBezTo>
                  <a:cubicBezTo>
                    <a:pt x="217" y="2"/>
                    <a:pt x="217" y="3"/>
                    <a:pt x="217" y="4"/>
                  </a:cubicBezTo>
                  <a:cubicBezTo>
                    <a:pt x="217" y="14"/>
                    <a:pt x="213" y="21"/>
                    <a:pt x="207" y="22"/>
                  </a:cubicBezTo>
                  <a:cubicBezTo>
                    <a:pt x="201" y="22"/>
                    <a:pt x="195" y="16"/>
                    <a:pt x="193" y="6"/>
                  </a:cubicBezTo>
                  <a:cubicBezTo>
                    <a:pt x="193" y="6"/>
                    <a:pt x="193" y="6"/>
                    <a:pt x="193" y="6"/>
                  </a:cubicBezTo>
                  <a:cubicBezTo>
                    <a:pt x="193" y="6"/>
                    <a:pt x="193" y="4"/>
                    <a:pt x="193" y="4"/>
                  </a:cubicBezTo>
                  <a:cubicBezTo>
                    <a:pt x="193" y="3"/>
                    <a:pt x="193" y="3"/>
                    <a:pt x="193" y="2"/>
                  </a:cubicBezTo>
                  <a:cubicBezTo>
                    <a:pt x="189" y="3"/>
                    <a:pt x="185" y="3"/>
                    <a:pt x="182" y="4"/>
                  </a:cubicBezTo>
                  <a:cubicBezTo>
                    <a:pt x="182" y="5"/>
                    <a:pt x="182" y="5"/>
                    <a:pt x="182" y="5"/>
                  </a:cubicBezTo>
                  <a:cubicBezTo>
                    <a:pt x="182" y="6"/>
                    <a:pt x="182" y="7"/>
                    <a:pt x="182" y="8"/>
                  </a:cubicBezTo>
                  <a:cubicBezTo>
                    <a:pt x="184" y="17"/>
                    <a:pt x="181" y="25"/>
                    <a:pt x="175" y="27"/>
                  </a:cubicBezTo>
                  <a:cubicBezTo>
                    <a:pt x="169" y="28"/>
                    <a:pt x="163" y="22"/>
                    <a:pt x="159" y="14"/>
                  </a:cubicBezTo>
                  <a:cubicBezTo>
                    <a:pt x="159" y="13"/>
                    <a:pt x="159" y="12"/>
                    <a:pt x="158" y="11"/>
                  </a:cubicBezTo>
                  <a:cubicBezTo>
                    <a:pt x="158" y="10"/>
                    <a:pt x="158" y="10"/>
                    <a:pt x="158" y="10"/>
                  </a:cubicBezTo>
                  <a:cubicBezTo>
                    <a:pt x="155" y="11"/>
                    <a:pt x="151" y="12"/>
                    <a:pt x="147" y="14"/>
                  </a:cubicBezTo>
                  <a:cubicBezTo>
                    <a:pt x="148" y="14"/>
                    <a:pt x="148" y="14"/>
                    <a:pt x="148" y="14"/>
                  </a:cubicBezTo>
                  <a:cubicBezTo>
                    <a:pt x="148" y="14"/>
                    <a:pt x="148" y="15"/>
                    <a:pt x="148" y="16"/>
                  </a:cubicBezTo>
                  <a:cubicBezTo>
                    <a:pt x="148" y="16"/>
                    <a:pt x="149" y="17"/>
                    <a:pt x="149" y="17"/>
                  </a:cubicBezTo>
                  <a:cubicBezTo>
                    <a:pt x="151" y="26"/>
                    <a:pt x="149" y="34"/>
                    <a:pt x="144" y="37"/>
                  </a:cubicBezTo>
                  <a:cubicBezTo>
                    <a:pt x="139" y="39"/>
                    <a:pt x="132" y="35"/>
                    <a:pt x="127" y="27"/>
                  </a:cubicBezTo>
                  <a:cubicBezTo>
                    <a:pt x="127" y="27"/>
                    <a:pt x="127" y="27"/>
                    <a:pt x="127" y="27"/>
                  </a:cubicBezTo>
                  <a:cubicBezTo>
                    <a:pt x="127" y="25"/>
                    <a:pt x="126" y="25"/>
                    <a:pt x="125" y="24"/>
                  </a:cubicBezTo>
                  <a:cubicBezTo>
                    <a:pt x="125" y="23"/>
                    <a:pt x="125" y="23"/>
                    <a:pt x="125" y="23"/>
                  </a:cubicBezTo>
                  <a:cubicBezTo>
                    <a:pt x="122" y="25"/>
                    <a:pt x="119" y="27"/>
                    <a:pt x="115" y="28"/>
                  </a:cubicBezTo>
                  <a:cubicBezTo>
                    <a:pt x="116" y="29"/>
                    <a:pt x="116" y="30"/>
                    <a:pt x="116" y="30"/>
                  </a:cubicBezTo>
                  <a:cubicBezTo>
                    <a:pt x="116" y="30"/>
                    <a:pt x="116" y="30"/>
                    <a:pt x="116" y="30"/>
                  </a:cubicBezTo>
                  <a:cubicBezTo>
                    <a:pt x="117" y="31"/>
                    <a:pt x="117" y="31"/>
                    <a:pt x="117" y="32"/>
                  </a:cubicBezTo>
                  <a:cubicBezTo>
                    <a:pt x="121" y="40"/>
                    <a:pt x="120" y="48"/>
                    <a:pt x="115" y="51"/>
                  </a:cubicBezTo>
                  <a:cubicBezTo>
                    <a:pt x="110" y="54"/>
                    <a:pt x="103" y="51"/>
                    <a:pt x="97" y="44"/>
                  </a:cubicBezTo>
                  <a:cubicBezTo>
                    <a:pt x="97" y="43"/>
                    <a:pt x="96" y="42"/>
                    <a:pt x="95" y="41"/>
                  </a:cubicBezTo>
                  <a:cubicBezTo>
                    <a:pt x="92" y="43"/>
                    <a:pt x="89" y="45"/>
                    <a:pt x="86" y="48"/>
                  </a:cubicBezTo>
                  <a:cubicBezTo>
                    <a:pt x="86" y="48"/>
                    <a:pt x="87" y="49"/>
                    <a:pt x="87" y="49"/>
                  </a:cubicBezTo>
                  <a:cubicBezTo>
                    <a:pt x="87" y="49"/>
                    <a:pt x="87" y="49"/>
                    <a:pt x="87" y="49"/>
                  </a:cubicBezTo>
                  <a:cubicBezTo>
                    <a:pt x="88" y="50"/>
                    <a:pt x="88" y="51"/>
                    <a:pt x="88" y="51"/>
                  </a:cubicBezTo>
                  <a:cubicBezTo>
                    <a:pt x="88" y="51"/>
                    <a:pt x="88" y="51"/>
                    <a:pt x="88" y="51"/>
                  </a:cubicBezTo>
                  <a:cubicBezTo>
                    <a:pt x="93" y="58"/>
                    <a:pt x="93" y="66"/>
                    <a:pt x="89" y="70"/>
                  </a:cubicBezTo>
                  <a:cubicBezTo>
                    <a:pt x="85" y="73"/>
                    <a:pt x="77" y="72"/>
                    <a:pt x="71" y="66"/>
                  </a:cubicBezTo>
                  <a:cubicBezTo>
                    <a:pt x="71" y="66"/>
                    <a:pt x="71" y="66"/>
                    <a:pt x="71" y="66"/>
                  </a:cubicBezTo>
                  <a:cubicBezTo>
                    <a:pt x="70" y="66"/>
                    <a:pt x="70" y="65"/>
                    <a:pt x="69" y="65"/>
                  </a:cubicBezTo>
                  <a:cubicBezTo>
                    <a:pt x="69" y="65"/>
                    <a:pt x="69" y="65"/>
                    <a:pt x="69" y="65"/>
                  </a:cubicBezTo>
                  <a:cubicBezTo>
                    <a:pt x="69" y="64"/>
                    <a:pt x="68" y="64"/>
                    <a:pt x="68" y="63"/>
                  </a:cubicBezTo>
                  <a:cubicBezTo>
                    <a:pt x="65" y="66"/>
                    <a:pt x="63" y="69"/>
                    <a:pt x="60" y="71"/>
                  </a:cubicBezTo>
                  <a:cubicBezTo>
                    <a:pt x="61" y="72"/>
                    <a:pt x="61" y="72"/>
                    <a:pt x="61" y="73"/>
                  </a:cubicBezTo>
                  <a:cubicBezTo>
                    <a:pt x="62" y="73"/>
                    <a:pt x="62" y="73"/>
                    <a:pt x="62" y="73"/>
                  </a:cubicBezTo>
                  <a:cubicBezTo>
                    <a:pt x="62" y="73"/>
                    <a:pt x="62" y="74"/>
                    <a:pt x="63" y="74"/>
                  </a:cubicBezTo>
                  <a:cubicBezTo>
                    <a:pt x="68" y="81"/>
                    <a:pt x="70" y="88"/>
                    <a:pt x="66" y="92"/>
                  </a:cubicBezTo>
                  <a:cubicBezTo>
                    <a:pt x="63" y="96"/>
                    <a:pt x="55" y="96"/>
                    <a:pt x="48" y="92"/>
                  </a:cubicBezTo>
                  <a:cubicBezTo>
                    <a:pt x="48" y="92"/>
                    <a:pt x="47" y="91"/>
                    <a:pt x="46" y="91"/>
                  </a:cubicBezTo>
                  <a:cubicBezTo>
                    <a:pt x="46" y="91"/>
                    <a:pt x="46" y="91"/>
                    <a:pt x="46" y="91"/>
                  </a:cubicBezTo>
                  <a:cubicBezTo>
                    <a:pt x="46" y="91"/>
                    <a:pt x="45" y="90"/>
                    <a:pt x="45" y="90"/>
                  </a:cubicBezTo>
                  <a:cubicBezTo>
                    <a:pt x="42" y="93"/>
                    <a:pt x="40" y="96"/>
                    <a:pt x="38" y="99"/>
                  </a:cubicBezTo>
                  <a:cubicBezTo>
                    <a:pt x="39" y="99"/>
                    <a:pt x="39" y="100"/>
                    <a:pt x="40" y="100"/>
                  </a:cubicBezTo>
                  <a:cubicBezTo>
                    <a:pt x="40" y="100"/>
                    <a:pt x="40" y="100"/>
                    <a:pt x="40" y="100"/>
                  </a:cubicBezTo>
                  <a:cubicBezTo>
                    <a:pt x="40" y="101"/>
                    <a:pt x="41" y="101"/>
                    <a:pt x="41" y="101"/>
                  </a:cubicBezTo>
                  <a:cubicBezTo>
                    <a:pt x="47" y="107"/>
                    <a:pt x="50" y="114"/>
                    <a:pt x="47" y="118"/>
                  </a:cubicBezTo>
                  <a:cubicBezTo>
                    <a:pt x="44" y="123"/>
                    <a:pt x="37" y="124"/>
                    <a:pt x="30" y="121"/>
                  </a:cubicBezTo>
                  <a:cubicBezTo>
                    <a:pt x="30" y="121"/>
                    <a:pt x="30" y="121"/>
                    <a:pt x="30" y="121"/>
                  </a:cubicBezTo>
                  <a:cubicBezTo>
                    <a:pt x="29" y="121"/>
                    <a:pt x="28" y="121"/>
                    <a:pt x="28" y="120"/>
                  </a:cubicBezTo>
                  <a:cubicBezTo>
                    <a:pt x="28" y="120"/>
                    <a:pt x="28" y="120"/>
                    <a:pt x="28" y="120"/>
                  </a:cubicBezTo>
                  <a:cubicBezTo>
                    <a:pt x="27" y="120"/>
                    <a:pt x="27" y="120"/>
                    <a:pt x="26" y="119"/>
                  </a:cubicBezTo>
                  <a:cubicBezTo>
                    <a:pt x="24" y="123"/>
                    <a:pt x="22" y="126"/>
                    <a:pt x="21" y="129"/>
                  </a:cubicBezTo>
                  <a:cubicBezTo>
                    <a:pt x="22" y="130"/>
                    <a:pt x="24" y="131"/>
                    <a:pt x="24" y="131"/>
                  </a:cubicBezTo>
                  <a:cubicBezTo>
                    <a:pt x="24" y="131"/>
                    <a:pt x="24" y="131"/>
                    <a:pt x="24" y="131"/>
                  </a:cubicBezTo>
                  <a:cubicBezTo>
                    <a:pt x="32" y="136"/>
                    <a:pt x="34" y="142"/>
                    <a:pt x="32" y="147"/>
                  </a:cubicBezTo>
                  <a:cubicBezTo>
                    <a:pt x="30" y="152"/>
                    <a:pt x="24" y="154"/>
                    <a:pt x="16" y="152"/>
                  </a:cubicBezTo>
                  <a:cubicBezTo>
                    <a:pt x="15" y="152"/>
                    <a:pt x="15" y="152"/>
                    <a:pt x="14" y="152"/>
                  </a:cubicBezTo>
                  <a:cubicBezTo>
                    <a:pt x="14" y="152"/>
                    <a:pt x="14" y="152"/>
                    <a:pt x="14" y="152"/>
                  </a:cubicBezTo>
                  <a:cubicBezTo>
                    <a:pt x="13" y="152"/>
                    <a:pt x="13" y="152"/>
                    <a:pt x="12" y="151"/>
                  </a:cubicBezTo>
                  <a:cubicBezTo>
                    <a:pt x="11" y="155"/>
                    <a:pt x="10" y="159"/>
                    <a:pt x="9" y="162"/>
                  </a:cubicBezTo>
                  <a:cubicBezTo>
                    <a:pt x="10" y="163"/>
                    <a:pt x="11" y="163"/>
                    <a:pt x="12" y="164"/>
                  </a:cubicBezTo>
                  <a:cubicBezTo>
                    <a:pt x="19" y="167"/>
                    <a:pt x="23" y="172"/>
                    <a:pt x="22" y="177"/>
                  </a:cubicBezTo>
                  <a:cubicBezTo>
                    <a:pt x="21" y="182"/>
                    <a:pt x="15" y="185"/>
                    <a:pt x="7" y="185"/>
                  </a:cubicBezTo>
                  <a:cubicBezTo>
                    <a:pt x="7" y="185"/>
                    <a:pt x="7" y="185"/>
                    <a:pt x="7" y="185"/>
                  </a:cubicBezTo>
                  <a:cubicBezTo>
                    <a:pt x="7" y="185"/>
                    <a:pt x="6" y="185"/>
                    <a:pt x="5" y="185"/>
                  </a:cubicBezTo>
                  <a:cubicBezTo>
                    <a:pt x="5" y="185"/>
                    <a:pt x="5" y="185"/>
                    <a:pt x="5" y="185"/>
                  </a:cubicBezTo>
                  <a:cubicBezTo>
                    <a:pt x="5" y="185"/>
                    <a:pt x="4" y="185"/>
                    <a:pt x="3" y="185"/>
                  </a:cubicBezTo>
                  <a:cubicBezTo>
                    <a:pt x="3" y="189"/>
                    <a:pt x="2" y="193"/>
                    <a:pt x="2" y="196"/>
                  </a:cubicBezTo>
                  <a:cubicBezTo>
                    <a:pt x="2" y="196"/>
                    <a:pt x="3" y="197"/>
                    <a:pt x="4" y="197"/>
                  </a:cubicBezTo>
                  <a:cubicBezTo>
                    <a:pt x="4" y="197"/>
                    <a:pt x="4" y="197"/>
                    <a:pt x="4" y="197"/>
                  </a:cubicBezTo>
                  <a:cubicBezTo>
                    <a:pt x="4" y="197"/>
                    <a:pt x="5" y="197"/>
                    <a:pt x="5" y="197"/>
                  </a:cubicBezTo>
                  <a:cubicBezTo>
                    <a:pt x="5" y="197"/>
                    <a:pt x="5" y="197"/>
                    <a:pt x="5" y="197"/>
                  </a:cubicBezTo>
                  <a:cubicBezTo>
                    <a:pt x="12" y="199"/>
                    <a:pt x="17" y="204"/>
                    <a:pt x="17" y="209"/>
                  </a:cubicBezTo>
                  <a:cubicBezTo>
                    <a:pt x="16" y="214"/>
                    <a:pt x="11" y="218"/>
                    <a:pt x="4" y="219"/>
                  </a:cubicBezTo>
                  <a:cubicBezTo>
                    <a:pt x="3" y="219"/>
                    <a:pt x="3" y="220"/>
                    <a:pt x="2" y="220"/>
                  </a:cubicBezTo>
                  <a:cubicBezTo>
                    <a:pt x="2" y="220"/>
                    <a:pt x="2" y="220"/>
                    <a:pt x="2" y="220"/>
                  </a:cubicBezTo>
                  <a:cubicBezTo>
                    <a:pt x="1" y="220"/>
                    <a:pt x="0" y="220"/>
                    <a:pt x="0" y="220"/>
                  </a:cubicBezTo>
                  <a:cubicBezTo>
                    <a:pt x="0" y="224"/>
                    <a:pt x="0" y="227"/>
                    <a:pt x="0" y="231"/>
                  </a:cubicBezTo>
                  <a:cubicBezTo>
                    <a:pt x="0" y="231"/>
                    <a:pt x="1" y="231"/>
                    <a:pt x="2" y="231"/>
                  </a:cubicBezTo>
                  <a:cubicBezTo>
                    <a:pt x="2" y="231"/>
                    <a:pt x="2" y="231"/>
                    <a:pt x="2" y="231"/>
                  </a:cubicBezTo>
                  <a:cubicBezTo>
                    <a:pt x="3" y="231"/>
                    <a:pt x="3" y="231"/>
                    <a:pt x="4" y="231"/>
                  </a:cubicBezTo>
                  <a:cubicBezTo>
                    <a:pt x="11" y="233"/>
                    <a:pt x="16" y="236"/>
                    <a:pt x="16" y="241"/>
                  </a:cubicBezTo>
                  <a:cubicBezTo>
                    <a:pt x="17" y="246"/>
                    <a:pt x="12" y="251"/>
                    <a:pt x="6" y="253"/>
                  </a:cubicBezTo>
                  <a:cubicBezTo>
                    <a:pt x="6" y="253"/>
                    <a:pt x="6" y="253"/>
                    <a:pt x="6" y="253"/>
                  </a:cubicBezTo>
                  <a:cubicBezTo>
                    <a:pt x="5" y="254"/>
                    <a:pt x="4" y="254"/>
                    <a:pt x="4" y="254"/>
                  </a:cubicBezTo>
                  <a:cubicBezTo>
                    <a:pt x="4" y="254"/>
                    <a:pt x="4" y="254"/>
                    <a:pt x="4" y="254"/>
                  </a:cubicBezTo>
                  <a:cubicBezTo>
                    <a:pt x="3" y="254"/>
                    <a:pt x="2" y="254"/>
                    <a:pt x="2" y="255"/>
                  </a:cubicBezTo>
                  <a:cubicBezTo>
                    <a:pt x="2" y="258"/>
                    <a:pt x="3" y="262"/>
                    <a:pt x="3" y="266"/>
                  </a:cubicBezTo>
                  <a:cubicBezTo>
                    <a:pt x="4" y="266"/>
                    <a:pt x="5" y="265"/>
                    <a:pt x="5" y="265"/>
                  </a:cubicBezTo>
                  <a:cubicBezTo>
                    <a:pt x="6" y="265"/>
                    <a:pt x="6" y="265"/>
                    <a:pt x="6" y="265"/>
                  </a:cubicBezTo>
                  <a:cubicBezTo>
                    <a:pt x="6" y="265"/>
                    <a:pt x="7" y="265"/>
                    <a:pt x="7" y="265"/>
                  </a:cubicBezTo>
                  <a:cubicBezTo>
                    <a:pt x="14" y="266"/>
                    <a:pt x="20" y="268"/>
                    <a:pt x="21" y="273"/>
                  </a:cubicBezTo>
                  <a:cubicBezTo>
                    <a:pt x="22" y="278"/>
                    <a:pt x="19" y="283"/>
                    <a:pt x="13" y="287"/>
                  </a:cubicBezTo>
                  <a:cubicBezTo>
                    <a:pt x="13" y="287"/>
                    <a:pt x="13" y="287"/>
                    <a:pt x="13" y="287"/>
                  </a:cubicBezTo>
                  <a:cubicBezTo>
                    <a:pt x="11" y="287"/>
                    <a:pt x="10" y="288"/>
                    <a:pt x="9" y="288"/>
                  </a:cubicBezTo>
                  <a:cubicBezTo>
                    <a:pt x="10" y="292"/>
                    <a:pt x="11" y="296"/>
                    <a:pt x="12" y="299"/>
                  </a:cubicBezTo>
                  <a:cubicBezTo>
                    <a:pt x="13" y="299"/>
                    <a:pt x="14" y="299"/>
                    <a:pt x="15" y="299"/>
                  </a:cubicBezTo>
                  <a:cubicBezTo>
                    <a:pt x="16" y="298"/>
                    <a:pt x="16" y="298"/>
                    <a:pt x="16" y="298"/>
                  </a:cubicBezTo>
                  <a:cubicBezTo>
                    <a:pt x="23" y="297"/>
                    <a:pt x="29" y="299"/>
                    <a:pt x="31" y="304"/>
                  </a:cubicBezTo>
                  <a:cubicBezTo>
                    <a:pt x="33" y="308"/>
                    <a:pt x="30" y="314"/>
                    <a:pt x="25" y="319"/>
                  </a:cubicBezTo>
                  <a:cubicBezTo>
                    <a:pt x="25" y="319"/>
                    <a:pt x="25" y="319"/>
                    <a:pt x="25" y="319"/>
                  </a:cubicBezTo>
                  <a:cubicBezTo>
                    <a:pt x="24" y="319"/>
                    <a:pt x="24" y="319"/>
                    <a:pt x="23" y="320"/>
                  </a:cubicBezTo>
                  <a:cubicBezTo>
                    <a:pt x="23" y="320"/>
                    <a:pt x="23" y="320"/>
                    <a:pt x="23" y="320"/>
                  </a:cubicBezTo>
                  <a:cubicBezTo>
                    <a:pt x="22" y="320"/>
                    <a:pt x="22" y="321"/>
                    <a:pt x="21" y="321"/>
                  </a:cubicBezTo>
                  <a:cubicBezTo>
                    <a:pt x="23" y="324"/>
                    <a:pt x="25" y="328"/>
                    <a:pt x="26" y="331"/>
                  </a:cubicBezTo>
                  <a:cubicBezTo>
                    <a:pt x="27" y="331"/>
                    <a:pt x="28" y="330"/>
                    <a:pt x="29" y="330"/>
                  </a:cubicBezTo>
                  <a:cubicBezTo>
                    <a:pt x="30" y="330"/>
                    <a:pt x="30" y="330"/>
                    <a:pt x="30" y="330"/>
                  </a:cubicBezTo>
                  <a:cubicBezTo>
                    <a:pt x="37" y="328"/>
                    <a:pt x="43" y="329"/>
                    <a:pt x="45" y="333"/>
                  </a:cubicBezTo>
                  <a:cubicBezTo>
                    <a:pt x="48" y="337"/>
                    <a:pt x="46" y="343"/>
                    <a:pt x="41" y="348"/>
                  </a:cubicBezTo>
                  <a:cubicBezTo>
                    <a:pt x="41" y="349"/>
                    <a:pt x="41" y="349"/>
                    <a:pt x="40" y="350"/>
                  </a:cubicBezTo>
                  <a:cubicBezTo>
                    <a:pt x="40" y="350"/>
                    <a:pt x="40" y="350"/>
                    <a:pt x="40" y="350"/>
                  </a:cubicBezTo>
                  <a:cubicBezTo>
                    <a:pt x="40" y="350"/>
                    <a:pt x="39" y="351"/>
                    <a:pt x="39" y="351"/>
                  </a:cubicBezTo>
                  <a:cubicBezTo>
                    <a:pt x="41" y="354"/>
                    <a:pt x="43" y="357"/>
                    <a:pt x="45" y="360"/>
                  </a:cubicBezTo>
                  <a:cubicBezTo>
                    <a:pt x="46" y="360"/>
                    <a:pt x="47" y="359"/>
                    <a:pt x="47" y="359"/>
                  </a:cubicBezTo>
                  <a:cubicBezTo>
                    <a:pt x="48" y="358"/>
                    <a:pt x="48" y="358"/>
                    <a:pt x="48" y="358"/>
                  </a:cubicBezTo>
                  <a:cubicBezTo>
                    <a:pt x="55" y="355"/>
                    <a:pt x="61" y="355"/>
                    <a:pt x="64" y="359"/>
                  </a:cubicBezTo>
                  <a:cubicBezTo>
                    <a:pt x="68" y="363"/>
                    <a:pt x="67" y="369"/>
                    <a:pt x="62" y="375"/>
                  </a:cubicBezTo>
                  <a:cubicBezTo>
                    <a:pt x="62" y="376"/>
                    <a:pt x="62" y="376"/>
                    <a:pt x="62" y="376"/>
                  </a:cubicBezTo>
                  <a:cubicBezTo>
                    <a:pt x="61" y="377"/>
                    <a:pt x="61" y="377"/>
                    <a:pt x="60" y="378"/>
                  </a:cubicBezTo>
                  <a:cubicBezTo>
                    <a:pt x="63" y="381"/>
                    <a:pt x="65" y="384"/>
                    <a:pt x="68" y="386"/>
                  </a:cubicBezTo>
                  <a:cubicBezTo>
                    <a:pt x="69" y="386"/>
                    <a:pt x="69" y="385"/>
                    <a:pt x="70" y="384"/>
                  </a:cubicBezTo>
                  <a:cubicBezTo>
                    <a:pt x="71" y="384"/>
                    <a:pt x="71" y="384"/>
                    <a:pt x="71" y="384"/>
                  </a:cubicBezTo>
                  <a:cubicBezTo>
                    <a:pt x="77" y="380"/>
                    <a:pt x="83" y="379"/>
                    <a:pt x="87" y="382"/>
                  </a:cubicBezTo>
                  <a:cubicBezTo>
                    <a:pt x="91" y="385"/>
                    <a:pt x="91" y="392"/>
                    <a:pt x="88" y="398"/>
                  </a:cubicBezTo>
                  <a:cubicBezTo>
                    <a:pt x="87" y="399"/>
                    <a:pt x="87" y="399"/>
                    <a:pt x="87" y="399"/>
                  </a:cubicBezTo>
                  <a:cubicBezTo>
                    <a:pt x="87" y="400"/>
                    <a:pt x="86" y="401"/>
                    <a:pt x="86" y="402"/>
                  </a:cubicBezTo>
                  <a:cubicBezTo>
                    <a:pt x="89" y="404"/>
                    <a:pt x="92" y="406"/>
                    <a:pt x="95" y="408"/>
                  </a:cubicBezTo>
                  <a:cubicBezTo>
                    <a:pt x="95" y="408"/>
                    <a:pt x="96" y="407"/>
                    <a:pt x="96" y="407"/>
                  </a:cubicBezTo>
                  <a:cubicBezTo>
                    <a:pt x="96" y="407"/>
                    <a:pt x="96" y="407"/>
                    <a:pt x="96" y="407"/>
                  </a:cubicBezTo>
                  <a:cubicBezTo>
                    <a:pt x="97" y="406"/>
                    <a:pt x="97" y="406"/>
                    <a:pt x="97" y="405"/>
                  </a:cubicBezTo>
                  <a:cubicBezTo>
                    <a:pt x="102" y="400"/>
                    <a:pt x="109" y="399"/>
                    <a:pt x="113" y="401"/>
                  </a:cubicBezTo>
                  <a:cubicBezTo>
                    <a:pt x="117" y="404"/>
                    <a:pt x="118" y="410"/>
                    <a:pt x="116" y="417"/>
                  </a:cubicBezTo>
                  <a:cubicBezTo>
                    <a:pt x="116" y="418"/>
                    <a:pt x="116" y="418"/>
                    <a:pt x="116" y="418"/>
                  </a:cubicBezTo>
                  <a:cubicBezTo>
                    <a:pt x="115" y="419"/>
                    <a:pt x="115" y="420"/>
                    <a:pt x="115" y="421"/>
                  </a:cubicBezTo>
                  <a:cubicBezTo>
                    <a:pt x="118" y="423"/>
                    <a:pt x="121" y="424"/>
                    <a:pt x="125" y="426"/>
                  </a:cubicBezTo>
                  <a:cubicBezTo>
                    <a:pt x="125" y="425"/>
                    <a:pt x="126" y="424"/>
                    <a:pt x="127" y="423"/>
                  </a:cubicBezTo>
                  <a:cubicBezTo>
                    <a:pt x="131" y="417"/>
                    <a:pt x="137" y="414"/>
                    <a:pt x="141" y="416"/>
                  </a:cubicBezTo>
                  <a:cubicBezTo>
                    <a:pt x="146" y="418"/>
                    <a:pt x="148" y="424"/>
                    <a:pt x="147" y="432"/>
                  </a:cubicBezTo>
                  <a:cubicBezTo>
                    <a:pt x="147" y="432"/>
                    <a:pt x="147" y="433"/>
                    <a:pt x="147" y="433"/>
                  </a:cubicBezTo>
                  <a:cubicBezTo>
                    <a:pt x="147" y="434"/>
                    <a:pt x="147" y="434"/>
                    <a:pt x="147" y="434"/>
                  </a:cubicBezTo>
                  <a:cubicBezTo>
                    <a:pt x="147" y="434"/>
                    <a:pt x="147" y="435"/>
                    <a:pt x="146" y="435"/>
                  </a:cubicBezTo>
                  <a:cubicBezTo>
                    <a:pt x="150" y="437"/>
                    <a:pt x="153" y="438"/>
                    <a:pt x="157" y="439"/>
                  </a:cubicBezTo>
                  <a:cubicBezTo>
                    <a:pt x="157" y="438"/>
                    <a:pt x="158" y="437"/>
                    <a:pt x="158" y="436"/>
                  </a:cubicBezTo>
                  <a:cubicBezTo>
                    <a:pt x="162" y="429"/>
                    <a:pt x="167" y="424"/>
                    <a:pt x="172" y="426"/>
                  </a:cubicBezTo>
                  <a:cubicBezTo>
                    <a:pt x="177" y="427"/>
                    <a:pt x="180" y="433"/>
                    <a:pt x="180" y="440"/>
                  </a:cubicBezTo>
                  <a:cubicBezTo>
                    <a:pt x="180" y="442"/>
                    <a:pt x="180" y="443"/>
                    <a:pt x="180" y="444"/>
                  </a:cubicBezTo>
                  <a:cubicBezTo>
                    <a:pt x="184" y="445"/>
                    <a:pt x="187" y="446"/>
                    <a:pt x="191" y="447"/>
                  </a:cubicBezTo>
                  <a:cubicBezTo>
                    <a:pt x="191" y="446"/>
                    <a:pt x="191" y="446"/>
                    <a:pt x="191" y="445"/>
                  </a:cubicBezTo>
                  <a:cubicBezTo>
                    <a:pt x="191" y="445"/>
                    <a:pt x="191" y="445"/>
                    <a:pt x="191" y="445"/>
                  </a:cubicBezTo>
                  <a:cubicBezTo>
                    <a:pt x="191" y="444"/>
                    <a:pt x="191" y="444"/>
                    <a:pt x="191" y="443"/>
                  </a:cubicBezTo>
                  <a:cubicBezTo>
                    <a:pt x="191" y="443"/>
                    <a:pt x="191" y="443"/>
                    <a:pt x="191" y="443"/>
                  </a:cubicBezTo>
                  <a:cubicBezTo>
                    <a:pt x="191" y="436"/>
                    <a:pt x="198" y="431"/>
                    <a:pt x="203" y="431"/>
                  </a:cubicBezTo>
                  <a:cubicBezTo>
                    <a:pt x="209" y="432"/>
                    <a:pt x="213" y="438"/>
                    <a:pt x="214" y="445"/>
                  </a:cubicBezTo>
                  <a:cubicBezTo>
                    <a:pt x="214" y="446"/>
                    <a:pt x="214" y="447"/>
                    <a:pt x="214" y="447"/>
                  </a:cubicBezTo>
                  <a:cubicBezTo>
                    <a:pt x="214" y="447"/>
                    <a:pt x="214" y="447"/>
                    <a:pt x="214" y="447"/>
                  </a:cubicBezTo>
                  <a:cubicBezTo>
                    <a:pt x="214" y="448"/>
                    <a:pt x="215" y="449"/>
                    <a:pt x="215" y="449"/>
                  </a:cubicBezTo>
                  <a:cubicBezTo>
                    <a:pt x="218" y="449"/>
                    <a:pt x="222" y="450"/>
                    <a:pt x="226" y="449"/>
                  </a:cubicBezTo>
                  <a:cubicBezTo>
                    <a:pt x="226" y="449"/>
                    <a:pt x="226" y="448"/>
                    <a:pt x="226" y="448"/>
                  </a:cubicBezTo>
                  <a:cubicBezTo>
                    <a:pt x="226" y="447"/>
                    <a:pt x="226" y="447"/>
                    <a:pt x="226" y="447"/>
                  </a:cubicBezTo>
                  <a:cubicBezTo>
                    <a:pt x="226" y="447"/>
                    <a:pt x="226" y="446"/>
                    <a:pt x="226" y="446"/>
                  </a:cubicBezTo>
                  <a:cubicBezTo>
                    <a:pt x="227" y="438"/>
                    <a:pt x="231" y="432"/>
                    <a:pt x="236" y="432"/>
                  </a:cubicBezTo>
                  <a:cubicBezTo>
                    <a:pt x="241" y="431"/>
                    <a:pt x="247" y="437"/>
                    <a:pt x="249" y="444"/>
                  </a:cubicBezTo>
                  <a:cubicBezTo>
                    <a:pt x="249" y="446"/>
                    <a:pt x="249" y="447"/>
                    <a:pt x="250" y="448"/>
                  </a:cubicBezTo>
                  <a:cubicBezTo>
                    <a:pt x="253" y="448"/>
                    <a:pt x="257" y="447"/>
                    <a:pt x="261" y="447"/>
                  </a:cubicBezTo>
                  <a:cubicBezTo>
                    <a:pt x="260" y="445"/>
                    <a:pt x="260" y="444"/>
                    <a:pt x="260" y="443"/>
                  </a:cubicBezTo>
                  <a:cubicBezTo>
                    <a:pt x="260" y="435"/>
                    <a:pt x="263" y="428"/>
                    <a:pt x="268" y="427"/>
                  </a:cubicBezTo>
                  <a:cubicBezTo>
                    <a:pt x="273" y="425"/>
                    <a:pt x="279" y="430"/>
                    <a:pt x="283" y="438"/>
                  </a:cubicBezTo>
                  <a:cubicBezTo>
                    <a:pt x="283" y="439"/>
                    <a:pt x="284" y="440"/>
                    <a:pt x="284" y="441"/>
                  </a:cubicBezTo>
                  <a:cubicBezTo>
                    <a:pt x="288" y="441"/>
                    <a:pt x="291" y="439"/>
                    <a:pt x="295" y="438"/>
                  </a:cubicBezTo>
                  <a:cubicBezTo>
                    <a:pt x="294" y="437"/>
                    <a:pt x="294" y="436"/>
                    <a:pt x="294" y="435"/>
                  </a:cubicBezTo>
                  <a:cubicBezTo>
                    <a:pt x="292" y="427"/>
                    <a:pt x="294" y="419"/>
                    <a:pt x="299" y="417"/>
                  </a:cubicBezTo>
                  <a:cubicBezTo>
                    <a:pt x="304" y="415"/>
                    <a:pt x="311" y="419"/>
                    <a:pt x="315" y="426"/>
                  </a:cubicBezTo>
                  <a:cubicBezTo>
                    <a:pt x="316" y="427"/>
                    <a:pt x="316" y="428"/>
                    <a:pt x="317" y="430"/>
                  </a:cubicBezTo>
                  <a:cubicBezTo>
                    <a:pt x="320" y="428"/>
                    <a:pt x="324" y="426"/>
                    <a:pt x="327" y="425"/>
                  </a:cubicBezTo>
                  <a:cubicBezTo>
                    <a:pt x="327" y="423"/>
                    <a:pt x="326" y="422"/>
                    <a:pt x="325" y="421"/>
                  </a:cubicBezTo>
                  <a:cubicBezTo>
                    <a:pt x="322" y="413"/>
                    <a:pt x="323" y="406"/>
                    <a:pt x="327" y="403"/>
                  </a:cubicBezTo>
                  <a:cubicBezTo>
                    <a:pt x="332" y="400"/>
                    <a:pt x="340" y="403"/>
                    <a:pt x="346" y="409"/>
                  </a:cubicBezTo>
                  <a:cubicBezTo>
                    <a:pt x="346" y="410"/>
                    <a:pt x="347" y="411"/>
                    <a:pt x="348" y="413"/>
                  </a:cubicBezTo>
                  <a:cubicBezTo>
                    <a:pt x="351" y="410"/>
                    <a:pt x="354" y="408"/>
                    <a:pt x="357" y="406"/>
                  </a:cubicBezTo>
                  <a:cubicBezTo>
                    <a:pt x="356" y="405"/>
                    <a:pt x="356" y="404"/>
                    <a:pt x="355" y="403"/>
                  </a:cubicBezTo>
                  <a:cubicBezTo>
                    <a:pt x="350" y="396"/>
                    <a:pt x="349" y="388"/>
                    <a:pt x="354" y="384"/>
                  </a:cubicBezTo>
                  <a:cubicBezTo>
                    <a:pt x="358" y="380"/>
                    <a:pt x="366" y="382"/>
                    <a:pt x="373" y="388"/>
                  </a:cubicBezTo>
                  <a:cubicBezTo>
                    <a:pt x="374" y="389"/>
                    <a:pt x="375" y="390"/>
                    <a:pt x="375" y="390"/>
                  </a:cubicBezTo>
                  <a:cubicBezTo>
                    <a:pt x="376" y="391"/>
                    <a:pt x="376" y="391"/>
                    <a:pt x="376" y="391"/>
                  </a:cubicBezTo>
                  <a:cubicBezTo>
                    <a:pt x="379" y="388"/>
                    <a:pt x="381" y="386"/>
                    <a:pt x="384" y="383"/>
                  </a:cubicBezTo>
                  <a:cubicBezTo>
                    <a:pt x="384" y="383"/>
                    <a:pt x="384" y="383"/>
                    <a:pt x="384" y="383"/>
                  </a:cubicBezTo>
                  <a:cubicBezTo>
                    <a:pt x="383" y="382"/>
                    <a:pt x="382" y="381"/>
                    <a:pt x="381" y="380"/>
                  </a:cubicBezTo>
                  <a:cubicBezTo>
                    <a:pt x="375" y="374"/>
                    <a:pt x="373" y="366"/>
                    <a:pt x="377" y="361"/>
                  </a:cubicBezTo>
                  <a:cubicBezTo>
                    <a:pt x="381" y="357"/>
                    <a:pt x="389" y="357"/>
                    <a:pt x="397" y="363"/>
                  </a:cubicBezTo>
                  <a:cubicBezTo>
                    <a:pt x="398" y="363"/>
                    <a:pt x="398" y="364"/>
                    <a:pt x="399" y="364"/>
                  </a:cubicBezTo>
                  <a:cubicBezTo>
                    <a:pt x="400" y="365"/>
                    <a:pt x="400" y="365"/>
                    <a:pt x="400" y="365"/>
                  </a:cubicBezTo>
                  <a:cubicBezTo>
                    <a:pt x="402" y="362"/>
                    <a:pt x="405" y="359"/>
                    <a:pt x="407" y="356"/>
                  </a:cubicBezTo>
                  <a:cubicBezTo>
                    <a:pt x="406" y="355"/>
                    <a:pt x="406" y="355"/>
                    <a:pt x="406" y="355"/>
                  </a:cubicBezTo>
                  <a:cubicBezTo>
                    <a:pt x="405" y="355"/>
                    <a:pt x="405" y="354"/>
                    <a:pt x="404" y="354"/>
                  </a:cubicBezTo>
                  <a:cubicBezTo>
                    <a:pt x="396" y="348"/>
                    <a:pt x="393" y="340"/>
                    <a:pt x="396" y="335"/>
                  </a:cubicBezTo>
                  <a:cubicBezTo>
                    <a:pt x="399" y="330"/>
                    <a:pt x="408" y="329"/>
                    <a:pt x="417" y="334"/>
                  </a:cubicBezTo>
                  <a:cubicBezTo>
                    <a:pt x="417" y="334"/>
                    <a:pt x="418" y="334"/>
                    <a:pt x="419" y="335"/>
                  </a:cubicBezTo>
                  <a:cubicBezTo>
                    <a:pt x="419" y="335"/>
                    <a:pt x="419" y="335"/>
                    <a:pt x="420" y="336"/>
                  </a:cubicBezTo>
                  <a:cubicBezTo>
                    <a:pt x="422" y="332"/>
                    <a:pt x="424" y="329"/>
                    <a:pt x="425" y="325"/>
                  </a:cubicBezTo>
                  <a:cubicBezTo>
                    <a:pt x="425" y="325"/>
                    <a:pt x="425" y="325"/>
                    <a:pt x="425" y="325"/>
                  </a:cubicBezTo>
                  <a:cubicBezTo>
                    <a:pt x="424" y="325"/>
                    <a:pt x="423" y="324"/>
                    <a:pt x="423" y="324"/>
                  </a:cubicBezTo>
                  <a:cubicBezTo>
                    <a:pt x="423" y="324"/>
                    <a:pt x="423" y="324"/>
                    <a:pt x="423" y="324"/>
                  </a:cubicBezTo>
                  <a:cubicBezTo>
                    <a:pt x="413" y="320"/>
                    <a:pt x="409" y="313"/>
                    <a:pt x="411" y="308"/>
                  </a:cubicBezTo>
                  <a:cubicBezTo>
                    <a:pt x="413" y="302"/>
                    <a:pt x="422" y="296"/>
                    <a:pt x="432" y="304"/>
                  </a:cubicBezTo>
                  <a:cubicBezTo>
                    <a:pt x="431" y="304"/>
                    <a:pt x="431" y="304"/>
                    <a:pt x="431" y="304"/>
                  </a:cubicBezTo>
                  <a:cubicBezTo>
                    <a:pt x="432" y="304"/>
                    <a:pt x="433" y="303"/>
                    <a:pt x="433" y="304"/>
                  </a:cubicBezTo>
                  <a:cubicBezTo>
                    <a:pt x="434" y="304"/>
                    <a:pt x="434" y="304"/>
                    <a:pt x="435" y="304"/>
                  </a:cubicBezTo>
                  <a:cubicBezTo>
                    <a:pt x="436" y="300"/>
                    <a:pt x="438" y="296"/>
                    <a:pt x="439" y="293"/>
                  </a:cubicBezTo>
                  <a:cubicBezTo>
                    <a:pt x="438" y="293"/>
                    <a:pt x="438" y="292"/>
                    <a:pt x="437" y="292"/>
                  </a:cubicBezTo>
                  <a:cubicBezTo>
                    <a:pt x="436" y="292"/>
                    <a:pt x="436" y="292"/>
                    <a:pt x="435" y="292"/>
                  </a:cubicBezTo>
                  <a:cubicBezTo>
                    <a:pt x="426" y="289"/>
                    <a:pt x="420" y="282"/>
                    <a:pt x="421" y="276"/>
                  </a:cubicBezTo>
                  <a:cubicBezTo>
                    <a:pt x="423" y="270"/>
                    <a:pt x="432" y="267"/>
                    <a:pt x="442" y="268"/>
                  </a:cubicBezTo>
                  <a:cubicBezTo>
                    <a:pt x="442" y="268"/>
                    <a:pt x="442" y="268"/>
                    <a:pt x="442" y="268"/>
                  </a:cubicBezTo>
                  <a:cubicBezTo>
                    <a:pt x="442" y="268"/>
                    <a:pt x="442" y="269"/>
                    <a:pt x="443" y="269"/>
                  </a:cubicBezTo>
                  <a:cubicBezTo>
                    <a:pt x="444" y="269"/>
                    <a:pt x="444" y="269"/>
                    <a:pt x="445" y="269"/>
                  </a:cubicBezTo>
                  <a:cubicBezTo>
                    <a:pt x="446" y="265"/>
                    <a:pt x="446" y="261"/>
                    <a:pt x="447" y="258"/>
                  </a:cubicBezTo>
                  <a:cubicBezTo>
                    <a:pt x="446" y="258"/>
                    <a:pt x="445" y="257"/>
                    <a:pt x="445" y="257"/>
                  </a:cubicBezTo>
                  <a:cubicBezTo>
                    <a:pt x="444" y="257"/>
                    <a:pt x="443" y="256"/>
                    <a:pt x="443" y="256"/>
                  </a:cubicBezTo>
                  <a:cubicBezTo>
                    <a:pt x="443" y="256"/>
                    <a:pt x="443" y="256"/>
                    <a:pt x="443" y="256"/>
                  </a:cubicBezTo>
                  <a:cubicBezTo>
                    <a:pt x="433" y="256"/>
                    <a:pt x="427" y="250"/>
                    <a:pt x="427" y="244"/>
                  </a:cubicBezTo>
                  <a:cubicBezTo>
                    <a:pt x="427" y="237"/>
                    <a:pt x="435" y="233"/>
                    <a:pt x="447" y="234"/>
                  </a:cubicBezTo>
                  <a:cubicBezTo>
                    <a:pt x="447" y="234"/>
                    <a:pt x="447" y="234"/>
                    <a:pt x="447" y="234"/>
                  </a:cubicBezTo>
                  <a:cubicBezTo>
                    <a:pt x="447" y="234"/>
                    <a:pt x="447" y="234"/>
                    <a:pt x="447" y="234"/>
                  </a:cubicBezTo>
                  <a:moveTo>
                    <a:pt x="319" y="97"/>
                  </a:moveTo>
                  <a:cubicBezTo>
                    <a:pt x="333" y="88"/>
                    <a:pt x="355" y="106"/>
                    <a:pt x="372" y="132"/>
                  </a:cubicBezTo>
                  <a:cubicBezTo>
                    <a:pt x="388" y="159"/>
                    <a:pt x="395" y="187"/>
                    <a:pt x="381" y="196"/>
                  </a:cubicBezTo>
                  <a:cubicBezTo>
                    <a:pt x="369" y="203"/>
                    <a:pt x="340" y="187"/>
                    <a:pt x="324" y="162"/>
                  </a:cubicBezTo>
                  <a:cubicBezTo>
                    <a:pt x="309" y="138"/>
                    <a:pt x="307" y="104"/>
                    <a:pt x="319" y="97"/>
                  </a:cubicBezTo>
                  <a:moveTo>
                    <a:pt x="280" y="313"/>
                  </a:moveTo>
                  <a:cubicBezTo>
                    <a:pt x="231" y="344"/>
                    <a:pt x="167" y="329"/>
                    <a:pt x="136" y="280"/>
                  </a:cubicBezTo>
                  <a:cubicBezTo>
                    <a:pt x="106" y="231"/>
                    <a:pt x="120" y="167"/>
                    <a:pt x="169" y="137"/>
                  </a:cubicBezTo>
                  <a:cubicBezTo>
                    <a:pt x="218" y="106"/>
                    <a:pt x="282" y="121"/>
                    <a:pt x="313" y="169"/>
                  </a:cubicBezTo>
                  <a:cubicBezTo>
                    <a:pt x="343" y="218"/>
                    <a:pt x="329" y="283"/>
                    <a:pt x="280" y="313"/>
                  </a:cubicBezTo>
                  <a:moveTo>
                    <a:pt x="218" y="51"/>
                  </a:moveTo>
                  <a:cubicBezTo>
                    <a:pt x="249" y="50"/>
                    <a:pt x="277" y="58"/>
                    <a:pt x="277" y="75"/>
                  </a:cubicBezTo>
                  <a:cubicBezTo>
                    <a:pt x="278" y="89"/>
                    <a:pt x="249" y="106"/>
                    <a:pt x="220" y="107"/>
                  </a:cubicBezTo>
                  <a:cubicBezTo>
                    <a:pt x="191" y="108"/>
                    <a:pt x="161" y="93"/>
                    <a:pt x="161" y="79"/>
                  </a:cubicBezTo>
                  <a:cubicBezTo>
                    <a:pt x="160" y="62"/>
                    <a:pt x="187" y="52"/>
                    <a:pt x="218" y="51"/>
                  </a:cubicBezTo>
                  <a:moveTo>
                    <a:pt x="71" y="144"/>
                  </a:moveTo>
                  <a:cubicBezTo>
                    <a:pt x="85" y="116"/>
                    <a:pt x="106" y="96"/>
                    <a:pt x="121" y="104"/>
                  </a:cubicBezTo>
                  <a:cubicBezTo>
                    <a:pt x="133" y="110"/>
                    <a:pt x="134" y="144"/>
                    <a:pt x="120" y="170"/>
                  </a:cubicBezTo>
                  <a:cubicBezTo>
                    <a:pt x="107" y="195"/>
                    <a:pt x="79" y="214"/>
                    <a:pt x="66" y="207"/>
                  </a:cubicBezTo>
                  <a:cubicBezTo>
                    <a:pt x="51" y="199"/>
                    <a:pt x="56" y="171"/>
                    <a:pt x="71" y="144"/>
                  </a:cubicBezTo>
                  <a:moveTo>
                    <a:pt x="130" y="353"/>
                  </a:moveTo>
                  <a:cubicBezTo>
                    <a:pt x="116" y="362"/>
                    <a:pt x="94" y="343"/>
                    <a:pt x="77" y="317"/>
                  </a:cubicBezTo>
                  <a:cubicBezTo>
                    <a:pt x="61" y="291"/>
                    <a:pt x="54" y="263"/>
                    <a:pt x="68" y="254"/>
                  </a:cubicBezTo>
                  <a:cubicBezTo>
                    <a:pt x="80" y="247"/>
                    <a:pt x="109" y="263"/>
                    <a:pt x="125" y="287"/>
                  </a:cubicBezTo>
                  <a:cubicBezTo>
                    <a:pt x="140" y="312"/>
                    <a:pt x="142" y="346"/>
                    <a:pt x="130" y="353"/>
                  </a:cubicBezTo>
                  <a:moveTo>
                    <a:pt x="231" y="399"/>
                  </a:moveTo>
                  <a:cubicBezTo>
                    <a:pt x="200" y="400"/>
                    <a:pt x="172" y="392"/>
                    <a:pt x="172" y="375"/>
                  </a:cubicBezTo>
                  <a:cubicBezTo>
                    <a:pt x="171" y="361"/>
                    <a:pt x="200" y="344"/>
                    <a:pt x="229" y="343"/>
                  </a:cubicBezTo>
                  <a:cubicBezTo>
                    <a:pt x="258" y="342"/>
                    <a:pt x="288" y="357"/>
                    <a:pt x="288" y="371"/>
                  </a:cubicBezTo>
                  <a:cubicBezTo>
                    <a:pt x="289" y="387"/>
                    <a:pt x="262" y="397"/>
                    <a:pt x="231" y="399"/>
                  </a:cubicBezTo>
                  <a:moveTo>
                    <a:pt x="378" y="306"/>
                  </a:moveTo>
                  <a:cubicBezTo>
                    <a:pt x="364" y="334"/>
                    <a:pt x="343" y="354"/>
                    <a:pt x="328" y="346"/>
                  </a:cubicBezTo>
                  <a:cubicBezTo>
                    <a:pt x="316" y="339"/>
                    <a:pt x="315" y="306"/>
                    <a:pt x="329" y="280"/>
                  </a:cubicBezTo>
                  <a:cubicBezTo>
                    <a:pt x="342" y="254"/>
                    <a:pt x="370" y="236"/>
                    <a:pt x="383" y="243"/>
                  </a:cubicBezTo>
                  <a:cubicBezTo>
                    <a:pt x="398" y="250"/>
                    <a:pt x="393" y="279"/>
                    <a:pt x="378" y="306"/>
                  </a:cubicBezTo>
                </a:path>
              </a:pathLst>
            </a:custGeom>
            <a:solidFill>
              <a:schemeClr val="accent1"/>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pic>
          <p:nvPicPr>
            <p:cNvPr id="62" name="Picture 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1944" y="1207900"/>
              <a:ext cx="71205" cy="1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1482" y="1512575"/>
              <a:ext cx="45188" cy="6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40"/>
            <p:cNvSpPr>
              <a:spLocks noEditPoints="1"/>
            </p:cNvSpPr>
            <p:nvPr/>
          </p:nvSpPr>
          <p:spPr bwMode="auto">
            <a:xfrm>
              <a:off x="6406669" y="1255141"/>
              <a:ext cx="308098" cy="307414"/>
            </a:xfrm>
            <a:custGeom>
              <a:avLst/>
              <a:gdLst>
                <a:gd name="T0" fmla="*/ 143 w 190"/>
                <a:gd name="T1" fmla="*/ 160 h 190"/>
                <a:gd name="T2" fmla="*/ 161 w 190"/>
                <a:gd name="T3" fmla="*/ 163 h 190"/>
                <a:gd name="T4" fmla="*/ 161 w 190"/>
                <a:gd name="T5" fmla="*/ 153 h 190"/>
                <a:gd name="T6" fmla="*/ 171 w 190"/>
                <a:gd name="T7" fmla="*/ 143 h 190"/>
                <a:gd name="T8" fmla="*/ 177 w 190"/>
                <a:gd name="T9" fmla="*/ 133 h 190"/>
                <a:gd name="T10" fmla="*/ 176 w 190"/>
                <a:gd name="T11" fmla="*/ 118 h 190"/>
                <a:gd name="T12" fmla="*/ 188 w 190"/>
                <a:gd name="T13" fmla="*/ 113 h 190"/>
                <a:gd name="T14" fmla="*/ 175 w 190"/>
                <a:gd name="T15" fmla="*/ 100 h 190"/>
                <a:gd name="T16" fmla="*/ 189 w 190"/>
                <a:gd name="T17" fmla="*/ 90 h 190"/>
                <a:gd name="T18" fmla="*/ 182 w 190"/>
                <a:gd name="T19" fmla="*/ 83 h 190"/>
                <a:gd name="T20" fmla="*/ 181 w 190"/>
                <a:gd name="T21" fmla="*/ 69 h 190"/>
                <a:gd name="T22" fmla="*/ 177 w 190"/>
                <a:gd name="T23" fmla="*/ 58 h 190"/>
                <a:gd name="T24" fmla="*/ 168 w 190"/>
                <a:gd name="T25" fmla="*/ 47 h 190"/>
                <a:gd name="T26" fmla="*/ 169 w 190"/>
                <a:gd name="T27" fmla="*/ 37 h 190"/>
                <a:gd name="T28" fmla="*/ 153 w 190"/>
                <a:gd name="T29" fmla="*/ 38 h 190"/>
                <a:gd name="T30" fmla="*/ 153 w 190"/>
                <a:gd name="T31" fmla="*/ 20 h 190"/>
                <a:gd name="T32" fmla="*/ 142 w 190"/>
                <a:gd name="T33" fmla="*/ 21 h 190"/>
                <a:gd name="T34" fmla="*/ 131 w 190"/>
                <a:gd name="T35" fmla="*/ 13 h 190"/>
                <a:gd name="T36" fmla="*/ 120 w 190"/>
                <a:gd name="T37" fmla="*/ 9 h 190"/>
                <a:gd name="T38" fmla="*/ 106 w 190"/>
                <a:gd name="T39" fmla="*/ 8 h 190"/>
                <a:gd name="T40" fmla="*/ 99 w 190"/>
                <a:gd name="T41" fmla="*/ 0 h 190"/>
                <a:gd name="T42" fmla="*/ 89 w 190"/>
                <a:gd name="T43" fmla="*/ 14 h 190"/>
                <a:gd name="T44" fmla="*/ 81 w 190"/>
                <a:gd name="T45" fmla="*/ 6 h 190"/>
                <a:gd name="T46" fmla="*/ 69 w 190"/>
                <a:gd name="T47" fmla="*/ 9 h 190"/>
                <a:gd name="T48" fmla="*/ 57 w 190"/>
                <a:gd name="T49" fmla="*/ 15 h 190"/>
                <a:gd name="T50" fmla="*/ 51 w 190"/>
                <a:gd name="T51" fmla="*/ 11 h 190"/>
                <a:gd name="T52" fmla="*/ 47 w 190"/>
                <a:gd name="T53" fmla="*/ 21 h 190"/>
                <a:gd name="T54" fmla="*/ 35 w 190"/>
                <a:gd name="T55" fmla="*/ 28 h 190"/>
                <a:gd name="T56" fmla="*/ 27 w 190"/>
                <a:gd name="T57" fmla="*/ 36 h 190"/>
                <a:gd name="T58" fmla="*/ 20 w 190"/>
                <a:gd name="T59" fmla="*/ 48 h 190"/>
                <a:gd name="T60" fmla="*/ 11 w 190"/>
                <a:gd name="T61" fmla="*/ 52 h 190"/>
                <a:gd name="T62" fmla="*/ 19 w 190"/>
                <a:gd name="T63" fmla="*/ 67 h 190"/>
                <a:gd name="T64" fmla="*/ 3 w 190"/>
                <a:gd name="T65" fmla="*/ 73 h 190"/>
                <a:gd name="T66" fmla="*/ 8 w 190"/>
                <a:gd name="T67" fmla="*/ 82 h 190"/>
                <a:gd name="T68" fmla="*/ 5 w 190"/>
                <a:gd name="T69" fmla="*/ 96 h 190"/>
                <a:gd name="T70" fmla="*/ 6 w 190"/>
                <a:gd name="T71" fmla="*/ 108 h 190"/>
                <a:gd name="T72" fmla="*/ 10 w 190"/>
                <a:gd name="T73" fmla="*/ 121 h 190"/>
                <a:gd name="T74" fmla="*/ 7 w 190"/>
                <a:gd name="T75" fmla="*/ 130 h 190"/>
                <a:gd name="T76" fmla="*/ 24 w 190"/>
                <a:gd name="T77" fmla="*/ 134 h 190"/>
                <a:gd name="T78" fmla="*/ 18 w 190"/>
                <a:gd name="T79" fmla="*/ 151 h 190"/>
                <a:gd name="T80" fmla="*/ 28 w 190"/>
                <a:gd name="T81" fmla="*/ 153 h 190"/>
                <a:gd name="T82" fmla="*/ 36 w 190"/>
                <a:gd name="T83" fmla="*/ 164 h 190"/>
                <a:gd name="T84" fmla="*/ 46 w 190"/>
                <a:gd name="T85" fmla="*/ 171 h 190"/>
                <a:gd name="T86" fmla="*/ 59 w 190"/>
                <a:gd name="T87" fmla="*/ 176 h 190"/>
                <a:gd name="T88" fmla="*/ 64 w 190"/>
                <a:gd name="T89" fmla="*/ 185 h 190"/>
                <a:gd name="T90" fmla="*/ 77 w 190"/>
                <a:gd name="T91" fmla="*/ 174 h 190"/>
                <a:gd name="T92" fmla="*/ 86 w 190"/>
                <a:gd name="T93" fmla="*/ 189 h 190"/>
                <a:gd name="T94" fmla="*/ 95 w 190"/>
                <a:gd name="T95" fmla="*/ 183 h 190"/>
                <a:gd name="T96" fmla="*/ 108 w 190"/>
                <a:gd name="T97" fmla="*/ 184 h 190"/>
                <a:gd name="T98" fmla="*/ 120 w 190"/>
                <a:gd name="T99" fmla="*/ 182 h 190"/>
                <a:gd name="T100" fmla="*/ 132 w 190"/>
                <a:gd name="T101" fmla="*/ 175 h 190"/>
                <a:gd name="T102" fmla="*/ 139 w 190"/>
                <a:gd name="T103" fmla="*/ 179 h 190"/>
                <a:gd name="T104" fmla="*/ 78 w 190"/>
                <a:gd name="T105" fmla="*/ 74 h 190"/>
                <a:gd name="T106" fmla="*/ 86 w 190"/>
                <a:gd name="T107" fmla="*/ 76 h 190"/>
                <a:gd name="T108" fmla="*/ 121 w 190"/>
                <a:gd name="T109" fmla="*/ 88 h 190"/>
                <a:gd name="T110" fmla="*/ 124 w 190"/>
                <a:gd name="T111" fmla="*/ 80 h 190"/>
                <a:gd name="T112" fmla="*/ 77 w 190"/>
                <a:gd name="T113" fmla="*/ 104 h 190"/>
                <a:gd name="T114" fmla="*/ 81 w 190"/>
                <a:gd name="T115" fmla="*/ 102 h 190"/>
                <a:gd name="T116" fmla="*/ 102 w 190"/>
                <a:gd name="T117" fmla="*/ 108 h 190"/>
                <a:gd name="T118" fmla="*/ 104 w 190"/>
                <a:gd name="T119" fmla="*/ 113 h 190"/>
                <a:gd name="T120" fmla="*/ 102 w 190"/>
                <a:gd name="T121" fmla="*/ 12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90">
                  <a:moveTo>
                    <a:pt x="143" y="171"/>
                  </a:moveTo>
                  <a:cubicBezTo>
                    <a:pt x="142" y="169"/>
                    <a:pt x="142" y="169"/>
                    <a:pt x="142" y="169"/>
                  </a:cubicBezTo>
                  <a:cubicBezTo>
                    <a:pt x="140" y="167"/>
                    <a:pt x="140" y="163"/>
                    <a:pt x="143" y="160"/>
                  </a:cubicBezTo>
                  <a:cubicBezTo>
                    <a:pt x="146" y="157"/>
                    <a:pt x="151" y="158"/>
                    <a:pt x="153" y="161"/>
                  </a:cubicBezTo>
                  <a:cubicBezTo>
                    <a:pt x="154" y="163"/>
                    <a:pt x="154" y="163"/>
                    <a:pt x="154" y="163"/>
                  </a:cubicBezTo>
                  <a:cubicBezTo>
                    <a:pt x="156" y="165"/>
                    <a:pt x="159" y="165"/>
                    <a:pt x="161" y="163"/>
                  </a:cubicBezTo>
                  <a:cubicBezTo>
                    <a:pt x="162" y="162"/>
                    <a:pt x="162" y="161"/>
                    <a:pt x="163" y="160"/>
                  </a:cubicBezTo>
                  <a:cubicBezTo>
                    <a:pt x="165" y="159"/>
                    <a:pt x="165" y="156"/>
                    <a:pt x="163" y="154"/>
                  </a:cubicBezTo>
                  <a:cubicBezTo>
                    <a:pt x="161" y="153"/>
                    <a:pt x="161" y="153"/>
                    <a:pt x="161" y="153"/>
                  </a:cubicBezTo>
                  <a:cubicBezTo>
                    <a:pt x="159" y="151"/>
                    <a:pt x="158" y="147"/>
                    <a:pt x="159" y="144"/>
                  </a:cubicBezTo>
                  <a:cubicBezTo>
                    <a:pt x="161" y="140"/>
                    <a:pt x="166" y="139"/>
                    <a:pt x="169" y="142"/>
                  </a:cubicBezTo>
                  <a:cubicBezTo>
                    <a:pt x="171" y="143"/>
                    <a:pt x="171" y="143"/>
                    <a:pt x="171" y="143"/>
                  </a:cubicBezTo>
                  <a:cubicBezTo>
                    <a:pt x="173" y="145"/>
                    <a:pt x="176" y="144"/>
                    <a:pt x="177" y="142"/>
                  </a:cubicBezTo>
                  <a:cubicBezTo>
                    <a:pt x="178" y="141"/>
                    <a:pt x="178" y="140"/>
                    <a:pt x="179" y="139"/>
                  </a:cubicBezTo>
                  <a:cubicBezTo>
                    <a:pt x="180" y="136"/>
                    <a:pt x="179" y="134"/>
                    <a:pt x="177" y="133"/>
                  </a:cubicBezTo>
                  <a:cubicBezTo>
                    <a:pt x="175" y="132"/>
                    <a:pt x="175" y="132"/>
                    <a:pt x="175" y="132"/>
                  </a:cubicBezTo>
                  <a:cubicBezTo>
                    <a:pt x="171" y="130"/>
                    <a:pt x="169" y="126"/>
                    <a:pt x="171" y="123"/>
                  </a:cubicBezTo>
                  <a:cubicBezTo>
                    <a:pt x="169" y="120"/>
                    <a:pt x="172" y="116"/>
                    <a:pt x="176" y="118"/>
                  </a:cubicBezTo>
                  <a:cubicBezTo>
                    <a:pt x="181" y="120"/>
                    <a:pt x="181" y="120"/>
                    <a:pt x="181" y="120"/>
                  </a:cubicBezTo>
                  <a:cubicBezTo>
                    <a:pt x="184" y="121"/>
                    <a:pt x="186" y="119"/>
                    <a:pt x="187" y="117"/>
                  </a:cubicBezTo>
                  <a:cubicBezTo>
                    <a:pt x="187" y="116"/>
                    <a:pt x="188" y="114"/>
                    <a:pt x="188" y="113"/>
                  </a:cubicBezTo>
                  <a:cubicBezTo>
                    <a:pt x="188" y="111"/>
                    <a:pt x="186" y="108"/>
                    <a:pt x="184" y="108"/>
                  </a:cubicBezTo>
                  <a:cubicBezTo>
                    <a:pt x="182" y="108"/>
                    <a:pt x="182" y="108"/>
                    <a:pt x="182" y="108"/>
                  </a:cubicBezTo>
                  <a:cubicBezTo>
                    <a:pt x="178" y="107"/>
                    <a:pt x="175" y="104"/>
                    <a:pt x="175" y="100"/>
                  </a:cubicBezTo>
                  <a:cubicBezTo>
                    <a:pt x="176" y="97"/>
                    <a:pt x="179" y="94"/>
                    <a:pt x="183" y="94"/>
                  </a:cubicBezTo>
                  <a:cubicBezTo>
                    <a:pt x="185" y="94"/>
                    <a:pt x="185" y="94"/>
                    <a:pt x="185" y="94"/>
                  </a:cubicBezTo>
                  <a:cubicBezTo>
                    <a:pt x="187" y="95"/>
                    <a:pt x="190" y="93"/>
                    <a:pt x="189" y="90"/>
                  </a:cubicBezTo>
                  <a:cubicBezTo>
                    <a:pt x="189" y="89"/>
                    <a:pt x="189" y="87"/>
                    <a:pt x="189" y="86"/>
                  </a:cubicBezTo>
                  <a:cubicBezTo>
                    <a:pt x="189" y="84"/>
                    <a:pt x="186" y="82"/>
                    <a:pt x="184" y="82"/>
                  </a:cubicBezTo>
                  <a:cubicBezTo>
                    <a:pt x="182" y="83"/>
                    <a:pt x="182" y="83"/>
                    <a:pt x="182" y="83"/>
                  </a:cubicBezTo>
                  <a:cubicBezTo>
                    <a:pt x="178" y="84"/>
                    <a:pt x="174" y="81"/>
                    <a:pt x="174" y="77"/>
                  </a:cubicBezTo>
                  <a:cubicBezTo>
                    <a:pt x="173" y="74"/>
                    <a:pt x="175" y="70"/>
                    <a:pt x="179" y="69"/>
                  </a:cubicBezTo>
                  <a:cubicBezTo>
                    <a:pt x="181" y="69"/>
                    <a:pt x="181" y="69"/>
                    <a:pt x="181" y="69"/>
                  </a:cubicBezTo>
                  <a:cubicBezTo>
                    <a:pt x="183" y="69"/>
                    <a:pt x="185" y="66"/>
                    <a:pt x="184" y="63"/>
                  </a:cubicBezTo>
                  <a:cubicBezTo>
                    <a:pt x="184" y="62"/>
                    <a:pt x="183" y="61"/>
                    <a:pt x="183" y="60"/>
                  </a:cubicBezTo>
                  <a:cubicBezTo>
                    <a:pt x="182" y="58"/>
                    <a:pt x="179" y="57"/>
                    <a:pt x="177" y="58"/>
                  </a:cubicBezTo>
                  <a:cubicBezTo>
                    <a:pt x="175" y="59"/>
                    <a:pt x="175" y="59"/>
                    <a:pt x="175" y="59"/>
                  </a:cubicBezTo>
                  <a:cubicBezTo>
                    <a:pt x="171" y="61"/>
                    <a:pt x="167" y="59"/>
                    <a:pt x="166" y="56"/>
                  </a:cubicBezTo>
                  <a:cubicBezTo>
                    <a:pt x="164" y="53"/>
                    <a:pt x="165" y="48"/>
                    <a:pt x="168" y="47"/>
                  </a:cubicBezTo>
                  <a:cubicBezTo>
                    <a:pt x="170" y="46"/>
                    <a:pt x="170" y="46"/>
                    <a:pt x="170" y="46"/>
                  </a:cubicBezTo>
                  <a:cubicBezTo>
                    <a:pt x="172" y="45"/>
                    <a:pt x="173" y="42"/>
                    <a:pt x="172" y="40"/>
                  </a:cubicBezTo>
                  <a:cubicBezTo>
                    <a:pt x="171" y="39"/>
                    <a:pt x="170" y="38"/>
                    <a:pt x="169" y="37"/>
                  </a:cubicBezTo>
                  <a:cubicBezTo>
                    <a:pt x="168" y="35"/>
                    <a:pt x="165" y="34"/>
                    <a:pt x="163" y="36"/>
                  </a:cubicBezTo>
                  <a:cubicBezTo>
                    <a:pt x="161" y="38"/>
                    <a:pt x="161" y="38"/>
                    <a:pt x="161" y="38"/>
                  </a:cubicBezTo>
                  <a:cubicBezTo>
                    <a:pt x="159" y="40"/>
                    <a:pt x="155" y="40"/>
                    <a:pt x="153" y="38"/>
                  </a:cubicBezTo>
                  <a:cubicBezTo>
                    <a:pt x="149" y="36"/>
                    <a:pt x="149" y="31"/>
                    <a:pt x="152" y="28"/>
                  </a:cubicBezTo>
                  <a:cubicBezTo>
                    <a:pt x="153" y="27"/>
                    <a:pt x="153" y="27"/>
                    <a:pt x="153" y="27"/>
                  </a:cubicBezTo>
                  <a:cubicBezTo>
                    <a:pt x="155" y="25"/>
                    <a:pt x="155" y="22"/>
                    <a:pt x="153" y="20"/>
                  </a:cubicBezTo>
                  <a:cubicBezTo>
                    <a:pt x="152" y="19"/>
                    <a:pt x="151" y="19"/>
                    <a:pt x="150" y="18"/>
                  </a:cubicBezTo>
                  <a:cubicBezTo>
                    <a:pt x="148" y="16"/>
                    <a:pt x="145" y="17"/>
                    <a:pt x="144" y="19"/>
                  </a:cubicBezTo>
                  <a:cubicBezTo>
                    <a:pt x="142" y="21"/>
                    <a:pt x="142" y="21"/>
                    <a:pt x="142" y="21"/>
                  </a:cubicBezTo>
                  <a:cubicBezTo>
                    <a:pt x="141" y="25"/>
                    <a:pt x="136" y="26"/>
                    <a:pt x="133" y="24"/>
                  </a:cubicBezTo>
                  <a:cubicBezTo>
                    <a:pt x="130" y="22"/>
                    <a:pt x="129" y="18"/>
                    <a:pt x="131" y="15"/>
                  </a:cubicBezTo>
                  <a:cubicBezTo>
                    <a:pt x="131" y="13"/>
                    <a:pt x="131" y="13"/>
                    <a:pt x="131" y="13"/>
                  </a:cubicBezTo>
                  <a:cubicBezTo>
                    <a:pt x="133" y="11"/>
                    <a:pt x="132" y="8"/>
                    <a:pt x="129" y="7"/>
                  </a:cubicBezTo>
                  <a:cubicBezTo>
                    <a:pt x="128" y="6"/>
                    <a:pt x="127" y="6"/>
                    <a:pt x="126" y="6"/>
                  </a:cubicBezTo>
                  <a:cubicBezTo>
                    <a:pt x="123" y="5"/>
                    <a:pt x="121" y="6"/>
                    <a:pt x="120" y="9"/>
                  </a:cubicBezTo>
                  <a:cubicBezTo>
                    <a:pt x="120" y="11"/>
                    <a:pt x="120" y="11"/>
                    <a:pt x="120" y="11"/>
                  </a:cubicBezTo>
                  <a:cubicBezTo>
                    <a:pt x="119" y="15"/>
                    <a:pt x="115" y="17"/>
                    <a:pt x="111" y="16"/>
                  </a:cubicBezTo>
                  <a:cubicBezTo>
                    <a:pt x="108" y="15"/>
                    <a:pt x="106" y="11"/>
                    <a:pt x="106" y="8"/>
                  </a:cubicBezTo>
                  <a:cubicBezTo>
                    <a:pt x="107" y="6"/>
                    <a:pt x="107" y="6"/>
                    <a:pt x="107" y="6"/>
                  </a:cubicBezTo>
                  <a:cubicBezTo>
                    <a:pt x="107" y="3"/>
                    <a:pt x="106" y="1"/>
                    <a:pt x="103" y="1"/>
                  </a:cubicBezTo>
                  <a:cubicBezTo>
                    <a:pt x="102" y="1"/>
                    <a:pt x="101" y="1"/>
                    <a:pt x="99" y="0"/>
                  </a:cubicBezTo>
                  <a:cubicBezTo>
                    <a:pt x="97" y="0"/>
                    <a:pt x="95" y="2"/>
                    <a:pt x="95" y="5"/>
                  </a:cubicBezTo>
                  <a:cubicBezTo>
                    <a:pt x="95" y="7"/>
                    <a:pt x="95" y="7"/>
                    <a:pt x="95" y="7"/>
                  </a:cubicBezTo>
                  <a:cubicBezTo>
                    <a:pt x="95" y="11"/>
                    <a:pt x="92" y="14"/>
                    <a:pt x="89" y="14"/>
                  </a:cubicBezTo>
                  <a:cubicBezTo>
                    <a:pt x="89" y="14"/>
                    <a:pt x="89" y="14"/>
                    <a:pt x="89" y="14"/>
                  </a:cubicBezTo>
                  <a:cubicBezTo>
                    <a:pt x="85" y="15"/>
                    <a:pt x="82" y="12"/>
                    <a:pt x="81" y="8"/>
                  </a:cubicBezTo>
                  <a:cubicBezTo>
                    <a:pt x="81" y="6"/>
                    <a:pt x="81" y="6"/>
                    <a:pt x="81" y="6"/>
                  </a:cubicBezTo>
                  <a:cubicBezTo>
                    <a:pt x="81" y="4"/>
                    <a:pt x="79" y="2"/>
                    <a:pt x="76" y="2"/>
                  </a:cubicBezTo>
                  <a:cubicBezTo>
                    <a:pt x="75" y="2"/>
                    <a:pt x="74" y="3"/>
                    <a:pt x="72" y="3"/>
                  </a:cubicBezTo>
                  <a:cubicBezTo>
                    <a:pt x="70" y="4"/>
                    <a:pt x="69" y="6"/>
                    <a:pt x="69" y="9"/>
                  </a:cubicBezTo>
                  <a:cubicBezTo>
                    <a:pt x="70" y="11"/>
                    <a:pt x="70" y="11"/>
                    <a:pt x="70" y="11"/>
                  </a:cubicBezTo>
                  <a:cubicBezTo>
                    <a:pt x="71" y="14"/>
                    <a:pt x="70" y="18"/>
                    <a:pt x="66" y="19"/>
                  </a:cubicBezTo>
                  <a:cubicBezTo>
                    <a:pt x="63" y="21"/>
                    <a:pt x="59" y="19"/>
                    <a:pt x="57" y="15"/>
                  </a:cubicBezTo>
                  <a:cubicBezTo>
                    <a:pt x="57" y="14"/>
                    <a:pt x="57" y="14"/>
                    <a:pt x="57" y="14"/>
                  </a:cubicBezTo>
                  <a:cubicBezTo>
                    <a:pt x="56" y="11"/>
                    <a:pt x="53" y="10"/>
                    <a:pt x="51" y="11"/>
                  </a:cubicBezTo>
                  <a:cubicBezTo>
                    <a:pt x="51" y="11"/>
                    <a:pt x="51" y="11"/>
                    <a:pt x="51" y="11"/>
                  </a:cubicBezTo>
                  <a:cubicBezTo>
                    <a:pt x="50" y="12"/>
                    <a:pt x="48" y="12"/>
                    <a:pt x="47" y="13"/>
                  </a:cubicBezTo>
                  <a:cubicBezTo>
                    <a:pt x="45" y="14"/>
                    <a:pt x="45" y="17"/>
                    <a:pt x="46" y="19"/>
                  </a:cubicBezTo>
                  <a:cubicBezTo>
                    <a:pt x="47" y="21"/>
                    <a:pt x="47" y="21"/>
                    <a:pt x="47" y="21"/>
                  </a:cubicBezTo>
                  <a:cubicBezTo>
                    <a:pt x="50" y="24"/>
                    <a:pt x="49" y="28"/>
                    <a:pt x="46" y="31"/>
                  </a:cubicBezTo>
                  <a:cubicBezTo>
                    <a:pt x="43" y="33"/>
                    <a:pt x="39" y="32"/>
                    <a:pt x="36" y="29"/>
                  </a:cubicBezTo>
                  <a:cubicBezTo>
                    <a:pt x="35" y="28"/>
                    <a:pt x="35" y="28"/>
                    <a:pt x="35" y="28"/>
                  </a:cubicBezTo>
                  <a:cubicBezTo>
                    <a:pt x="34" y="25"/>
                    <a:pt x="31" y="25"/>
                    <a:pt x="29" y="27"/>
                  </a:cubicBezTo>
                  <a:cubicBezTo>
                    <a:pt x="28" y="28"/>
                    <a:pt x="27" y="29"/>
                    <a:pt x="26" y="30"/>
                  </a:cubicBezTo>
                  <a:cubicBezTo>
                    <a:pt x="24" y="32"/>
                    <a:pt x="25" y="34"/>
                    <a:pt x="27" y="36"/>
                  </a:cubicBezTo>
                  <a:cubicBezTo>
                    <a:pt x="28" y="37"/>
                    <a:pt x="28" y="37"/>
                    <a:pt x="28" y="37"/>
                  </a:cubicBezTo>
                  <a:cubicBezTo>
                    <a:pt x="31" y="40"/>
                    <a:pt x="32" y="44"/>
                    <a:pt x="30" y="47"/>
                  </a:cubicBezTo>
                  <a:cubicBezTo>
                    <a:pt x="27" y="50"/>
                    <a:pt x="23" y="50"/>
                    <a:pt x="20" y="48"/>
                  </a:cubicBezTo>
                  <a:cubicBezTo>
                    <a:pt x="19" y="47"/>
                    <a:pt x="19" y="47"/>
                    <a:pt x="19" y="47"/>
                  </a:cubicBezTo>
                  <a:cubicBezTo>
                    <a:pt x="17" y="45"/>
                    <a:pt x="14" y="46"/>
                    <a:pt x="12" y="48"/>
                  </a:cubicBezTo>
                  <a:cubicBezTo>
                    <a:pt x="12" y="49"/>
                    <a:pt x="11" y="51"/>
                    <a:pt x="11" y="52"/>
                  </a:cubicBezTo>
                  <a:cubicBezTo>
                    <a:pt x="9" y="54"/>
                    <a:pt x="10" y="57"/>
                    <a:pt x="13" y="58"/>
                  </a:cubicBezTo>
                  <a:cubicBezTo>
                    <a:pt x="15" y="58"/>
                    <a:pt x="15" y="58"/>
                    <a:pt x="15" y="58"/>
                  </a:cubicBezTo>
                  <a:cubicBezTo>
                    <a:pt x="18" y="60"/>
                    <a:pt x="20" y="64"/>
                    <a:pt x="19" y="67"/>
                  </a:cubicBezTo>
                  <a:cubicBezTo>
                    <a:pt x="20" y="70"/>
                    <a:pt x="17" y="74"/>
                    <a:pt x="14" y="73"/>
                  </a:cubicBezTo>
                  <a:cubicBezTo>
                    <a:pt x="8" y="70"/>
                    <a:pt x="8" y="70"/>
                    <a:pt x="8" y="70"/>
                  </a:cubicBezTo>
                  <a:cubicBezTo>
                    <a:pt x="6" y="69"/>
                    <a:pt x="3" y="71"/>
                    <a:pt x="3" y="73"/>
                  </a:cubicBezTo>
                  <a:cubicBezTo>
                    <a:pt x="2" y="75"/>
                    <a:pt x="2" y="76"/>
                    <a:pt x="2" y="77"/>
                  </a:cubicBezTo>
                  <a:cubicBezTo>
                    <a:pt x="1" y="80"/>
                    <a:pt x="3" y="82"/>
                    <a:pt x="6" y="82"/>
                  </a:cubicBezTo>
                  <a:cubicBezTo>
                    <a:pt x="8" y="82"/>
                    <a:pt x="8" y="82"/>
                    <a:pt x="8" y="82"/>
                  </a:cubicBezTo>
                  <a:cubicBezTo>
                    <a:pt x="11" y="83"/>
                    <a:pt x="14" y="85"/>
                    <a:pt x="14" y="89"/>
                  </a:cubicBezTo>
                  <a:cubicBezTo>
                    <a:pt x="14" y="93"/>
                    <a:pt x="11" y="96"/>
                    <a:pt x="7" y="96"/>
                  </a:cubicBezTo>
                  <a:cubicBezTo>
                    <a:pt x="5" y="96"/>
                    <a:pt x="5" y="96"/>
                    <a:pt x="5" y="96"/>
                  </a:cubicBezTo>
                  <a:cubicBezTo>
                    <a:pt x="2" y="96"/>
                    <a:pt x="0" y="98"/>
                    <a:pt x="0" y="100"/>
                  </a:cubicBezTo>
                  <a:cubicBezTo>
                    <a:pt x="0" y="102"/>
                    <a:pt x="0" y="103"/>
                    <a:pt x="0" y="104"/>
                  </a:cubicBezTo>
                  <a:cubicBezTo>
                    <a:pt x="1" y="107"/>
                    <a:pt x="3" y="108"/>
                    <a:pt x="6" y="108"/>
                  </a:cubicBezTo>
                  <a:cubicBezTo>
                    <a:pt x="8" y="107"/>
                    <a:pt x="8" y="107"/>
                    <a:pt x="8" y="107"/>
                  </a:cubicBezTo>
                  <a:cubicBezTo>
                    <a:pt x="11" y="107"/>
                    <a:pt x="14" y="108"/>
                    <a:pt x="15" y="112"/>
                  </a:cubicBezTo>
                  <a:cubicBezTo>
                    <a:pt x="17" y="116"/>
                    <a:pt x="15" y="120"/>
                    <a:pt x="10" y="121"/>
                  </a:cubicBezTo>
                  <a:cubicBezTo>
                    <a:pt x="9" y="121"/>
                    <a:pt x="9" y="121"/>
                    <a:pt x="9" y="121"/>
                  </a:cubicBezTo>
                  <a:cubicBezTo>
                    <a:pt x="6" y="122"/>
                    <a:pt x="5" y="124"/>
                    <a:pt x="5" y="127"/>
                  </a:cubicBezTo>
                  <a:cubicBezTo>
                    <a:pt x="6" y="128"/>
                    <a:pt x="6" y="129"/>
                    <a:pt x="7" y="130"/>
                  </a:cubicBezTo>
                  <a:cubicBezTo>
                    <a:pt x="8" y="133"/>
                    <a:pt x="11" y="134"/>
                    <a:pt x="13" y="132"/>
                  </a:cubicBezTo>
                  <a:cubicBezTo>
                    <a:pt x="15" y="131"/>
                    <a:pt x="15" y="131"/>
                    <a:pt x="15" y="131"/>
                  </a:cubicBezTo>
                  <a:cubicBezTo>
                    <a:pt x="18" y="130"/>
                    <a:pt x="22" y="131"/>
                    <a:pt x="24" y="134"/>
                  </a:cubicBezTo>
                  <a:cubicBezTo>
                    <a:pt x="26" y="138"/>
                    <a:pt x="24" y="142"/>
                    <a:pt x="21" y="143"/>
                  </a:cubicBezTo>
                  <a:cubicBezTo>
                    <a:pt x="19" y="144"/>
                    <a:pt x="19" y="144"/>
                    <a:pt x="19" y="144"/>
                  </a:cubicBezTo>
                  <a:cubicBezTo>
                    <a:pt x="17" y="146"/>
                    <a:pt x="16" y="149"/>
                    <a:pt x="18" y="151"/>
                  </a:cubicBezTo>
                  <a:cubicBezTo>
                    <a:pt x="19" y="152"/>
                    <a:pt x="19" y="153"/>
                    <a:pt x="20" y="154"/>
                  </a:cubicBezTo>
                  <a:cubicBezTo>
                    <a:pt x="22" y="156"/>
                    <a:pt x="25" y="156"/>
                    <a:pt x="27" y="154"/>
                  </a:cubicBezTo>
                  <a:cubicBezTo>
                    <a:pt x="28" y="153"/>
                    <a:pt x="28" y="153"/>
                    <a:pt x="28" y="153"/>
                  </a:cubicBezTo>
                  <a:cubicBezTo>
                    <a:pt x="31" y="150"/>
                    <a:pt x="34" y="150"/>
                    <a:pt x="37" y="152"/>
                  </a:cubicBezTo>
                  <a:cubicBezTo>
                    <a:pt x="40" y="154"/>
                    <a:pt x="41" y="159"/>
                    <a:pt x="38" y="162"/>
                  </a:cubicBezTo>
                  <a:cubicBezTo>
                    <a:pt x="36" y="164"/>
                    <a:pt x="36" y="164"/>
                    <a:pt x="36" y="164"/>
                  </a:cubicBezTo>
                  <a:cubicBezTo>
                    <a:pt x="35" y="165"/>
                    <a:pt x="35" y="168"/>
                    <a:pt x="37" y="170"/>
                  </a:cubicBezTo>
                  <a:cubicBezTo>
                    <a:pt x="38" y="171"/>
                    <a:pt x="39" y="172"/>
                    <a:pt x="40" y="172"/>
                  </a:cubicBezTo>
                  <a:cubicBezTo>
                    <a:pt x="42" y="174"/>
                    <a:pt x="45" y="173"/>
                    <a:pt x="46" y="171"/>
                  </a:cubicBezTo>
                  <a:cubicBezTo>
                    <a:pt x="47" y="169"/>
                    <a:pt x="47" y="169"/>
                    <a:pt x="47" y="169"/>
                  </a:cubicBezTo>
                  <a:cubicBezTo>
                    <a:pt x="49" y="166"/>
                    <a:pt x="52" y="165"/>
                    <a:pt x="55" y="166"/>
                  </a:cubicBezTo>
                  <a:cubicBezTo>
                    <a:pt x="59" y="167"/>
                    <a:pt x="61" y="172"/>
                    <a:pt x="59" y="176"/>
                  </a:cubicBezTo>
                  <a:cubicBezTo>
                    <a:pt x="58" y="177"/>
                    <a:pt x="58" y="177"/>
                    <a:pt x="58" y="177"/>
                  </a:cubicBezTo>
                  <a:cubicBezTo>
                    <a:pt x="57" y="179"/>
                    <a:pt x="58" y="182"/>
                    <a:pt x="60" y="183"/>
                  </a:cubicBezTo>
                  <a:cubicBezTo>
                    <a:pt x="61" y="184"/>
                    <a:pt x="63" y="184"/>
                    <a:pt x="64" y="185"/>
                  </a:cubicBezTo>
                  <a:cubicBezTo>
                    <a:pt x="66" y="185"/>
                    <a:pt x="69" y="184"/>
                    <a:pt x="69" y="182"/>
                  </a:cubicBezTo>
                  <a:cubicBezTo>
                    <a:pt x="70" y="180"/>
                    <a:pt x="70" y="180"/>
                    <a:pt x="70" y="180"/>
                  </a:cubicBezTo>
                  <a:cubicBezTo>
                    <a:pt x="71" y="176"/>
                    <a:pt x="74" y="174"/>
                    <a:pt x="77" y="174"/>
                  </a:cubicBezTo>
                  <a:cubicBezTo>
                    <a:pt x="81" y="174"/>
                    <a:pt x="84" y="178"/>
                    <a:pt x="83" y="182"/>
                  </a:cubicBezTo>
                  <a:cubicBezTo>
                    <a:pt x="83" y="184"/>
                    <a:pt x="83" y="184"/>
                    <a:pt x="83" y="184"/>
                  </a:cubicBezTo>
                  <a:cubicBezTo>
                    <a:pt x="82" y="187"/>
                    <a:pt x="84" y="189"/>
                    <a:pt x="86" y="189"/>
                  </a:cubicBezTo>
                  <a:cubicBezTo>
                    <a:pt x="88" y="190"/>
                    <a:pt x="89" y="190"/>
                    <a:pt x="90" y="190"/>
                  </a:cubicBezTo>
                  <a:cubicBezTo>
                    <a:pt x="93" y="190"/>
                    <a:pt x="95" y="188"/>
                    <a:pt x="95" y="185"/>
                  </a:cubicBezTo>
                  <a:cubicBezTo>
                    <a:pt x="95" y="183"/>
                    <a:pt x="95" y="183"/>
                    <a:pt x="95" y="183"/>
                  </a:cubicBezTo>
                  <a:cubicBezTo>
                    <a:pt x="94" y="179"/>
                    <a:pt x="97" y="176"/>
                    <a:pt x="101" y="176"/>
                  </a:cubicBezTo>
                  <a:cubicBezTo>
                    <a:pt x="104" y="174"/>
                    <a:pt x="108" y="176"/>
                    <a:pt x="108" y="180"/>
                  </a:cubicBezTo>
                  <a:cubicBezTo>
                    <a:pt x="108" y="184"/>
                    <a:pt x="108" y="184"/>
                    <a:pt x="108" y="184"/>
                  </a:cubicBezTo>
                  <a:cubicBezTo>
                    <a:pt x="108" y="187"/>
                    <a:pt x="111" y="189"/>
                    <a:pt x="113" y="188"/>
                  </a:cubicBezTo>
                  <a:cubicBezTo>
                    <a:pt x="115" y="188"/>
                    <a:pt x="116" y="187"/>
                    <a:pt x="117" y="187"/>
                  </a:cubicBezTo>
                  <a:cubicBezTo>
                    <a:pt x="120" y="187"/>
                    <a:pt x="121" y="184"/>
                    <a:pt x="120" y="182"/>
                  </a:cubicBezTo>
                  <a:cubicBezTo>
                    <a:pt x="119" y="179"/>
                    <a:pt x="119" y="179"/>
                    <a:pt x="119" y="179"/>
                  </a:cubicBezTo>
                  <a:cubicBezTo>
                    <a:pt x="118" y="176"/>
                    <a:pt x="120" y="171"/>
                    <a:pt x="125" y="170"/>
                  </a:cubicBezTo>
                  <a:cubicBezTo>
                    <a:pt x="128" y="170"/>
                    <a:pt x="131" y="172"/>
                    <a:pt x="132" y="175"/>
                  </a:cubicBezTo>
                  <a:cubicBezTo>
                    <a:pt x="133" y="177"/>
                    <a:pt x="133" y="177"/>
                    <a:pt x="133" y="177"/>
                  </a:cubicBezTo>
                  <a:cubicBezTo>
                    <a:pt x="134" y="179"/>
                    <a:pt x="136" y="180"/>
                    <a:pt x="139" y="179"/>
                  </a:cubicBezTo>
                  <a:cubicBezTo>
                    <a:pt x="139" y="179"/>
                    <a:pt x="139" y="179"/>
                    <a:pt x="139" y="179"/>
                  </a:cubicBezTo>
                  <a:cubicBezTo>
                    <a:pt x="140" y="178"/>
                    <a:pt x="141" y="178"/>
                    <a:pt x="142" y="177"/>
                  </a:cubicBezTo>
                  <a:cubicBezTo>
                    <a:pt x="144" y="176"/>
                    <a:pt x="145" y="173"/>
                    <a:pt x="143" y="171"/>
                  </a:cubicBezTo>
                  <a:close/>
                  <a:moveTo>
                    <a:pt x="78" y="74"/>
                  </a:moveTo>
                  <a:cubicBezTo>
                    <a:pt x="77" y="71"/>
                    <a:pt x="78" y="68"/>
                    <a:pt x="80" y="66"/>
                  </a:cubicBezTo>
                  <a:cubicBezTo>
                    <a:pt x="83" y="65"/>
                    <a:pt x="87" y="66"/>
                    <a:pt x="88" y="69"/>
                  </a:cubicBezTo>
                  <a:cubicBezTo>
                    <a:pt x="90" y="71"/>
                    <a:pt x="89" y="75"/>
                    <a:pt x="86" y="76"/>
                  </a:cubicBezTo>
                  <a:cubicBezTo>
                    <a:pt x="83" y="78"/>
                    <a:pt x="79" y="77"/>
                    <a:pt x="78" y="74"/>
                  </a:cubicBezTo>
                  <a:close/>
                  <a:moveTo>
                    <a:pt x="124" y="80"/>
                  </a:moveTo>
                  <a:cubicBezTo>
                    <a:pt x="125" y="83"/>
                    <a:pt x="124" y="86"/>
                    <a:pt x="121" y="88"/>
                  </a:cubicBezTo>
                  <a:cubicBezTo>
                    <a:pt x="118" y="89"/>
                    <a:pt x="115" y="88"/>
                    <a:pt x="113" y="85"/>
                  </a:cubicBezTo>
                  <a:cubicBezTo>
                    <a:pt x="112" y="83"/>
                    <a:pt x="113" y="79"/>
                    <a:pt x="116" y="78"/>
                  </a:cubicBezTo>
                  <a:cubicBezTo>
                    <a:pt x="119" y="76"/>
                    <a:pt x="122" y="77"/>
                    <a:pt x="124" y="80"/>
                  </a:cubicBezTo>
                  <a:close/>
                  <a:moveTo>
                    <a:pt x="67" y="109"/>
                  </a:moveTo>
                  <a:cubicBezTo>
                    <a:pt x="65" y="107"/>
                    <a:pt x="66" y="103"/>
                    <a:pt x="69" y="102"/>
                  </a:cubicBezTo>
                  <a:cubicBezTo>
                    <a:pt x="72" y="100"/>
                    <a:pt x="75" y="101"/>
                    <a:pt x="77" y="104"/>
                  </a:cubicBezTo>
                  <a:cubicBezTo>
                    <a:pt x="78" y="107"/>
                    <a:pt x="77" y="110"/>
                    <a:pt x="74" y="112"/>
                  </a:cubicBezTo>
                  <a:cubicBezTo>
                    <a:pt x="72" y="113"/>
                    <a:pt x="68" y="112"/>
                    <a:pt x="67" y="109"/>
                  </a:cubicBezTo>
                  <a:close/>
                  <a:moveTo>
                    <a:pt x="81" y="102"/>
                  </a:moveTo>
                  <a:cubicBezTo>
                    <a:pt x="78" y="95"/>
                    <a:pt x="80" y="86"/>
                    <a:pt x="88" y="82"/>
                  </a:cubicBezTo>
                  <a:cubicBezTo>
                    <a:pt x="95" y="78"/>
                    <a:pt x="104" y="81"/>
                    <a:pt x="108" y="88"/>
                  </a:cubicBezTo>
                  <a:cubicBezTo>
                    <a:pt x="112" y="96"/>
                    <a:pt x="109" y="105"/>
                    <a:pt x="102" y="108"/>
                  </a:cubicBezTo>
                  <a:cubicBezTo>
                    <a:pt x="94" y="112"/>
                    <a:pt x="85" y="109"/>
                    <a:pt x="81" y="102"/>
                  </a:cubicBezTo>
                  <a:close/>
                  <a:moveTo>
                    <a:pt x="102" y="121"/>
                  </a:moveTo>
                  <a:cubicBezTo>
                    <a:pt x="100" y="118"/>
                    <a:pt x="102" y="114"/>
                    <a:pt x="104" y="113"/>
                  </a:cubicBezTo>
                  <a:cubicBezTo>
                    <a:pt x="107" y="111"/>
                    <a:pt x="111" y="113"/>
                    <a:pt x="112" y="115"/>
                  </a:cubicBezTo>
                  <a:cubicBezTo>
                    <a:pt x="114" y="118"/>
                    <a:pt x="113" y="122"/>
                    <a:pt x="110" y="123"/>
                  </a:cubicBezTo>
                  <a:cubicBezTo>
                    <a:pt x="107" y="125"/>
                    <a:pt x="103" y="124"/>
                    <a:pt x="102" y="121"/>
                  </a:cubicBezTo>
                  <a:close/>
                </a:path>
              </a:pathLst>
            </a:custGeom>
            <a:solidFill>
              <a:schemeClr val="accent4"/>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 name="组合 5"/>
          <p:cNvGrpSpPr/>
          <p:nvPr/>
        </p:nvGrpSpPr>
        <p:grpSpPr>
          <a:xfrm>
            <a:off x="6835135" y="2804587"/>
            <a:ext cx="1789252" cy="1396712"/>
            <a:chOff x="5126350" y="2103440"/>
            <a:chExt cx="1341939" cy="1047534"/>
          </a:xfrm>
        </p:grpSpPr>
        <p:sp>
          <p:nvSpPr>
            <p:cNvPr id="35" name="Freeform 7"/>
            <p:cNvSpPr>
              <a:spLocks noEditPoints="1"/>
            </p:cNvSpPr>
            <p:nvPr/>
          </p:nvSpPr>
          <p:spPr bwMode="auto">
            <a:xfrm>
              <a:off x="6081454" y="2103440"/>
              <a:ext cx="258802" cy="255379"/>
            </a:xfrm>
            <a:custGeom>
              <a:avLst/>
              <a:gdLst>
                <a:gd name="T0" fmla="*/ 61 w 160"/>
                <a:gd name="T1" fmla="*/ 100 h 158"/>
                <a:gd name="T2" fmla="*/ 79 w 160"/>
                <a:gd name="T3" fmla="*/ 51 h 158"/>
                <a:gd name="T4" fmla="*/ 101 w 160"/>
                <a:gd name="T5" fmla="*/ 98 h 158"/>
                <a:gd name="T6" fmla="*/ 82 w 160"/>
                <a:gd name="T7" fmla="*/ 0 h 158"/>
                <a:gd name="T8" fmla="*/ 67 w 160"/>
                <a:gd name="T9" fmla="*/ 0 h 158"/>
                <a:gd name="T10" fmla="*/ 56 w 160"/>
                <a:gd name="T11" fmla="*/ 19 h 158"/>
                <a:gd name="T12" fmla="*/ 49 w 160"/>
                <a:gd name="T13" fmla="*/ 25 h 158"/>
                <a:gd name="T14" fmla="*/ 38 w 160"/>
                <a:gd name="T15" fmla="*/ 21 h 158"/>
                <a:gd name="T16" fmla="*/ 28 w 160"/>
                <a:gd name="T17" fmla="*/ 18 h 158"/>
                <a:gd name="T18" fmla="*/ 15 w 160"/>
                <a:gd name="T19" fmla="*/ 31 h 158"/>
                <a:gd name="T20" fmla="*/ 22 w 160"/>
                <a:gd name="T21" fmla="*/ 54 h 158"/>
                <a:gd name="T22" fmla="*/ 18 w 160"/>
                <a:gd name="T23" fmla="*/ 63 h 158"/>
                <a:gd name="T24" fmla="*/ 0 w 160"/>
                <a:gd name="T25" fmla="*/ 76 h 158"/>
                <a:gd name="T26" fmla="*/ 5 w 160"/>
                <a:gd name="T27" fmla="*/ 96 h 158"/>
                <a:gd name="T28" fmla="*/ 24 w 160"/>
                <a:gd name="T29" fmla="*/ 103 h 158"/>
                <a:gd name="T30" fmla="*/ 20 w 160"/>
                <a:gd name="T31" fmla="*/ 127 h 158"/>
                <a:gd name="T32" fmla="*/ 33 w 160"/>
                <a:gd name="T33" fmla="*/ 143 h 158"/>
                <a:gd name="T34" fmla="*/ 40 w 160"/>
                <a:gd name="T35" fmla="*/ 144 h 158"/>
                <a:gd name="T36" fmla="*/ 58 w 160"/>
                <a:gd name="T37" fmla="*/ 136 h 158"/>
                <a:gd name="T38" fmla="*/ 64 w 160"/>
                <a:gd name="T39" fmla="*/ 139 h 158"/>
                <a:gd name="T40" fmla="*/ 74 w 160"/>
                <a:gd name="T41" fmla="*/ 157 h 158"/>
                <a:gd name="T42" fmla="*/ 78 w 160"/>
                <a:gd name="T43" fmla="*/ 158 h 158"/>
                <a:gd name="T44" fmla="*/ 98 w 160"/>
                <a:gd name="T45" fmla="*/ 154 h 158"/>
                <a:gd name="T46" fmla="*/ 108 w 160"/>
                <a:gd name="T47" fmla="*/ 133 h 158"/>
                <a:gd name="T48" fmla="*/ 111 w 160"/>
                <a:gd name="T49" fmla="*/ 133 h 158"/>
                <a:gd name="T50" fmla="*/ 130 w 160"/>
                <a:gd name="T51" fmla="*/ 139 h 158"/>
                <a:gd name="T52" fmla="*/ 135 w 160"/>
                <a:gd name="T53" fmla="*/ 138 h 158"/>
                <a:gd name="T54" fmla="*/ 146 w 160"/>
                <a:gd name="T55" fmla="*/ 120 h 158"/>
                <a:gd name="T56" fmla="*/ 138 w 160"/>
                <a:gd name="T57" fmla="*/ 99 h 158"/>
                <a:gd name="T58" fmla="*/ 157 w 160"/>
                <a:gd name="T59" fmla="*/ 88 h 158"/>
                <a:gd name="T60" fmla="*/ 158 w 160"/>
                <a:gd name="T61" fmla="*/ 67 h 158"/>
                <a:gd name="T62" fmla="*/ 138 w 160"/>
                <a:gd name="T63" fmla="*/ 56 h 158"/>
                <a:gd name="T64" fmla="*/ 134 w 160"/>
                <a:gd name="T65" fmla="*/ 46 h 158"/>
                <a:gd name="T66" fmla="*/ 139 w 160"/>
                <a:gd name="T67" fmla="*/ 31 h 158"/>
                <a:gd name="T68" fmla="*/ 127 w 160"/>
                <a:gd name="T69" fmla="*/ 15 h 158"/>
                <a:gd name="T70" fmla="*/ 119 w 160"/>
                <a:gd name="T71" fmla="*/ 14 h 158"/>
                <a:gd name="T72" fmla="*/ 101 w 160"/>
                <a:gd name="T73" fmla="*/ 22 h 158"/>
                <a:gd name="T74" fmla="*/ 95 w 160"/>
                <a:gd name="T75" fmla="*/ 19 h 158"/>
                <a:gd name="T76" fmla="*/ 82 w 160"/>
                <a:gd name="T7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158">
                  <a:moveTo>
                    <a:pt x="80" y="107"/>
                  </a:moveTo>
                  <a:cubicBezTo>
                    <a:pt x="73" y="107"/>
                    <a:pt x="67" y="105"/>
                    <a:pt x="61" y="100"/>
                  </a:cubicBezTo>
                  <a:cubicBezTo>
                    <a:pt x="49" y="89"/>
                    <a:pt x="48" y="71"/>
                    <a:pt x="58" y="60"/>
                  </a:cubicBezTo>
                  <a:cubicBezTo>
                    <a:pt x="64" y="54"/>
                    <a:pt x="71" y="51"/>
                    <a:pt x="79" y="51"/>
                  </a:cubicBezTo>
                  <a:cubicBezTo>
                    <a:pt x="86" y="51"/>
                    <a:pt x="93" y="53"/>
                    <a:pt x="98" y="58"/>
                  </a:cubicBezTo>
                  <a:cubicBezTo>
                    <a:pt x="110" y="68"/>
                    <a:pt x="111" y="87"/>
                    <a:pt x="101" y="98"/>
                  </a:cubicBezTo>
                  <a:cubicBezTo>
                    <a:pt x="96" y="104"/>
                    <a:pt x="88" y="107"/>
                    <a:pt x="80" y="107"/>
                  </a:cubicBezTo>
                  <a:moveTo>
                    <a:pt x="82" y="0"/>
                  </a:moveTo>
                  <a:cubicBezTo>
                    <a:pt x="81" y="0"/>
                    <a:pt x="81" y="0"/>
                    <a:pt x="81" y="0"/>
                  </a:cubicBezTo>
                  <a:cubicBezTo>
                    <a:pt x="76" y="0"/>
                    <a:pt x="72" y="0"/>
                    <a:pt x="67" y="0"/>
                  </a:cubicBezTo>
                  <a:cubicBezTo>
                    <a:pt x="64" y="0"/>
                    <a:pt x="62" y="2"/>
                    <a:pt x="61" y="4"/>
                  </a:cubicBezTo>
                  <a:cubicBezTo>
                    <a:pt x="60" y="9"/>
                    <a:pt x="58" y="14"/>
                    <a:pt x="56" y="19"/>
                  </a:cubicBezTo>
                  <a:cubicBezTo>
                    <a:pt x="56" y="22"/>
                    <a:pt x="54" y="23"/>
                    <a:pt x="51" y="24"/>
                  </a:cubicBezTo>
                  <a:cubicBezTo>
                    <a:pt x="51" y="25"/>
                    <a:pt x="50" y="25"/>
                    <a:pt x="49" y="25"/>
                  </a:cubicBezTo>
                  <a:cubicBezTo>
                    <a:pt x="49" y="25"/>
                    <a:pt x="49" y="25"/>
                    <a:pt x="48" y="25"/>
                  </a:cubicBezTo>
                  <a:cubicBezTo>
                    <a:pt x="45" y="23"/>
                    <a:pt x="41" y="22"/>
                    <a:pt x="38" y="21"/>
                  </a:cubicBezTo>
                  <a:cubicBezTo>
                    <a:pt x="35" y="20"/>
                    <a:pt x="32" y="19"/>
                    <a:pt x="30" y="19"/>
                  </a:cubicBezTo>
                  <a:cubicBezTo>
                    <a:pt x="29" y="18"/>
                    <a:pt x="29" y="18"/>
                    <a:pt x="28" y="18"/>
                  </a:cubicBezTo>
                  <a:cubicBezTo>
                    <a:pt x="27" y="18"/>
                    <a:pt x="26" y="19"/>
                    <a:pt x="25" y="20"/>
                  </a:cubicBezTo>
                  <a:cubicBezTo>
                    <a:pt x="22" y="24"/>
                    <a:pt x="19" y="28"/>
                    <a:pt x="15" y="31"/>
                  </a:cubicBezTo>
                  <a:cubicBezTo>
                    <a:pt x="13" y="33"/>
                    <a:pt x="13" y="36"/>
                    <a:pt x="14" y="39"/>
                  </a:cubicBezTo>
                  <a:cubicBezTo>
                    <a:pt x="17" y="44"/>
                    <a:pt x="19" y="49"/>
                    <a:pt x="22" y="54"/>
                  </a:cubicBezTo>
                  <a:cubicBezTo>
                    <a:pt x="22" y="55"/>
                    <a:pt x="23" y="56"/>
                    <a:pt x="23" y="56"/>
                  </a:cubicBezTo>
                  <a:cubicBezTo>
                    <a:pt x="22" y="58"/>
                    <a:pt x="21" y="61"/>
                    <a:pt x="18" y="63"/>
                  </a:cubicBezTo>
                  <a:cubicBezTo>
                    <a:pt x="13" y="65"/>
                    <a:pt x="8" y="68"/>
                    <a:pt x="3" y="70"/>
                  </a:cubicBezTo>
                  <a:cubicBezTo>
                    <a:pt x="1" y="71"/>
                    <a:pt x="0" y="73"/>
                    <a:pt x="0" y="76"/>
                  </a:cubicBezTo>
                  <a:cubicBezTo>
                    <a:pt x="1" y="81"/>
                    <a:pt x="1" y="86"/>
                    <a:pt x="1" y="90"/>
                  </a:cubicBezTo>
                  <a:cubicBezTo>
                    <a:pt x="1" y="93"/>
                    <a:pt x="2" y="95"/>
                    <a:pt x="5" y="96"/>
                  </a:cubicBezTo>
                  <a:cubicBezTo>
                    <a:pt x="11" y="98"/>
                    <a:pt x="16" y="100"/>
                    <a:pt x="22" y="102"/>
                  </a:cubicBezTo>
                  <a:cubicBezTo>
                    <a:pt x="23" y="102"/>
                    <a:pt x="23" y="102"/>
                    <a:pt x="24" y="103"/>
                  </a:cubicBezTo>
                  <a:cubicBezTo>
                    <a:pt x="25" y="105"/>
                    <a:pt x="27" y="108"/>
                    <a:pt x="25" y="111"/>
                  </a:cubicBezTo>
                  <a:cubicBezTo>
                    <a:pt x="23" y="116"/>
                    <a:pt x="22" y="122"/>
                    <a:pt x="20" y="127"/>
                  </a:cubicBezTo>
                  <a:cubicBezTo>
                    <a:pt x="20" y="129"/>
                    <a:pt x="20" y="131"/>
                    <a:pt x="22" y="133"/>
                  </a:cubicBezTo>
                  <a:cubicBezTo>
                    <a:pt x="26" y="136"/>
                    <a:pt x="30" y="139"/>
                    <a:pt x="33" y="143"/>
                  </a:cubicBezTo>
                  <a:cubicBezTo>
                    <a:pt x="35" y="144"/>
                    <a:pt x="36" y="145"/>
                    <a:pt x="37" y="145"/>
                  </a:cubicBezTo>
                  <a:cubicBezTo>
                    <a:pt x="38" y="145"/>
                    <a:pt x="39" y="144"/>
                    <a:pt x="40" y="144"/>
                  </a:cubicBezTo>
                  <a:cubicBezTo>
                    <a:pt x="45" y="142"/>
                    <a:pt x="49" y="140"/>
                    <a:pt x="53" y="137"/>
                  </a:cubicBezTo>
                  <a:cubicBezTo>
                    <a:pt x="55" y="137"/>
                    <a:pt x="57" y="136"/>
                    <a:pt x="58" y="136"/>
                  </a:cubicBezTo>
                  <a:cubicBezTo>
                    <a:pt x="59" y="136"/>
                    <a:pt x="61" y="136"/>
                    <a:pt x="62" y="137"/>
                  </a:cubicBezTo>
                  <a:cubicBezTo>
                    <a:pt x="63" y="137"/>
                    <a:pt x="64" y="138"/>
                    <a:pt x="64" y="139"/>
                  </a:cubicBezTo>
                  <a:cubicBezTo>
                    <a:pt x="66" y="144"/>
                    <a:pt x="69" y="148"/>
                    <a:pt x="71" y="153"/>
                  </a:cubicBezTo>
                  <a:cubicBezTo>
                    <a:pt x="72" y="154"/>
                    <a:pt x="73" y="156"/>
                    <a:pt x="74" y="157"/>
                  </a:cubicBezTo>
                  <a:cubicBezTo>
                    <a:pt x="75" y="158"/>
                    <a:pt x="77" y="158"/>
                    <a:pt x="78" y="158"/>
                  </a:cubicBezTo>
                  <a:cubicBezTo>
                    <a:pt x="78" y="158"/>
                    <a:pt x="78" y="158"/>
                    <a:pt x="78" y="158"/>
                  </a:cubicBezTo>
                  <a:cubicBezTo>
                    <a:pt x="83" y="158"/>
                    <a:pt x="88" y="158"/>
                    <a:pt x="93" y="158"/>
                  </a:cubicBezTo>
                  <a:cubicBezTo>
                    <a:pt x="96" y="158"/>
                    <a:pt x="97" y="156"/>
                    <a:pt x="98" y="154"/>
                  </a:cubicBezTo>
                  <a:cubicBezTo>
                    <a:pt x="100" y="149"/>
                    <a:pt x="102" y="144"/>
                    <a:pt x="103" y="139"/>
                  </a:cubicBezTo>
                  <a:cubicBezTo>
                    <a:pt x="104" y="136"/>
                    <a:pt x="105" y="134"/>
                    <a:pt x="108" y="133"/>
                  </a:cubicBezTo>
                  <a:cubicBezTo>
                    <a:pt x="109" y="133"/>
                    <a:pt x="110" y="133"/>
                    <a:pt x="110" y="133"/>
                  </a:cubicBezTo>
                  <a:cubicBezTo>
                    <a:pt x="111" y="133"/>
                    <a:pt x="111" y="133"/>
                    <a:pt x="111" y="133"/>
                  </a:cubicBezTo>
                  <a:cubicBezTo>
                    <a:pt x="115" y="135"/>
                    <a:pt x="118" y="136"/>
                    <a:pt x="122" y="137"/>
                  </a:cubicBezTo>
                  <a:cubicBezTo>
                    <a:pt x="125" y="138"/>
                    <a:pt x="127" y="139"/>
                    <a:pt x="130" y="139"/>
                  </a:cubicBezTo>
                  <a:cubicBezTo>
                    <a:pt x="131" y="139"/>
                    <a:pt x="131" y="140"/>
                    <a:pt x="131" y="140"/>
                  </a:cubicBezTo>
                  <a:cubicBezTo>
                    <a:pt x="133" y="140"/>
                    <a:pt x="134" y="139"/>
                    <a:pt x="135" y="138"/>
                  </a:cubicBezTo>
                  <a:cubicBezTo>
                    <a:pt x="138" y="134"/>
                    <a:pt x="141" y="130"/>
                    <a:pt x="144" y="127"/>
                  </a:cubicBezTo>
                  <a:cubicBezTo>
                    <a:pt x="147" y="125"/>
                    <a:pt x="147" y="122"/>
                    <a:pt x="146" y="120"/>
                  </a:cubicBezTo>
                  <a:cubicBezTo>
                    <a:pt x="143" y="115"/>
                    <a:pt x="141" y="110"/>
                    <a:pt x="138" y="105"/>
                  </a:cubicBezTo>
                  <a:cubicBezTo>
                    <a:pt x="137" y="103"/>
                    <a:pt x="137" y="101"/>
                    <a:pt x="138" y="99"/>
                  </a:cubicBezTo>
                  <a:cubicBezTo>
                    <a:pt x="138" y="97"/>
                    <a:pt x="139" y="96"/>
                    <a:pt x="141" y="95"/>
                  </a:cubicBezTo>
                  <a:cubicBezTo>
                    <a:pt x="146" y="93"/>
                    <a:pt x="151" y="90"/>
                    <a:pt x="157" y="88"/>
                  </a:cubicBezTo>
                  <a:cubicBezTo>
                    <a:pt x="159" y="86"/>
                    <a:pt x="160" y="85"/>
                    <a:pt x="159" y="82"/>
                  </a:cubicBezTo>
                  <a:cubicBezTo>
                    <a:pt x="159" y="77"/>
                    <a:pt x="159" y="72"/>
                    <a:pt x="158" y="67"/>
                  </a:cubicBezTo>
                  <a:cubicBezTo>
                    <a:pt x="158" y="65"/>
                    <a:pt x="157" y="63"/>
                    <a:pt x="155" y="62"/>
                  </a:cubicBezTo>
                  <a:cubicBezTo>
                    <a:pt x="149" y="60"/>
                    <a:pt x="144" y="58"/>
                    <a:pt x="138" y="56"/>
                  </a:cubicBezTo>
                  <a:cubicBezTo>
                    <a:pt x="136" y="56"/>
                    <a:pt x="136" y="55"/>
                    <a:pt x="135" y="54"/>
                  </a:cubicBezTo>
                  <a:cubicBezTo>
                    <a:pt x="133" y="51"/>
                    <a:pt x="133" y="49"/>
                    <a:pt x="134" y="46"/>
                  </a:cubicBezTo>
                  <a:cubicBezTo>
                    <a:pt x="135" y="45"/>
                    <a:pt x="135" y="44"/>
                    <a:pt x="136" y="43"/>
                  </a:cubicBezTo>
                  <a:cubicBezTo>
                    <a:pt x="137" y="39"/>
                    <a:pt x="138" y="35"/>
                    <a:pt x="139" y="31"/>
                  </a:cubicBezTo>
                  <a:cubicBezTo>
                    <a:pt x="140" y="29"/>
                    <a:pt x="139" y="27"/>
                    <a:pt x="137" y="25"/>
                  </a:cubicBezTo>
                  <a:cubicBezTo>
                    <a:pt x="133" y="22"/>
                    <a:pt x="130" y="19"/>
                    <a:pt x="127" y="15"/>
                  </a:cubicBezTo>
                  <a:cubicBezTo>
                    <a:pt x="125" y="14"/>
                    <a:pt x="124" y="13"/>
                    <a:pt x="122" y="13"/>
                  </a:cubicBezTo>
                  <a:cubicBezTo>
                    <a:pt x="121" y="13"/>
                    <a:pt x="120" y="14"/>
                    <a:pt x="119" y="14"/>
                  </a:cubicBezTo>
                  <a:cubicBezTo>
                    <a:pt x="115" y="16"/>
                    <a:pt x="110" y="18"/>
                    <a:pt x="106" y="21"/>
                  </a:cubicBezTo>
                  <a:cubicBezTo>
                    <a:pt x="104" y="21"/>
                    <a:pt x="103" y="22"/>
                    <a:pt x="101" y="22"/>
                  </a:cubicBezTo>
                  <a:cubicBezTo>
                    <a:pt x="100" y="22"/>
                    <a:pt x="99" y="22"/>
                    <a:pt x="98" y="21"/>
                  </a:cubicBezTo>
                  <a:cubicBezTo>
                    <a:pt x="97" y="21"/>
                    <a:pt x="96" y="20"/>
                    <a:pt x="95" y="19"/>
                  </a:cubicBezTo>
                  <a:cubicBezTo>
                    <a:pt x="93" y="13"/>
                    <a:pt x="90" y="8"/>
                    <a:pt x="87" y="3"/>
                  </a:cubicBezTo>
                  <a:cubicBezTo>
                    <a:pt x="86" y="0"/>
                    <a:pt x="84" y="0"/>
                    <a:pt x="82" y="0"/>
                  </a:cubicBezTo>
                </a:path>
              </a:pathLst>
            </a:custGeom>
            <a:solidFill>
              <a:schemeClr val="tx2">
                <a:lumMod val="40000"/>
                <a:lumOff val="60000"/>
              </a:schemeClr>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36" name="Freeform 8"/>
            <p:cNvSpPr>
              <a:spLocks noEditPoints="1"/>
            </p:cNvSpPr>
            <p:nvPr/>
          </p:nvSpPr>
          <p:spPr bwMode="auto">
            <a:xfrm>
              <a:off x="6350528" y="2200662"/>
              <a:ext cx="117761" cy="117761"/>
            </a:xfrm>
            <a:custGeom>
              <a:avLst/>
              <a:gdLst>
                <a:gd name="T0" fmla="*/ 28 w 73"/>
                <a:gd name="T1" fmla="*/ 46 h 73"/>
                <a:gd name="T2" fmla="*/ 37 w 73"/>
                <a:gd name="T3" fmla="*/ 24 h 73"/>
                <a:gd name="T4" fmla="*/ 47 w 73"/>
                <a:gd name="T5" fmla="*/ 45 h 73"/>
                <a:gd name="T6" fmla="*/ 38 w 73"/>
                <a:gd name="T7" fmla="*/ 0 h 73"/>
                <a:gd name="T8" fmla="*/ 31 w 73"/>
                <a:gd name="T9" fmla="*/ 1 h 73"/>
                <a:gd name="T10" fmla="*/ 26 w 73"/>
                <a:gd name="T11" fmla="*/ 9 h 73"/>
                <a:gd name="T12" fmla="*/ 23 w 73"/>
                <a:gd name="T13" fmla="*/ 12 h 73"/>
                <a:gd name="T14" fmla="*/ 18 w 73"/>
                <a:gd name="T15" fmla="*/ 10 h 73"/>
                <a:gd name="T16" fmla="*/ 13 w 73"/>
                <a:gd name="T17" fmla="*/ 9 h 73"/>
                <a:gd name="T18" fmla="*/ 7 w 73"/>
                <a:gd name="T19" fmla="*/ 15 h 73"/>
                <a:gd name="T20" fmla="*/ 10 w 73"/>
                <a:gd name="T21" fmla="*/ 25 h 73"/>
                <a:gd name="T22" fmla="*/ 9 w 73"/>
                <a:gd name="T23" fmla="*/ 29 h 73"/>
                <a:gd name="T24" fmla="*/ 1 w 73"/>
                <a:gd name="T25" fmla="*/ 35 h 73"/>
                <a:gd name="T26" fmla="*/ 3 w 73"/>
                <a:gd name="T27" fmla="*/ 44 h 73"/>
                <a:gd name="T28" fmla="*/ 11 w 73"/>
                <a:gd name="T29" fmla="*/ 48 h 73"/>
                <a:gd name="T30" fmla="*/ 10 w 73"/>
                <a:gd name="T31" fmla="*/ 59 h 73"/>
                <a:gd name="T32" fmla="*/ 16 w 73"/>
                <a:gd name="T33" fmla="*/ 66 h 73"/>
                <a:gd name="T34" fmla="*/ 19 w 73"/>
                <a:gd name="T35" fmla="*/ 66 h 73"/>
                <a:gd name="T36" fmla="*/ 27 w 73"/>
                <a:gd name="T37" fmla="*/ 63 h 73"/>
                <a:gd name="T38" fmla="*/ 30 w 73"/>
                <a:gd name="T39" fmla="*/ 64 h 73"/>
                <a:gd name="T40" fmla="*/ 34 w 73"/>
                <a:gd name="T41" fmla="*/ 73 h 73"/>
                <a:gd name="T42" fmla="*/ 36 w 73"/>
                <a:gd name="T43" fmla="*/ 73 h 73"/>
                <a:gd name="T44" fmla="*/ 45 w 73"/>
                <a:gd name="T45" fmla="*/ 71 h 73"/>
                <a:gd name="T46" fmla="*/ 50 w 73"/>
                <a:gd name="T47" fmla="*/ 62 h 73"/>
                <a:gd name="T48" fmla="*/ 51 w 73"/>
                <a:gd name="T49" fmla="*/ 61 h 73"/>
                <a:gd name="T50" fmla="*/ 60 w 73"/>
                <a:gd name="T51" fmla="*/ 64 h 73"/>
                <a:gd name="T52" fmla="*/ 62 w 73"/>
                <a:gd name="T53" fmla="*/ 64 h 73"/>
                <a:gd name="T54" fmla="*/ 67 w 73"/>
                <a:gd name="T55" fmla="*/ 55 h 73"/>
                <a:gd name="T56" fmla="*/ 63 w 73"/>
                <a:gd name="T57" fmla="*/ 46 h 73"/>
                <a:gd name="T58" fmla="*/ 72 w 73"/>
                <a:gd name="T59" fmla="*/ 41 h 73"/>
                <a:gd name="T60" fmla="*/ 73 w 73"/>
                <a:gd name="T61" fmla="*/ 31 h 73"/>
                <a:gd name="T62" fmla="*/ 63 w 73"/>
                <a:gd name="T63" fmla="*/ 26 h 73"/>
                <a:gd name="T64" fmla="*/ 62 w 73"/>
                <a:gd name="T65" fmla="*/ 22 h 73"/>
                <a:gd name="T66" fmla="*/ 64 w 73"/>
                <a:gd name="T67" fmla="*/ 15 h 73"/>
                <a:gd name="T68" fmla="*/ 58 w 73"/>
                <a:gd name="T69" fmla="*/ 8 h 73"/>
                <a:gd name="T70" fmla="*/ 55 w 73"/>
                <a:gd name="T71" fmla="*/ 7 h 73"/>
                <a:gd name="T72" fmla="*/ 47 w 73"/>
                <a:gd name="T73" fmla="*/ 11 h 73"/>
                <a:gd name="T74" fmla="*/ 44 w 73"/>
                <a:gd name="T75" fmla="*/ 9 h 73"/>
                <a:gd name="T76" fmla="*/ 38 w 73"/>
                <a:gd name="T7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 h="73">
                  <a:moveTo>
                    <a:pt x="37" y="50"/>
                  </a:moveTo>
                  <a:cubicBezTo>
                    <a:pt x="34" y="50"/>
                    <a:pt x="31" y="49"/>
                    <a:pt x="28" y="46"/>
                  </a:cubicBezTo>
                  <a:cubicBezTo>
                    <a:pt x="23" y="41"/>
                    <a:pt x="22" y="33"/>
                    <a:pt x="27" y="28"/>
                  </a:cubicBezTo>
                  <a:cubicBezTo>
                    <a:pt x="30" y="25"/>
                    <a:pt x="33" y="24"/>
                    <a:pt x="37" y="24"/>
                  </a:cubicBezTo>
                  <a:cubicBezTo>
                    <a:pt x="40" y="24"/>
                    <a:pt x="43" y="25"/>
                    <a:pt x="45" y="27"/>
                  </a:cubicBezTo>
                  <a:cubicBezTo>
                    <a:pt x="51" y="32"/>
                    <a:pt x="51" y="40"/>
                    <a:pt x="47" y="45"/>
                  </a:cubicBezTo>
                  <a:cubicBezTo>
                    <a:pt x="44" y="48"/>
                    <a:pt x="41" y="50"/>
                    <a:pt x="37" y="50"/>
                  </a:cubicBezTo>
                  <a:moveTo>
                    <a:pt x="38" y="0"/>
                  </a:moveTo>
                  <a:cubicBezTo>
                    <a:pt x="38" y="0"/>
                    <a:pt x="37" y="0"/>
                    <a:pt x="37" y="0"/>
                  </a:cubicBezTo>
                  <a:cubicBezTo>
                    <a:pt x="35" y="1"/>
                    <a:pt x="33" y="1"/>
                    <a:pt x="31" y="1"/>
                  </a:cubicBezTo>
                  <a:cubicBezTo>
                    <a:pt x="30" y="1"/>
                    <a:pt x="29" y="1"/>
                    <a:pt x="28" y="3"/>
                  </a:cubicBezTo>
                  <a:cubicBezTo>
                    <a:pt x="28" y="5"/>
                    <a:pt x="27" y="7"/>
                    <a:pt x="26" y="9"/>
                  </a:cubicBezTo>
                  <a:cubicBezTo>
                    <a:pt x="26" y="10"/>
                    <a:pt x="25" y="11"/>
                    <a:pt x="24" y="12"/>
                  </a:cubicBezTo>
                  <a:cubicBezTo>
                    <a:pt x="24" y="12"/>
                    <a:pt x="23" y="12"/>
                    <a:pt x="23" y="12"/>
                  </a:cubicBezTo>
                  <a:cubicBezTo>
                    <a:pt x="23" y="12"/>
                    <a:pt x="23" y="12"/>
                    <a:pt x="22" y="12"/>
                  </a:cubicBezTo>
                  <a:cubicBezTo>
                    <a:pt x="21" y="11"/>
                    <a:pt x="19" y="11"/>
                    <a:pt x="18" y="10"/>
                  </a:cubicBezTo>
                  <a:cubicBezTo>
                    <a:pt x="16" y="10"/>
                    <a:pt x="15" y="9"/>
                    <a:pt x="14" y="9"/>
                  </a:cubicBezTo>
                  <a:cubicBezTo>
                    <a:pt x="14" y="9"/>
                    <a:pt x="14" y="9"/>
                    <a:pt x="13" y="9"/>
                  </a:cubicBezTo>
                  <a:cubicBezTo>
                    <a:pt x="13" y="9"/>
                    <a:pt x="12" y="9"/>
                    <a:pt x="12" y="10"/>
                  </a:cubicBezTo>
                  <a:cubicBezTo>
                    <a:pt x="10" y="12"/>
                    <a:pt x="9" y="13"/>
                    <a:pt x="7" y="15"/>
                  </a:cubicBezTo>
                  <a:cubicBezTo>
                    <a:pt x="6" y="16"/>
                    <a:pt x="6" y="17"/>
                    <a:pt x="7" y="18"/>
                  </a:cubicBezTo>
                  <a:cubicBezTo>
                    <a:pt x="8" y="21"/>
                    <a:pt x="9" y="23"/>
                    <a:pt x="10" y="25"/>
                  </a:cubicBezTo>
                  <a:cubicBezTo>
                    <a:pt x="11" y="26"/>
                    <a:pt x="11" y="26"/>
                    <a:pt x="11" y="26"/>
                  </a:cubicBezTo>
                  <a:cubicBezTo>
                    <a:pt x="10" y="27"/>
                    <a:pt x="10" y="29"/>
                    <a:pt x="9" y="29"/>
                  </a:cubicBezTo>
                  <a:cubicBezTo>
                    <a:pt x="6" y="30"/>
                    <a:pt x="4" y="31"/>
                    <a:pt x="2" y="33"/>
                  </a:cubicBezTo>
                  <a:cubicBezTo>
                    <a:pt x="1" y="33"/>
                    <a:pt x="0" y="34"/>
                    <a:pt x="1" y="35"/>
                  </a:cubicBezTo>
                  <a:cubicBezTo>
                    <a:pt x="1" y="38"/>
                    <a:pt x="1" y="40"/>
                    <a:pt x="1" y="42"/>
                  </a:cubicBezTo>
                  <a:cubicBezTo>
                    <a:pt x="1" y="43"/>
                    <a:pt x="2" y="44"/>
                    <a:pt x="3" y="44"/>
                  </a:cubicBezTo>
                  <a:cubicBezTo>
                    <a:pt x="5" y="45"/>
                    <a:pt x="8" y="46"/>
                    <a:pt x="11" y="47"/>
                  </a:cubicBezTo>
                  <a:cubicBezTo>
                    <a:pt x="11" y="48"/>
                    <a:pt x="11" y="48"/>
                    <a:pt x="11" y="48"/>
                  </a:cubicBezTo>
                  <a:cubicBezTo>
                    <a:pt x="12" y="49"/>
                    <a:pt x="13" y="50"/>
                    <a:pt x="12" y="51"/>
                  </a:cubicBezTo>
                  <a:cubicBezTo>
                    <a:pt x="11" y="54"/>
                    <a:pt x="11" y="56"/>
                    <a:pt x="10" y="59"/>
                  </a:cubicBezTo>
                  <a:cubicBezTo>
                    <a:pt x="9" y="60"/>
                    <a:pt x="10" y="61"/>
                    <a:pt x="11" y="61"/>
                  </a:cubicBezTo>
                  <a:cubicBezTo>
                    <a:pt x="12" y="63"/>
                    <a:pt x="14" y="64"/>
                    <a:pt x="16" y="66"/>
                  </a:cubicBezTo>
                  <a:cubicBezTo>
                    <a:pt x="16" y="66"/>
                    <a:pt x="17" y="67"/>
                    <a:pt x="18" y="67"/>
                  </a:cubicBezTo>
                  <a:cubicBezTo>
                    <a:pt x="18" y="67"/>
                    <a:pt x="18" y="67"/>
                    <a:pt x="19" y="66"/>
                  </a:cubicBezTo>
                  <a:cubicBezTo>
                    <a:pt x="21" y="65"/>
                    <a:pt x="23" y="64"/>
                    <a:pt x="25" y="63"/>
                  </a:cubicBezTo>
                  <a:cubicBezTo>
                    <a:pt x="26" y="63"/>
                    <a:pt x="26" y="63"/>
                    <a:pt x="27" y="63"/>
                  </a:cubicBezTo>
                  <a:cubicBezTo>
                    <a:pt x="28" y="63"/>
                    <a:pt x="28" y="63"/>
                    <a:pt x="29" y="63"/>
                  </a:cubicBezTo>
                  <a:cubicBezTo>
                    <a:pt x="29" y="63"/>
                    <a:pt x="29" y="64"/>
                    <a:pt x="30" y="64"/>
                  </a:cubicBezTo>
                  <a:cubicBezTo>
                    <a:pt x="31" y="66"/>
                    <a:pt x="32" y="68"/>
                    <a:pt x="33" y="70"/>
                  </a:cubicBezTo>
                  <a:cubicBezTo>
                    <a:pt x="33" y="71"/>
                    <a:pt x="34" y="72"/>
                    <a:pt x="34" y="73"/>
                  </a:cubicBezTo>
                  <a:cubicBezTo>
                    <a:pt x="35" y="73"/>
                    <a:pt x="35" y="73"/>
                    <a:pt x="36" y="73"/>
                  </a:cubicBezTo>
                  <a:cubicBezTo>
                    <a:pt x="36" y="73"/>
                    <a:pt x="36" y="73"/>
                    <a:pt x="36" y="73"/>
                  </a:cubicBezTo>
                  <a:cubicBezTo>
                    <a:pt x="38" y="73"/>
                    <a:pt x="40" y="73"/>
                    <a:pt x="43" y="73"/>
                  </a:cubicBezTo>
                  <a:cubicBezTo>
                    <a:pt x="44" y="73"/>
                    <a:pt x="45" y="72"/>
                    <a:pt x="45" y="71"/>
                  </a:cubicBezTo>
                  <a:cubicBezTo>
                    <a:pt x="46" y="69"/>
                    <a:pt x="47" y="66"/>
                    <a:pt x="48" y="64"/>
                  </a:cubicBezTo>
                  <a:cubicBezTo>
                    <a:pt x="48" y="63"/>
                    <a:pt x="49" y="62"/>
                    <a:pt x="50" y="62"/>
                  </a:cubicBezTo>
                  <a:cubicBezTo>
                    <a:pt x="50" y="61"/>
                    <a:pt x="50" y="61"/>
                    <a:pt x="51" y="61"/>
                  </a:cubicBezTo>
                  <a:cubicBezTo>
                    <a:pt x="51" y="61"/>
                    <a:pt x="51" y="61"/>
                    <a:pt x="51" y="61"/>
                  </a:cubicBezTo>
                  <a:cubicBezTo>
                    <a:pt x="53" y="62"/>
                    <a:pt x="54" y="63"/>
                    <a:pt x="56" y="63"/>
                  </a:cubicBezTo>
                  <a:cubicBezTo>
                    <a:pt x="57" y="64"/>
                    <a:pt x="59" y="64"/>
                    <a:pt x="60" y="64"/>
                  </a:cubicBezTo>
                  <a:cubicBezTo>
                    <a:pt x="60" y="64"/>
                    <a:pt x="60" y="64"/>
                    <a:pt x="60" y="64"/>
                  </a:cubicBezTo>
                  <a:cubicBezTo>
                    <a:pt x="61" y="64"/>
                    <a:pt x="61" y="64"/>
                    <a:pt x="62" y="64"/>
                  </a:cubicBezTo>
                  <a:cubicBezTo>
                    <a:pt x="63" y="62"/>
                    <a:pt x="65" y="60"/>
                    <a:pt x="66" y="58"/>
                  </a:cubicBezTo>
                  <a:cubicBezTo>
                    <a:pt x="67" y="57"/>
                    <a:pt x="68" y="56"/>
                    <a:pt x="67" y="55"/>
                  </a:cubicBezTo>
                  <a:cubicBezTo>
                    <a:pt x="66" y="53"/>
                    <a:pt x="65" y="51"/>
                    <a:pt x="64" y="49"/>
                  </a:cubicBezTo>
                  <a:cubicBezTo>
                    <a:pt x="63" y="48"/>
                    <a:pt x="63" y="47"/>
                    <a:pt x="63" y="46"/>
                  </a:cubicBezTo>
                  <a:cubicBezTo>
                    <a:pt x="64" y="45"/>
                    <a:pt x="64" y="45"/>
                    <a:pt x="65" y="44"/>
                  </a:cubicBezTo>
                  <a:cubicBezTo>
                    <a:pt x="67" y="43"/>
                    <a:pt x="70" y="42"/>
                    <a:pt x="72" y="41"/>
                  </a:cubicBezTo>
                  <a:cubicBezTo>
                    <a:pt x="73" y="40"/>
                    <a:pt x="73" y="39"/>
                    <a:pt x="73" y="38"/>
                  </a:cubicBezTo>
                  <a:cubicBezTo>
                    <a:pt x="73" y="36"/>
                    <a:pt x="73" y="34"/>
                    <a:pt x="73" y="31"/>
                  </a:cubicBezTo>
                  <a:cubicBezTo>
                    <a:pt x="73" y="30"/>
                    <a:pt x="72" y="29"/>
                    <a:pt x="71" y="29"/>
                  </a:cubicBezTo>
                  <a:cubicBezTo>
                    <a:pt x="69" y="28"/>
                    <a:pt x="66" y="27"/>
                    <a:pt x="63" y="26"/>
                  </a:cubicBezTo>
                  <a:cubicBezTo>
                    <a:pt x="63" y="26"/>
                    <a:pt x="62" y="26"/>
                    <a:pt x="62" y="25"/>
                  </a:cubicBezTo>
                  <a:cubicBezTo>
                    <a:pt x="61" y="24"/>
                    <a:pt x="61" y="23"/>
                    <a:pt x="62" y="22"/>
                  </a:cubicBezTo>
                  <a:cubicBezTo>
                    <a:pt x="62" y="21"/>
                    <a:pt x="62" y="21"/>
                    <a:pt x="62" y="20"/>
                  </a:cubicBezTo>
                  <a:cubicBezTo>
                    <a:pt x="63" y="18"/>
                    <a:pt x="63" y="17"/>
                    <a:pt x="64" y="15"/>
                  </a:cubicBezTo>
                  <a:cubicBezTo>
                    <a:pt x="64" y="14"/>
                    <a:pt x="64" y="13"/>
                    <a:pt x="63" y="12"/>
                  </a:cubicBezTo>
                  <a:cubicBezTo>
                    <a:pt x="61" y="11"/>
                    <a:pt x="60" y="9"/>
                    <a:pt x="58" y="8"/>
                  </a:cubicBezTo>
                  <a:cubicBezTo>
                    <a:pt x="58" y="7"/>
                    <a:pt x="57" y="7"/>
                    <a:pt x="56" y="7"/>
                  </a:cubicBezTo>
                  <a:cubicBezTo>
                    <a:pt x="56" y="7"/>
                    <a:pt x="55" y="7"/>
                    <a:pt x="55" y="7"/>
                  </a:cubicBezTo>
                  <a:cubicBezTo>
                    <a:pt x="53" y="8"/>
                    <a:pt x="51" y="9"/>
                    <a:pt x="49" y="10"/>
                  </a:cubicBezTo>
                  <a:cubicBezTo>
                    <a:pt x="48" y="10"/>
                    <a:pt x="47" y="11"/>
                    <a:pt x="47" y="11"/>
                  </a:cubicBezTo>
                  <a:cubicBezTo>
                    <a:pt x="46" y="11"/>
                    <a:pt x="46" y="11"/>
                    <a:pt x="45" y="10"/>
                  </a:cubicBezTo>
                  <a:cubicBezTo>
                    <a:pt x="45" y="10"/>
                    <a:pt x="44" y="10"/>
                    <a:pt x="44" y="9"/>
                  </a:cubicBezTo>
                  <a:cubicBezTo>
                    <a:pt x="43" y="7"/>
                    <a:pt x="41" y="4"/>
                    <a:pt x="40" y="2"/>
                  </a:cubicBezTo>
                  <a:cubicBezTo>
                    <a:pt x="40" y="1"/>
                    <a:pt x="39" y="0"/>
                    <a:pt x="38" y="0"/>
                  </a:cubicBezTo>
                </a:path>
              </a:pathLst>
            </a:custGeom>
            <a:solidFill>
              <a:schemeClr val="tx2">
                <a:lumMod val="40000"/>
                <a:lumOff val="60000"/>
              </a:schemeClr>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40" name="Freeform 12"/>
            <p:cNvSpPr>
              <a:spLocks noEditPoints="1"/>
            </p:cNvSpPr>
            <p:nvPr/>
          </p:nvSpPr>
          <p:spPr bwMode="auto">
            <a:xfrm>
              <a:off x="5539202" y="2521084"/>
              <a:ext cx="210191" cy="200606"/>
            </a:xfrm>
            <a:custGeom>
              <a:avLst/>
              <a:gdLst>
                <a:gd name="T0" fmla="*/ 86 w 130"/>
                <a:gd name="T1" fmla="*/ 74 h 124"/>
                <a:gd name="T2" fmla="*/ 55 w 130"/>
                <a:gd name="T3" fmla="*/ 44 h 124"/>
                <a:gd name="T4" fmla="*/ 86 w 130"/>
                <a:gd name="T5" fmla="*/ 13 h 124"/>
                <a:gd name="T6" fmla="*/ 116 w 130"/>
                <a:gd name="T7" fmla="*/ 44 h 124"/>
                <a:gd name="T8" fmla="*/ 86 w 130"/>
                <a:gd name="T9" fmla="*/ 74 h 124"/>
                <a:gd name="T10" fmla="*/ 86 w 130"/>
                <a:gd name="T11" fmla="*/ 0 h 124"/>
                <a:gd name="T12" fmla="*/ 42 w 130"/>
                <a:gd name="T13" fmla="*/ 44 h 124"/>
                <a:gd name="T14" fmla="*/ 46 w 130"/>
                <a:gd name="T15" fmla="*/ 62 h 124"/>
                <a:gd name="T16" fmla="*/ 3 w 130"/>
                <a:gd name="T17" fmla="*/ 104 h 124"/>
                <a:gd name="T18" fmla="*/ 3 w 130"/>
                <a:gd name="T19" fmla="*/ 116 h 124"/>
                <a:gd name="T20" fmla="*/ 8 w 130"/>
                <a:gd name="T21" fmla="*/ 121 h 124"/>
                <a:gd name="T22" fmla="*/ 14 w 130"/>
                <a:gd name="T23" fmla="*/ 124 h 124"/>
                <a:gd name="T24" fmla="*/ 20 w 130"/>
                <a:gd name="T25" fmla="*/ 121 h 124"/>
                <a:gd name="T26" fmla="*/ 61 w 130"/>
                <a:gd name="T27" fmla="*/ 80 h 124"/>
                <a:gd name="T28" fmla="*/ 86 w 130"/>
                <a:gd name="T29" fmla="*/ 88 h 124"/>
                <a:gd name="T30" fmla="*/ 130 w 130"/>
                <a:gd name="T31" fmla="*/ 44 h 124"/>
                <a:gd name="T32" fmla="*/ 86 w 130"/>
                <a:gd name="T33"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124">
                  <a:moveTo>
                    <a:pt x="86" y="74"/>
                  </a:moveTo>
                  <a:cubicBezTo>
                    <a:pt x="69" y="74"/>
                    <a:pt x="55" y="61"/>
                    <a:pt x="55" y="44"/>
                  </a:cubicBezTo>
                  <a:cubicBezTo>
                    <a:pt x="55" y="27"/>
                    <a:pt x="69" y="13"/>
                    <a:pt x="86" y="13"/>
                  </a:cubicBezTo>
                  <a:cubicBezTo>
                    <a:pt x="103" y="13"/>
                    <a:pt x="116" y="27"/>
                    <a:pt x="116" y="44"/>
                  </a:cubicBezTo>
                  <a:cubicBezTo>
                    <a:pt x="116" y="61"/>
                    <a:pt x="103" y="74"/>
                    <a:pt x="86" y="74"/>
                  </a:cubicBezTo>
                  <a:moveTo>
                    <a:pt x="86" y="0"/>
                  </a:moveTo>
                  <a:cubicBezTo>
                    <a:pt x="62" y="0"/>
                    <a:pt x="42" y="19"/>
                    <a:pt x="42" y="44"/>
                  </a:cubicBezTo>
                  <a:cubicBezTo>
                    <a:pt x="42" y="50"/>
                    <a:pt x="43" y="56"/>
                    <a:pt x="46" y="62"/>
                  </a:cubicBezTo>
                  <a:cubicBezTo>
                    <a:pt x="3" y="104"/>
                    <a:pt x="3" y="104"/>
                    <a:pt x="3" y="104"/>
                  </a:cubicBezTo>
                  <a:cubicBezTo>
                    <a:pt x="0" y="108"/>
                    <a:pt x="0" y="113"/>
                    <a:pt x="3" y="116"/>
                  </a:cubicBezTo>
                  <a:cubicBezTo>
                    <a:pt x="8" y="121"/>
                    <a:pt x="8" y="121"/>
                    <a:pt x="8" y="121"/>
                  </a:cubicBezTo>
                  <a:cubicBezTo>
                    <a:pt x="10" y="123"/>
                    <a:pt x="12" y="124"/>
                    <a:pt x="14" y="124"/>
                  </a:cubicBezTo>
                  <a:cubicBezTo>
                    <a:pt x="16" y="124"/>
                    <a:pt x="19" y="123"/>
                    <a:pt x="20" y="121"/>
                  </a:cubicBezTo>
                  <a:cubicBezTo>
                    <a:pt x="61" y="80"/>
                    <a:pt x="61" y="80"/>
                    <a:pt x="61" y="80"/>
                  </a:cubicBezTo>
                  <a:cubicBezTo>
                    <a:pt x="68" y="85"/>
                    <a:pt x="77" y="88"/>
                    <a:pt x="86" y="88"/>
                  </a:cubicBezTo>
                  <a:cubicBezTo>
                    <a:pt x="110" y="88"/>
                    <a:pt x="130" y="68"/>
                    <a:pt x="130" y="44"/>
                  </a:cubicBezTo>
                  <a:cubicBezTo>
                    <a:pt x="130" y="19"/>
                    <a:pt x="110" y="0"/>
                    <a:pt x="86" y="0"/>
                  </a:cubicBezTo>
                </a:path>
              </a:pathLst>
            </a:custGeom>
            <a:solidFill>
              <a:schemeClr val="accent3"/>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65" name="Freeform 41"/>
            <p:cNvSpPr>
              <a:spLocks noEditPoints="1"/>
            </p:cNvSpPr>
            <p:nvPr/>
          </p:nvSpPr>
          <p:spPr bwMode="auto">
            <a:xfrm>
              <a:off x="5126350" y="2111656"/>
              <a:ext cx="1035896" cy="1039318"/>
            </a:xfrm>
            <a:custGeom>
              <a:avLst/>
              <a:gdLst>
                <a:gd name="T0" fmla="*/ 619 w 640"/>
                <a:gd name="T1" fmla="*/ 436 h 642"/>
                <a:gd name="T2" fmla="*/ 614 w 640"/>
                <a:gd name="T3" fmla="*/ 371 h 642"/>
                <a:gd name="T4" fmla="*/ 625 w 640"/>
                <a:gd name="T5" fmla="*/ 332 h 642"/>
                <a:gd name="T6" fmla="*/ 623 w 640"/>
                <a:gd name="T7" fmla="*/ 286 h 642"/>
                <a:gd name="T8" fmla="*/ 608 w 640"/>
                <a:gd name="T9" fmla="*/ 248 h 642"/>
                <a:gd name="T10" fmla="*/ 609 w 640"/>
                <a:gd name="T11" fmla="*/ 182 h 642"/>
                <a:gd name="T12" fmla="*/ 547 w 640"/>
                <a:gd name="T13" fmla="*/ 167 h 642"/>
                <a:gd name="T14" fmla="*/ 550 w 640"/>
                <a:gd name="T15" fmla="*/ 97 h 642"/>
                <a:gd name="T16" fmla="*/ 488 w 640"/>
                <a:gd name="T17" fmla="*/ 74 h 642"/>
                <a:gd name="T18" fmla="*/ 457 w 640"/>
                <a:gd name="T19" fmla="*/ 48 h 642"/>
                <a:gd name="T20" fmla="*/ 414 w 640"/>
                <a:gd name="T21" fmla="*/ 31 h 642"/>
                <a:gd name="T22" fmla="*/ 374 w 640"/>
                <a:gd name="T23" fmla="*/ 29 h 642"/>
                <a:gd name="T24" fmla="*/ 314 w 640"/>
                <a:gd name="T25" fmla="*/ 0 h 642"/>
                <a:gd name="T26" fmla="*/ 266 w 640"/>
                <a:gd name="T27" fmla="*/ 52 h 642"/>
                <a:gd name="T28" fmla="*/ 224 w 640"/>
                <a:gd name="T29" fmla="*/ 15 h 642"/>
                <a:gd name="T30" fmla="*/ 200 w 640"/>
                <a:gd name="T31" fmla="*/ 75 h 642"/>
                <a:gd name="T32" fmla="*/ 131 w 640"/>
                <a:gd name="T33" fmla="*/ 62 h 642"/>
                <a:gd name="T34" fmla="*/ 100 w 640"/>
                <a:gd name="T35" fmla="*/ 120 h 642"/>
                <a:gd name="T36" fmla="*/ 70 w 640"/>
                <a:gd name="T37" fmla="*/ 147 h 642"/>
                <a:gd name="T38" fmla="*/ 47 w 640"/>
                <a:gd name="T39" fmla="*/ 187 h 642"/>
                <a:gd name="T40" fmla="*/ 39 w 640"/>
                <a:gd name="T41" fmla="*/ 227 h 642"/>
                <a:gd name="T42" fmla="*/ 2 w 640"/>
                <a:gd name="T43" fmla="*/ 281 h 642"/>
                <a:gd name="T44" fmla="*/ 47 w 640"/>
                <a:gd name="T45" fmla="*/ 332 h 642"/>
                <a:gd name="T46" fmla="*/ 6 w 640"/>
                <a:gd name="T47" fmla="*/ 385 h 642"/>
                <a:gd name="T48" fmla="*/ 46 w 640"/>
                <a:gd name="T49" fmla="*/ 438 h 642"/>
                <a:gd name="T50" fmla="*/ 58 w 640"/>
                <a:gd name="T51" fmla="*/ 476 h 642"/>
                <a:gd name="T52" fmla="*/ 85 w 640"/>
                <a:gd name="T53" fmla="*/ 514 h 642"/>
                <a:gd name="T54" fmla="*/ 117 w 640"/>
                <a:gd name="T55" fmla="*/ 538 h 642"/>
                <a:gd name="T56" fmla="*/ 152 w 640"/>
                <a:gd name="T57" fmla="*/ 594 h 642"/>
                <a:gd name="T58" fmla="*/ 217 w 640"/>
                <a:gd name="T59" fmla="*/ 574 h 642"/>
                <a:gd name="T60" fmla="*/ 248 w 640"/>
                <a:gd name="T61" fmla="*/ 633 h 642"/>
                <a:gd name="T62" fmla="*/ 313 w 640"/>
                <a:gd name="T63" fmla="*/ 619 h 642"/>
                <a:gd name="T64" fmla="*/ 353 w 640"/>
                <a:gd name="T65" fmla="*/ 624 h 642"/>
                <a:gd name="T66" fmla="*/ 398 w 640"/>
                <a:gd name="T67" fmla="*/ 615 h 642"/>
                <a:gd name="T68" fmla="*/ 437 w 640"/>
                <a:gd name="T69" fmla="*/ 603 h 642"/>
                <a:gd name="T70" fmla="*/ 478 w 640"/>
                <a:gd name="T71" fmla="*/ 581 h 642"/>
                <a:gd name="T72" fmla="*/ 506 w 640"/>
                <a:gd name="T73" fmla="*/ 553 h 642"/>
                <a:gd name="T74" fmla="*/ 567 w 640"/>
                <a:gd name="T75" fmla="*/ 526 h 642"/>
                <a:gd name="T76" fmla="*/ 557 w 640"/>
                <a:gd name="T77" fmla="*/ 459 h 642"/>
                <a:gd name="T78" fmla="*/ 540 w 640"/>
                <a:gd name="T79" fmla="*/ 327 h 642"/>
                <a:gd name="T80" fmla="*/ 480 w 640"/>
                <a:gd name="T81" fmla="*/ 170 h 642"/>
                <a:gd name="T82" fmla="*/ 346 w 640"/>
                <a:gd name="T83" fmla="*/ 103 h 642"/>
                <a:gd name="T84" fmla="*/ 326 w 640"/>
                <a:gd name="T85" fmla="*/ 111 h 642"/>
                <a:gd name="T86" fmla="*/ 169 w 640"/>
                <a:gd name="T87" fmla="*/ 161 h 642"/>
                <a:gd name="T88" fmla="*/ 102 w 640"/>
                <a:gd name="T89" fmla="*/ 295 h 642"/>
                <a:gd name="T90" fmla="*/ 101 w 640"/>
                <a:gd name="T91" fmla="*/ 315 h 642"/>
                <a:gd name="T92" fmla="*/ 161 w 640"/>
                <a:gd name="T93" fmla="*/ 472 h 642"/>
                <a:gd name="T94" fmla="*/ 295 w 640"/>
                <a:gd name="T95" fmla="*/ 539 h 642"/>
                <a:gd name="T96" fmla="*/ 393 w 640"/>
                <a:gd name="T97" fmla="*/ 164 h 642"/>
                <a:gd name="T98" fmla="*/ 314 w 640"/>
                <a:gd name="T99" fmla="*/ 540 h 642"/>
                <a:gd name="T100" fmla="*/ 386 w 640"/>
                <a:gd name="T101" fmla="*/ 530 h 642"/>
                <a:gd name="T102" fmla="*/ 528 w 640"/>
                <a:gd name="T103" fmla="*/ 346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0" h="642">
                  <a:moveTo>
                    <a:pt x="576" y="444"/>
                  </a:moveTo>
                  <a:cubicBezTo>
                    <a:pt x="594" y="455"/>
                    <a:pt x="594" y="455"/>
                    <a:pt x="594" y="455"/>
                  </a:cubicBezTo>
                  <a:cubicBezTo>
                    <a:pt x="601" y="459"/>
                    <a:pt x="611" y="456"/>
                    <a:pt x="614" y="448"/>
                  </a:cubicBezTo>
                  <a:cubicBezTo>
                    <a:pt x="616" y="444"/>
                    <a:pt x="618" y="440"/>
                    <a:pt x="619" y="436"/>
                  </a:cubicBezTo>
                  <a:cubicBezTo>
                    <a:pt x="622" y="428"/>
                    <a:pt x="618" y="420"/>
                    <a:pt x="610" y="417"/>
                  </a:cubicBezTo>
                  <a:cubicBezTo>
                    <a:pt x="603" y="415"/>
                    <a:pt x="603" y="415"/>
                    <a:pt x="603" y="415"/>
                  </a:cubicBezTo>
                  <a:cubicBezTo>
                    <a:pt x="592" y="412"/>
                    <a:pt x="584" y="402"/>
                    <a:pt x="585" y="391"/>
                  </a:cubicBezTo>
                  <a:cubicBezTo>
                    <a:pt x="587" y="376"/>
                    <a:pt x="601" y="367"/>
                    <a:pt x="614" y="371"/>
                  </a:cubicBezTo>
                  <a:cubicBezTo>
                    <a:pt x="620" y="372"/>
                    <a:pt x="620" y="372"/>
                    <a:pt x="620" y="372"/>
                  </a:cubicBezTo>
                  <a:cubicBezTo>
                    <a:pt x="629" y="375"/>
                    <a:pt x="637" y="369"/>
                    <a:pt x="638" y="360"/>
                  </a:cubicBezTo>
                  <a:cubicBezTo>
                    <a:pt x="639" y="356"/>
                    <a:pt x="639" y="352"/>
                    <a:pt x="640" y="348"/>
                  </a:cubicBezTo>
                  <a:cubicBezTo>
                    <a:pt x="640" y="339"/>
                    <a:pt x="634" y="332"/>
                    <a:pt x="625" y="332"/>
                  </a:cubicBezTo>
                  <a:cubicBezTo>
                    <a:pt x="618" y="332"/>
                    <a:pt x="618" y="332"/>
                    <a:pt x="618" y="332"/>
                  </a:cubicBezTo>
                  <a:cubicBezTo>
                    <a:pt x="607" y="332"/>
                    <a:pt x="596" y="325"/>
                    <a:pt x="594" y="314"/>
                  </a:cubicBezTo>
                  <a:cubicBezTo>
                    <a:pt x="591" y="299"/>
                    <a:pt x="602" y="286"/>
                    <a:pt x="616" y="286"/>
                  </a:cubicBezTo>
                  <a:cubicBezTo>
                    <a:pt x="623" y="286"/>
                    <a:pt x="623" y="286"/>
                    <a:pt x="623" y="286"/>
                  </a:cubicBezTo>
                  <a:cubicBezTo>
                    <a:pt x="631" y="286"/>
                    <a:pt x="638" y="278"/>
                    <a:pt x="637" y="269"/>
                  </a:cubicBezTo>
                  <a:cubicBezTo>
                    <a:pt x="636" y="265"/>
                    <a:pt x="635" y="261"/>
                    <a:pt x="634" y="256"/>
                  </a:cubicBezTo>
                  <a:cubicBezTo>
                    <a:pt x="633" y="248"/>
                    <a:pt x="624" y="243"/>
                    <a:pt x="616" y="246"/>
                  </a:cubicBezTo>
                  <a:cubicBezTo>
                    <a:pt x="608" y="248"/>
                    <a:pt x="608" y="248"/>
                    <a:pt x="608" y="248"/>
                  </a:cubicBezTo>
                  <a:cubicBezTo>
                    <a:pt x="596" y="252"/>
                    <a:pt x="583" y="245"/>
                    <a:pt x="579" y="233"/>
                  </a:cubicBezTo>
                  <a:cubicBezTo>
                    <a:pt x="576" y="221"/>
                    <a:pt x="582" y="208"/>
                    <a:pt x="595" y="204"/>
                  </a:cubicBezTo>
                  <a:cubicBezTo>
                    <a:pt x="601" y="202"/>
                    <a:pt x="601" y="202"/>
                    <a:pt x="601" y="202"/>
                  </a:cubicBezTo>
                  <a:cubicBezTo>
                    <a:pt x="609" y="199"/>
                    <a:pt x="613" y="190"/>
                    <a:pt x="609" y="182"/>
                  </a:cubicBezTo>
                  <a:cubicBezTo>
                    <a:pt x="607" y="178"/>
                    <a:pt x="605" y="174"/>
                    <a:pt x="603" y="171"/>
                  </a:cubicBezTo>
                  <a:cubicBezTo>
                    <a:pt x="599" y="163"/>
                    <a:pt x="590" y="161"/>
                    <a:pt x="583" y="165"/>
                  </a:cubicBezTo>
                  <a:cubicBezTo>
                    <a:pt x="577" y="169"/>
                    <a:pt x="577" y="169"/>
                    <a:pt x="577" y="169"/>
                  </a:cubicBezTo>
                  <a:cubicBezTo>
                    <a:pt x="567" y="176"/>
                    <a:pt x="554" y="175"/>
                    <a:pt x="547" y="167"/>
                  </a:cubicBezTo>
                  <a:cubicBezTo>
                    <a:pt x="537" y="156"/>
                    <a:pt x="539" y="139"/>
                    <a:pt x="550" y="132"/>
                  </a:cubicBezTo>
                  <a:cubicBezTo>
                    <a:pt x="556" y="128"/>
                    <a:pt x="556" y="128"/>
                    <a:pt x="556" y="128"/>
                  </a:cubicBezTo>
                  <a:cubicBezTo>
                    <a:pt x="563" y="123"/>
                    <a:pt x="564" y="113"/>
                    <a:pt x="558" y="106"/>
                  </a:cubicBezTo>
                  <a:cubicBezTo>
                    <a:pt x="556" y="103"/>
                    <a:pt x="553" y="100"/>
                    <a:pt x="550" y="97"/>
                  </a:cubicBezTo>
                  <a:cubicBezTo>
                    <a:pt x="544" y="91"/>
                    <a:pt x="534" y="91"/>
                    <a:pt x="528" y="98"/>
                  </a:cubicBezTo>
                  <a:cubicBezTo>
                    <a:pt x="524" y="103"/>
                    <a:pt x="524" y="103"/>
                    <a:pt x="524" y="103"/>
                  </a:cubicBezTo>
                  <a:cubicBezTo>
                    <a:pt x="516" y="112"/>
                    <a:pt x="504" y="115"/>
                    <a:pt x="494" y="109"/>
                  </a:cubicBezTo>
                  <a:cubicBezTo>
                    <a:pt x="481" y="102"/>
                    <a:pt x="479" y="85"/>
                    <a:pt x="488" y="74"/>
                  </a:cubicBezTo>
                  <a:cubicBezTo>
                    <a:pt x="492" y="70"/>
                    <a:pt x="492" y="70"/>
                    <a:pt x="492" y="70"/>
                  </a:cubicBezTo>
                  <a:cubicBezTo>
                    <a:pt x="497" y="63"/>
                    <a:pt x="496" y="53"/>
                    <a:pt x="488" y="48"/>
                  </a:cubicBezTo>
                  <a:cubicBezTo>
                    <a:pt x="485" y="46"/>
                    <a:pt x="481" y="44"/>
                    <a:pt x="477" y="41"/>
                  </a:cubicBezTo>
                  <a:cubicBezTo>
                    <a:pt x="470" y="37"/>
                    <a:pt x="460" y="40"/>
                    <a:pt x="457" y="48"/>
                  </a:cubicBezTo>
                  <a:cubicBezTo>
                    <a:pt x="454" y="55"/>
                    <a:pt x="454" y="55"/>
                    <a:pt x="454" y="55"/>
                  </a:cubicBezTo>
                  <a:cubicBezTo>
                    <a:pt x="450" y="65"/>
                    <a:pt x="438" y="71"/>
                    <a:pt x="427" y="69"/>
                  </a:cubicBezTo>
                  <a:cubicBezTo>
                    <a:pt x="413" y="65"/>
                    <a:pt x="406" y="50"/>
                    <a:pt x="412" y="37"/>
                  </a:cubicBezTo>
                  <a:cubicBezTo>
                    <a:pt x="414" y="31"/>
                    <a:pt x="414" y="31"/>
                    <a:pt x="414" y="31"/>
                  </a:cubicBezTo>
                  <a:cubicBezTo>
                    <a:pt x="418" y="23"/>
                    <a:pt x="413" y="14"/>
                    <a:pt x="405" y="12"/>
                  </a:cubicBezTo>
                  <a:cubicBezTo>
                    <a:pt x="401" y="11"/>
                    <a:pt x="396" y="9"/>
                    <a:pt x="392" y="9"/>
                  </a:cubicBezTo>
                  <a:cubicBezTo>
                    <a:pt x="384" y="7"/>
                    <a:pt x="376" y="12"/>
                    <a:pt x="375" y="21"/>
                  </a:cubicBezTo>
                  <a:cubicBezTo>
                    <a:pt x="374" y="29"/>
                    <a:pt x="374" y="29"/>
                    <a:pt x="374" y="29"/>
                  </a:cubicBezTo>
                  <a:cubicBezTo>
                    <a:pt x="372" y="41"/>
                    <a:pt x="360" y="50"/>
                    <a:pt x="348" y="49"/>
                  </a:cubicBezTo>
                  <a:cubicBezTo>
                    <a:pt x="337" y="52"/>
                    <a:pt x="325" y="43"/>
                    <a:pt x="327" y="31"/>
                  </a:cubicBezTo>
                  <a:cubicBezTo>
                    <a:pt x="329" y="17"/>
                    <a:pt x="329" y="17"/>
                    <a:pt x="329" y="17"/>
                  </a:cubicBezTo>
                  <a:cubicBezTo>
                    <a:pt x="330" y="8"/>
                    <a:pt x="323" y="0"/>
                    <a:pt x="314" y="0"/>
                  </a:cubicBezTo>
                  <a:cubicBezTo>
                    <a:pt x="310" y="0"/>
                    <a:pt x="306" y="1"/>
                    <a:pt x="301" y="1"/>
                  </a:cubicBezTo>
                  <a:cubicBezTo>
                    <a:pt x="293" y="1"/>
                    <a:pt x="286" y="9"/>
                    <a:pt x="288" y="18"/>
                  </a:cubicBezTo>
                  <a:cubicBezTo>
                    <a:pt x="289" y="25"/>
                    <a:pt x="289" y="25"/>
                    <a:pt x="289" y="25"/>
                  </a:cubicBezTo>
                  <a:cubicBezTo>
                    <a:pt x="291" y="39"/>
                    <a:pt x="281" y="52"/>
                    <a:pt x="266" y="52"/>
                  </a:cubicBezTo>
                  <a:cubicBezTo>
                    <a:pt x="255" y="52"/>
                    <a:pt x="245" y="43"/>
                    <a:pt x="244" y="32"/>
                  </a:cubicBezTo>
                  <a:cubicBezTo>
                    <a:pt x="243" y="27"/>
                    <a:pt x="243" y="27"/>
                    <a:pt x="243" y="27"/>
                  </a:cubicBezTo>
                  <a:cubicBezTo>
                    <a:pt x="241" y="18"/>
                    <a:pt x="233" y="13"/>
                    <a:pt x="224" y="15"/>
                  </a:cubicBezTo>
                  <a:cubicBezTo>
                    <a:pt x="224" y="15"/>
                    <a:pt x="224" y="15"/>
                    <a:pt x="224" y="15"/>
                  </a:cubicBezTo>
                  <a:cubicBezTo>
                    <a:pt x="220" y="17"/>
                    <a:pt x="216" y="18"/>
                    <a:pt x="212" y="19"/>
                  </a:cubicBezTo>
                  <a:cubicBezTo>
                    <a:pt x="204" y="22"/>
                    <a:pt x="200" y="31"/>
                    <a:pt x="204" y="39"/>
                  </a:cubicBezTo>
                  <a:cubicBezTo>
                    <a:pt x="207" y="46"/>
                    <a:pt x="207" y="46"/>
                    <a:pt x="207" y="46"/>
                  </a:cubicBezTo>
                  <a:cubicBezTo>
                    <a:pt x="212" y="56"/>
                    <a:pt x="209" y="68"/>
                    <a:pt x="200" y="75"/>
                  </a:cubicBezTo>
                  <a:cubicBezTo>
                    <a:pt x="188" y="83"/>
                    <a:pt x="172" y="79"/>
                    <a:pt x="166" y="66"/>
                  </a:cubicBezTo>
                  <a:cubicBezTo>
                    <a:pt x="163" y="60"/>
                    <a:pt x="163" y="60"/>
                    <a:pt x="163" y="60"/>
                  </a:cubicBezTo>
                  <a:cubicBezTo>
                    <a:pt x="159" y="52"/>
                    <a:pt x="149" y="50"/>
                    <a:pt x="142" y="55"/>
                  </a:cubicBezTo>
                  <a:cubicBezTo>
                    <a:pt x="138" y="57"/>
                    <a:pt x="135" y="59"/>
                    <a:pt x="131" y="62"/>
                  </a:cubicBezTo>
                  <a:cubicBezTo>
                    <a:pt x="124" y="67"/>
                    <a:pt x="123" y="77"/>
                    <a:pt x="129" y="83"/>
                  </a:cubicBezTo>
                  <a:cubicBezTo>
                    <a:pt x="134" y="89"/>
                    <a:pt x="134" y="89"/>
                    <a:pt x="134" y="89"/>
                  </a:cubicBezTo>
                  <a:cubicBezTo>
                    <a:pt x="141" y="97"/>
                    <a:pt x="142" y="110"/>
                    <a:pt x="135" y="119"/>
                  </a:cubicBezTo>
                  <a:cubicBezTo>
                    <a:pt x="126" y="130"/>
                    <a:pt x="109" y="130"/>
                    <a:pt x="100" y="120"/>
                  </a:cubicBezTo>
                  <a:cubicBezTo>
                    <a:pt x="96" y="115"/>
                    <a:pt x="96" y="115"/>
                    <a:pt x="96" y="115"/>
                  </a:cubicBezTo>
                  <a:cubicBezTo>
                    <a:pt x="90" y="109"/>
                    <a:pt x="80" y="109"/>
                    <a:pt x="74" y="116"/>
                  </a:cubicBezTo>
                  <a:cubicBezTo>
                    <a:pt x="71" y="119"/>
                    <a:pt x="69" y="122"/>
                    <a:pt x="66" y="126"/>
                  </a:cubicBezTo>
                  <a:cubicBezTo>
                    <a:pt x="61" y="133"/>
                    <a:pt x="63" y="142"/>
                    <a:pt x="70" y="147"/>
                  </a:cubicBezTo>
                  <a:cubicBezTo>
                    <a:pt x="77" y="151"/>
                    <a:pt x="77" y="151"/>
                    <a:pt x="77" y="151"/>
                  </a:cubicBezTo>
                  <a:cubicBezTo>
                    <a:pt x="87" y="158"/>
                    <a:pt x="91" y="172"/>
                    <a:pt x="84" y="183"/>
                  </a:cubicBezTo>
                  <a:cubicBezTo>
                    <a:pt x="88" y="194"/>
                    <a:pt x="75" y="204"/>
                    <a:pt x="65" y="198"/>
                  </a:cubicBezTo>
                  <a:cubicBezTo>
                    <a:pt x="47" y="187"/>
                    <a:pt x="47" y="187"/>
                    <a:pt x="47" y="187"/>
                  </a:cubicBezTo>
                  <a:cubicBezTo>
                    <a:pt x="40" y="182"/>
                    <a:pt x="30" y="185"/>
                    <a:pt x="26" y="193"/>
                  </a:cubicBezTo>
                  <a:cubicBezTo>
                    <a:pt x="25" y="197"/>
                    <a:pt x="23" y="201"/>
                    <a:pt x="21" y="205"/>
                  </a:cubicBezTo>
                  <a:cubicBezTo>
                    <a:pt x="18" y="213"/>
                    <a:pt x="23" y="222"/>
                    <a:pt x="31" y="225"/>
                  </a:cubicBezTo>
                  <a:cubicBezTo>
                    <a:pt x="39" y="227"/>
                    <a:pt x="39" y="227"/>
                    <a:pt x="39" y="227"/>
                  </a:cubicBezTo>
                  <a:cubicBezTo>
                    <a:pt x="51" y="230"/>
                    <a:pt x="58" y="243"/>
                    <a:pt x="55" y="255"/>
                  </a:cubicBezTo>
                  <a:cubicBezTo>
                    <a:pt x="51" y="267"/>
                    <a:pt x="39" y="274"/>
                    <a:pt x="26" y="271"/>
                  </a:cubicBezTo>
                  <a:cubicBezTo>
                    <a:pt x="20" y="269"/>
                    <a:pt x="20" y="269"/>
                    <a:pt x="20" y="269"/>
                  </a:cubicBezTo>
                  <a:cubicBezTo>
                    <a:pt x="12" y="267"/>
                    <a:pt x="3" y="273"/>
                    <a:pt x="2" y="281"/>
                  </a:cubicBezTo>
                  <a:cubicBezTo>
                    <a:pt x="2" y="286"/>
                    <a:pt x="1" y="290"/>
                    <a:pt x="1" y="294"/>
                  </a:cubicBezTo>
                  <a:cubicBezTo>
                    <a:pt x="0" y="303"/>
                    <a:pt x="7" y="310"/>
                    <a:pt x="16" y="310"/>
                  </a:cubicBezTo>
                  <a:cubicBezTo>
                    <a:pt x="23" y="310"/>
                    <a:pt x="23" y="310"/>
                    <a:pt x="23" y="310"/>
                  </a:cubicBezTo>
                  <a:cubicBezTo>
                    <a:pt x="36" y="310"/>
                    <a:pt x="47" y="320"/>
                    <a:pt x="47" y="332"/>
                  </a:cubicBezTo>
                  <a:cubicBezTo>
                    <a:pt x="47" y="345"/>
                    <a:pt x="37" y="356"/>
                    <a:pt x="24" y="356"/>
                  </a:cubicBezTo>
                  <a:cubicBezTo>
                    <a:pt x="18" y="356"/>
                    <a:pt x="18" y="356"/>
                    <a:pt x="18" y="356"/>
                  </a:cubicBezTo>
                  <a:cubicBezTo>
                    <a:pt x="9" y="356"/>
                    <a:pt x="3" y="364"/>
                    <a:pt x="4" y="373"/>
                  </a:cubicBezTo>
                  <a:cubicBezTo>
                    <a:pt x="5" y="377"/>
                    <a:pt x="5" y="381"/>
                    <a:pt x="6" y="385"/>
                  </a:cubicBezTo>
                  <a:cubicBezTo>
                    <a:pt x="8" y="394"/>
                    <a:pt x="17" y="399"/>
                    <a:pt x="25" y="396"/>
                  </a:cubicBezTo>
                  <a:cubicBezTo>
                    <a:pt x="32" y="394"/>
                    <a:pt x="32" y="394"/>
                    <a:pt x="32" y="394"/>
                  </a:cubicBezTo>
                  <a:cubicBezTo>
                    <a:pt x="44" y="390"/>
                    <a:pt x="57" y="397"/>
                    <a:pt x="61" y="409"/>
                  </a:cubicBezTo>
                  <a:cubicBezTo>
                    <a:pt x="65" y="421"/>
                    <a:pt x="58" y="434"/>
                    <a:pt x="46" y="438"/>
                  </a:cubicBezTo>
                  <a:cubicBezTo>
                    <a:pt x="40" y="440"/>
                    <a:pt x="40" y="440"/>
                    <a:pt x="40" y="440"/>
                  </a:cubicBezTo>
                  <a:cubicBezTo>
                    <a:pt x="32" y="442"/>
                    <a:pt x="28" y="452"/>
                    <a:pt x="31" y="460"/>
                  </a:cubicBezTo>
                  <a:cubicBezTo>
                    <a:pt x="33" y="464"/>
                    <a:pt x="35" y="467"/>
                    <a:pt x="37" y="471"/>
                  </a:cubicBezTo>
                  <a:cubicBezTo>
                    <a:pt x="41" y="479"/>
                    <a:pt x="51" y="481"/>
                    <a:pt x="58" y="476"/>
                  </a:cubicBezTo>
                  <a:cubicBezTo>
                    <a:pt x="64" y="472"/>
                    <a:pt x="64" y="472"/>
                    <a:pt x="64" y="472"/>
                  </a:cubicBezTo>
                  <a:cubicBezTo>
                    <a:pt x="73" y="466"/>
                    <a:pt x="86" y="467"/>
                    <a:pt x="94" y="475"/>
                  </a:cubicBezTo>
                  <a:cubicBezTo>
                    <a:pt x="104" y="486"/>
                    <a:pt x="102" y="503"/>
                    <a:pt x="90" y="510"/>
                  </a:cubicBezTo>
                  <a:cubicBezTo>
                    <a:pt x="85" y="514"/>
                    <a:pt x="85" y="514"/>
                    <a:pt x="85" y="514"/>
                  </a:cubicBezTo>
                  <a:cubicBezTo>
                    <a:pt x="78" y="519"/>
                    <a:pt x="76" y="529"/>
                    <a:pt x="82" y="535"/>
                  </a:cubicBezTo>
                  <a:cubicBezTo>
                    <a:pt x="85" y="539"/>
                    <a:pt x="88" y="542"/>
                    <a:pt x="91" y="545"/>
                  </a:cubicBezTo>
                  <a:cubicBezTo>
                    <a:pt x="97" y="551"/>
                    <a:pt x="107" y="551"/>
                    <a:pt x="112" y="544"/>
                  </a:cubicBezTo>
                  <a:cubicBezTo>
                    <a:pt x="117" y="538"/>
                    <a:pt x="117" y="538"/>
                    <a:pt x="117" y="538"/>
                  </a:cubicBezTo>
                  <a:cubicBezTo>
                    <a:pt x="126" y="528"/>
                    <a:pt x="140" y="527"/>
                    <a:pt x="150" y="535"/>
                  </a:cubicBezTo>
                  <a:cubicBezTo>
                    <a:pt x="160" y="543"/>
                    <a:pt x="161" y="558"/>
                    <a:pt x="153" y="567"/>
                  </a:cubicBezTo>
                  <a:cubicBezTo>
                    <a:pt x="149" y="572"/>
                    <a:pt x="149" y="572"/>
                    <a:pt x="149" y="572"/>
                  </a:cubicBezTo>
                  <a:cubicBezTo>
                    <a:pt x="143" y="579"/>
                    <a:pt x="145" y="589"/>
                    <a:pt x="152" y="594"/>
                  </a:cubicBezTo>
                  <a:cubicBezTo>
                    <a:pt x="156" y="596"/>
                    <a:pt x="160" y="598"/>
                    <a:pt x="163" y="600"/>
                  </a:cubicBezTo>
                  <a:cubicBezTo>
                    <a:pt x="171" y="605"/>
                    <a:pt x="180" y="601"/>
                    <a:pt x="184" y="594"/>
                  </a:cubicBezTo>
                  <a:cubicBezTo>
                    <a:pt x="187" y="586"/>
                    <a:pt x="187" y="586"/>
                    <a:pt x="187" y="586"/>
                  </a:cubicBezTo>
                  <a:cubicBezTo>
                    <a:pt x="192" y="575"/>
                    <a:pt x="205" y="569"/>
                    <a:pt x="217" y="574"/>
                  </a:cubicBezTo>
                  <a:cubicBezTo>
                    <a:pt x="229" y="579"/>
                    <a:pt x="234" y="593"/>
                    <a:pt x="229" y="605"/>
                  </a:cubicBezTo>
                  <a:cubicBezTo>
                    <a:pt x="227" y="610"/>
                    <a:pt x="227" y="610"/>
                    <a:pt x="227" y="610"/>
                  </a:cubicBezTo>
                  <a:cubicBezTo>
                    <a:pt x="223" y="619"/>
                    <a:pt x="228" y="628"/>
                    <a:pt x="236" y="630"/>
                  </a:cubicBezTo>
                  <a:cubicBezTo>
                    <a:pt x="240" y="631"/>
                    <a:pt x="244" y="632"/>
                    <a:pt x="248" y="633"/>
                  </a:cubicBezTo>
                  <a:cubicBezTo>
                    <a:pt x="257" y="635"/>
                    <a:pt x="265" y="629"/>
                    <a:pt x="266" y="621"/>
                  </a:cubicBezTo>
                  <a:cubicBezTo>
                    <a:pt x="267" y="613"/>
                    <a:pt x="267" y="613"/>
                    <a:pt x="267" y="613"/>
                  </a:cubicBezTo>
                  <a:cubicBezTo>
                    <a:pt x="269" y="601"/>
                    <a:pt x="280" y="592"/>
                    <a:pt x="293" y="593"/>
                  </a:cubicBezTo>
                  <a:cubicBezTo>
                    <a:pt x="305" y="595"/>
                    <a:pt x="314" y="606"/>
                    <a:pt x="313" y="619"/>
                  </a:cubicBezTo>
                  <a:cubicBezTo>
                    <a:pt x="312" y="625"/>
                    <a:pt x="312" y="625"/>
                    <a:pt x="312" y="625"/>
                  </a:cubicBezTo>
                  <a:cubicBezTo>
                    <a:pt x="311" y="634"/>
                    <a:pt x="318" y="642"/>
                    <a:pt x="327" y="641"/>
                  </a:cubicBezTo>
                  <a:cubicBezTo>
                    <a:pt x="331" y="641"/>
                    <a:pt x="335" y="641"/>
                    <a:pt x="339" y="641"/>
                  </a:cubicBezTo>
                  <a:cubicBezTo>
                    <a:pt x="348" y="640"/>
                    <a:pt x="354" y="633"/>
                    <a:pt x="353" y="624"/>
                  </a:cubicBezTo>
                  <a:cubicBezTo>
                    <a:pt x="352" y="616"/>
                    <a:pt x="352" y="616"/>
                    <a:pt x="352" y="616"/>
                  </a:cubicBezTo>
                  <a:cubicBezTo>
                    <a:pt x="349" y="604"/>
                    <a:pt x="358" y="592"/>
                    <a:pt x="371" y="590"/>
                  </a:cubicBezTo>
                  <a:cubicBezTo>
                    <a:pt x="383" y="588"/>
                    <a:pt x="395" y="596"/>
                    <a:pt x="397" y="609"/>
                  </a:cubicBezTo>
                  <a:cubicBezTo>
                    <a:pt x="398" y="615"/>
                    <a:pt x="398" y="615"/>
                    <a:pt x="398" y="615"/>
                  </a:cubicBezTo>
                  <a:cubicBezTo>
                    <a:pt x="399" y="624"/>
                    <a:pt x="408" y="629"/>
                    <a:pt x="416" y="627"/>
                  </a:cubicBezTo>
                  <a:cubicBezTo>
                    <a:pt x="417" y="627"/>
                    <a:pt x="417" y="627"/>
                    <a:pt x="417" y="627"/>
                  </a:cubicBezTo>
                  <a:cubicBezTo>
                    <a:pt x="421" y="625"/>
                    <a:pt x="425" y="624"/>
                    <a:pt x="429" y="622"/>
                  </a:cubicBezTo>
                  <a:cubicBezTo>
                    <a:pt x="437" y="620"/>
                    <a:pt x="441" y="610"/>
                    <a:pt x="437" y="603"/>
                  </a:cubicBezTo>
                  <a:cubicBezTo>
                    <a:pt x="434" y="596"/>
                    <a:pt x="434" y="596"/>
                    <a:pt x="434" y="596"/>
                  </a:cubicBezTo>
                  <a:cubicBezTo>
                    <a:pt x="428" y="584"/>
                    <a:pt x="433" y="570"/>
                    <a:pt x="444" y="565"/>
                  </a:cubicBezTo>
                  <a:cubicBezTo>
                    <a:pt x="456" y="559"/>
                    <a:pt x="470" y="564"/>
                    <a:pt x="475" y="576"/>
                  </a:cubicBezTo>
                  <a:cubicBezTo>
                    <a:pt x="478" y="581"/>
                    <a:pt x="478" y="581"/>
                    <a:pt x="478" y="581"/>
                  </a:cubicBezTo>
                  <a:cubicBezTo>
                    <a:pt x="482" y="589"/>
                    <a:pt x="492" y="592"/>
                    <a:pt x="499" y="587"/>
                  </a:cubicBezTo>
                  <a:cubicBezTo>
                    <a:pt x="502" y="585"/>
                    <a:pt x="506" y="582"/>
                    <a:pt x="509" y="580"/>
                  </a:cubicBezTo>
                  <a:cubicBezTo>
                    <a:pt x="516" y="575"/>
                    <a:pt x="517" y="565"/>
                    <a:pt x="512" y="558"/>
                  </a:cubicBezTo>
                  <a:cubicBezTo>
                    <a:pt x="506" y="553"/>
                    <a:pt x="506" y="553"/>
                    <a:pt x="506" y="553"/>
                  </a:cubicBezTo>
                  <a:cubicBezTo>
                    <a:pt x="498" y="543"/>
                    <a:pt x="499" y="529"/>
                    <a:pt x="508" y="520"/>
                  </a:cubicBezTo>
                  <a:cubicBezTo>
                    <a:pt x="517" y="512"/>
                    <a:pt x="532" y="512"/>
                    <a:pt x="541" y="522"/>
                  </a:cubicBezTo>
                  <a:cubicBezTo>
                    <a:pt x="545" y="526"/>
                    <a:pt x="545" y="526"/>
                    <a:pt x="545" y="526"/>
                  </a:cubicBezTo>
                  <a:cubicBezTo>
                    <a:pt x="551" y="533"/>
                    <a:pt x="561" y="533"/>
                    <a:pt x="567" y="526"/>
                  </a:cubicBezTo>
                  <a:cubicBezTo>
                    <a:pt x="569" y="523"/>
                    <a:pt x="572" y="519"/>
                    <a:pt x="575" y="516"/>
                  </a:cubicBezTo>
                  <a:cubicBezTo>
                    <a:pt x="580" y="509"/>
                    <a:pt x="578" y="499"/>
                    <a:pt x="571" y="495"/>
                  </a:cubicBezTo>
                  <a:cubicBezTo>
                    <a:pt x="564" y="491"/>
                    <a:pt x="564" y="491"/>
                    <a:pt x="564" y="491"/>
                  </a:cubicBezTo>
                  <a:cubicBezTo>
                    <a:pt x="553" y="484"/>
                    <a:pt x="550" y="470"/>
                    <a:pt x="557" y="459"/>
                  </a:cubicBezTo>
                  <a:cubicBezTo>
                    <a:pt x="553" y="448"/>
                    <a:pt x="566" y="438"/>
                    <a:pt x="576" y="444"/>
                  </a:cubicBezTo>
                  <a:moveTo>
                    <a:pt x="493" y="185"/>
                  </a:moveTo>
                  <a:cubicBezTo>
                    <a:pt x="509" y="205"/>
                    <a:pt x="521" y="229"/>
                    <a:pt x="530" y="255"/>
                  </a:cubicBezTo>
                  <a:cubicBezTo>
                    <a:pt x="537" y="279"/>
                    <a:pt x="540" y="303"/>
                    <a:pt x="540" y="327"/>
                  </a:cubicBezTo>
                  <a:cubicBezTo>
                    <a:pt x="530" y="326"/>
                    <a:pt x="530" y="326"/>
                    <a:pt x="530" y="326"/>
                  </a:cubicBezTo>
                  <a:cubicBezTo>
                    <a:pt x="531" y="278"/>
                    <a:pt x="515" y="230"/>
                    <a:pt x="485" y="191"/>
                  </a:cubicBezTo>
                  <a:cubicBezTo>
                    <a:pt x="493" y="185"/>
                    <a:pt x="493" y="185"/>
                    <a:pt x="493" y="185"/>
                  </a:cubicBezTo>
                  <a:moveTo>
                    <a:pt x="480" y="170"/>
                  </a:moveTo>
                  <a:cubicBezTo>
                    <a:pt x="472" y="177"/>
                    <a:pt x="472" y="177"/>
                    <a:pt x="472" y="177"/>
                  </a:cubicBezTo>
                  <a:cubicBezTo>
                    <a:pt x="455" y="158"/>
                    <a:pt x="433" y="142"/>
                    <a:pt x="409" y="131"/>
                  </a:cubicBezTo>
                  <a:cubicBezTo>
                    <a:pt x="388" y="121"/>
                    <a:pt x="367" y="115"/>
                    <a:pt x="345" y="113"/>
                  </a:cubicBezTo>
                  <a:cubicBezTo>
                    <a:pt x="346" y="103"/>
                    <a:pt x="346" y="103"/>
                    <a:pt x="346" y="103"/>
                  </a:cubicBezTo>
                  <a:cubicBezTo>
                    <a:pt x="397" y="109"/>
                    <a:pt x="445" y="133"/>
                    <a:pt x="480" y="170"/>
                  </a:cubicBezTo>
                  <a:moveTo>
                    <a:pt x="254" y="112"/>
                  </a:moveTo>
                  <a:cubicBezTo>
                    <a:pt x="278" y="104"/>
                    <a:pt x="303" y="101"/>
                    <a:pt x="326" y="101"/>
                  </a:cubicBezTo>
                  <a:cubicBezTo>
                    <a:pt x="326" y="111"/>
                    <a:pt x="326" y="111"/>
                    <a:pt x="326" y="111"/>
                  </a:cubicBezTo>
                  <a:cubicBezTo>
                    <a:pt x="277" y="110"/>
                    <a:pt x="229" y="126"/>
                    <a:pt x="191" y="156"/>
                  </a:cubicBezTo>
                  <a:cubicBezTo>
                    <a:pt x="184" y="149"/>
                    <a:pt x="184" y="149"/>
                    <a:pt x="184" y="149"/>
                  </a:cubicBezTo>
                  <a:cubicBezTo>
                    <a:pt x="205" y="133"/>
                    <a:pt x="228" y="120"/>
                    <a:pt x="254" y="112"/>
                  </a:cubicBezTo>
                  <a:moveTo>
                    <a:pt x="169" y="161"/>
                  </a:moveTo>
                  <a:cubicBezTo>
                    <a:pt x="176" y="169"/>
                    <a:pt x="176" y="169"/>
                    <a:pt x="176" y="169"/>
                  </a:cubicBezTo>
                  <a:cubicBezTo>
                    <a:pt x="157" y="187"/>
                    <a:pt x="142" y="208"/>
                    <a:pt x="130" y="233"/>
                  </a:cubicBezTo>
                  <a:cubicBezTo>
                    <a:pt x="121" y="253"/>
                    <a:pt x="115" y="275"/>
                    <a:pt x="112" y="296"/>
                  </a:cubicBezTo>
                  <a:cubicBezTo>
                    <a:pt x="102" y="295"/>
                    <a:pt x="102" y="295"/>
                    <a:pt x="102" y="295"/>
                  </a:cubicBezTo>
                  <a:cubicBezTo>
                    <a:pt x="108" y="244"/>
                    <a:pt x="132" y="197"/>
                    <a:pt x="169" y="161"/>
                  </a:cubicBezTo>
                  <a:moveTo>
                    <a:pt x="148" y="457"/>
                  </a:moveTo>
                  <a:cubicBezTo>
                    <a:pt x="132" y="437"/>
                    <a:pt x="119" y="413"/>
                    <a:pt x="111" y="387"/>
                  </a:cubicBezTo>
                  <a:cubicBezTo>
                    <a:pt x="103" y="363"/>
                    <a:pt x="100" y="339"/>
                    <a:pt x="101" y="315"/>
                  </a:cubicBezTo>
                  <a:cubicBezTo>
                    <a:pt x="111" y="315"/>
                    <a:pt x="111" y="315"/>
                    <a:pt x="111" y="315"/>
                  </a:cubicBezTo>
                  <a:cubicBezTo>
                    <a:pt x="110" y="364"/>
                    <a:pt x="126" y="412"/>
                    <a:pt x="156" y="450"/>
                  </a:cubicBezTo>
                  <a:cubicBezTo>
                    <a:pt x="148" y="457"/>
                    <a:pt x="148" y="457"/>
                    <a:pt x="148" y="457"/>
                  </a:cubicBezTo>
                  <a:moveTo>
                    <a:pt x="161" y="472"/>
                  </a:moveTo>
                  <a:cubicBezTo>
                    <a:pt x="168" y="465"/>
                    <a:pt x="168" y="465"/>
                    <a:pt x="168" y="465"/>
                  </a:cubicBezTo>
                  <a:cubicBezTo>
                    <a:pt x="186" y="484"/>
                    <a:pt x="207" y="499"/>
                    <a:pt x="232" y="511"/>
                  </a:cubicBezTo>
                  <a:cubicBezTo>
                    <a:pt x="253" y="521"/>
                    <a:pt x="274" y="526"/>
                    <a:pt x="295" y="529"/>
                  </a:cubicBezTo>
                  <a:cubicBezTo>
                    <a:pt x="295" y="539"/>
                    <a:pt x="295" y="539"/>
                    <a:pt x="295" y="539"/>
                  </a:cubicBezTo>
                  <a:cubicBezTo>
                    <a:pt x="244" y="533"/>
                    <a:pt x="196" y="509"/>
                    <a:pt x="161" y="472"/>
                  </a:cubicBezTo>
                  <a:moveTo>
                    <a:pt x="247" y="478"/>
                  </a:moveTo>
                  <a:cubicBezTo>
                    <a:pt x="161" y="438"/>
                    <a:pt x="123" y="335"/>
                    <a:pt x="163" y="248"/>
                  </a:cubicBezTo>
                  <a:cubicBezTo>
                    <a:pt x="204" y="161"/>
                    <a:pt x="307" y="124"/>
                    <a:pt x="393" y="164"/>
                  </a:cubicBezTo>
                  <a:cubicBezTo>
                    <a:pt x="480" y="204"/>
                    <a:pt x="517" y="307"/>
                    <a:pt x="477" y="394"/>
                  </a:cubicBezTo>
                  <a:cubicBezTo>
                    <a:pt x="437" y="480"/>
                    <a:pt x="334" y="518"/>
                    <a:pt x="247" y="478"/>
                  </a:cubicBezTo>
                  <a:moveTo>
                    <a:pt x="386" y="530"/>
                  </a:moveTo>
                  <a:cubicBezTo>
                    <a:pt x="362" y="538"/>
                    <a:pt x="338" y="541"/>
                    <a:pt x="314" y="540"/>
                  </a:cubicBezTo>
                  <a:cubicBezTo>
                    <a:pt x="315" y="530"/>
                    <a:pt x="315" y="530"/>
                    <a:pt x="315" y="530"/>
                  </a:cubicBezTo>
                  <a:cubicBezTo>
                    <a:pt x="364" y="532"/>
                    <a:pt x="411" y="516"/>
                    <a:pt x="450" y="486"/>
                  </a:cubicBezTo>
                  <a:cubicBezTo>
                    <a:pt x="456" y="493"/>
                    <a:pt x="456" y="493"/>
                    <a:pt x="456" y="493"/>
                  </a:cubicBezTo>
                  <a:cubicBezTo>
                    <a:pt x="436" y="509"/>
                    <a:pt x="412" y="522"/>
                    <a:pt x="386" y="530"/>
                  </a:cubicBezTo>
                  <a:moveTo>
                    <a:pt x="471" y="480"/>
                  </a:moveTo>
                  <a:cubicBezTo>
                    <a:pt x="465" y="473"/>
                    <a:pt x="465" y="473"/>
                    <a:pt x="465" y="473"/>
                  </a:cubicBezTo>
                  <a:cubicBezTo>
                    <a:pt x="483" y="455"/>
                    <a:pt x="499" y="434"/>
                    <a:pt x="510" y="409"/>
                  </a:cubicBezTo>
                  <a:cubicBezTo>
                    <a:pt x="520" y="389"/>
                    <a:pt x="526" y="367"/>
                    <a:pt x="528" y="346"/>
                  </a:cubicBezTo>
                  <a:cubicBezTo>
                    <a:pt x="538" y="347"/>
                    <a:pt x="538" y="347"/>
                    <a:pt x="538" y="347"/>
                  </a:cubicBezTo>
                  <a:cubicBezTo>
                    <a:pt x="532" y="398"/>
                    <a:pt x="508" y="445"/>
                    <a:pt x="471" y="480"/>
                  </a:cubicBezTo>
                </a:path>
              </a:pathLst>
            </a:custGeom>
            <a:solidFill>
              <a:schemeClr val="accent3"/>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 name="组合 3"/>
          <p:cNvGrpSpPr/>
          <p:nvPr/>
        </p:nvGrpSpPr>
        <p:grpSpPr>
          <a:xfrm>
            <a:off x="4613176" y="3070238"/>
            <a:ext cx="1448747" cy="1450572"/>
            <a:chOff x="3459881" y="2302677"/>
            <a:chExt cx="1086560" cy="1087929"/>
          </a:xfrm>
        </p:grpSpPr>
        <p:sp>
          <p:nvSpPr>
            <p:cNvPr id="39" name="Freeform 11"/>
            <p:cNvSpPr>
              <a:spLocks noEditPoints="1"/>
            </p:cNvSpPr>
            <p:nvPr/>
          </p:nvSpPr>
          <p:spPr bwMode="auto">
            <a:xfrm>
              <a:off x="3919974" y="2681295"/>
              <a:ext cx="174589" cy="333431"/>
            </a:xfrm>
            <a:custGeom>
              <a:avLst/>
              <a:gdLst>
                <a:gd name="T0" fmla="*/ 54 w 108"/>
                <a:gd name="T1" fmla="*/ 199 h 206"/>
                <a:gd name="T2" fmla="*/ 43 w 108"/>
                <a:gd name="T3" fmla="*/ 188 h 206"/>
                <a:gd name="T4" fmla="*/ 54 w 108"/>
                <a:gd name="T5" fmla="*/ 177 h 206"/>
                <a:gd name="T6" fmla="*/ 65 w 108"/>
                <a:gd name="T7" fmla="*/ 188 h 206"/>
                <a:gd name="T8" fmla="*/ 54 w 108"/>
                <a:gd name="T9" fmla="*/ 199 h 206"/>
                <a:gd name="T10" fmla="*/ 12 w 108"/>
                <a:gd name="T11" fmla="*/ 167 h 206"/>
                <a:gd name="T12" fmla="*/ 12 w 108"/>
                <a:gd name="T13" fmla="*/ 40 h 206"/>
                <a:gd name="T14" fmla="*/ 96 w 108"/>
                <a:gd name="T15" fmla="*/ 40 h 206"/>
                <a:gd name="T16" fmla="*/ 96 w 108"/>
                <a:gd name="T17" fmla="*/ 167 h 206"/>
                <a:gd name="T18" fmla="*/ 12 w 108"/>
                <a:gd name="T19" fmla="*/ 167 h 206"/>
                <a:gd name="T20" fmla="*/ 41 w 108"/>
                <a:gd name="T21" fmla="*/ 25 h 206"/>
                <a:gd name="T22" fmla="*/ 37 w 108"/>
                <a:gd name="T23" fmla="*/ 21 h 206"/>
                <a:gd name="T24" fmla="*/ 41 w 108"/>
                <a:gd name="T25" fmla="*/ 17 h 206"/>
                <a:gd name="T26" fmla="*/ 68 w 108"/>
                <a:gd name="T27" fmla="*/ 17 h 206"/>
                <a:gd name="T28" fmla="*/ 72 w 108"/>
                <a:gd name="T29" fmla="*/ 21 h 206"/>
                <a:gd name="T30" fmla="*/ 68 w 108"/>
                <a:gd name="T31" fmla="*/ 25 h 206"/>
                <a:gd name="T32" fmla="*/ 41 w 108"/>
                <a:gd name="T33" fmla="*/ 25 h 206"/>
                <a:gd name="T34" fmla="*/ 94 w 108"/>
                <a:gd name="T35" fmla="*/ 0 h 206"/>
                <a:gd name="T36" fmla="*/ 14 w 108"/>
                <a:gd name="T37" fmla="*/ 0 h 206"/>
                <a:gd name="T38" fmla="*/ 0 w 108"/>
                <a:gd name="T39" fmla="*/ 15 h 206"/>
                <a:gd name="T40" fmla="*/ 0 w 108"/>
                <a:gd name="T41" fmla="*/ 192 h 206"/>
                <a:gd name="T42" fmla="*/ 14 w 108"/>
                <a:gd name="T43" fmla="*/ 206 h 206"/>
                <a:gd name="T44" fmla="*/ 94 w 108"/>
                <a:gd name="T45" fmla="*/ 206 h 206"/>
                <a:gd name="T46" fmla="*/ 108 w 108"/>
                <a:gd name="T47" fmla="*/ 192 h 206"/>
                <a:gd name="T48" fmla="*/ 108 w 108"/>
                <a:gd name="T49" fmla="*/ 15 h 206"/>
                <a:gd name="T50" fmla="*/ 94 w 108"/>
                <a:gd name="T51"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8" h="206">
                  <a:moveTo>
                    <a:pt x="54" y="199"/>
                  </a:moveTo>
                  <a:cubicBezTo>
                    <a:pt x="48" y="199"/>
                    <a:pt x="43" y="194"/>
                    <a:pt x="43" y="188"/>
                  </a:cubicBezTo>
                  <a:cubicBezTo>
                    <a:pt x="43" y="182"/>
                    <a:pt x="48" y="177"/>
                    <a:pt x="54" y="177"/>
                  </a:cubicBezTo>
                  <a:cubicBezTo>
                    <a:pt x="60" y="177"/>
                    <a:pt x="65" y="182"/>
                    <a:pt x="65" y="188"/>
                  </a:cubicBezTo>
                  <a:cubicBezTo>
                    <a:pt x="65" y="194"/>
                    <a:pt x="60" y="199"/>
                    <a:pt x="54" y="199"/>
                  </a:cubicBezTo>
                  <a:moveTo>
                    <a:pt x="12" y="167"/>
                  </a:moveTo>
                  <a:cubicBezTo>
                    <a:pt x="12" y="40"/>
                    <a:pt x="12" y="40"/>
                    <a:pt x="12" y="40"/>
                  </a:cubicBezTo>
                  <a:cubicBezTo>
                    <a:pt x="96" y="40"/>
                    <a:pt x="96" y="40"/>
                    <a:pt x="96" y="40"/>
                  </a:cubicBezTo>
                  <a:cubicBezTo>
                    <a:pt x="96" y="167"/>
                    <a:pt x="96" y="167"/>
                    <a:pt x="96" y="167"/>
                  </a:cubicBezTo>
                  <a:cubicBezTo>
                    <a:pt x="12" y="167"/>
                    <a:pt x="12" y="167"/>
                    <a:pt x="12" y="167"/>
                  </a:cubicBezTo>
                  <a:moveTo>
                    <a:pt x="41" y="25"/>
                  </a:moveTo>
                  <a:cubicBezTo>
                    <a:pt x="39" y="25"/>
                    <a:pt x="37" y="23"/>
                    <a:pt x="37" y="21"/>
                  </a:cubicBezTo>
                  <a:cubicBezTo>
                    <a:pt x="37" y="19"/>
                    <a:pt x="39" y="17"/>
                    <a:pt x="41" y="17"/>
                  </a:cubicBezTo>
                  <a:cubicBezTo>
                    <a:pt x="68" y="17"/>
                    <a:pt x="68" y="17"/>
                    <a:pt x="68" y="17"/>
                  </a:cubicBezTo>
                  <a:cubicBezTo>
                    <a:pt x="70" y="17"/>
                    <a:pt x="72" y="19"/>
                    <a:pt x="72" y="21"/>
                  </a:cubicBezTo>
                  <a:cubicBezTo>
                    <a:pt x="72" y="23"/>
                    <a:pt x="70" y="25"/>
                    <a:pt x="68" y="25"/>
                  </a:cubicBezTo>
                  <a:cubicBezTo>
                    <a:pt x="41" y="25"/>
                    <a:pt x="41" y="25"/>
                    <a:pt x="41" y="25"/>
                  </a:cubicBezTo>
                  <a:moveTo>
                    <a:pt x="94" y="0"/>
                  </a:moveTo>
                  <a:cubicBezTo>
                    <a:pt x="14" y="0"/>
                    <a:pt x="14" y="0"/>
                    <a:pt x="14" y="0"/>
                  </a:cubicBezTo>
                  <a:cubicBezTo>
                    <a:pt x="6" y="0"/>
                    <a:pt x="0" y="7"/>
                    <a:pt x="0" y="15"/>
                  </a:cubicBezTo>
                  <a:cubicBezTo>
                    <a:pt x="0" y="192"/>
                    <a:pt x="0" y="192"/>
                    <a:pt x="0" y="192"/>
                  </a:cubicBezTo>
                  <a:cubicBezTo>
                    <a:pt x="0" y="200"/>
                    <a:pt x="6" y="206"/>
                    <a:pt x="14" y="206"/>
                  </a:cubicBezTo>
                  <a:cubicBezTo>
                    <a:pt x="94" y="206"/>
                    <a:pt x="94" y="206"/>
                    <a:pt x="94" y="206"/>
                  </a:cubicBezTo>
                  <a:cubicBezTo>
                    <a:pt x="102" y="206"/>
                    <a:pt x="108" y="200"/>
                    <a:pt x="108" y="192"/>
                  </a:cubicBezTo>
                  <a:cubicBezTo>
                    <a:pt x="108" y="15"/>
                    <a:pt x="108" y="15"/>
                    <a:pt x="108" y="15"/>
                  </a:cubicBezTo>
                  <a:cubicBezTo>
                    <a:pt x="108" y="7"/>
                    <a:pt x="102" y="0"/>
                    <a:pt x="94" y="0"/>
                  </a:cubicBezTo>
                </a:path>
              </a:pathLst>
            </a:custGeom>
            <a:solidFill>
              <a:schemeClr val="accent3"/>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66" name="Freeform 42"/>
            <p:cNvSpPr>
              <a:spLocks noEditPoints="1"/>
            </p:cNvSpPr>
            <p:nvPr/>
          </p:nvSpPr>
          <p:spPr bwMode="auto">
            <a:xfrm>
              <a:off x="3459881" y="2302677"/>
              <a:ext cx="1086560" cy="1087929"/>
            </a:xfrm>
            <a:custGeom>
              <a:avLst/>
              <a:gdLst>
                <a:gd name="T0" fmla="*/ 640 w 671"/>
                <a:gd name="T1" fmla="*/ 357 h 672"/>
                <a:gd name="T2" fmla="*/ 626 w 671"/>
                <a:gd name="T3" fmla="*/ 244 h 672"/>
                <a:gd name="T4" fmla="*/ 573 w 671"/>
                <a:gd name="T5" fmla="*/ 144 h 672"/>
                <a:gd name="T6" fmla="*/ 515 w 671"/>
                <a:gd name="T7" fmla="*/ 51 h 672"/>
                <a:gd name="T8" fmla="*/ 409 w 671"/>
                <a:gd name="T9" fmla="*/ 8 h 672"/>
                <a:gd name="T10" fmla="*/ 295 w 671"/>
                <a:gd name="T11" fmla="*/ 2 h 672"/>
                <a:gd name="T12" fmla="*/ 198 w 671"/>
                <a:gd name="T13" fmla="*/ 29 h 672"/>
                <a:gd name="T14" fmla="*/ 129 w 671"/>
                <a:gd name="T15" fmla="*/ 114 h 672"/>
                <a:gd name="T16" fmla="*/ 52 w 671"/>
                <a:gd name="T17" fmla="*/ 227 h 672"/>
                <a:gd name="T18" fmla="*/ 0 w 671"/>
                <a:gd name="T19" fmla="*/ 324 h 672"/>
                <a:gd name="T20" fmla="*/ 16 w 671"/>
                <a:gd name="T21" fmla="*/ 437 h 672"/>
                <a:gd name="T22" fmla="*/ 68 w 671"/>
                <a:gd name="T23" fmla="*/ 539 h 672"/>
                <a:gd name="T24" fmla="*/ 166 w 671"/>
                <a:gd name="T25" fmla="*/ 588 h 672"/>
                <a:gd name="T26" fmla="*/ 293 w 671"/>
                <a:gd name="T27" fmla="*/ 637 h 672"/>
                <a:gd name="T28" fmla="*/ 399 w 671"/>
                <a:gd name="T29" fmla="*/ 666 h 672"/>
                <a:gd name="T30" fmla="*/ 494 w 671"/>
                <a:gd name="T31" fmla="*/ 633 h 672"/>
                <a:gd name="T32" fmla="*/ 584 w 671"/>
                <a:gd name="T33" fmla="*/ 563 h 672"/>
                <a:gd name="T34" fmla="*/ 646 w 671"/>
                <a:gd name="T35" fmla="*/ 467 h 672"/>
                <a:gd name="T36" fmla="*/ 579 w 671"/>
                <a:gd name="T37" fmla="*/ 437 h 672"/>
                <a:gd name="T38" fmla="*/ 598 w 671"/>
                <a:gd name="T39" fmla="*/ 364 h 672"/>
                <a:gd name="T40" fmla="*/ 599 w 671"/>
                <a:gd name="T41" fmla="*/ 327 h 672"/>
                <a:gd name="T42" fmla="*/ 548 w 671"/>
                <a:gd name="T43" fmla="*/ 273 h 672"/>
                <a:gd name="T44" fmla="*/ 575 w 671"/>
                <a:gd name="T45" fmla="*/ 225 h 672"/>
                <a:gd name="T46" fmla="*/ 557 w 671"/>
                <a:gd name="T47" fmla="*/ 192 h 672"/>
                <a:gd name="T48" fmla="*/ 530 w 671"/>
                <a:gd name="T49" fmla="*/ 157 h 672"/>
                <a:gd name="T50" fmla="*/ 502 w 671"/>
                <a:gd name="T51" fmla="*/ 131 h 672"/>
                <a:gd name="T52" fmla="*/ 429 w 671"/>
                <a:gd name="T53" fmla="*/ 136 h 672"/>
                <a:gd name="T54" fmla="*/ 398 w 671"/>
                <a:gd name="T55" fmla="*/ 124 h 672"/>
                <a:gd name="T56" fmla="*/ 373 w 671"/>
                <a:gd name="T57" fmla="*/ 75 h 672"/>
                <a:gd name="T58" fmla="*/ 365 w 671"/>
                <a:gd name="T59" fmla="*/ 74 h 672"/>
                <a:gd name="T60" fmla="*/ 290 w 671"/>
                <a:gd name="T61" fmla="*/ 76 h 672"/>
                <a:gd name="T62" fmla="*/ 267 w 671"/>
                <a:gd name="T63" fmla="*/ 127 h 672"/>
                <a:gd name="T64" fmla="*/ 217 w 671"/>
                <a:gd name="T65" fmla="*/ 151 h 672"/>
                <a:gd name="T66" fmla="*/ 162 w 671"/>
                <a:gd name="T67" fmla="*/ 137 h 672"/>
                <a:gd name="T68" fmla="*/ 157 w 671"/>
                <a:gd name="T69" fmla="*/ 142 h 672"/>
                <a:gd name="T70" fmla="*/ 109 w 671"/>
                <a:gd name="T71" fmla="*/ 200 h 672"/>
                <a:gd name="T72" fmla="*/ 92 w 671"/>
                <a:gd name="T73" fmla="*/ 234 h 672"/>
                <a:gd name="T74" fmla="*/ 123 w 671"/>
                <a:gd name="T75" fmla="*/ 281 h 672"/>
                <a:gd name="T76" fmla="*/ 117 w 671"/>
                <a:gd name="T77" fmla="*/ 312 h 672"/>
                <a:gd name="T78" fmla="*/ 74 w 671"/>
                <a:gd name="T79" fmla="*/ 375 h 672"/>
                <a:gd name="T80" fmla="*/ 76 w 671"/>
                <a:gd name="T81" fmla="*/ 382 h 672"/>
                <a:gd name="T82" fmla="*/ 114 w 671"/>
                <a:gd name="T83" fmla="*/ 480 h 672"/>
                <a:gd name="T84" fmla="*/ 155 w 671"/>
                <a:gd name="T85" fmla="*/ 462 h 672"/>
                <a:gd name="T86" fmla="*/ 193 w 671"/>
                <a:gd name="T87" fmla="*/ 503 h 672"/>
                <a:gd name="T88" fmla="*/ 218 w 671"/>
                <a:gd name="T89" fmla="*/ 522 h 672"/>
                <a:gd name="T90" fmla="*/ 228 w 671"/>
                <a:gd name="T91" fmla="*/ 577 h 672"/>
                <a:gd name="T92" fmla="*/ 251 w 671"/>
                <a:gd name="T93" fmla="*/ 521 h 672"/>
                <a:gd name="T94" fmla="*/ 271 w 671"/>
                <a:gd name="T95" fmla="*/ 592 h 672"/>
                <a:gd name="T96" fmla="*/ 313 w 671"/>
                <a:gd name="T97" fmla="*/ 555 h 672"/>
                <a:gd name="T98" fmla="*/ 369 w 671"/>
                <a:gd name="T99" fmla="*/ 554 h 672"/>
                <a:gd name="T100" fmla="*/ 412 w 671"/>
                <a:gd name="T101" fmla="*/ 589 h 672"/>
                <a:gd name="T102" fmla="*/ 419 w 671"/>
                <a:gd name="T103" fmla="*/ 586 h 672"/>
                <a:gd name="T104" fmla="*/ 487 w 671"/>
                <a:gd name="T105" fmla="*/ 553 h 672"/>
                <a:gd name="T106" fmla="*/ 487 w 671"/>
                <a:gd name="T107" fmla="*/ 497 h 672"/>
                <a:gd name="T108" fmla="*/ 522 w 671"/>
                <a:gd name="T109" fmla="*/ 454 h 672"/>
                <a:gd name="T110" fmla="*/ 537 w 671"/>
                <a:gd name="T111" fmla="*/ 427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71" h="672">
                  <a:moveTo>
                    <a:pt x="620" y="446"/>
                  </a:moveTo>
                  <a:cubicBezTo>
                    <a:pt x="626" y="431"/>
                    <a:pt x="630" y="416"/>
                    <a:pt x="633" y="401"/>
                  </a:cubicBezTo>
                  <a:cubicBezTo>
                    <a:pt x="667" y="398"/>
                    <a:pt x="667" y="398"/>
                    <a:pt x="667" y="398"/>
                  </a:cubicBezTo>
                  <a:cubicBezTo>
                    <a:pt x="669" y="384"/>
                    <a:pt x="669" y="384"/>
                    <a:pt x="669" y="384"/>
                  </a:cubicBezTo>
                  <a:cubicBezTo>
                    <a:pt x="671" y="370"/>
                    <a:pt x="671" y="370"/>
                    <a:pt x="671" y="370"/>
                  </a:cubicBezTo>
                  <a:cubicBezTo>
                    <a:pt x="640" y="357"/>
                    <a:pt x="640" y="357"/>
                    <a:pt x="640" y="357"/>
                  </a:cubicBezTo>
                  <a:cubicBezTo>
                    <a:pt x="641" y="342"/>
                    <a:pt x="641" y="326"/>
                    <a:pt x="639" y="311"/>
                  </a:cubicBezTo>
                  <a:cubicBezTo>
                    <a:pt x="671" y="298"/>
                    <a:pt x="671" y="298"/>
                    <a:pt x="671" y="298"/>
                  </a:cubicBezTo>
                  <a:cubicBezTo>
                    <a:pt x="669" y="284"/>
                    <a:pt x="669" y="284"/>
                    <a:pt x="669" y="284"/>
                  </a:cubicBezTo>
                  <a:cubicBezTo>
                    <a:pt x="666" y="270"/>
                    <a:pt x="666" y="270"/>
                    <a:pt x="666" y="270"/>
                  </a:cubicBezTo>
                  <a:cubicBezTo>
                    <a:pt x="633" y="267"/>
                    <a:pt x="633" y="267"/>
                    <a:pt x="633" y="267"/>
                  </a:cubicBezTo>
                  <a:cubicBezTo>
                    <a:pt x="631" y="259"/>
                    <a:pt x="629" y="252"/>
                    <a:pt x="626" y="244"/>
                  </a:cubicBezTo>
                  <a:cubicBezTo>
                    <a:pt x="624" y="237"/>
                    <a:pt x="621" y="230"/>
                    <a:pt x="619" y="222"/>
                  </a:cubicBezTo>
                  <a:cubicBezTo>
                    <a:pt x="645" y="201"/>
                    <a:pt x="645" y="201"/>
                    <a:pt x="645" y="201"/>
                  </a:cubicBezTo>
                  <a:cubicBezTo>
                    <a:pt x="638" y="188"/>
                    <a:pt x="638" y="188"/>
                    <a:pt x="638" y="188"/>
                  </a:cubicBezTo>
                  <a:cubicBezTo>
                    <a:pt x="632" y="175"/>
                    <a:pt x="632" y="175"/>
                    <a:pt x="632" y="175"/>
                  </a:cubicBezTo>
                  <a:cubicBezTo>
                    <a:pt x="599" y="183"/>
                    <a:pt x="599" y="183"/>
                    <a:pt x="599" y="183"/>
                  </a:cubicBezTo>
                  <a:cubicBezTo>
                    <a:pt x="591" y="169"/>
                    <a:pt x="582" y="156"/>
                    <a:pt x="573" y="144"/>
                  </a:cubicBezTo>
                  <a:cubicBezTo>
                    <a:pt x="591" y="116"/>
                    <a:pt x="591" y="116"/>
                    <a:pt x="591" y="116"/>
                  </a:cubicBezTo>
                  <a:cubicBezTo>
                    <a:pt x="581" y="106"/>
                    <a:pt x="581" y="106"/>
                    <a:pt x="581" y="106"/>
                  </a:cubicBezTo>
                  <a:cubicBezTo>
                    <a:pt x="572" y="95"/>
                    <a:pt x="572" y="95"/>
                    <a:pt x="572" y="95"/>
                  </a:cubicBezTo>
                  <a:cubicBezTo>
                    <a:pt x="542" y="112"/>
                    <a:pt x="542" y="112"/>
                    <a:pt x="542" y="112"/>
                  </a:cubicBezTo>
                  <a:cubicBezTo>
                    <a:pt x="531" y="101"/>
                    <a:pt x="519" y="92"/>
                    <a:pt x="506" y="83"/>
                  </a:cubicBezTo>
                  <a:cubicBezTo>
                    <a:pt x="515" y="51"/>
                    <a:pt x="515" y="51"/>
                    <a:pt x="515" y="51"/>
                  </a:cubicBezTo>
                  <a:cubicBezTo>
                    <a:pt x="503" y="44"/>
                    <a:pt x="503" y="44"/>
                    <a:pt x="503" y="44"/>
                  </a:cubicBezTo>
                  <a:cubicBezTo>
                    <a:pt x="490" y="37"/>
                    <a:pt x="490" y="37"/>
                    <a:pt x="490" y="37"/>
                  </a:cubicBezTo>
                  <a:cubicBezTo>
                    <a:pt x="467" y="61"/>
                    <a:pt x="467" y="61"/>
                    <a:pt x="467" y="61"/>
                  </a:cubicBezTo>
                  <a:cubicBezTo>
                    <a:pt x="453" y="55"/>
                    <a:pt x="439" y="49"/>
                    <a:pt x="424" y="44"/>
                  </a:cubicBezTo>
                  <a:cubicBezTo>
                    <a:pt x="423" y="11"/>
                    <a:pt x="423" y="11"/>
                    <a:pt x="423" y="11"/>
                  </a:cubicBezTo>
                  <a:cubicBezTo>
                    <a:pt x="409" y="8"/>
                    <a:pt x="409" y="8"/>
                    <a:pt x="409" y="8"/>
                  </a:cubicBezTo>
                  <a:cubicBezTo>
                    <a:pt x="395" y="4"/>
                    <a:pt x="395" y="4"/>
                    <a:pt x="395" y="4"/>
                  </a:cubicBezTo>
                  <a:cubicBezTo>
                    <a:pt x="381" y="35"/>
                    <a:pt x="381" y="35"/>
                    <a:pt x="381" y="35"/>
                  </a:cubicBezTo>
                  <a:cubicBezTo>
                    <a:pt x="365" y="33"/>
                    <a:pt x="350" y="32"/>
                    <a:pt x="334" y="32"/>
                  </a:cubicBezTo>
                  <a:cubicBezTo>
                    <a:pt x="323" y="0"/>
                    <a:pt x="323" y="0"/>
                    <a:pt x="323" y="0"/>
                  </a:cubicBezTo>
                  <a:cubicBezTo>
                    <a:pt x="309" y="1"/>
                    <a:pt x="309" y="1"/>
                    <a:pt x="309" y="1"/>
                  </a:cubicBezTo>
                  <a:cubicBezTo>
                    <a:pt x="295" y="2"/>
                    <a:pt x="295" y="2"/>
                    <a:pt x="295" y="2"/>
                  </a:cubicBezTo>
                  <a:cubicBezTo>
                    <a:pt x="290" y="35"/>
                    <a:pt x="290" y="35"/>
                    <a:pt x="290" y="35"/>
                  </a:cubicBezTo>
                  <a:cubicBezTo>
                    <a:pt x="275" y="38"/>
                    <a:pt x="260" y="41"/>
                    <a:pt x="245" y="46"/>
                  </a:cubicBezTo>
                  <a:cubicBezTo>
                    <a:pt x="244" y="46"/>
                    <a:pt x="244" y="46"/>
                    <a:pt x="244" y="46"/>
                  </a:cubicBezTo>
                  <a:cubicBezTo>
                    <a:pt x="225" y="18"/>
                    <a:pt x="225" y="18"/>
                    <a:pt x="225" y="18"/>
                  </a:cubicBezTo>
                  <a:cubicBezTo>
                    <a:pt x="212" y="24"/>
                    <a:pt x="212" y="24"/>
                    <a:pt x="212" y="24"/>
                  </a:cubicBezTo>
                  <a:cubicBezTo>
                    <a:pt x="198" y="29"/>
                    <a:pt x="198" y="29"/>
                    <a:pt x="198" y="29"/>
                  </a:cubicBezTo>
                  <a:cubicBezTo>
                    <a:pt x="203" y="62"/>
                    <a:pt x="203" y="62"/>
                    <a:pt x="203" y="62"/>
                  </a:cubicBezTo>
                  <a:cubicBezTo>
                    <a:pt x="189" y="69"/>
                    <a:pt x="176" y="77"/>
                    <a:pt x="163" y="86"/>
                  </a:cubicBezTo>
                  <a:cubicBezTo>
                    <a:pt x="136" y="65"/>
                    <a:pt x="136" y="65"/>
                    <a:pt x="136" y="65"/>
                  </a:cubicBezTo>
                  <a:cubicBezTo>
                    <a:pt x="125" y="74"/>
                    <a:pt x="125" y="74"/>
                    <a:pt x="125" y="74"/>
                  </a:cubicBezTo>
                  <a:cubicBezTo>
                    <a:pt x="114" y="83"/>
                    <a:pt x="114" y="83"/>
                    <a:pt x="114" y="83"/>
                  </a:cubicBezTo>
                  <a:cubicBezTo>
                    <a:pt x="129" y="114"/>
                    <a:pt x="129" y="114"/>
                    <a:pt x="129" y="114"/>
                  </a:cubicBezTo>
                  <a:cubicBezTo>
                    <a:pt x="117" y="124"/>
                    <a:pt x="107" y="136"/>
                    <a:pt x="97" y="148"/>
                  </a:cubicBezTo>
                  <a:cubicBezTo>
                    <a:pt x="65" y="136"/>
                    <a:pt x="65" y="136"/>
                    <a:pt x="65" y="136"/>
                  </a:cubicBezTo>
                  <a:cubicBezTo>
                    <a:pt x="57" y="148"/>
                    <a:pt x="57" y="148"/>
                    <a:pt x="57" y="148"/>
                  </a:cubicBezTo>
                  <a:cubicBezTo>
                    <a:pt x="49" y="160"/>
                    <a:pt x="49" y="160"/>
                    <a:pt x="49" y="160"/>
                  </a:cubicBezTo>
                  <a:cubicBezTo>
                    <a:pt x="72" y="185"/>
                    <a:pt x="72" y="185"/>
                    <a:pt x="72" y="185"/>
                  </a:cubicBezTo>
                  <a:cubicBezTo>
                    <a:pt x="65" y="198"/>
                    <a:pt x="58" y="212"/>
                    <a:pt x="52" y="227"/>
                  </a:cubicBezTo>
                  <a:cubicBezTo>
                    <a:pt x="19" y="225"/>
                    <a:pt x="19" y="225"/>
                    <a:pt x="19" y="225"/>
                  </a:cubicBezTo>
                  <a:cubicBezTo>
                    <a:pt x="14" y="239"/>
                    <a:pt x="14" y="239"/>
                    <a:pt x="14" y="239"/>
                  </a:cubicBezTo>
                  <a:cubicBezTo>
                    <a:pt x="10" y="252"/>
                    <a:pt x="10" y="252"/>
                    <a:pt x="10" y="252"/>
                  </a:cubicBezTo>
                  <a:cubicBezTo>
                    <a:pt x="40" y="269"/>
                    <a:pt x="40" y="269"/>
                    <a:pt x="40" y="269"/>
                  </a:cubicBezTo>
                  <a:cubicBezTo>
                    <a:pt x="36" y="284"/>
                    <a:pt x="34" y="300"/>
                    <a:pt x="33" y="316"/>
                  </a:cubicBezTo>
                  <a:cubicBezTo>
                    <a:pt x="0" y="324"/>
                    <a:pt x="0" y="324"/>
                    <a:pt x="0" y="324"/>
                  </a:cubicBezTo>
                  <a:cubicBezTo>
                    <a:pt x="0" y="338"/>
                    <a:pt x="0" y="338"/>
                    <a:pt x="0" y="338"/>
                  </a:cubicBezTo>
                  <a:cubicBezTo>
                    <a:pt x="0" y="352"/>
                    <a:pt x="0" y="352"/>
                    <a:pt x="0" y="352"/>
                  </a:cubicBezTo>
                  <a:cubicBezTo>
                    <a:pt x="33" y="360"/>
                    <a:pt x="33" y="360"/>
                    <a:pt x="33" y="360"/>
                  </a:cubicBezTo>
                  <a:cubicBezTo>
                    <a:pt x="34" y="375"/>
                    <a:pt x="37" y="390"/>
                    <a:pt x="40" y="406"/>
                  </a:cubicBezTo>
                  <a:cubicBezTo>
                    <a:pt x="11" y="423"/>
                    <a:pt x="11" y="423"/>
                    <a:pt x="11" y="423"/>
                  </a:cubicBezTo>
                  <a:cubicBezTo>
                    <a:pt x="16" y="437"/>
                    <a:pt x="16" y="437"/>
                    <a:pt x="16" y="437"/>
                  </a:cubicBezTo>
                  <a:cubicBezTo>
                    <a:pt x="20" y="450"/>
                    <a:pt x="20" y="450"/>
                    <a:pt x="20" y="450"/>
                  </a:cubicBezTo>
                  <a:cubicBezTo>
                    <a:pt x="54" y="448"/>
                    <a:pt x="54" y="448"/>
                    <a:pt x="54" y="448"/>
                  </a:cubicBezTo>
                  <a:cubicBezTo>
                    <a:pt x="60" y="463"/>
                    <a:pt x="66" y="477"/>
                    <a:pt x="74" y="490"/>
                  </a:cubicBezTo>
                  <a:cubicBezTo>
                    <a:pt x="52" y="515"/>
                    <a:pt x="52" y="515"/>
                    <a:pt x="52" y="515"/>
                  </a:cubicBezTo>
                  <a:cubicBezTo>
                    <a:pt x="60" y="527"/>
                    <a:pt x="60" y="527"/>
                    <a:pt x="60" y="527"/>
                  </a:cubicBezTo>
                  <a:cubicBezTo>
                    <a:pt x="68" y="539"/>
                    <a:pt x="68" y="539"/>
                    <a:pt x="68" y="539"/>
                  </a:cubicBezTo>
                  <a:cubicBezTo>
                    <a:pt x="99" y="526"/>
                    <a:pt x="99" y="526"/>
                    <a:pt x="99" y="526"/>
                  </a:cubicBezTo>
                  <a:cubicBezTo>
                    <a:pt x="109" y="539"/>
                    <a:pt x="120" y="550"/>
                    <a:pt x="131" y="560"/>
                  </a:cubicBezTo>
                  <a:cubicBezTo>
                    <a:pt x="117" y="591"/>
                    <a:pt x="117" y="591"/>
                    <a:pt x="117" y="591"/>
                  </a:cubicBezTo>
                  <a:cubicBezTo>
                    <a:pt x="128" y="600"/>
                    <a:pt x="128" y="600"/>
                    <a:pt x="128" y="600"/>
                  </a:cubicBezTo>
                  <a:cubicBezTo>
                    <a:pt x="139" y="609"/>
                    <a:pt x="139" y="609"/>
                    <a:pt x="139" y="609"/>
                  </a:cubicBezTo>
                  <a:cubicBezTo>
                    <a:pt x="166" y="588"/>
                    <a:pt x="166" y="588"/>
                    <a:pt x="166" y="588"/>
                  </a:cubicBezTo>
                  <a:cubicBezTo>
                    <a:pt x="179" y="596"/>
                    <a:pt x="193" y="604"/>
                    <a:pt x="207" y="611"/>
                  </a:cubicBezTo>
                  <a:cubicBezTo>
                    <a:pt x="202" y="644"/>
                    <a:pt x="202" y="644"/>
                    <a:pt x="202" y="644"/>
                  </a:cubicBezTo>
                  <a:cubicBezTo>
                    <a:pt x="215" y="650"/>
                    <a:pt x="215" y="650"/>
                    <a:pt x="215" y="650"/>
                  </a:cubicBezTo>
                  <a:cubicBezTo>
                    <a:pt x="229" y="655"/>
                    <a:pt x="229" y="655"/>
                    <a:pt x="229" y="655"/>
                  </a:cubicBezTo>
                  <a:cubicBezTo>
                    <a:pt x="248" y="627"/>
                    <a:pt x="248" y="627"/>
                    <a:pt x="248" y="627"/>
                  </a:cubicBezTo>
                  <a:cubicBezTo>
                    <a:pt x="263" y="631"/>
                    <a:pt x="278" y="635"/>
                    <a:pt x="293" y="637"/>
                  </a:cubicBezTo>
                  <a:cubicBezTo>
                    <a:pt x="299" y="670"/>
                    <a:pt x="299" y="670"/>
                    <a:pt x="299" y="670"/>
                  </a:cubicBezTo>
                  <a:cubicBezTo>
                    <a:pt x="313" y="671"/>
                    <a:pt x="313" y="671"/>
                    <a:pt x="313" y="671"/>
                  </a:cubicBezTo>
                  <a:cubicBezTo>
                    <a:pt x="327" y="672"/>
                    <a:pt x="327" y="672"/>
                    <a:pt x="327" y="672"/>
                  </a:cubicBezTo>
                  <a:cubicBezTo>
                    <a:pt x="338" y="640"/>
                    <a:pt x="338" y="640"/>
                    <a:pt x="338" y="640"/>
                  </a:cubicBezTo>
                  <a:cubicBezTo>
                    <a:pt x="353" y="640"/>
                    <a:pt x="369" y="639"/>
                    <a:pt x="384" y="636"/>
                  </a:cubicBezTo>
                  <a:cubicBezTo>
                    <a:pt x="399" y="666"/>
                    <a:pt x="399" y="666"/>
                    <a:pt x="399" y="666"/>
                  </a:cubicBezTo>
                  <a:cubicBezTo>
                    <a:pt x="413" y="663"/>
                    <a:pt x="413" y="663"/>
                    <a:pt x="413" y="663"/>
                  </a:cubicBezTo>
                  <a:cubicBezTo>
                    <a:pt x="427" y="660"/>
                    <a:pt x="427" y="660"/>
                    <a:pt x="427" y="660"/>
                  </a:cubicBezTo>
                  <a:cubicBezTo>
                    <a:pt x="427" y="626"/>
                    <a:pt x="427" y="626"/>
                    <a:pt x="427" y="626"/>
                  </a:cubicBezTo>
                  <a:cubicBezTo>
                    <a:pt x="428" y="626"/>
                    <a:pt x="428" y="626"/>
                    <a:pt x="428" y="626"/>
                  </a:cubicBezTo>
                  <a:cubicBezTo>
                    <a:pt x="443" y="621"/>
                    <a:pt x="457" y="615"/>
                    <a:pt x="471" y="609"/>
                  </a:cubicBezTo>
                  <a:cubicBezTo>
                    <a:pt x="494" y="633"/>
                    <a:pt x="494" y="633"/>
                    <a:pt x="494" y="633"/>
                  </a:cubicBezTo>
                  <a:cubicBezTo>
                    <a:pt x="506" y="626"/>
                    <a:pt x="506" y="626"/>
                    <a:pt x="506" y="626"/>
                  </a:cubicBezTo>
                  <a:cubicBezTo>
                    <a:pt x="518" y="619"/>
                    <a:pt x="518" y="619"/>
                    <a:pt x="518" y="619"/>
                  </a:cubicBezTo>
                  <a:cubicBezTo>
                    <a:pt x="509" y="586"/>
                    <a:pt x="509" y="586"/>
                    <a:pt x="509" y="586"/>
                  </a:cubicBezTo>
                  <a:cubicBezTo>
                    <a:pt x="522" y="578"/>
                    <a:pt x="534" y="568"/>
                    <a:pt x="545" y="557"/>
                  </a:cubicBezTo>
                  <a:cubicBezTo>
                    <a:pt x="575" y="574"/>
                    <a:pt x="575" y="574"/>
                    <a:pt x="575" y="574"/>
                  </a:cubicBezTo>
                  <a:cubicBezTo>
                    <a:pt x="584" y="563"/>
                    <a:pt x="584" y="563"/>
                    <a:pt x="584" y="563"/>
                  </a:cubicBezTo>
                  <a:cubicBezTo>
                    <a:pt x="594" y="553"/>
                    <a:pt x="594" y="553"/>
                    <a:pt x="594" y="553"/>
                  </a:cubicBezTo>
                  <a:cubicBezTo>
                    <a:pt x="575" y="525"/>
                    <a:pt x="575" y="525"/>
                    <a:pt x="575" y="525"/>
                  </a:cubicBezTo>
                  <a:cubicBezTo>
                    <a:pt x="585" y="512"/>
                    <a:pt x="593" y="499"/>
                    <a:pt x="601" y="486"/>
                  </a:cubicBezTo>
                  <a:cubicBezTo>
                    <a:pt x="634" y="493"/>
                    <a:pt x="634" y="493"/>
                    <a:pt x="634" y="493"/>
                  </a:cubicBezTo>
                  <a:cubicBezTo>
                    <a:pt x="640" y="480"/>
                    <a:pt x="640" y="480"/>
                    <a:pt x="640" y="480"/>
                  </a:cubicBezTo>
                  <a:cubicBezTo>
                    <a:pt x="646" y="467"/>
                    <a:pt x="646" y="467"/>
                    <a:pt x="646" y="467"/>
                  </a:cubicBezTo>
                  <a:cubicBezTo>
                    <a:pt x="620" y="446"/>
                    <a:pt x="620" y="446"/>
                    <a:pt x="620" y="446"/>
                  </a:cubicBezTo>
                  <a:moveTo>
                    <a:pt x="579" y="437"/>
                  </a:moveTo>
                  <a:cubicBezTo>
                    <a:pt x="540" y="420"/>
                    <a:pt x="540" y="420"/>
                    <a:pt x="540" y="420"/>
                  </a:cubicBezTo>
                  <a:cubicBezTo>
                    <a:pt x="543" y="412"/>
                    <a:pt x="546" y="405"/>
                    <a:pt x="548" y="397"/>
                  </a:cubicBezTo>
                  <a:cubicBezTo>
                    <a:pt x="589" y="408"/>
                    <a:pt x="589" y="408"/>
                    <a:pt x="589" y="408"/>
                  </a:cubicBezTo>
                  <a:cubicBezTo>
                    <a:pt x="587" y="418"/>
                    <a:pt x="583" y="428"/>
                    <a:pt x="579" y="437"/>
                  </a:cubicBezTo>
                  <a:moveTo>
                    <a:pt x="591" y="401"/>
                  </a:moveTo>
                  <a:cubicBezTo>
                    <a:pt x="550" y="390"/>
                    <a:pt x="550" y="390"/>
                    <a:pt x="550" y="390"/>
                  </a:cubicBezTo>
                  <a:cubicBezTo>
                    <a:pt x="552" y="382"/>
                    <a:pt x="554" y="374"/>
                    <a:pt x="555" y="366"/>
                  </a:cubicBezTo>
                  <a:cubicBezTo>
                    <a:pt x="597" y="372"/>
                    <a:pt x="597" y="372"/>
                    <a:pt x="597" y="372"/>
                  </a:cubicBezTo>
                  <a:cubicBezTo>
                    <a:pt x="596" y="382"/>
                    <a:pt x="594" y="392"/>
                    <a:pt x="591" y="401"/>
                  </a:cubicBezTo>
                  <a:moveTo>
                    <a:pt x="598" y="364"/>
                  </a:moveTo>
                  <a:cubicBezTo>
                    <a:pt x="556" y="359"/>
                    <a:pt x="556" y="359"/>
                    <a:pt x="556" y="359"/>
                  </a:cubicBezTo>
                  <a:cubicBezTo>
                    <a:pt x="556" y="351"/>
                    <a:pt x="557" y="343"/>
                    <a:pt x="557" y="335"/>
                  </a:cubicBezTo>
                  <a:cubicBezTo>
                    <a:pt x="600" y="334"/>
                    <a:pt x="600" y="334"/>
                    <a:pt x="600" y="334"/>
                  </a:cubicBezTo>
                  <a:cubicBezTo>
                    <a:pt x="600" y="344"/>
                    <a:pt x="599" y="354"/>
                    <a:pt x="598" y="364"/>
                  </a:cubicBezTo>
                  <a:moveTo>
                    <a:pt x="597" y="297"/>
                  </a:moveTo>
                  <a:cubicBezTo>
                    <a:pt x="598" y="307"/>
                    <a:pt x="599" y="317"/>
                    <a:pt x="599" y="327"/>
                  </a:cubicBezTo>
                  <a:cubicBezTo>
                    <a:pt x="557" y="328"/>
                    <a:pt x="557" y="328"/>
                    <a:pt x="557" y="328"/>
                  </a:cubicBezTo>
                  <a:cubicBezTo>
                    <a:pt x="556" y="320"/>
                    <a:pt x="556" y="312"/>
                    <a:pt x="554" y="304"/>
                  </a:cubicBezTo>
                  <a:cubicBezTo>
                    <a:pt x="597" y="297"/>
                    <a:pt x="597" y="297"/>
                    <a:pt x="597" y="297"/>
                  </a:cubicBezTo>
                  <a:moveTo>
                    <a:pt x="595" y="290"/>
                  </a:moveTo>
                  <a:cubicBezTo>
                    <a:pt x="553" y="297"/>
                    <a:pt x="553" y="297"/>
                    <a:pt x="553" y="297"/>
                  </a:cubicBezTo>
                  <a:cubicBezTo>
                    <a:pt x="552" y="289"/>
                    <a:pt x="550" y="281"/>
                    <a:pt x="548" y="273"/>
                  </a:cubicBezTo>
                  <a:cubicBezTo>
                    <a:pt x="588" y="260"/>
                    <a:pt x="588" y="260"/>
                    <a:pt x="588" y="260"/>
                  </a:cubicBezTo>
                  <a:cubicBezTo>
                    <a:pt x="591" y="270"/>
                    <a:pt x="594" y="280"/>
                    <a:pt x="595" y="290"/>
                  </a:cubicBezTo>
                  <a:moveTo>
                    <a:pt x="586" y="253"/>
                  </a:moveTo>
                  <a:cubicBezTo>
                    <a:pt x="545" y="266"/>
                    <a:pt x="545" y="266"/>
                    <a:pt x="545" y="266"/>
                  </a:cubicBezTo>
                  <a:cubicBezTo>
                    <a:pt x="543" y="259"/>
                    <a:pt x="540" y="251"/>
                    <a:pt x="537" y="244"/>
                  </a:cubicBezTo>
                  <a:cubicBezTo>
                    <a:pt x="575" y="225"/>
                    <a:pt x="575" y="225"/>
                    <a:pt x="575" y="225"/>
                  </a:cubicBezTo>
                  <a:cubicBezTo>
                    <a:pt x="579" y="234"/>
                    <a:pt x="583" y="244"/>
                    <a:pt x="586" y="253"/>
                  </a:cubicBezTo>
                  <a:moveTo>
                    <a:pt x="557" y="192"/>
                  </a:moveTo>
                  <a:cubicBezTo>
                    <a:pt x="562" y="201"/>
                    <a:pt x="567" y="209"/>
                    <a:pt x="572" y="219"/>
                  </a:cubicBezTo>
                  <a:cubicBezTo>
                    <a:pt x="533" y="237"/>
                    <a:pt x="533" y="237"/>
                    <a:pt x="533" y="237"/>
                  </a:cubicBezTo>
                  <a:cubicBezTo>
                    <a:pt x="530" y="230"/>
                    <a:pt x="526" y="223"/>
                    <a:pt x="521" y="216"/>
                  </a:cubicBezTo>
                  <a:cubicBezTo>
                    <a:pt x="557" y="192"/>
                    <a:pt x="557" y="192"/>
                    <a:pt x="557" y="192"/>
                  </a:cubicBezTo>
                  <a:moveTo>
                    <a:pt x="553" y="186"/>
                  </a:moveTo>
                  <a:cubicBezTo>
                    <a:pt x="517" y="210"/>
                    <a:pt x="517" y="210"/>
                    <a:pt x="517" y="210"/>
                  </a:cubicBezTo>
                  <a:cubicBezTo>
                    <a:pt x="513" y="204"/>
                    <a:pt x="508" y="197"/>
                    <a:pt x="503" y="191"/>
                  </a:cubicBezTo>
                  <a:cubicBezTo>
                    <a:pt x="534" y="162"/>
                    <a:pt x="534" y="162"/>
                    <a:pt x="534" y="162"/>
                  </a:cubicBezTo>
                  <a:cubicBezTo>
                    <a:pt x="541" y="170"/>
                    <a:pt x="547" y="178"/>
                    <a:pt x="553" y="186"/>
                  </a:cubicBezTo>
                  <a:moveTo>
                    <a:pt x="530" y="157"/>
                  </a:moveTo>
                  <a:cubicBezTo>
                    <a:pt x="498" y="186"/>
                    <a:pt x="498" y="186"/>
                    <a:pt x="498" y="186"/>
                  </a:cubicBezTo>
                  <a:cubicBezTo>
                    <a:pt x="492" y="180"/>
                    <a:pt x="486" y="174"/>
                    <a:pt x="480" y="169"/>
                  </a:cubicBezTo>
                  <a:cubicBezTo>
                    <a:pt x="508" y="136"/>
                    <a:pt x="508" y="136"/>
                    <a:pt x="508" y="136"/>
                  </a:cubicBezTo>
                  <a:cubicBezTo>
                    <a:pt x="515" y="142"/>
                    <a:pt x="523" y="149"/>
                    <a:pt x="530" y="157"/>
                  </a:cubicBezTo>
                  <a:moveTo>
                    <a:pt x="478" y="114"/>
                  </a:moveTo>
                  <a:cubicBezTo>
                    <a:pt x="486" y="119"/>
                    <a:pt x="494" y="125"/>
                    <a:pt x="502" y="131"/>
                  </a:cubicBezTo>
                  <a:cubicBezTo>
                    <a:pt x="475" y="164"/>
                    <a:pt x="475" y="164"/>
                    <a:pt x="475" y="164"/>
                  </a:cubicBezTo>
                  <a:cubicBezTo>
                    <a:pt x="468" y="159"/>
                    <a:pt x="462" y="155"/>
                    <a:pt x="455" y="150"/>
                  </a:cubicBezTo>
                  <a:cubicBezTo>
                    <a:pt x="478" y="114"/>
                    <a:pt x="478" y="114"/>
                    <a:pt x="478" y="114"/>
                  </a:cubicBezTo>
                  <a:moveTo>
                    <a:pt x="471" y="110"/>
                  </a:moveTo>
                  <a:cubicBezTo>
                    <a:pt x="449" y="146"/>
                    <a:pt x="449" y="146"/>
                    <a:pt x="449" y="146"/>
                  </a:cubicBezTo>
                  <a:cubicBezTo>
                    <a:pt x="443" y="143"/>
                    <a:pt x="436" y="139"/>
                    <a:pt x="429" y="136"/>
                  </a:cubicBezTo>
                  <a:cubicBezTo>
                    <a:pt x="429" y="136"/>
                    <a:pt x="428" y="136"/>
                    <a:pt x="427" y="135"/>
                  </a:cubicBezTo>
                  <a:cubicBezTo>
                    <a:pt x="445" y="96"/>
                    <a:pt x="445" y="96"/>
                    <a:pt x="445" y="96"/>
                  </a:cubicBezTo>
                  <a:cubicBezTo>
                    <a:pt x="454" y="100"/>
                    <a:pt x="463" y="105"/>
                    <a:pt x="471" y="110"/>
                  </a:cubicBezTo>
                  <a:moveTo>
                    <a:pt x="438" y="93"/>
                  </a:moveTo>
                  <a:cubicBezTo>
                    <a:pt x="421" y="132"/>
                    <a:pt x="421" y="132"/>
                    <a:pt x="421" y="132"/>
                  </a:cubicBezTo>
                  <a:cubicBezTo>
                    <a:pt x="413" y="129"/>
                    <a:pt x="406" y="127"/>
                    <a:pt x="398" y="124"/>
                  </a:cubicBezTo>
                  <a:cubicBezTo>
                    <a:pt x="409" y="83"/>
                    <a:pt x="409" y="83"/>
                    <a:pt x="409" y="83"/>
                  </a:cubicBezTo>
                  <a:cubicBezTo>
                    <a:pt x="419" y="85"/>
                    <a:pt x="429" y="89"/>
                    <a:pt x="438" y="93"/>
                  </a:cubicBezTo>
                  <a:moveTo>
                    <a:pt x="402" y="81"/>
                  </a:moveTo>
                  <a:cubicBezTo>
                    <a:pt x="391" y="122"/>
                    <a:pt x="391" y="122"/>
                    <a:pt x="391" y="122"/>
                  </a:cubicBezTo>
                  <a:cubicBezTo>
                    <a:pt x="383" y="120"/>
                    <a:pt x="375" y="119"/>
                    <a:pt x="367" y="118"/>
                  </a:cubicBezTo>
                  <a:cubicBezTo>
                    <a:pt x="373" y="75"/>
                    <a:pt x="373" y="75"/>
                    <a:pt x="373" y="75"/>
                  </a:cubicBezTo>
                  <a:cubicBezTo>
                    <a:pt x="383" y="76"/>
                    <a:pt x="393" y="78"/>
                    <a:pt x="402" y="81"/>
                  </a:cubicBezTo>
                  <a:moveTo>
                    <a:pt x="365" y="74"/>
                  </a:moveTo>
                  <a:cubicBezTo>
                    <a:pt x="360" y="117"/>
                    <a:pt x="360" y="117"/>
                    <a:pt x="360" y="117"/>
                  </a:cubicBezTo>
                  <a:cubicBezTo>
                    <a:pt x="352" y="116"/>
                    <a:pt x="344" y="115"/>
                    <a:pt x="336" y="116"/>
                  </a:cubicBezTo>
                  <a:cubicBezTo>
                    <a:pt x="335" y="72"/>
                    <a:pt x="335" y="72"/>
                    <a:pt x="335" y="72"/>
                  </a:cubicBezTo>
                  <a:cubicBezTo>
                    <a:pt x="345" y="72"/>
                    <a:pt x="355" y="73"/>
                    <a:pt x="365" y="74"/>
                  </a:cubicBezTo>
                  <a:moveTo>
                    <a:pt x="328" y="72"/>
                  </a:moveTo>
                  <a:cubicBezTo>
                    <a:pt x="329" y="116"/>
                    <a:pt x="329" y="116"/>
                    <a:pt x="329" y="116"/>
                  </a:cubicBezTo>
                  <a:cubicBezTo>
                    <a:pt x="321" y="116"/>
                    <a:pt x="313" y="117"/>
                    <a:pt x="305" y="118"/>
                  </a:cubicBezTo>
                  <a:cubicBezTo>
                    <a:pt x="298" y="75"/>
                    <a:pt x="298" y="75"/>
                    <a:pt x="298" y="75"/>
                  </a:cubicBezTo>
                  <a:cubicBezTo>
                    <a:pt x="308" y="73"/>
                    <a:pt x="318" y="72"/>
                    <a:pt x="328" y="72"/>
                  </a:cubicBezTo>
                  <a:moveTo>
                    <a:pt x="290" y="76"/>
                  </a:moveTo>
                  <a:cubicBezTo>
                    <a:pt x="297" y="119"/>
                    <a:pt x="297" y="119"/>
                    <a:pt x="297" y="119"/>
                  </a:cubicBezTo>
                  <a:cubicBezTo>
                    <a:pt x="289" y="120"/>
                    <a:pt x="282" y="122"/>
                    <a:pt x="274" y="125"/>
                  </a:cubicBezTo>
                  <a:cubicBezTo>
                    <a:pt x="261" y="83"/>
                    <a:pt x="261" y="83"/>
                    <a:pt x="261" y="83"/>
                  </a:cubicBezTo>
                  <a:cubicBezTo>
                    <a:pt x="271" y="80"/>
                    <a:pt x="280" y="78"/>
                    <a:pt x="290" y="76"/>
                  </a:cubicBezTo>
                  <a:moveTo>
                    <a:pt x="254" y="85"/>
                  </a:moveTo>
                  <a:cubicBezTo>
                    <a:pt x="267" y="127"/>
                    <a:pt x="267" y="127"/>
                    <a:pt x="267" y="127"/>
                  </a:cubicBezTo>
                  <a:cubicBezTo>
                    <a:pt x="259" y="129"/>
                    <a:pt x="252" y="132"/>
                    <a:pt x="244" y="136"/>
                  </a:cubicBezTo>
                  <a:cubicBezTo>
                    <a:pt x="225" y="96"/>
                    <a:pt x="225" y="96"/>
                    <a:pt x="225" y="96"/>
                  </a:cubicBezTo>
                  <a:cubicBezTo>
                    <a:pt x="235" y="92"/>
                    <a:pt x="244" y="88"/>
                    <a:pt x="254" y="85"/>
                  </a:cubicBezTo>
                  <a:moveTo>
                    <a:pt x="219" y="99"/>
                  </a:moveTo>
                  <a:cubicBezTo>
                    <a:pt x="238" y="139"/>
                    <a:pt x="238" y="139"/>
                    <a:pt x="238" y="139"/>
                  </a:cubicBezTo>
                  <a:cubicBezTo>
                    <a:pt x="231" y="142"/>
                    <a:pt x="224" y="146"/>
                    <a:pt x="217" y="151"/>
                  </a:cubicBezTo>
                  <a:cubicBezTo>
                    <a:pt x="192" y="114"/>
                    <a:pt x="192" y="114"/>
                    <a:pt x="192" y="114"/>
                  </a:cubicBezTo>
                  <a:cubicBezTo>
                    <a:pt x="201" y="109"/>
                    <a:pt x="210" y="104"/>
                    <a:pt x="219" y="99"/>
                  </a:cubicBezTo>
                  <a:moveTo>
                    <a:pt x="186" y="118"/>
                  </a:moveTo>
                  <a:cubicBezTo>
                    <a:pt x="211" y="155"/>
                    <a:pt x="211" y="155"/>
                    <a:pt x="211" y="155"/>
                  </a:cubicBezTo>
                  <a:cubicBezTo>
                    <a:pt x="204" y="159"/>
                    <a:pt x="198" y="164"/>
                    <a:pt x="192" y="170"/>
                  </a:cubicBezTo>
                  <a:cubicBezTo>
                    <a:pt x="162" y="137"/>
                    <a:pt x="162" y="137"/>
                    <a:pt x="162" y="137"/>
                  </a:cubicBezTo>
                  <a:cubicBezTo>
                    <a:pt x="170" y="130"/>
                    <a:pt x="178" y="124"/>
                    <a:pt x="186" y="118"/>
                  </a:cubicBezTo>
                  <a:moveTo>
                    <a:pt x="157" y="142"/>
                  </a:moveTo>
                  <a:cubicBezTo>
                    <a:pt x="186" y="175"/>
                    <a:pt x="186" y="175"/>
                    <a:pt x="186" y="175"/>
                  </a:cubicBezTo>
                  <a:cubicBezTo>
                    <a:pt x="180" y="180"/>
                    <a:pt x="175" y="186"/>
                    <a:pt x="170" y="192"/>
                  </a:cubicBezTo>
                  <a:cubicBezTo>
                    <a:pt x="136" y="164"/>
                    <a:pt x="136" y="164"/>
                    <a:pt x="136" y="164"/>
                  </a:cubicBezTo>
                  <a:cubicBezTo>
                    <a:pt x="142" y="156"/>
                    <a:pt x="149" y="149"/>
                    <a:pt x="157" y="142"/>
                  </a:cubicBezTo>
                  <a:moveTo>
                    <a:pt x="131" y="169"/>
                  </a:moveTo>
                  <a:cubicBezTo>
                    <a:pt x="165" y="198"/>
                    <a:pt x="165" y="198"/>
                    <a:pt x="165" y="198"/>
                  </a:cubicBezTo>
                  <a:cubicBezTo>
                    <a:pt x="160" y="204"/>
                    <a:pt x="155" y="210"/>
                    <a:pt x="151" y="217"/>
                  </a:cubicBezTo>
                  <a:cubicBezTo>
                    <a:pt x="113" y="194"/>
                    <a:pt x="113" y="194"/>
                    <a:pt x="113" y="194"/>
                  </a:cubicBezTo>
                  <a:cubicBezTo>
                    <a:pt x="119" y="185"/>
                    <a:pt x="125" y="177"/>
                    <a:pt x="131" y="169"/>
                  </a:cubicBezTo>
                  <a:moveTo>
                    <a:pt x="109" y="200"/>
                  </a:moveTo>
                  <a:cubicBezTo>
                    <a:pt x="147" y="223"/>
                    <a:pt x="147" y="223"/>
                    <a:pt x="147" y="223"/>
                  </a:cubicBezTo>
                  <a:cubicBezTo>
                    <a:pt x="143" y="230"/>
                    <a:pt x="140" y="236"/>
                    <a:pt x="136" y="243"/>
                  </a:cubicBezTo>
                  <a:cubicBezTo>
                    <a:pt x="136" y="244"/>
                    <a:pt x="136" y="244"/>
                    <a:pt x="136" y="245"/>
                  </a:cubicBezTo>
                  <a:cubicBezTo>
                    <a:pt x="95" y="227"/>
                    <a:pt x="95" y="227"/>
                    <a:pt x="95" y="227"/>
                  </a:cubicBezTo>
                  <a:cubicBezTo>
                    <a:pt x="99" y="218"/>
                    <a:pt x="104" y="209"/>
                    <a:pt x="109" y="200"/>
                  </a:cubicBezTo>
                  <a:moveTo>
                    <a:pt x="92" y="234"/>
                  </a:moveTo>
                  <a:cubicBezTo>
                    <a:pt x="133" y="251"/>
                    <a:pt x="133" y="251"/>
                    <a:pt x="133" y="251"/>
                  </a:cubicBezTo>
                  <a:cubicBezTo>
                    <a:pt x="130" y="259"/>
                    <a:pt x="127" y="267"/>
                    <a:pt x="125" y="274"/>
                  </a:cubicBezTo>
                  <a:cubicBezTo>
                    <a:pt x="82" y="263"/>
                    <a:pt x="82" y="263"/>
                    <a:pt x="82" y="263"/>
                  </a:cubicBezTo>
                  <a:cubicBezTo>
                    <a:pt x="85" y="253"/>
                    <a:pt x="88" y="243"/>
                    <a:pt x="92" y="234"/>
                  </a:cubicBezTo>
                  <a:moveTo>
                    <a:pt x="80" y="270"/>
                  </a:moveTo>
                  <a:cubicBezTo>
                    <a:pt x="123" y="281"/>
                    <a:pt x="123" y="281"/>
                    <a:pt x="123" y="281"/>
                  </a:cubicBezTo>
                  <a:cubicBezTo>
                    <a:pt x="121" y="289"/>
                    <a:pt x="119" y="297"/>
                    <a:pt x="118" y="305"/>
                  </a:cubicBezTo>
                  <a:cubicBezTo>
                    <a:pt x="74" y="300"/>
                    <a:pt x="74" y="300"/>
                    <a:pt x="74" y="300"/>
                  </a:cubicBezTo>
                  <a:cubicBezTo>
                    <a:pt x="75" y="289"/>
                    <a:pt x="78" y="279"/>
                    <a:pt x="80" y="270"/>
                  </a:cubicBezTo>
                  <a:moveTo>
                    <a:pt x="72" y="337"/>
                  </a:moveTo>
                  <a:cubicBezTo>
                    <a:pt x="71" y="327"/>
                    <a:pt x="72" y="317"/>
                    <a:pt x="73" y="307"/>
                  </a:cubicBezTo>
                  <a:cubicBezTo>
                    <a:pt x="117" y="312"/>
                    <a:pt x="117" y="312"/>
                    <a:pt x="117" y="312"/>
                  </a:cubicBezTo>
                  <a:cubicBezTo>
                    <a:pt x="116" y="320"/>
                    <a:pt x="116" y="328"/>
                    <a:pt x="116" y="336"/>
                  </a:cubicBezTo>
                  <a:cubicBezTo>
                    <a:pt x="72" y="337"/>
                    <a:pt x="72" y="337"/>
                    <a:pt x="72" y="337"/>
                  </a:cubicBezTo>
                  <a:moveTo>
                    <a:pt x="72" y="345"/>
                  </a:moveTo>
                  <a:cubicBezTo>
                    <a:pt x="116" y="344"/>
                    <a:pt x="116" y="344"/>
                    <a:pt x="116" y="344"/>
                  </a:cubicBezTo>
                  <a:cubicBezTo>
                    <a:pt x="116" y="352"/>
                    <a:pt x="117" y="360"/>
                    <a:pt x="118" y="368"/>
                  </a:cubicBezTo>
                  <a:cubicBezTo>
                    <a:pt x="74" y="375"/>
                    <a:pt x="74" y="375"/>
                    <a:pt x="74" y="375"/>
                  </a:cubicBezTo>
                  <a:cubicBezTo>
                    <a:pt x="73" y="365"/>
                    <a:pt x="72" y="355"/>
                    <a:pt x="72" y="345"/>
                  </a:cubicBezTo>
                  <a:moveTo>
                    <a:pt x="76" y="382"/>
                  </a:moveTo>
                  <a:cubicBezTo>
                    <a:pt x="120" y="375"/>
                    <a:pt x="120" y="375"/>
                    <a:pt x="120" y="375"/>
                  </a:cubicBezTo>
                  <a:cubicBezTo>
                    <a:pt x="121" y="383"/>
                    <a:pt x="123" y="391"/>
                    <a:pt x="125" y="399"/>
                  </a:cubicBezTo>
                  <a:cubicBezTo>
                    <a:pt x="83" y="412"/>
                    <a:pt x="83" y="412"/>
                    <a:pt x="83" y="412"/>
                  </a:cubicBezTo>
                  <a:cubicBezTo>
                    <a:pt x="80" y="402"/>
                    <a:pt x="77" y="392"/>
                    <a:pt x="76" y="382"/>
                  </a:cubicBezTo>
                  <a:moveTo>
                    <a:pt x="96" y="447"/>
                  </a:moveTo>
                  <a:cubicBezTo>
                    <a:pt x="92" y="438"/>
                    <a:pt x="88" y="429"/>
                    <a:pt x="85" y="419"/>
                  </a:cubicBezTo>
                  <a:cubicBezTo>
                    <a:pt x="127" y="406"/>
                    <a:pt x="127" y="406"/>
                    <a:pt x="127" y="406"/>
                  </a:cubicBezTo>
                  <a:cubicBezTo>
                    <a:pt x="130" y="413"/>
                    <a:pt x="133" y="421"/>
                    <a:pt x="136" y="428"/>
                  </a:cubicBezTo>
                  <a:cubicBezTo>
                    <a:pt x="96" y="447"/>
                    <a:pt x="96" y="447"/>
                    <a:pt x="96" y="447"/>
                  </a:cubicBezTo>
                  <a:moveTo>
                    <a:pt x="114" y="480"/>
                  </a:moveTo>
                  <a:cubicBezTo>
                    <a:pt x="109" y="472"/>
                    <a:pt x="104" y="463"/>
                    <a:pt x="99" y="454"/>
                  </a:cubicBezTo>
                  <a:cubicBezTo>
                    <a:pt x="139" y="435"/>
                    <a:pt x="139" y="435"/>
                    <a:pt x="139" y="435"/>
                  </a:cubicBezTo>
                  <a:cubicBezTo>
                    <a:pt x="143" y="442"/>
                    <a:pt x="147" y="449"/>
                    <a:pt x="151" y="456"/>
                  </a:cubicBezTo>
                  <a:cubicBezTo>
                    <a:pt x="114" y="480"/>
                    <a:pt x="114" y="480"/>
                    <a:pt x="114" y="480"/>
                  </a:cubicBezTo>
                  <a:moveTo>
                    <a:pt x="119" y="486"/>
                  </a:moveTo>
                  <a:cubicBezTo>
                    <a:pt x="155" y="462"/>
                    <a:pt x="155" y="462"/>
                    <a:pt x="155" y="462"/>
                  </a:cubicBezTo>
                  <a:cubicBezTo>
                    <a:pt x="160" y="468"/>
                    <a:pt x="165" y="475"/>
                    <a:pt x="170" y="481"/>
                  </a:cubicBezTo>
                  <a:cubicBezTo>
                    <a:pt x="137" y="510"/>
                    <a:pt x="137" y="510"/>
                    <a:pt x="137" y="510"/>
                  </a:cubicBezTo>
                  <a:cubicBezTo>
                    <a:pt x="131" y="503"/>
                    <a:pt x="124" y="495"/>
                    <a:pt x="119" y="486"/>
                  </a:cubicBezTo>
                  <a:moveTo>
                    <a:pt x="142" y="516"/>
                  </a:moveTo>
                  <a:cubicBezTo>
                    <a:pt x="175" y="486"/>
                    <a:pt x="175" y="486"/>
                    <a:pt x="175" y="486"/>
                  </a:cubicBezTo>
                  <a:cubicBezTo>
                    <a:pt x="181" y="492"/>
                    <a:pt x="186" y="498"/>
                    <a:pt x="193" y="503"/>
                  </a:cubicBezTo>
                  <a:cubicBezTo>
                    <a:pt x="164" y="537"/>
                    <a:pt x="164" y="537"/>
                    <a:pt x="164" y="537"/>
                  </a:cubicBezTo>
                  <a:cubicBezTo>
                    <a:pt x="157" y="530"/>
                    <a:pt x="149" y="523"/>
                    <a:pt x="142" y="516"/>
                  </a:cubicBezTo>
                  <a:moveTo>
                    <a:pt x="195" y="559"/>
                  </a:moveTo>
                  <a:cubicBezTo>
                    <a:pt x="186" y="554"/>
                    <a:pt x="178" y="548"/>
                    <a:pt x="170" y="542"/>
                  </a:cubicBezTo>
                  <a:cubicBezTo>
                    <a:pt x="198" y="508"/>
                    <a:pt x="198" y="508"/>
                    <a:pt x="198" y="508"/>
                  </a:cubicBezTo>
                  <a:cubicBezTo>
                    <a:pt x="204" y="513"/>
                    <a:pt x="211" y="517"/>
                    <a:pt x="218" y="522"/>
                  </a:cubicBezTo>
                  <a:cubicBezTo>
                    <a:pt x="195" y="559"/>
                    <a:pt x="195" y="559"/>
                    <a:pt x="195" y="559"/>
                  </a:cubicBezTo>
                  <a:moveTo>
                    <a:pt x="201" y="563"/>
                  </a:moveTo>
                  <a:cubicBezTo>
                    <a:pt x="224" y="526"/>
                    <a:pt x="224" y="526"/>
                    <a:pt x="224" y="526"/>
                  </a:cubicBezTo>
                  <a:cubicBezTo>
                    <a:pt x="230" y="529"/>
                    <a:pt x="237" y="533"/>
                    <a:pt x="244" y="536"/>
                  </a:cubicBezTo>
                  <a:cubicBezTo>
                    <a:pt x="244" y="536"/>
                    <a:pt x="245" y="536"/>
                    <a:pt x="245" y="537"/>
                  </a:cubicBezTo>
                  <a:cubicBezTo>
                    <a:pt x="228" y="577"/>
                    <a:pt x="228" y="577"/>
                    <a:pt x="228" y="577"/>
                  </a:cubicBezTo>
                  <a:cubicBezTo>
                    <a:pt x="219" y="573"/>
                    <a:pt x="210" y="568"/>
                    <a:pt x="201" y="563"/>
                  </a:cubicBezTo>
                  <a:moveTo>
                    <a:pt x="251" y="521"/>
                  </a:moveTo>
                  <a:cubicBezTo>
                    <a:pt x="148" y="473"/>
                    <a:pt x="104" y="352"/>
                    <a:pt x="152" y="250"/>
                  </a:cubicBezTo>
                  <a:cubicBezTo>
                    <a:pt x="199" y="148"/>
                    <a:pt x="320" y="104"/>
                    <a:pt x="422" y="151"/>
                  </a:cubicBezTo>
                  <a:cubicBezTo>
                    <a:pt x="524" y="199"/>
                    <a:pt x="569" y="320"/>
                    <a:pt x="521" y="422"/>
                  </a:cubicBezTo>
                  <a:cubicBezTo>
                    <a:pt x="474" y="524"/>
                    <a:pt x="353" y="568"/>
                    <a:pt x="251" y="521"/>
                  </a:cubicBezTo>
                  <a:moveTo>
                    <a:pt x="235" y="580"/>
                  </a:moveTo>
                  <a:cubicBezTo>
                    <a:pt x="252" y="540"/>
                    <a:pt x="252" y="540"/>
                    <a:pt x="252" y="540"/>
                  </a:cubicBezTo>
                  <a:cubicBezTo>
                    <a:pt x="260" y="543"/>
                    <a:pt x="267" y="545"/>
                    <a:pt x="275" y="548"/>
                  </a:cubicBezTo>
                  <a:cubicBezTo>
                    <a:pt x="263" y="590"/>
                    <a:pt x="263" y="590"/>
                    <a:pt x="263" y="590"/>
                  </a:cubicBezTo>
                  <a:cubicBezTo>
                    <a:pt x="254" y="587"/>
                    <a:pt x="244" y="584"/>
                    <a:pt x="235" y="580"/>
                  </a:cubicBezTo>
                  <a:moveTo>
                    <a:pt x="271" y="592"/>
                  </a:moveTo>
                  <a:cubicBezTo>
                    <a:pt x="282" y="550"/>
                    <a:pt x="282" y="550"/>
                    <a:pt x="282" y="550"/>
                  </a:cubicBezTo>
                  <a:cubicBezTo>
                    <a:pt x="290" y="552"/>
                    <a:pt x="298" y="553"/>
                    <a:pt x="306" y="554"/>
                  </a:cubicBezTo>
                  <a:cubicBezTo>
                    <a:pt x="300" y="598"/>
                    <a:pt x="300" y="598"/>
                    <a:pt x="300" y="598"/>
                  </a:cubicBezTo>
                  <a:cubicBezTo>
                    <a:pt x="290" y="596"/>
                    <a:pt x="280" y="594"/>
                    <a:pt x="271" y="592"/>
                  </a:cubicBezTo>
                  <a:moveTo>
                    <a:pt x="308" y="599"/>
                  </a:moveTo>
                  <a:cubicBezTo>
                    <a:pt x="313" y="555"/>
                    <a:pt x="313" y="555"/>
                    <a:pt x="313" y="555"/>
                  </a:cubicBezTo>
                  <a:cubicBezTo>
                    <a:pt x="321" y="556"/>
                    <a:pt x="329" y="556"/>
                    <a:pt x="337" y="556"/>
                  </a:cubicBezTo>
                  <a:cubicBezTo>
                    <a:pt x="338" y="600"/>
                    <a:pt x="338" y="600"/>
                    <a:pt x="338" y="600"/>
                  </a:cubicBezTo>
                  <a:cubicBezTo>
                    <a:pt x="328" y="600"/>
                    <a:pt x="318" y="600"/>
                    <a:pt x="308" y="599"/>
                  </a:cubicBezTo>
                  <a:moveTo>
                    <a:pt x="345" y="600"/>
                  </a:moveTo>
                  <a:cubicBezTo>
                    <a:pt x="345" y="556"/>
                    <a:pt x="345" y="556"/>
                    <a:pt x="345" y="556"/>
                  </a:cubicBezTo>
                  <a:cubicBezTo>
                    <a:pt x="353" y="556"/>
                    <a:pt x="361" y="555"/>
                    <a:pt x="369" y="554"/>
                  </a:cubicBezTo>
                  <a:cubicBezTo>
                    <a:pt x="376" y="597"/>
                    <a:pt x="376" y="597"/>
                    <a:pt x="376" y="597"/>
                  </a:cubicBezTo>
                  <a:cubicBezTo>
                    <a:pt x="366" y="599"/>
                    <a:pt x="355" y="600"/>
                    <a:pt x="345" y="600"/>
                  </a:cubicBezTo>
                  <a:moveTo>
                    <a:pt x="383" y="596"/>
                  </a:moveTo>
                  <a:cubicBezTo>
                    <a:pt x="376" y="553"/>
                    <a:pt x="376" y="553"/>
                    <a:pt x="376" y="553"/>
                  </a:cubicBezTo>
                  <a:cubicBezTo>
                    <a:pt x="384" y="551"/>
                    <a:pt x="392" y="549"/>
                    <a:pt x="399" y="547"/>
                  </a:cubicBezTo>
                  <a:cubicBezTo>
                    <a:pt x="412" y="589"/>
                    <a:pt x="412" y="589"/>
                    <a:pt x="412" y="589"/>
                  </a:cubicBezTo>
                  <a:cubicBezTo>
                    <a:pt x="403" y="592"/>
                    <a:pt x="393" y="594"/>
                    <a:pt x="383" y="596"/>
                  </a:cubicBezTo>
                  <a:moveTo>
                    <a:pt x="419" y="586"/>
                  </a:moveTo>
                  <a:cubicBezTo>
                    <a:pt x="406" y="545"/>
                    <a:pt x="406" y="545"/>
                    <a:pt x="406" y="545"/>
                  </a:cubicBezTo>
                  <a:cubicBezTo>
                    <a:pt x="414" y="542"/>
                    <a:pt x="421" y="539"/>
                    <a:pt x="429" y="536"/>
                  </a:cubicBezTo>
                  <a:cubicBezTo>
                    <a:pt x="448" y="575"/>
                    <a:pt x="448" y="575"/>
                    <a:pt x="448" y="575"/>
                  </a:cubicBezTo>
                  <a:cubicBezTo>
                    <a:pt x="438" y="579"/>
                    <a:pt x="429" y="583"/>
                    <a:pt x="419" y="586"/>
                  </a:cubicBezTo>
                  <a:moveTo>
                    <a:pt x="454" y="572"/>
                  </a:moveTo>
                  <a:cubicBezTo>
                    <a:pt x="435" y="533"/>
                    <a:pt x="435" y="533"/>
                    <a:pt x="435" y="533"/>
                  </a:cubicBezTo>
                  <a:cubicBezTo>
                    <a:pt x="443" y="529"/>
                    <a:pt x="449" y="525"/>
                    <a:pt x="456" y="521"/>
                  </a:cubicBezTo>
                  <a:cubicBezTo>
                    <a:pt x="480" y="557"/>
                    <a:pt x="480" y="557"/>
                    <a:pt x="480" y="557"/>
                  </a:cubicBezTo>
                  <a:cubicBezTo>
                    <a:pt x="472" y="562"/>
                    <a:pt x="463" y="567"/>
                    <a:pt x="454" y="572"/>
                  </a:cubicBezTo>
                  <a:moveTo>
                    <a:pt x="487" y="553"/>
                  </a:moveTo>
                  <a:cubicBezTo>
                    <a:pt x="462" y="517"/>
                    <a:pt x="462" y="517"/>
                    <a:pt x="462" y="517"/>
                  </a:cubicBezTo>
                  <a:cubicBezTo>
                    <a:pt x="469" y="512"/>
                    <a:pt x="475" y="507"/>
                    <a:pt x="481" y="502"/>
                  </a:cubicBezTo>
                  <a:cubicBezTo>
                    <a:pt x="510" y="534"/>
                    <a:pt x="510" y="534"/>
                    <a:pt x="510" y="534"/>
                  </a:cubicBezTo>
                  <a:cubicBezTo>
                    <a:pt x="503" y="541"/>
                    <a:pt x="495" y="547"/>
                    <a:pt x="487" y="553"/>
                  </a:cubicBezTo>
                  <a:moveTo>
                    <a:pt x="516" y="529"/>
                  </a:moveTo>
                  <a:cubicBezTo>
                    <a:pt x="487" y="497"/>
                    <a:pt x="487" y="497"/>
                    <a:pt x="487" y="497"/>
                  </a:cubicBezTo>
                  <a:cubicBezTo>
                    <a:pt x="493" y="492"/>
                    <a:pt x="498" y="486"/>
                    <a:pt x="503" y="480"/>
                  </a:cubicBezTo>
                  <a:cubicBezTo>
                    <a:pt x="537" y="507"/>
                    <a:pt x="537" y="507"/>
                    <a:pt x="537" y="507"/>
                  </a:cubicBezTo>
                  <a:cubicBezTo>
                    <a:pt x="530" y="515"/>
                    <a:pt x="523" y="522"/>
                    <a:pt x="516" y="529"/>
                  </a:cubicBezTo>
                  <a:moveTo>
                    <a:pt x="541" y="501"/>
                  </a:moveTo>
                  <a:cubicBezTo>
                    <a:pt x="508" y="474"/>
                    <a:pt x="508" y="474"/>
                    <a:pt x="508" y="474"/>
                  </a:cubicBezTo>
                  <a:cubicBezTo>
                    <a:pt x="513" y="468"/>
                    <a:pt x="518" y="461"/>
                    <a:pt x="522" y="454"/>
                  </a:cubicBezTo>
                  <a:cubicBezTo>
                    <a:pt x="559" y="477"/>
                    <a:pt x="559" y="477"/>
                    <a:pt x="559" y="477"/>
                  </a:cubicBezTo>
                  <a:cubicBezTo>
                    <a:pt x="553" y="485"/>
                    <a:pt x="548" y="494"/>
                    <a:pt x="541" y="501"/>
                  </a:cubicBezTo>
                  <a:moveTo>
                    <a:pt x="563" y="471"/>
                  </a:moveTo>
                  <a:cubicBezTo>
                    <a:pt x="526" y="448"/>
                    <a:pt x="526" y="448"/>
                    <a:pt x="526" y="448"/>
                  </a:cubicBezTo>
                  <a:cubicBezTo>
                    <a:pt x="530" y="442"/>
                    <a:pt x="533" y="435"/>
                    <a:pt x="536" y="429"/>
                  </a:cubicBezTo>
                  <a:cubicBezTo>
                    <a:pt x="537" y="428"/>
                    <a:pt x="537" y="427"/>
                    <a:pt x="537" y="427"/>
                  </a:cubicBezTo>
                  <a:cubicBezTo>
                    <a:pt x="577" y="444"/>
                    <a:pt x="577" y="444"/>
                    <a:pt x="577" y="444"/>
                  </a:cubicBezTo>
                  <a:cubicBezTo>
                    <a:pt x="572" y="453"/>
                    <a:pt x="568" y="462"/>
                    <a:pt x="563" y="471"/>
                  </a:cubicBezTo>
                </a:path>
              </a:pathLst>
            </a:custGeom>
            <a:solidFill>
              <a:schemeClr val="accent3"/>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67" name="Freeform 43"/>
          <p:cNvSpPr>
            <a:spLocks noEditPoints="1"/>
          </p:cNvSpPr>
          <p:nvPr/>
        </p:nvSpPr>
        <p:spPr bwMode="auto">
          <a:xfrm>
            <a:off x="5839179" y="4155655"/>
            <a:ext cx="883671" cy="880933"/>
          </a:xfrm>
          <a:custGeom>
            <a:avLst/>
            <a:gdLst>
              <a:gd name="T0" fmla="*/ 140 w 409"/>
              <a:gd name="T1" fmla="*/ 29 h 408"/>
              <a:gd name="T2" fmla="*/ 109 w 409"/>
              <a:gd name="T3" fmla="*/ 44 h 408"/>
              <a:gd name="T4" fmla="*/ 81 w 409"/>
              <a:gd name="T5" fmla="*/ 64 h 408"/>
              <a:gd name="T6" fmla="*/ 58 w 409"/>
              <a:gd name="T7" fmla="*/ 89 h 408"/>
              <a:gd name="T8" fmla="*/ 39 w 409"/>
              <a:gd name="T9" fmla="*/ 118 h 408"/>
              <a:gd name="T10" fmla="*/ 26 w 409"/>
              <a:gd name="T11" fmla="*/ 150 h 408"/>
              <a:gd name="T12" fmla="*/ 19 w 409"/>
              <a:gd name="T13" fmla="*/ 184 h 408"/>
              <a:gd name="T14" fmla="*/ 19 w 409"/>
              <a:gd name="T15" fmla="*/ 218 h 408"/>
              <a:gd name="T16" fmla="*/ 25 w 409"/>
              <a:gd name="T17" fmla="*/ 252 h 408"/>
              <a:gd name="T18" fmla="*/ 36 w 409"/>
              <a:gd name="T19" fmla="*/ 284 h 408"/>
              <a:gd name="T20" fmla="*/ 54 w 409"/>
              <a:gd name="T21" fmla="*/ 314 h 408"/>
              <a:gd name="T22" fmla="*/ 77 w 409"/>
              <a:gd name="T23" fmla="*/ 340 h 408"/>
              <a:gd name="T24" fmla="*/ 104 w 409"/>
              <a:gd name="T25" fmla="*/ 361 h 408"/>
              <a:gd name="T26" fmla="*/ 134 w 409"/>
              <a:gd name="T27" fmla="*/ 377 h 408"/>
              <a:gd name="T28" fmla="*/ 167 w 409"/>
              <a:gd name="T29" fmla="*/ 387 h 408"/>
              <a:gd name="T30" fmla="*/ 201 w 409"/>
              <a:gd name="T31" fmla="*/ 391 h 408"/>
              <a:gd name="T32" fmla="*/ 236 w 409"/>
              <a:gd name="T33" fmla="*/ 388 h 408"/>
              <a:gd name="T34" fmla="*/ 269 w 409"/>
              <a:gd name="T35" fmla="*/ 379 h 408"/>
              <a:gd name="T36" fmla="*/ 300 w 409"/>
              <a:gd name="T37" fmla="*/ 364 h 408"/>
              <a:gd name="T38" fmla="*/ 328 w 409"/>
              <a:gd name="T39" fmla="*/ 344 h 408"/>
              <a:gd name="T40" fmla="*/ 351 w 409"/>
              <a:gd name="T41" fmla="*/ 319 h 408"/>
              <a:gd name="T42" fmla="*/ 370 w 409"/>
              <a:gd name="T43" fmla="*/ 290 h 408"/>
              <a:gd name="T44" fmla="*/ 383 w 409"/>
              <a:gd name="T45" fmla="*/ 258 h 408"/>
              <a:gd name="T46" fmla="*/ 390 w 409"/>
              <a:gd name="T47" fmla="*/ 225 h 408"/>
              <a:gd name="T48" fmla="*/ 390 w 409"/>
              <a:gd name="T49" fmla="*/ 190 h 408"/>
              <a:gd name="T50" fmla="*/ 385 w 409"/>
              <a:gd name="T51" fmla="*/ 156 h 408"/>
              <a:gd name="T52" fmla="*/ 373 w 409"/>
              <a:gd name="T53" fmla="*/ 124 h 408"/>
              <a:gd name="T54" fmla="*/ 355 w 409"/>
              <a:gd name="T55" fmla="*/ 95 h 408"/>
              <a:gd name="T56" fmla="*/ 332 w 409"/>
              <a:gd name="T57" fmla="*/ 69 h 408"/>
              <a:gd name="T58" fmla="*/ 305 w 409"/>
              <a:gd name="T59" fmla="*/ 48 h 408"/>
              <a:gd name="T60" fmla="*/ 275 w 409"/>
              <a:gd name="T61" fmla="*/ 32 h 408"/>
              <a:gd name="T62" fmla="*/ 242 w 409"/>
              <a:gd name="T63" fmla="*/ 22 h 408"/>
              <a:gd name="T64" fmla="*/ 208 w 409"/>
              <a:gd name="T65" fmla="*/ 18 h 408"/>
              <a:gd name="T66" fmla="*/ 174 w 409"/>
              <a:gd name="T67" fmla="*/ 21 h 408"/>
              <a:gd name="T68" fmla="*/ 179 w 409"/>
              <a:gd name="T69" fmla="*/ 124 h 408"/>
              <a:gd name="T70" fmla="*/ 124 w 409"/>
              <a:gd name="T71" fmla="*/ 230 h 408"/>
              <a:gd name="T72" fmla="*/ 316 w 409"/>
              <a:gd name="T73" fmla="*/ 288 h 408"/>
              <a:gd name="T74" fmla="*/ 74 w 409"/>
              <a:gd name="T75" fmla="*/ 288 h 408"/>
              <a:gd name="T76" fmla="*/ 120 w 409"/>
              <a:gd name="T77" fmla="*/ 265 h 408"/>
              <a:gd name="T78" fmla="*/ 309 w 409"/>
              <a:gd name="T79" fmla="*/ 89 h 408"/>
              <a:gd name="T80" fmla="*/ 336 w 409"/>
              <a:gd name="T81" fmla="*/ 252 h 408"/>
              <a:gd name="T82" fmla="*/ 304 w 409"/>
              <a:gd name="T83" fmla="*/ 173 h 408"/>
              <a:gd name="T84" fmla="*/ 289 w 409"/>
              <a:gd name="T85" fmla="*/ 93 h 408"/>
              <a:gd name="T86" fmla="*/ 252 w 409"/>
              <a:gd name="T87" fmla="*/ 73 h 408"/>
              <a:gd name="T88" fmla="*/ 173 w 409"/>
              <a:gd name="T89" fmla="*/ 104 h 408"/>
              <a:gd name="T90" fmla="*/ 67 w 409"/>
              <a:gd name="T91" fmla="*/ 229 h 408"/>
              <a:gd name="T92" fmla="*/ 244 w 409"/>
              <a:gd name="T93" fmla="*/ 5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9" h="408">
                <a:moveTo>
                  <a:pt x="157" y="24"/>
                </a:moveTo>
                <a:cubicBezTo>
                  <a:pt x="143" y="9"/>
                  <a:pt x="143" y="9"/>
                  <a:pt x="143" y="9"/>
                </a:cubicBezTo>
                <a:cubicBezTo>
                  <a:pt x="140" y="29"/>
                  <a:pt x="140" y="29"/>
                  <a:pt x="140" y="29"/>
                </a:cubicBezTo>
                <a:cubicBezTo>
                  <a:pt x="139" y="37"/>
                  <a:pt x="131" y="40"/>
                  <a:pt x="125" y="36"/>
                </a:cubicBezTo>
                <a:cubicBezTo>
                  <a:pt x="108" y="24"/>
                  <a:pt x="108" y="24"/>
                  <a:pt x="108" y="24"/>
                </a:cubicBezTo>
                <a:cubicBezTo>
                  <a:pt x="109" y="44"/>
                  <a:pt x="109" y="44"/>
                  <a:pt x="109" y="44"/>
                </a:cubicBezTo>
                <a:cubicBezTo>
                  <a:pt x="110" y="52"/>
                  <a:pt x="102" y="57"/>
                  <a:pt x="95" y="53"/>
                </a:cubicBezTo>
                <a:cubicBezTo>
                  <a:pt x="77" y="45"/>
                  <a:pt x="77" y="45"/>
                  <a:pt x="77" y="45"/>
                </a:cubicBezTo>
                <a:cubicBezTo>
                  <a:pt x="81" y="64"/>
                  <a:pt x="81" y="64"/>
                  <a:pt x="81" y="64"/>
                </a:cubicBezTo>
                <a:cubicBezTo>
                  <a:pt x="83" y="72"/>
                  <a:pt x="76" y="78"/>
                  <a:pt x="69" y="76"/>
                </a:cubicBezTo>
                <a:cubicBezTo>
                  <a:pt x="50" y="71"/>
                  <a:pt x="50" y="71"/>
                  <a:pt x="50" y="71"/>
                </a:cubicBezTo>
                <a:cubicBezTo>
                  <a:pt x="58" y="89"/>
                  <a:pt x="58" y="89"/>
                  <a:pt x="58" y="89"/>
                </a:cubicBezTo>
                <a:cubicBezTo>
                  <a:pt x="61" y="96"/>
                  <a:pt x="55" y="104"/>
                  <a:pt x="48" y="103"/>
                </a:cubicBezTo>
                <a:cubicBezTo>
                  <a:pt x="28" y="102"/>
                  <a:pt x="28" y="102"/>
                  <a:pt x="28" y="102"/>
                </a:cubicBezTo>
                <a:cubicBezTo>
                  <a:pt x="39" y="118"/>
                  <a:pt x="39" y="118"/>
                  <a:pt x="39" y="118"/>
                </a:cubicBezTo>
                <a:cubicBezTo>
                  <a:pt x="43" y="125"/>
                  <a:pt x="40" y="133"/>
                  <a:pt x="32" y="134"/>
                </a:cubicBezTo>
                <a:cubicBezTo>
                  <a:pt x="12" y="136"/>
                  <a:pt x="12" y="136"/>
                  <a:pt x="12" y="136"/>
                </a:cubicBezTo>
                <a:cubicBezTo>
                  <a:pt x="26" y="150"/>
                  <a:pt x="26" y="150"/>
                  <a:pt x="26" y="150"/>
                </a:cubicBezTo>
                <a:cubicBezTo>
                  <a:pt x="32" y="155"/>
                  <a:pt x="29" y="164"/>
                  <a:pt x="22" y="167"/>
                </a:cubicBezTo>
                <a:cubicBezTo>
                  <a:pt x="3" y="172"/>
                  <a:pt x="3" y="172"/>
                  <a:pt x="3" y="172"/>
                </a:cubicBezTo>
                <a:cubicBezTo>
                  <a:pt x="19" y="184"/>
                  <a:pt x="19" y="184"/>
                  <a:pt x="19" y="184"/>
                </a:cubicBezTo>
                <a:cubicBezTo>
                  <a:pt x="26" y="188"/>
                  <a:pt x="25" y="197"/>
                  <a:pt x="18" y="201"/>
                </a:cubicBezTo>
                <a:cubicBezTo>
                  <a:pt x="0" y="210"/>
                  <a:pt x="0" y="210"/>
                  <a:pt x="0" y="210"/>
                </a:cubicBezTo>
                <a:cubicBezTo>
                  <a:pt x="19" y="218"/>
                  <a:pt x="19" y="218"/>
                  <a:pt x="19" y="218"/>
                </a:cubicBezTo>
                <a:cubicBezTo>
                  <a:pt x="26" y="221"/>
                  <a:pt x="27" y="230"/>
                  <a:pt x="21" y="235"/>
                </a:cubicBezTo>
                <a:cubicBezTo>
                  <a:pt x="5" y="247"/>
                  <a:pt x="5" y="247"/>
                  <a:pt x="5" y="247"/>
                </a:cubicBezTo>
                <a:cubicBezTo>
                  <a:pt x="25" y="252"/>
                  <a:pt x="25" y="252"/>
                  <a:pt x="25" y="252"/>
                </a:cubicBezTo>
                <a:cubicBezTo>
                  <a:pt x="32" y="254"/>
                  <a:pt x="35" y="263"/>
                  <a:pt x="30" y="268"/>
                </a:cubicBezTo>
                <a:cubicBezTo>
                  <a:pt x="16" y="283"/>
                  <a:pt x="16" y="283"/>
                  <a:pt x="16" y="283"/>
                </a:cubicBezTo>
                <a:cubicBezTo>
                  <a:pt x="36" y="284"/>
                  <a:pt x="36" y="284"/>
                  <a:pt x="36" y="284"/>
                </a:cubicBezTo>
                <a:cubicBezTo>
                  <a:pt x="44" y="285"/>
                  <a:pt x="48" y="293"/>
                  <a:pt x="44" y="299"/>
                </a:cubicBezTo>
                <a:cubicBezTo>
                  <a:pt x="34" y="317"/>
                  <a:pt x="34" y="317"/>
                  <a:pt x="34" y="317"/>
                </a:cubicBezTo>
                <a:cubicBezTo>
                  <a:pt x="54" y="314"/>
                  <a:pt x="54" y="314"/>
                  <a:pt x="54" y="314"/>
                </a:cubicBezTo>
                <a:cubicBezTo>
                  <a:pt x="61" y="313"/>
                  <a:pt x="67" y="320"/>
                  <a:pt x="65" y="327"/>
                </a:cubicBezTo>
                <a:cubicBezTo>
                  <a:pt x="57" y="346"/>
                  <a:pt x="57" y="346"/>
                  <a:pt x="57" y="346"/>
                </a:cubicBezTo>
                <a:cubicBezTo>
                  <a:pt x="77" y="340"/>
                  <a:pt x="77" y="340"/>
                  <a:pt x="77" y="340"/>
                </a:cubicBezTo>
                <a:cubicBezTo>
                  <a:pt x="84" y="337"/>
                  <a:pt x="91" y="343"/>
                  <a:pt x="89" y="351"/>
                </a:cubicBezTo>
                <a:cubicBezTo>
                  <a:pt x="86" y="371"/>
                  <a:pt x="86" y="371"/>
                  <a:pt x="86" y="371"/>
                </a:cubicBezTo>
                <a:cubicBezTo>
                  <a:pt x="104" y="361"/>
                  <a:pt x="104" y="361"/>
                  <a:pt x="104" y="361"/>
                </a:cubicBezTo>
                <a:cubicBezTo>
                  <a:pt x="110" y="357"/>
                  <a:pt x="118" y="362"/>
                  <a:pt x="118" y="369"/>
                </a:cubicBezTo>
                <a:cubicBezTo>
                  <a:pt x="119" y="390"/>
                  <a:pt x="119" y="390"/>
                  <a:pt x="119" y="390"/>
                </a:cubicBezTo>
                <a:cubicBezTo>
                  <a:pt x="134" y="377"/>
                  <a:pt x="134" y="377"/>
                  <a:pt x="134" y="377"/>
                </a:cubicBezTo>
                <a:cubicBezTo>
                  <a:pt x="140" y="372"/>
                  <a:pt x="149" y="375"/>
                  <a:pt x="150" y="382"/>
                </a:cubicBezTo>
                <a:cubicBezTo>
                  <a:pt x="154" y="402"/>
                  <a:pt x="154" y="402"/>
                  <a:pt x="154" y="402"/>
                </a:cubicBezTo>
                <a:cubicBezTo>
                  <a:pt x="167" y="387"/>
                  <a:pt x="167" y="387"/>
                  <a:pt x="167" y="387"/>
                </a:cubicBezTo>
                <a:cubicBezTo>
                  <a:pt x="172" y="381"/>
                  <a:pt x="181" y="383"/>
                  <a:pt x="184" y="389"/>
                </a:cubicBezTo>
                <a:cubicBezTo>
                  <a:pt x="191" y="408"/>
                  <a:pt x="191" y="408"/>
                  <a:pt x="191" y="408"/>
                </a:cubicBezTo>
                <a:cubicBezTo>
                  <a:pt x="201" y="391"/>
                  <a:pt x="201" y="391"/>
                  <a:pt x="201" y="391"/>
                </a:cubicBezTo>
                <a:cubicBezTo>
                  <a:pt x="205" y="384"/>
                  <a:pt x="214" y="384"/>
                  <a:pt x="218" y="390"/>
                </a:cubicBezTo>
                <a:cubicBezTo>
                  <a:pt x="229" y="407"/>
                  <a:pt x="229" y="407"/>
                  <a:pt x="229" y="407"/>
                </a:cubicBezTo>
                <a:cubicBezTo>
                  <a:pt x="236" y="388"/>
                  <a:pt x="236" y="388"/>
                  <a:pt x="236" y="388"/>
                </a:cubicBezTo>
                <a:cubicBezTo>
                  <a:pt x="238" y="381"/>
                  <a:pt x="247" y="379"/>
                  <a:pt x="252" y="384"/>
                </a:cubicBezTo>
                <a:cubicBezTo>
                  <a:pt x="266" y="399"/>
                  <a:pt x="266" y="399"/>
                  <a:pt x="266" y="399"/>
                </a:cubicBezTo>
                <a:cubicBezTo>
                  <a:pt x="269" y="379"/>
                  <a:pt x="269" y="379"/>
                  <a:pt x="269" y="379"/>
                </a:cubicBezTo>
                <a:cubicBezTo>
                  <a:pt x="270" y="372"/>
                  <a:pt x="278" y="368"/>
                  <a:pt x="284" y="373"/>
                </a:cubicBezTo>
                <a:cubicBezTo>
                  <a:pt x="301" y="385"/>
                  <a:pt x="301" y="385"/>
                  <a:pt x="301" y="385"/>
                </a:cubicBezTo>
                <a:cubicBezTo>
                  <a:pt x="300" y="364"/>
                  <a:pt x="300" y="364"/>
                  <a:pt x="300" y="364"/>
                </a:cubicBezTo>
                <a:cubicBezTo>
                  <a:pt x="300" y="357"/>
                  <a:pt x="307" y="352"/>
                  <a:pt x="314" y="355"/>
                </a:cubicBezTo>
                <a:cubicBezTo>
                  <a:pt x="332" y="364"/>
                  <a:pt x="332" y="364"/>
                  <a:pt x="332" y="364"/>
                </a:cubicBezTo>
                <a:cubicBezTo>
                  <a:pt x="328" y="344"/>
                  <a:pt x="328" y="344"/>
                  <a:pt x="328" y="344"/>
                </a:cubicBezTo>
                <a:cubicBezTo>
                  <a:pt x="326" y="337"/>
                  <a:pt x="333" y="330"/>
                  <a:pt x="340" y="332"/>
                </a:cubicBezTo>
                <a:cubicBezTo>
                  <a:pt x="359" y="338"/>
                  <a:pt x="359" y="338"/>
                  <a:pt x="359" y="338"/>
                </a:cubicBezTo>
                <a:cubicBezTo>
                  <a:pt x="351" y="319"/>
                  <a:pt x="351" y="319"/>
                  <a:pt x="351" y="319"/>
                </a:cubicBezTo>
                <a:cubicBezTo>
                  <a:pt x="348" y="312"/>
                  <a:pt x="354" y="305"/>
                  <a:pt x="361" y="305"/>
                </a:cubicBezTo>
                <a:cubicBezTo>
                  <a:pt x="381" y="307"/>
                  <a:pt x="381" y="307"/>
                  <a:pt x="381" y="307"/>
                </a:cubicBezTo>
                <a:cubicBezTo>
                  <a:pt x="370" y="290"/>
                  <a:pt x="370" y="290"/>
                  <a:pt x="370" y="290"/>
                </a:cubicBezTo>
                <a:cubicBezTo>
                  <a:pt x="366" y="284"/>
                  <a:pt x="370" y="276"/>
                  <a:pt x="377" y="275"/>
                </a:cubicBezTo>
                <a:cubicBezTo>
                  <a:pt x="397" y="273"/>
                  <a:pt x="397" y="273"/>
                  <a:pt x="397" y="273"/>
                </a:cubicBezTo>
                <a:cubicBezTo>
                  <a:pt x="383" y="258"/>
                  <a:pt x="383" y="258"/>
                  <a:pt x="383" y="258"/>
                </a:cubicBezTo>
                <a:cubicBezTo>
                  <a:pt x="378" y="253"/>
                  <a:pt x="380" y="244"/>
                  <a:pt x="387" y="242"/>
                </a:cubicBezTo>
                <a:cubicBezTo>
                  <a:pt x="406" y="236"/>
                  <a:pt x="406" y="236"/>
                  <a:pt x="406" y="236"/>
                </a:cubicBezTo>
                <a:cubicBezTo>
                  <a:pt x="390" y="225"/>
                  <a:pt x="390" y="225"/>
                  <a:pt x="390" y="225"/>
                </a:cubicBezTo>
                <a:cubicBezTo>
                  <a:pt x="384" y="220"/>
                  <a:pt x="384" y="211"/>
                  <a:pt x="391" y="208"/>
                </a:cubicBezTo>
                <a:cubicBezTo>
                  <a:pt x="409" y="199"/>
                  <a:pt x="409" y="199"/>
                  <a:pt x="409" y="199"/>
                </a:cubicBezTo>
                <a:cubicBezTo>
                  <a:pt x="390" y="190"/>
                  <a:pt x="390" y="190"/>
                  <a:pt x="390" y="190"/>
                </a:cubicBezTo>
                <a:cubicBezTo>
                  <a:pt x="384" y="187"/>
                  <a:pt x="382" y="178"/>
                  <a:pt x="388" y="174"/>
                </a:cubicBezTo>
                <a:cubicBezTo>
                  <a:pt x="404" y="161"/>
                  <a:pt x="404" y="161"/>
                  <a:pt x="404" y="161"/>
                </a:cubicBezTo>
                <a:cubicBezTo>
                  <a:pt x="385" y="156"/>
                  <a:pt x="385" y="156"/>
                  <a:pt x="385" y="156"/>
                </a:cubicBezTo>
                <a:cubicBezTo>
                  <a:pt x="377" y="155"/>
                  <a:pt x="375" y="146"/>
                  <a:pt x="380" y="140"/>
                </a:cubicBezTo>
                <a:cubicBezTo>
                  <a:pt x="393" y="125"/>
                  <a:pt x="393" y="125"/>
                  <a:pt x="393" y="125"/>
                </a:cubicBezTo>
                <a:cubicBezTo>
                  <a:pt x="373" y="124"/>
                  <a:pt x="373" y="124"/>
                  <a:pt x="373" y="124"/>
                </a:cubicBezTo>
                <a:cubicBezTo>
                  <a:pt x="365" y="124"/>
                  <a:pt x="361" y="116"/>
                  <a:pt x="365" y="109"/>
                </a:cubicBezTo>
                <a:cubicBezTo>
                  <a:pt x="375" y="92"/>
                  <a:pt x="375" y="92"/>
                  <a:pt x="375" y="92"/>
                </a:cubicBezTo>
                <a:cubicBezTo>
                  <a:pt x="355" y="95"/>
                  <a:pt x="355" y="95"/>
                  <a:pt x="355" y="95"/>
                </a:cubicBezTo>
                <a:cubicBezTo>
                  <a:pt x="348" y="96"/>
                  <a:pt x="342" y="88"/>
                  <a:pt x="345" y="81"/>
                </a:cubicBezTo>
                <a:cubicBezTo>
                  <a:pt x="352" y="62"/>
                  <a:pt x="352" y="62"/>
                  <a:pt x="352" y="62"/>
                </a:cubicBezTo>
                <a:cubicBezTo>
                  <a:pt x="332" y="69"/>
                  <a:pt x="332" y="69"/>
                  <a:pt x="332" y="69"/>
                </a:cubicBezTo>
                <a:cubicBezTo>
                  <a:pt x="325" y="71"/>
                  <a:pt x="318" y="65"/>
                  <a:pt x="320" y="58"/>
                </a:cubicBezTo>
                <a:cubicBezTo>
                  <a:pt x="323" y="38"/>
                  <a:pt x="323" y="38"/>
                  <a:pt x="323" y="38"/>
                </a:cubicBezTo>
                <a:cubicBezTo>
                  <a:pt x="305" y="48"/>
                  <a:pt x="305" y="48"/>
                  <a:pt x="305" y="48"/>
                </a:cubicBezTo>
                <a:cubicBezTo>
                  <a:pt x="299" y="51"/>
                  <a:pt x="291" y="47"/>
                  <a:pt x="291" y="39"/>
                </a:cubicBezTo>
                <a:cubicBezTo>
                  <a:pt x="291" y="19"/>
                  <a:pt x="291" y="19"/>
                  <a:pt x="291" y="19"/>
                </a:cubicBezTo>
                <a:cubicBezTo>
                  <a:pt x="275" y="32"/>
                  <a:pt x="275" y="32"/>
                  <a:pt x="275" y="32"/>
                </a:cubicBezTo>
                <a:cubicBezTo>
                  <a:pt x="269" y="36"/>
                  <a:pt x="260" y="33"/>
                  <a:pt x="259" y="26"/>
                </a:cubicBezTo>
                <a:cubicBezTo>
                  <a:pt x="255" y="6"/>
                  <a:pt x="255" y="6"/>
                  <a:pt x="255" y="6"/>
                </a:cubicBezTo>
                <a:cubicBezTo>
                  <a:pt x="242" y="22"/>
                  <a:pt x="242" y="22"/>
                  <a:pt x="242" y="22"/>
                </a:cubicBezTo>
                <a:cubicBezTo>
                  <a:pt x="237" y="27"/>
                  <a:pt x="228" y="26"/>
                  <a:pt x="225" y="19"/>
                </a:cubicBezTo>
                <a:cubicBezTo>
                  <a:pt x="218" y="0"/>
                  <a:pt x="218" y="0"/>
                  <a:pt x="218" y="0"/>
                </a:cubicBezTo>
                <a:cubicBezTo>
                  <a:pt x="208" y="18"/>
                  <a:pt x="208" y="18"/>
                  <a:pt x="208" y="18"/>
                </a:cubicBezTo>
                <a:cubicBezTo>
                  <a:pt x="204" y="24"/>
                  <a:pt x="195" y="25"/>
                  <a:pt x="191" y="18"/>
                </a:cubicBezTo>
                <a:cubicBezTo>
                  <a:pt x="180" y="1"/>
                  <a:pt x="180" y="1"/>
                  <a:pt x="180" y="1"/>
                </a:cubicBezTo>
                <a:cubicBezTo>
                  <a:pt x="174" y="21"/>
                  <a:pt x="174" y="21"/>
                  <a:pt x="174" y="21"/>
                </a:cubicBezTo>
                <a:cubicBezTo>
                  <a:pt x="171" y="28"/>
                  <a:pt x="162" y="30"/>
                  <a:pt x="157" y="24"/>
                </a:cubicBezTo>
                <a:close/>
                <a:moveTo>
                  <a:pt x="124" y="230"/>
                </a:moveTo>
                <a:cubicBezTo>
                  <a:pt x="110" y="185"/>
                  <a:pt x="135" y="138"/>
                  <a:pt x="179" y="124"/>
                </a:cubicBezTo>
                <a:cubicBezTo>
                  <a:pt x="224" y="110"/>
                  <a:pt x="271" y="134"/>
                  <a:pt x="285" y="179"/>
                </a:cubicBezTo>
                <a:cubicBezTo>
                  <a:pt x="299" y="223"/>
                  <a:pt x="274" y="271"/>
                  <a:pt x="230" y="285"/>
                </a:cubicBezTo>
                <a:cubicBezTo>
                  <a:pt x="185" y="299"/>
                  <a:pt x="138" y="274"/>
                  <a:pt x="124" y="230"/>
                </a:cubicBezTo>
                <a:close/>
                <a:moveTo>
                  <a:pt x="278" y="279"/>
                </a:moveTo>
                <a:cubicBezTo>
                  <a:pt x="282" y="275"/>
                  <a:pt x="288" y="274"/>
                  <a:pt x="293" y="276"/>
                </a:cubicBezTo>
                <a:cubicBezTo>
                  <a:pt x="316" y="288"/>
                  <a:pt x="316" y="288"/>
                  <a:pt x="316" y="288"/>
                </a:cubicBezTo>
                <a:cubicBezTo>
                  <a:pt x="324" y="292"/>
                  <a:pt x="326" y="302"/>
                  <a:pt x="320" y="308"/>
                </a:cubicBezTo>
                <a:cubicBezTo>
                  <a:pt x="302" y="328"/>
                  <a:pt x="279" y="344"/>
                  <a:pt x="251" y="352"/>
                </a:cubicBezTo>
                <a:cubicBezTo>
                  <a:pt x="183" y="374"/>
                  <a:pt x="110" y="346"/>
                  <a:pt x="74" y="288"/>
                </a:cubicBezTo>
                <a:cubicBezTo>
                  <a:pt x="69" y="281"/>
                  <a:pt x="72" y="271"/>
                  <a:pt x="81" y="268"/>
                </a:cubicBezTo>
                <a:cubicBezTo>
                  <a:pt x="105" y="261"/>
                  <a:pt x="105" y="261"/>
                  <a:pt x="105" y="261"/>
                </a:cubicBezTo>
                <a:cubicBezTo>
                  <a:pt x="110" y="259"/>
                  <a:pt x="116" y="261"/>
                  <a:pt x="120" y="265"/>
                </a:cubicBezTo>
                <a:cubicBezTo>
                  <a:pt x="145" y="301"/>
                  <a:pt x="192" y="318"/>
                  <a:pt x="236" y="304"/>
                </a:cubicBezTo>
                <a:cubicBezTo>
                  <a:pt x="252" y="299"/>
                  <a:pt x="267" y="290"/>
                  <a:pt x="278" y="279"/>
                </a:cubicBezTo>
                <a:close/>
                <a:moveTo>
                  <a:pt x="309" y="89"/>
                </a:moveTo>
                <a:cubicBezTo>
                  <a:pt x="329" y="107"/>
                  <a:pt x="344" y="130"/>
                  <a:pt x="353" y="158"/>
                </a:cubicBezTo>
                <a:cubicBezTo>
                  <a:pt x="362" y="187"/>
                  <a:pt x="362" y="216"/>
                  <a:pt x="355" y="244"/>
                </a:cubicBezTo>
                <a:cubicBezTo>
                  <a:pt x="353" y="252"/>
                  <a:pt x="344" y="256"/>
                  <a:pt x="336" y="252"/>
                </a:cubicBezTo>
                <a:cubicBezTo>
                  <a:pt x="314" y="240"/>
                  <a:pt x="314" y="240"/>
                  <a:pt x="314" y="240"/>
                </a:cubicBezTo>
                <a:cubicBezTo>
                  <a:pt x="309" y="238"/>
                  <a:pt x="306" y="232"/>
                  <a:pt x="307" y="226"/>
                </a:cubicBezTo>
                <a:cubicBezTo>
                  <a:pt x="311" y="209"/>
                  <a:pt x="310" y="191"/>
                  <a:pt x="304" y="173"/>
                </a:cubicBezTo>
                <a:cubicBezTo>
                  <a:pt x="299" y="156"/>
                  <a:pt x="290" y="142"/>
                  <a:pt x="279" y="131"/>
                </a:cubicBezTo>
                <a:cubicBezTo>
                  <a:pt x="275" y="127"/>
                  <a:pt x="274" y="121"/>
                  <a:pt x="277" y="116"/>
                </a:cubicBezTo>
                <a:cubicBezTo>
                  <a:pt x="289" y="93"/>
                  <a:pt x="289" y="93"/>
                  <a:pt x="289" y="93"/>
                </a:cubicBezTo>
                <a:cubicBezTo>
                  <a:pt x="293" y="85"/>
                  <a:pt x="302" y="83"/>
                  <a:pt x="309" y="89"/>
                </a:cubicBezTo>
                <a:close/>
                <a:moveTo>
                  <a:pt x="244" y="54"/>
                </a:moveTo>
                <a:cubicBezTo>
                  <a:pt x="252" y="56"/>
                  <a:pt x="256" y="65"/>
                  <a:pt x="252" y="73"/>
                </a:cubicBezTo>
                <a:cubicBezTo>
                  <a:pt x="241" y="95"/>
                  <a:pt x="241" y="95"/>
                  <a:pt x="241" y="95"/>
                </a:cubicBezTo>
                <a:cubicBezTo>
                  <a:pt x="238" y="100"/>
                  <a:pt x="232" y="103"/>
                  <a:pt x="227" y="102"/>
                </a:cubicBezTo>
                <a:cubicBezTo>
                  <a:pt x="209" y="98"/>
                  <a:pt x="191" y="99"/>
                  <a:pt x="173" y="104"/>
                </a:cubicBezTo>
                <a:cubicBezTo>
                  <a:pt x="127" y="119"/>
                  <a:pt x="98" y="163"/>
                  <a:pt x="100" y="209"/>
                </a:cubicBezTo>
                <a:cubicBezTo>
                  <a:pt x="100" y="215"/>
                  <a:pt x="96" y="220"/>
                  <a:pt x="91" y="222"/>
                </a:cubicBezTo>
                <a:cubicBezTo>
                  <a:pt x="67" y="229"/>
                  <a:pt x="67" y="229"/>
                  <a:pt x="67" y="229"/>
                </a:cubicBezTo>
                <a:cubicBezTo>
                  <a:pt x="59" y="232"/>
                  <a:pt x="51" y="226"/>
                  <a:pt x="50" y="218"/>
                </a:cubicBezTo>
                <a:cubicBezTo>
                  <a:pt x="43" y="147"/>
                  <a:pt x="87" y="78"/>
                  <a:pt x="158" y="56"/>
                </a:cubicBezTo>
                <a:cubicBezTo>
                  <a:pt x="187" y="47"/>
                  <a:pt x="217" y="47"/>
                  <a:pt x="244" y="54"/>
                </a:cubicBezTo>
                <a:close/>
              </a:path>
            </a:pathLst>
          </a:custGeom>
          <a:solidFill>
            <a:schemeClr val="accent1"/>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8" name="组合 7"/>
          <p:cNvGrpSpPr/>
          <p:nvPr/>
        </p:nvGrpSpPr>
        <p:grpSpPr>
          <a:xfrm>
            <a:off x="6601438" y="3931084"/>
            <a:ext cx="1162103" cy="1246085"/>
            <a:chOff x="4951077" y="2948313"/>
            <a:chExt cx="871577" cy="934564"/>
          </a:xfrm>
        </p:grpSpPr>
        <p:sp>
          <p:nvSpPr>
            <p:cNvPr id="34" name="Freeform 6"/>
            <p:cNvSpPr>
              <a:spLocks noEditPoints="1"/>
            </p:cNvSpPr>
            <p:nvPr/>
          </p:nvSpPr>
          <p:spPr bwMode="auto">
            <a:xfrm>
              <a:off x="4951077" y="2948313"/>
              <a:ext cx="306044" cy="308098"/>
            </a:xfrm>
            <a:custGeom>
              <a:avLst/>
              <a:gdLst>
                <a:gd name="T0" fmla="*/ 143 w 189"/>
                <a:gd name="T1" fmla="*/ 160 h 190"/>
                <a:gd name="T2" fmla="*/ 160 w 189"/>
                <a:gd name="T3" fmla="*/ 163 h 190"/>
                <a:gd name="T4" fmla="*/ 161 w 189"/>
                <a:gd name="T5" fmla="*/ 153 h 190"/>
                <a:gd name="T6" fmla="*/ 171 w 189"/>
                <a:gd name="T7" fmla="*/ 143 h 190"/>
                <a:gd name="T8" fmla="*/ 177 w 189"/>
                <a:gd name="T9" fmla="*/ 133 h 190"/>
                <a:gd name="T10" fmla="*/ 175 w 189"/>
                <a:gd name="T11" fmla="*/ 118 h 190"/>
                <a:gd name="T12" fmla="*/ 188 w 189"/>
                <a:gd name="T13" fmla="*/ 113 h 190"/>
                <a:gd name="T14" fmla="*/ 175 w 189"/>
                <a:gd name="T15" fmla="*/ 101 h 190"/>
                <a:gd name="T16" fmla="*/ 189 w 189"/>
                <a:gd name="T17" fmla="*/ 90 h 190"/>
                <a:gd name="T18" fmla="*/ 182 w 189"/>
                <a:gd name="T19" fmla="*/ 83 h 190"/>
                <a:gd name="T20" fmla="*/ 181 w 189"/>
                <a:gd name="T21" fmla="*/ 69 h 190"/>
                <a:gd name="T22" fmla="*/ 177 w 189"/>
                <a:gd name="T23" fmla="*/ 58 h 190"/>
                <a:gd name="T24" fmla="*/ 168 w 189"/>
                <a:gd name="T25" fmla="*/ 47 h 190"/>
                <a:gd name="T26" fmla="*/ 169 w 189"/>
                <a:gd name="T27" fmla="*/ 37 h 190"/>
                <a:gd name="T28" fmla="*/ 152 w 189"/>
                <a:gd name="T29" fmla="*/ 38 h 190"/>
                <a:gd name="T30" fmla="*/ 153 w 189"/>
                <a:gd name="T31" fmla="*/ 20 h 190"/>
                <a:gd name="T32" fmla="*/ 142 w 189"/>
                <a:gd name="T33" fmla="*/ 21 h 190"/>
                <a:gd name="T34" fmla="*/ 131 w 189"/>
                <a:gd name="T35" fmla="*/ 13 h 190"/>
                <a:gd name="T36" fmla="*/ 120 w 189"/>
                <a:gd name="T37" fmla="*/ 9 h 190"/>
                <a:gd name="T38" fmla="*/ 106 w 189"/>
                <a:gd name="T39" fmla="*/ 8 h 190"/>
                <a:gd name="T40" fmla="*/ 99 w 189"/>
                <a:gd name="T41" fmla="*/ 1 h 190"/>
                <a:gd name="T42" fmla="*/ 88 w 189"/>
                <a:gd name="T43" fmla="*/ 15 h 190"/>
                <a:gd name="T44" fmla="*/ 76 w 189"/>
                <a:gd name="T45" fmla="*/ 2 h 190"/>
                <a:gd name="T46" fmla="*/ 70 w 189"/>
                <a:gd name="T47" fmla="*/ 11 h 190"/>
                <a:gd name="T48" fmla="*/ 57 w 189"/>
                <a:gd name="T49" fmla="*/ 14 h 190"/>
                <a:gd name="T50" fmla="*/ 47 w 189"/>
                <a:gd name="T51" fmla="*/ 13 h 190"/>
                <a:gd name="T52" fmla="*/ 46 w 189"/>
                <a:gd name="T53" fmla="*/ 31 h 190"/>
                <a:gd name="T54" fmla="*/ 29 w 189"/>
                <a:gd name="T55" fmla="*/ 27 h 190"/>
                <a:gd name="T56" fmla="*/ 28 w 189"/>
                <a:gd name="T57" fmla="*/ 38 h 190"/>
                <a:gd name="T58" fmla="*/ 18 w 189"/>
                <a:gd name="T59" fmla="*/ 47 h 190"/>
                <a:gd name="T60" fmla="*/ 13 w 189"/>
                <a:gd name="T61" fmla="*/ 58 h 190"/>
                <a:gd name="T62" fmla="*/ 14 w 189"/>
                <a:gd name="T63" fmla="*/ 73 h 190"/>
                <a:gd name="T64" fmla="*/ 2 w 189"/>
                <a:gd name="T65" fmla="*/ 77 h 190"/>
                <a:gd name="T66" fmla="*/ 14 w 189"/>
                <a:gd name="T67" fmla="*/ 89 h 190"/>
                <a:gd name="T68" fmla="*/ 0 w 189"/>
                <a:gd name="T69" fmla="*/ 100 h 190"/>
                <a:gd name="T70" fmla="*/ 7 w 189"/>
                <a:gd name="T71" fmla="*/ 108 h 190"/>
                <a:gd name="T72" fmla="*/ 8 w 189"/>
                <a:gd name="T73" fmla="*/ 121 h 190"/>
                <a:gd name="T74" fmla="*/ 13 w 189"/>
                <a:gd name="T75" fmla="*/ 133 h 190"/>
                <a:gd name="T76" fmla="*/ 21 w 189"/>
                <a:gd name="T77" fmla="*/ 144 h 190"/>
                <a:gd name="T78" fmla="*/ 20 w 189"/>
                <a:gd name="T79" fmla="*/ 154 h 190"/>
                <a:gd name="T80" fmla="*/ 37 w 189"/>
                <a:gd name="T81" fmla="*/ 152 h 190"/>
                <a:gd name="T82" fmla="*/ 37 w 189"/>
                <a:gd name="T83" fmla="*/ 170 h 190"/>
                <a:gd name="T84" fmla="*/ 47 w 189"/>
                <a:gd name="T85" fmla="*/ 169 h 190"/>
                <a:gd name="T86" fmla="*/ 58 w 189"/>
                <a:gd name="T87" fmla="*/ 177 h 190"/>
                <a:gd name="T88" fmla="*/ 69 w 189"/>
                <a:gd name="T89" fmla="*/ 182 h 190"/>
                <a:gd name="T90" fmla="*/ 83 w 189"/>
                <a:gd name="T91" fmla="*/ 183 h 190"/>
                <a:gd name="T92" fmla="*/ 90 w 189"/>
                <a:gd name="T93" fmla="*/ 190 h 190"/>
                <a:gd name="T94" fmla="*/ 101 w 189"/>
                <a:gd name="T95" fmla="*/ 176 h 190"/>
                <a:gd name="T96" fmla="*/ 113 w 189"/>
                <a:gd name="T97" fmla="*/ 188 h 190"/>
                <a:gd name="T98" fmla="*/ 119 w 189"/>
                <a:gd name="T99" fmla="*/ 180 h 190"/>
                <a:gd name="T100" fmla="*/ 133 w 189"/>
                <a:gd name="T101" fmla="*/ 177 h 190"/>
                <a:gd name="T102" fmla="*/ 142 w 189"/>
                <a:gd name="T103" fmla="*/ 177 h 190"/>
                <a:gd name="T104" fmla="*/ 80 w 189"/>
                <a:gd name="T105" fmla="*/ 66 h 190"/>
                <a:gd name="T106" fmla="*/ 78 w 189"/>
                <a:gd name="T107" fmla="*/ 74 h 190"/>
                <a:gd name="T108" fmla="*/ 113 w 189"/>
                <a:gd name="T109" fmla="*/ 85 h 190"/>
                <a:gd name="T110" fmla="*/ 66 w 189"/>
                <a:gd name="T111" fmla="*/ 109 h 190"/>
                <a:gd name="T112" fmla="*/ 74 w 189"/>
                <a:gd name="T113" fmla="*/ 112 h 190"/>
                <a:gd name="T114" fmla="*/ 88 w 189"/>
                <a:gd name="T115" fmla="*/ 82 h 190"/>
                <a:gd name="T116" fmla="*/ 81 w 189"/>
                <a:gd name="T117" fmla="*/ 102 h 190"/>
                <a:gd name="T118" fmla="*/ 112 w 189"/>
                <a:gd name="T119" fmla="*/ 11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9" h="190">
                  <a:moveTo>
                    <a:pt x="143" y="171"/>
                  </a:moveTo>
                  <a:cubicBezTo>
                    <a:pt x="142" y="169"/>
                    <a:pt x="142" y="169"/>
                    <a:pt x="142" y="169"/>
                  </a:cubicBezTo>
                  <a:cubicBezTo>
                    <a:pt x="140" y="167"/>
                    <a:pt x="140" y="163"/>
                    <a:pt x="143" y="160"/>
                  </a:cubicBezTo>
                  <a:cubicBezTo>
                    <a:pt x="146" y="157"/>
                    <a:pt x="150" y="158"/>
                    <a:pt x="153" y="161"/>
                  </a:cubicBezTo>
                  <a:cubicBezTo>
                    <a:pt x="154" y="163"/>
                    <a:pt x="154" y="163"/>
                    <a:pt x="154" y="163"/>
                  </a:cubicBezTo>
                  <a:cubicBezTo>
                    <a:pt x="156" y="165"/>
                    <a:pt x="159" y="165"/>
                    <a:pt x="160" y="163"/>
                  </a:cubicBezTo>
                  <a:cubicBezTo>
                    <a:pt x="161" y="162"/>
                    <a:pt x="162" y="162"/>
                    <a:pt x="163" y="161"/>
                  </a:cubicBezTo>
                  <a:cubicBezTo>
                    <a:pt x="165" y="159"/>
                    <a:pt x="165" y="156"/>
                    <a:pt x="163" y="154"/>
                  </a:cubicBezTo>
                  <a:cubicBezTo>
                    <a:pt x="161" y="153"/>
                    <a:pt x="161" y="153"/>
                    <a:pt x="161" y="153"/>
                  </a:cubicBezTo>
                  <a:cubicBezTo>
                    <a:pt x="158" y="151"/>
                    <a:pt x="157" y="147"/>
                    <a:pt x="159" y="144"/>
                  </a:cubicBezTo>
                  <a:cubicBezTo>
                    <a:pt x="161" y="140"/>
                    <a:pt x="166" y="140"/>
                    <a:pt x="169" y="142"/>
                  </a:cubicBezTo>
                  <a:cubicBezTo>
                    <a:pt x="171" y="143"/>
                    <a:pt x="171" y="143"/>
                    <a:pt x="171" y="143"/>
                  </a:cubicBezTo>
                  <a:cubicBezTo>
                    <a:pt x="173" y="145"/>
                    <a:pt x="176" y="144"/>
                    <a:pt x="177" y="142"/>
                  </a:cubicBezTo>
                  <a:cubicBezTo>
                    <a:pt x="178" y="141"/>
                    <a:pt x="178" y="140"/>
                    <a:pt x="179" y="139"/>
                  </a:cubicBezTo>
                  <a:cubicBezTo>
                    <a:pt x="180" y="136"/>
                    <a:pt x="179" y="134"/>
                    <a:pt x="177" y="133"/>
                  </a:cubicBezTo>
                  <a:cubicBezTo>
                    <a:pt x="174" y="132"/>
                    <a:pt x="174" y="132"/>
                    <a:pt x="174" y="132"/>
                  </a:cubicBezTo>
                  <a:cubicBezTo>
                    <a:pt x="171" y="130"/>
                    <a:pt x="169" y="127"/>
                    <a:pt x="171" y="123"/>
                  </a:cubicBezTo>
                  <a:cubicBezTo>
                    <a:pt x="169" y="120"/>
                    <a:pt x="172" y="116"/>
                    <a:pt x="175" y="118"/>
                  </a:cubicBezTo>
                  <a:cubicBezTo>
                    <a:pt x="181" y="120"/>
                    <a:pt x="181" y="120"/>
                    <a:pt x="181" y="120"/>
                  </a:cubicBezTo>
                  <a:cubicBezTo>
                    <a:pt x="183" y="121"/>
                    <a:pt x="186" y="119"/>
                    <a:pt x="187" y="117"/>
                  </a:cubicBezTo>
                  <a:cubicBezTo>
                    <a:pt x="187" y="116"/>
                    <a:pt x="187" y="114"/>
                    <a:pt x="188" y="113"/>
                  </a:cubicBezTo>
                  <a:cubicBezTo>
                    <a:pt x="188" y="111"/>
                    <a:pt x="186" y="108"/>
                    <a:pt x="184" y="108"/>
                  </a:cubicBezTo>
                  <a:cubicBezTo>
                    <a:pt x="181" y="108"/>
                    <a:pt x="181" y="108"/>
                    <a:pt x="181" y="108"/>
                  </a:cubicBezTo>
                  <a:cubicBezTo>
                    <a:pt x="178" y="108"/>
                    <a:pt x="175" y="104"/>
                    <a:pt x="175" y="101"/>
                  </a:cubicBezTo>
                  <a:cubicBezTo>
                    <a:pt x="176" y="97"/>
                    <a:pt x="179" y="94"/>
                    <a:pt x="183" y="94"/>
                  </a:cubicBezTo>
                  <a:cubicBezTo>
                    <a:pt x="185" y="94"/>
                    <a:pt x="185" y="94"/>
                    <a:pt x="185" y="94"/>
                  </a:cubicBezTo>
                  <a:cubicBezTo>
                    <a:pt x="187" y="95"/>
                    <a:pt x="189" y="93"/>
                    <a:pt x="189" y="90"/>
                  </a:cubicBezTo>
                  <a:cubicBezTo>
                    <a:pt x="189" y="89"/>
                    <a:pt x="189" y="87"/>
                    <a:pt x="189" y="86"/>
                  </a:cubicBezTo>
                  <a:cubicBezTo>
                    <a:pt x="189" y="84"/>
                    <a:pt x="186" y="82"/>
                    <a:pt x="184" y="82"/>
                  </a:cubicBezTo>
                  <a:cubicBezTo>
                    <a:pt x="182" y="83"/>
                    <a:pt x="182" y="83"/>
                    <a:pt x="182" y="83"/>
                  </a:cubicBezTo>
                  <a:cubicBezTo>
                    <a:pt x="178" y="84"/>
                    <a:pt x="174" y="81"/>
                    <a:pt x="173" y="78"/>
                  </a:cubicBezTo>
                  <a:cubicBezTo>
                    <a:pt x="173" y="74"/>
                    <a:pt x="175" y="70"/>
                    <a:pt x="179" y="70"/>
                  </a:cubicBezTo>
                  <a:cubicBezTo>
                    <a:pt x="181" y="69"/>
                    <a:pt x="181" y="69"/>
                    <a:pt x="181" y="69"/>
                  </a:cubicBezTo>
                  <a:cubicBezTo>
                    <a:pt x="183" y="69"/>
                    <a:pt x="185" y="66"/>
                    <a:pt x="184" y="64"/>
                  </a:cubicBezTo>
                  <a:cubicBezTo>
                    <a:pt x="183" y="62"/>
                    <a:pt x="183" y="61"/>
                    <a:pt x="182" y="60"/>
                  </a:cubicBezTo>
                  <a:cubicBezTo>
                    <a:pt x="182" y="58"/>
                    <a:pt x="179" y="57"/>
                    <a:pt x="177" y="58"/>
                  </a:cubicBezTo>
                  <a:cubicBezTo>
                    <a:pt x="175" y="59"/>
                    <a:pt x="175" y="59"/>
                    <a:pt x="175" y="59"/>
                  </a:cubicBezTo>
                  <a:cubicBezTo>
                    <a:pt x="171" y="61"/>
                    <a:pt x="167" y="59"/>
                    <a:pt x="165" y="56"/>
                  </a:cubicBezTo>
                  <a:cubicBezTo>
                    <a:pt x="164" y="53"/>
                    <a:pt x="165" y="49"/>
                    <a:pt x="168" y="47"/>
                  </a:cubicBezTo>
                  <a:cubicBezTo>
                    <a:pt x="170" y="46"/>
                    <a:pt x="170" y="46"/>
                    <a:pt x="170" y="46"/>
                  </a:cubicBezTo>
                  <a:cubicBezTo>
                    <a:pt x="172" y="45"/>
                    <a:pt x="173" y="42"/>
                    <a:pt x="171" y="40"/>
                  </a:cubicBezTo>
                  <a:cubicBezTo>
                    <a:pt x="171" y="39"/>
                    <a:pt x="170" y="38"/>
                    <a:pt x="169" y="37"/>
                  </a:cubicBezTo>
                  <a:cubicBezTo>
                    <a:pt x="167" y="35"/>
                    <a:pt x="165" y="34"/>
                    <a:pt x="163" y="36"/>
                  </a:cubicBezTo>
                  <a:cubicBezTo>
                    <a:pt x="161" y="38"/>
                    <a:pt x="161" y="38"/>
                    <a:pt x="161" y="38"/>
                  </a:cubicBezTo>
                  <a:cubicBezTo>
                    <a:pt x="159" y="40"/>
                    <a:pt x="155" y="40"/>
                    <a:pt x="152" y="38"/>
                  </a:cubicBezTo>
                  <a:cubicBezTo>
                    <a:pt x="149" y="36"/>
                    <a:pt x="149" y="31"/>
                    <a:pt x="152" y="28"/>
                  </a:cubicBezTo>
                  <a:cubicBezTo>
                    <a:pt x="153" y="27"/>
                    <a:pt x="153" y="27"/>
                    <a:pt x="153" y="27"/>
                  </a:cubicBezTo>
                  <a:cubicBezTo>
                    <a:pt x="155" y="25"/>
                    <a:pt x="155" y="22"/>
                    <a:pt x="153" y="20"/>
                  </a:cubicBezTo>
                  <a:cubicBezTo>
                    <a:pt x="152" y="20"/>
                    <a:pt x="151" y="19"/>
                    <a:pt x="150" y="18"/>
                  </a:cubicBezTo>
                  <a:cubicBezTo>
                    <a:pt x="147" y="17"/>
                    <a:pt x="145" y="17"/>
                    <a:pt x="143" y="19"/>
                  </a:cubicBezTo>
                  <a:cubicBezTo>
                    <a:pt x="142" y="21"/>
                    <a:pt x="142" y="21"/>
                    <a:pt x="142" y="21"/>
                  </a:cubicBezTo>
                  <a:cubicBezTo>
                    <a:pt x="140" y="25"/>
                    <a:pt x="136" y="26"/>
                    <a:pt x="133" y="24"/>
                  </a:cubicBezTo>
                  <a:cubicBezTo>
                    <a:pt x="130" y="22"/>
                    <a:pt x="128" y="18"/>
                    <a:pt x="130" y="15"/>
                  </a:cubicBezTo>
                  <a:cubicBezTo>
                    <a:pt x="131" y="13"/>
                    <a:pt x="131" y="13"/>
                    <a:pt x="131" y="13"/>
                  </a:cubicBezTo>
                  <a:cubicBezTo>
                    <a:pt x="133" y="11"/>
                    <a:pt x="132" y="8"/>
                    <a:pt x="129" y="7"/>
                  </a:cubicBezTo>
                  <a:cubicBezTo>
                    <a:pt x="128" y="7"/>
                    <a:pt x="127" y="6"/>
                    <a:pt x="126" y="6"/>
                  </a:cubicBezTo>
                  <a:cubicBezTo>
                    <a:pt x="123" y="5"/>
                    <a:pt x="121" y="6"/>
                    <a:pt x="120" y="9"/>
                  </a:cubicBezTo>
                  <a:cubicBezTo>
                    <a:pt x="119" y="11"/>
                    <a:pt x="119" y="11"/>
                    <a:pt x="119" y="11"/>
                  </a:cubicBezTo>
                  <a:cubicBezTo>
                    <a:pt x="119" y="15"/>
                    <a:pt x="115" y="17"/>
                    <a:pt x="111" y="16"/>
                  </a:cubicBezTo>
                  <a:cubicBezTo>
                    <a:pt x="108" y="15"/>
                    <a:pt x="105" y="12"/>
                    <a:pt x="106" y="8"/>
                  </a:cubicBezTo>
                  <a:cubicBezTo>
                    <a:pt x="107" y="6"/>
                    <a:pt x="107" y="6"/>
                    <a:pt x="107" y="6"/>
                  </a:cubicBezTo>
                  <a:cubicBezTo>
                    <a:pt x="107" y="4"/>
                    <a:pt x="105" y="1"/>
                    <a:pt x="103" y="1"/>
                  </a:cubicBezTo>
                  <a:cubicBezTo>
                    <a:pt x="102" y="1"/>
                    <a:pt x="100" y="1"/>
                    <a:pt x="99" y="1"/>
                  </a:cubicBezTo>
                  <a:cubicBezTo>
                    <a:pt x="97" y="0"/>
                    <a:pt x="94" y="3"/>
                    <a:pt x="95" y="5"/>
                  </a:cubicBezTo>
                  <a:cubicBezTo>
                    <a:pt x="95" y="7"/>
                    <a:pt x="95" y="7"/>
                    <a:pt x="95" y="7"/>
                  </a:cubicBezTo>
                  <a:cubicBezTo>
                    <a:pt x="95" y="11"/>
                    <a:pt x="92" y="14"/>
                    <a:pt x="88" y="15"/>
                  </a:cubicBezTo>
                  <a:cubicBezTo>
                    <a:pt x="85" y="15"/>
                    <a:pt x="81" y="12"/>
                    <a:pt x="81" y="8"/>
                  </a:cubicBezTo>
                  <a:cubicBezTo>
                    <a:pt x="81" y="6"/>
                    <a:pt x="81" y="6"/>
                    <a:pt x="81" y="6"/>
                  </a:cubicBezTo>
                  <a:cubicBezTo>
                    <a:pt x="81" y="4"/>
                    <a:pt x="78" y="2"/>
                    <a:pt x="76" y="2"/>
                  </a:cubicBezTo>
                  <a:cubicBezTo>
                    <a:pt x="75" y="3"/>
                    <a:pt x="73" y="3"/>
                    <a:pt x="72" y="3"/>
                  </a:cubicBezTo>
                  <a:cubicBezTo>
                    <a:pt x="70" y="4"/>
                    <a:pt x="68" y="6"/>
                    <a:pt x="69" y="9"/>
                  </a:cubicBezTo>
                  <a:cubicBezTo>
                    <a:pt x="70" y="11"/>
                    <a:pt x="70" y="11"/>
                    <a:pt x="70" y="11"/>
                  </a:cubicBezTo>
                  <a:cubicBezTo>
                    <a:pt x="71" y="14"/>
                    <a:pt x="69" y="18"/>
                    <a:pt x="66" y="20"/>
                  </a:cubicBezTo>
                  <a:cubicBezTo>
                    <a:pt x="62" y="21"/>
                    <a:pt x="58" y="19"/>
                    <a:pt x="57" y="15"/>
                  </a:cubicBezTo>
                  <a:cubicBezTo>
                    <a:pt x="57" y="14"/>
                    <a:pt x="57" y="14"/>
                    <a:pt x="57" y="14"/>
                  </a:cubicBezTo>
                  <a:cubicBezTo>
                    <a:pt x="56" y="11"/>
                    <a:pt x="53" y="10"/>
                    <a:pt x="51" y="11"/>
                  </a:cubicBezTo>
                  <a:cubicBezTo>
                    <a:pt x="51" y="11"/>
                    <a:pt x="51" y="11"/>
                    <a:pt x="51" y="11"/>
                  </a:cubicBezTo>
                  <a:cubicBezTo>
                    <a:pt x="49" y="12"/>
                    <a:pt x="48" y="13"/>
                    <a:pt x="47" y="13"/>
                  </a:cubicBezTo>
                  <a:cubicBezTo>
                    <a:pt x="45" y="14"/>
                    <a:pt x="44" y="17"/>
                    <a:pt x="46" y="19"/>
                  </a:cubicBezTo>
                  <a:cubicBezTo>
                    <a:pt x="47" y="21"/>
                    <a:pt x="47" y="21"/>
                    <a:pt x="47" y="21"/>
                  </a:cubicBezTo>
                  <a:cubicBezTo>
                    <a:pt x="49" y="24"/>
                    <a:pt x="49" y="29"/>
                    <a:pt x="46" y="31"/>
                  </a:cubicBezTo>
                  <a:cubicBezTo>
                    <a:pt x="43" y="33"/>
                    <a:pt x="38" y="32"/>
                    <a:pt x="36" y="29"/>
                  </a:cubicBezTo>
                  <a:cubicBezTo>
                    <a:pt x="35" y="28"/>
                    <a:pt x="35" y="28"/>
                    <a:pt x="35" y="28"/>
                  </a:cubicBezTo>
                  <a:cubicBezTo>
                    <a:pt x="34" y="26"/>
                    <a:pt x="31" y="25"/>
                    <a:pt x="29" y="27"/>
                  </a:cubicBezTo>
                  <a:cubicBezTo>
                    <a:pt x="28" y="28"/>
                    <a:pt x="27" y="29"/>
                    <a:pt x="26" y="30"/>
                  </a:cubicBezTo>
                  <a:cubicBezTo>
                    <a:pt x="24" y="32"/>
                    <a:pt x="24" y="35"/>
                    <a:pt x="26" y="36"/>
                  </a:cubicBezTo>
                  <a:cubicBezTo>
                    <a:pt x="28" y="38"/>
                    <a:pt x="28" y="38"/>
                    <a:pt x="28" y="38"/>
                  </a:cubicBezTo>
                  <a:cubicBezTo>
                    <a:pt x="31" y="40"/>
                    <a:pt x="32" y="44"/>
                    <a:pt x="29" y="47"/>
                  </a:cubicBezTo>
                  <a:cubicBezTo>
                    <a:pt x="27" y="50"/>
                    <a:pt x="23" y="51"/>
                    <a:pt x="20" y="48"/>
                  </a:cubicBezTo>
                  <a:cubicBezTo>
                    <a:pt x="18" y="47"/>
                    <a:pt x="18" y="47"/>
                    <a:pt x="18" y="47"/>
                  </a:cubicBezTo>
                  <a:cubicBezTo>
                    <a:pt x="16" y="46"/>
                    <a:pt x="13" y="46"/>
                    <a:pt x="12" y="48"/>
                  </a:cubicBezTo>
                  <a:cubicBezTo>
                    <a:pt x="12" y="50"/>
                    <a:pt x="11" y="51"/>
                    <a:pt x="10" y="52"/>
                  </a:cubicBezTo>
                  <a:cubicBezTo>
                    <a:pt x="9" y="54"/>
                    <a:pt x="10" y="57"/>
                    <a:pt x="13" y="58"/>
                  </a:cubicBezTo>
                  <a:cubicBezTo>
                    <a:pt x="15" y="59"/>
                    <a:pt x="15" y="59"/>
                    <a:pt x="15" y="59"/>
                  </a:cubicBezTo>
                  <a:cubicBezTo>
                    <a:pt x="18" y="60"/>
                    <a:pt x="20" y="64"/>
                    <a:pt x="19" y="67"/>
                  </a:cubicBezTo>
                  <a:cubicBezTo>
                    <a:pt x="20" y="71"/>
                    <a:pt x="17" y="74"/>
                    <a:pt x="14" y="73"/>
                  </a:cubicBezTo>
                  <a:cubicBezTo>
                    <a:pt x="8" y="71"/>
                    <a:pt x="8" y="71"/>
                    <a:pt x="8" y="71"/>
                  </a:cubicBezTo>
                  <a:cubicBezTo>
                    <a:pt x="6" y="70"/>
                    <a:pt x="3" y="71"/>
                    <a:pt x="2" y="74"/>
                  </a:cubicBezTo>
                  <a:cubicBezTo>
                    <a:pt x="2" y="75"/>
                    <a:pt x="2" y="76"/>
                    <a:pt x="2" y="77"/>
                  </a:cubicBezTo>
                  <a:cubicBezTo>
                    <a:pt x="1" y="80"/>
                    <a:pt x="3" y="82"/>
                    <a:pt x="5" y="82"/>
                  </a:cubicBezTo>
                  <a:cubicBezTo>
                    <a:pt x="7" y="83"/>
                    <a:pt x="7" y="83"/>
                    <a:pt x="7" y="83"/>
                  </a:cubicBezTo>
                  <a:cubicBezTo>
                    <a:pt x="11" y="83"/>
                    <a:pt x="14" y="85"/>
                    <a:pt x="14" y="89"/>
                  </a:cubicBezTo>
                  <a:cubicBezTo>
                    <a:pt x="14" y="93"/>
                    <a:pt x="11" y="96"/>
                    <a:pt x="6" y="96"/>
                  </a:cubicBezTo>
                  <a:cubicBezTo>
                    <a:pt x="5" y="96"/>
                    <a:pt x="5" y="96"/>
                    <a:pt x="5" y="96"/>
                  </a:cubicBezTo>
                  <a:cubicBezTo>
                    <a:pt x="2" y="96"/>
                    <a:pt x="0" y="98"/>
                    <a:pt x="0" y="100"/>
                  </a:cubicBezTo>
                  <a:cubicBezTo>
                    <a:pt x="0" y="102"/>
                    <a:pt x="0" y="103"/>
                    <a:pt x="0" y="104"/>
                  </a:cubicBezTo>
                  <a:cubicBezTo>
                    <a:pt x="0" y="107"/>
                    <a:pt x="3" y="108"/>
                    <a:pt x="5" y="108"/>
                  </a:cubicBezTo>
                  <a:cubicBezTo>
                    <a:pt x="7" y="108"/>
                    <a:pt x="7" y="108"/>
                    <a:pt x="7" y="108"/>
                  </a:cubicBezTo>
                  <a:cubicBezTo>
                    <a:pt x="11" y="107"/>
                    <a:pt x="14" y="109"/>
                    <a:pt x="15" y="112"/>
                  </a:cubicBezTo>
                  <a:cubicBezTo>
                    <a:pt x="17" y="116"/>
                    <a:pt x="14" y="120"/>
                    <a:pt x="10" y="121"/>
                  </a:cubicBezTo>
                  <a:cubicBezTo>
                    <a:pt x="8" y="121"/>
                    <a:pt x="8" y="121"/>
                    <a:pt x="8" y="121"/>
                  </a:cubicBezTo>
                  <a:cubicBezTo>
                    <a:pt x="6" y="122"/>
                    <a:pt x="4" y="124"/>
                    <a:pt x="5" y="127"/>
                  </a:cubicBezTo>
                  <a:cubicBezTo>
                    <a:pt x="6" y="128"/>
                    <a:pt x="6" y="129"/>
                    <a:pt x="7" y="130"/>
                  </a:cubicBezTo>
                  <a:cubicBezTo>
                    <a:pt x="8" y="133"/>
                    <a:pt x="10" y="134"/>
                    <a:pt x="13" y="133"/>
                  </a:cubicBezTo>
                  <a:cubicBezTo>
                    <a:pt x="15" y="132"/>
                    <a:pt x="15" y="132"/>
                    <a:pt x="15" y="132"/>
                  </a:cubicBezTo>
                  <a:cubicBezTo>
                    <a:pt x="18" y="130"/>
                    <a:pt x="22" y="131"/>
                    <a:pt x="24" y="134"/>
                  </a:cubicBezTo>
                  <a:cubicBezTo>
                    <a:pt x="26" y="138"/>
                    <a:pt x="24" y="142"/>
                    <a:pt x="21" y="144"/>
                  </a:cubicBezTo>
                  <a:cubicBezTo>
                    <a:pt x="19" y="144"/>
                    <a:pt x="19" y="144"/>
                    <a:pt x="19" y="144"/>
                  </a:cubicBezTo>
                  <a:cubicBezTo>
                    <a:pt x="17" y="146"/>
                    <a:pt x="16" y="149"/>
                    <a:pt x="18" y="151"/>
                  </a:cubicBezTo>
                  <a:cubicBezTo>
                    <a:pt x="19" y="152"/>
                    <a:pt x="19" y="153"/>
                    <a:pt x="20" y="154"/>
                  </a:cubicBezTo>
                  <a:cubicBezTo>
                    <a:pt x="22" y="156"/>
                    <a:pt x="25" y="156"/>
                    <a:pt x="26" y="154"/>
                  </a:cubicBezTo>
                  <a:cubicBezTo>
                    <a:pt x="28" y="153"/>
                    <a:pt x="28" y="153"/>
                    <a:pt x="28" y="153"/>
                  </a:cubicBezTo>
                  <a:cubicBezTo>
                    <a:pt x="30" y="150"/>
                    <a:pt x="34" y="150"/>
                    <a:pt x="37" y="152"/>
                  </a:cubicBezTo>
                  <a:cubicBezTo>
                    <a:pt x="40" y="155"/>
                    <a:pt x="40" y="159"/>
                    <a:pt x="38" y="162"/>
                  </a:cubicBezTo>
                  <a:cubicBezTo>
                    <a:pt x="36" y="164"/>
                    <a:pt x="36" y="164"/>
                    <a:pt x="36" y="164"/>
                  </a:cubicBezTo>
                  <a:cubicBezTo>
                    <a:pt x="34" y="165"/>
                    <a:pt x="34" y="169"/>
                    <a:pt x="37" y="170"/>
                  </a:cubicBezTo>
                  <a:cubicBezTo>
                    <a:pt x="38" y="171"/>
                    <a:pt x="39" y="172"/>
                    <a:pt x="40" y="172"/>
                  </a:cubicBezTo>
                  <a:cubicBezTo>
                    <a:pt x="42" y="174"/>
                    <a:pt x="45" y="173"/>
                    <a:pt x="46" y="171"/>
                  </a:cubicBezTo>
                  <a:cubicBezTo>
                    <a:pt x="47" y="169"/>
                    <a:pt x="47" y="169"/>
                    <a:pt x="47" y="169"/>
                  </a:cubicBezTo>
                  <a:cubicBezTo>
                    <a:pt x="48" y="166"/>
                    <a:pt x="52" y="165"/>
                    <a:pt x="55" y="166"/>
                  </a:cubicBezTo>
                  <a:cubicBezTo>
                    <a:pt x="59" y="167"/>
                    <a:pt x="61" y="172"/>
                    <a:pt x="59" y="176"/>
                  </a:cubicBezTo>
                  <a:cubicBezTo>
                    <a:pt x="58" y="177"/>
                    <a:pt x="58" y="177"/>
                    <a:pt x="58" y="177"/>
                  </a:cubicBezTo>
                  <a:cubicBezTo>
                    <a:pt x="57" y="180"/>
                    <a:pt x="58" y="182"/>
                    <a:pt x="60" y="183"/>
                  </a:cubicBezTo>
                  <a:cubicBezTo>
                    <a:pt x="61" y="184"/>
                    <a:pt x="62" y="184"/>
                    <a:pt x="64" y="185"/>
                  </a:cubicBezTo>
                  <a:cubicBezTo>
                    <a:pt x="66" y="186"/>
                    <a:pt x="69" y="184"/>
                    <a:pt x="69" y="182"/>
                  </a:cubicBezTo>
                  <a:cubicBezTo>
                    <a:pt x="70" y="180"/>
                    <a:pt x="70" y="180"/>
                    <a:pt x="70" y="180"/>
                  </a:cubicBezTo>
                  <a:cubicBezTo>
                    <a:pt x="70" y="176"/>
                    <a:pt x="73" y="174"/>
                    <a:pt x="77" y="174"/>
                  </a:cubicBezTo>
                  <a:cubicBezTo>
                    <a:pt x="81" y="174"/>
                    <a:pt x="84" y="179"/>
                    <a:pt x="83" y="183"/>
                  </a:cubicBezTo>
                  <a:cubicBezTo>
                    <a:pt x="82" y="184"/>
                    <a:pt x="82" y="184"/>
                    <a:pt x="82" y="184"/>
                  </a:cubicBezTo>
                  <a:cubicBezTo>
                    <a:pt x="82" y="187"/>
                    <a:pt x="84" y="189"/>
                    <a:pt x="86" y="190"/>
                  </a:cubicBezTo>
                  <a:cubicBezTo>
                    <a:pt x="87" y="190"/>
                    <a:pt x="89" y="190"/>
                    <a:pt x="90" y="190"/>
                  </a:cubicBezTo>
                  <a:cubicBezTo>
                    <a:pt x="93" y="190"/>
                    <a:pt x="95" y="188"/>
                    <a:pt x="94" y="185"/>
                  </a:cubicBezTo>
                  <a:cubicBezTo>
                    <a:pt x="94" y="183"/>
                    <a:pt x="94" y="183"/>
                    <a:pt x="94" y="183"/>
                  </a:cubicBezTo>
                  <a:cubicBezTo>
                    <a:pt x="94" y="179"/>
                    <a:pt x="97" y="176"/>
                    <a:pt x="101" y="176"/>
                  </a:cubicBezTo>
                  <a:cubicBezTo>
                    <a:pt x="104" y="174"/>
                    <a:pt x="108" y="176"/>
                    <a:pt x="108" y="180"/>
                  </a:cubicBezTo>
                  <a:cubicBezTo>
                    <a:pt x="108" y="184"/>
                    <a:pt x="108" y="184"/>
                    <a:pt x="108" y="184"/>
                  </a:cubicBezTo>
                  <a:cubicBezTo>
                    <a:pt x="108" y="187"/>
                    <a:pt x="111" y="189"/>
                    <a:pt x="113" y="188"/>
                  </a:cubicBezTo>
                  <a:cubicBezTo>
                    <a:pt x="114" y="188"/>
                    <a:pt x="116" y="188"/>
                    <a:pt x="117" y="187"/>
                  </a:cubicBezTo>
                  <a:cubicBezTo>
                    <a:pt x="119" y="187"/>
                    <a:pt x="121" y="184"/>
                    <a:pt x="120" y="182"/>
                  </a:cubicBezTo>
                  <a:cubicBezTo>
                    <a:pt x="119" y="180"/>
                    <a:pt x="119" y="180"/>
                    <a:pt x="119" y="180"/>
                  </a:cubicBezTo>
                  <a:cubicBezTo>
                    <a:pt x="118" y="176"/>
                    <a:pt x="120" y="171"/>
                    <a:pt x="124" y="171"/>
                  </a:cubicBezTo>
                  <a:cubicBezTo>
                    <a:pt x="128" y="170"/>
                    <a:pt x="131" y="172"/>
                    <a:pt x="132" y="175"/>
                  </a:cubicBezTo>
                  <a:cubicBezTo>
                    <a:pt x="133" y="177"/>
                    <a:pt x="133" y="177"/>
                    <a:pt x="133" y="177"/>
                  </a:cubicBezTo>
                  <a:cubicBezTo>
                    <a:pt x="133" y="179"/>
                    <a:pt x="136" y="180"/>
                    <a:pt x="139" y="179"/>
                  </a:cubicBezTo>
                  <a:cubicBezTo>
                    <a:pt x="139" y="179"/>
                    <a:pt x="139" y="179"/>
                    <a:pt x="139" y="179"/>
                  </a:cubicBezTo>
                  <a:cubicBezTo>
                    <a:pt x="140" y="178"/>
                    <a:pt x="141" y="178"/>
                    <a:pt x="142" y="177"/>
                  </a:cubicBezTo>
                  <a:cubicBezTo>
                    <a:pt x="144" y="176"/>
                    <a:pt x="145" y="173"/>
                    <a:pt x="143" y="171"/>
                  </a:cubicBezTo>
                  <a:moveTo>
                    <a:pt x="78" y="74"/>
                  </a:moveTo>
                  <a:cubicBezTo>
                    <a:pt x="76" y="71"/>
                    <a:pt x="77" y="68"/>
                    <a:pt x="80" y="66"/>
                  </a:cubicBezTo>
                  <a:cubicBezTo>
                    <a:pt x="83" y="65"/>
                    <a:pt x="87" y="66"/>
                    <a:pt x="88" y="69"/>
                  </a:cubicBezTo>
                  <a:cubicBezTo>
                    <a:pt x="89" y="72"/>
                    <a:pt x="88" y="75"/>
                    <a:pt x="86" y="77"/>
                  </a:cubicBezTo>
                  <a:cubicBezTo>
                    <a:pt x="83" y="78"/>
                    <a:pt x="79" y="77"/>
                    <a:pt x="78" y="74"/>
                  </a:cubicBezTo>
                  <a:moveTo>
                    <a:pt x="123" y="80"/>
                  </a:moveTo>
                  <a:cubicBezTo>
                    <a:pt x="125" y="83"/>
                    <a:pt x="124" y="86"/>
                    <a:pt x="121" y="88"/>
                  </a:cubicBezTo>
                  <a:cubicBezTo>
                    <a:pt x="118" y="89"/>
                    <a:pt x="115" y="88"/>
                    <a:pt x="113" y="85"/>
                  </a:cubicBezTo>
                  <a:cubicBezTo>
                    <a:pt x="112" y="83"/>
                    <a:pt x="113" y="79"/>
                    <a:pt x="116" y="78"/>
                  </a:cubicBezTo>
                  <a:cubicBezTo>
                    <a:pt x="118" y="76"/>
                    <a:pt x="122" y="77"/>
                    <a:pt x="123" y="80"/>
                  </a:cubicBezTo>
                  <a:moveTo>
                    <a:pt x="66" y="109"/>
                  </a:moveTo>
                  <a:cubicBezTo>
                    <a:pt x="65" y="107"/>
                    <a:pt x="66" y="103"/>
                    <a:pt x="69" y="102"/>
                  </a:cubicBezTo>
                  <a:cubicBezTo>
                    <a:pt x="72" y="100"/>
                    <a:pt x="75" y="101"/>
                    <a:pt x="77" y="104"/>
                  </a:cubicBezTo>
                  <a:cubicBezTo>
                    <a:pt x="78" y="107"/>
                    <a:pt x="77" y="110"/>
                    <a:pt x="74" y="112"/>
                  </a:cubicBezTo>
                  <a:cubicBezTo>
                    <a:pt x="71" y="113"/>
                    <a:pt x="68" y="112"/>
                    <a:pt x="66" y="109"/>
                  </a:cubicBezTo>
                  <a:moveTo>
                    <a:pt x="81" y="102"/>
                  </a:moveTo>
                  <a:cubicBezTo>
                    <a:pt x="77" y="95"/>
                    <a:pt x="80" y="86"/>
                    <a:pt x="88" y="82"/>
                  </a:cubicBezTo>
                  <a:cubicBezTo>
                    <a:pt x="95" y="78"/>
                    <a:pt x="104" y="81"/>
                    <a:pt x="108" y="88"/>
                  </a:cubicBezTo>
                  <a:cubicBezTo>
                    <a:pt x="112" y="96"/>
                    <a:pt x="109" y="105"/>
                    <a:pt x="101" y="108"/>
                  </a:cubicBezTo>
                  <a:cubicBezTo>
                    <a:pt x="94" y="112"/>
                    <a:pt x="85" y="110"/>
                    <a:pt x="81" y="102"/>
                  </a:cubicBezTo>
                  <a:moveTo>
                    <a:pt x="102" y="121"/>
                  </a:moveTo>
                  <a:cubicBezTo>
                    <a:pt x="100" y="118"/>
                    <a:pt x="101" y="115"/>
                    <a:pt x="104" y="113"/>
                  </a:cubicBezTo>
                  <a:cubicBezTo>
                    <a:pt x="107" y="112"/>
                    <a:pt x="111" y="113"/>
                    <a:pt x="112" y="115"/>
                  </a:cubicBezTo>
                  <a:cubicBezTo>
                    <a:pt x="113" y="118"/>
                    <a:pt x="112" y="122"/>
                    <a:pt x="110" y="123"/>
                  </a:cubicBezTo>
                  <a:cubicBezTo>
                    <a:pt x="107" y="125"/>
                    <a:pt x="103" y="124"/>
                    <a:pt x="102" y="121"/>
                  </a:cubicBezTo>
                </a:path>
              </a:pathLst>
            </a:custGeom>
            <a:solidFill>
              <a:schemeClr val="tx2">
                <a:lumMod val="20000"/>
                <a:lumOff val="80000"/>
              </a:schemeClr>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68" name="Freeform 49"/>
            <p:cNvSpPr>
              <a:spLocks noEditPoints="1"/>
            </p:cNvSpPr>
            <p:nvPr/>
          </p:nvSpPr>
          <p:spPr bwMode="auto">
            <a:xfrm>
              <a:off x="5088696" y="3150973"/>
              <a:ext cx="733958" cy="731904"/>
            </a:xfrm>
            <a:custGeom>
              <a:avLst/>
              <a:gdLst>
                <a:gd name="T0" fmla="*/ 446 w 453"/>
                <a:gd name="T1" fmla="*/ 172 h 452"/>
                <a:gd name="T2" fmla="*/ 407 w 453"/>
                <a:gd name="T3" fmla="*/ 167 h 452"/>
                <a:gd name="T4" fmla="*/ 394 w 453"/>
                <a:gd name="T5" fmla="*/ 151 h 452"/>
                <a:gd name="T6" fmla="*/ 419 w 453"/>
                <a:gd name="T7" fmla="*/ 122 h 452"/>
                <a:gd name="T8" fmla="*/ 396 w 453"/>
                <a:gd name="T9" fmla="*/ 76 h 452"/>
                <a:gd name="T10" fmla="*/ 360 w 453"/>
                <a:gd name="T11" fmla="*/ 89 h 452"/>
                <a:gd name="T12" fmla="*/ 334 w 453"/>
                <a:gd name="T13" fmla="*/ 76 h 452"/>
                <a:gd name="T14" fmla="*/ 340 w 453"/>
                <a:gd name="T15" fmla="*/ 40 h 452"/>
                <a:gd name="T16" fmla="*/ 297 w 453"/>
                <a:gd name="T17" fmla="*/ 12 h 452"/>
                <a:gd name="T18" fmla="*/ 274 w 453"/>
                <a:gd name="T19" fmla="*/ 39 h 452"/>
                <a:gd name="T20" fmla="*/ 238 w 453"/>
                <a:gd name="T21" fmla="*/ 41 h 452"/>
                <a:gd name="T22" fmla="*/ 225 w 453"/>
                <a:gd name="T23" fmla="*/ 8 h 452"/>
                <a:gd name="T24" fmla="*/ 173 w 453"/>
                <a:gd name="T25" fmla="*/ 7 h 452"/>
                <a:gd name="T26" fmla="*/ 168 w 453"/>
                <a:gd name="T27" fmla="*/ 41 h 452"/>
                <a:gd name="T28" fmla="*/ 150 w 453"/>
                <a:gd name="T29" fmla="*/ 56 h 452"/>
                <a:gd name="T30" fmla="*/ 123 w 453"/>
                <a:gd name="T31" fmla="*/ 34 h 452"/>
                <a:gd name="T32" fmla="*/ 77 w 453"/>
                <a:gd name="T33" fmla="*/ 57 h 452"/>
                <a:gd name="T34" fmla="*/ 88 w 453"/>
                <a:gd name="T35" fmla="*/ 90 h 452"/>
                <a:gd name="T36" fmla="*/ 75 w 453"/>
                <a:gd name="T37" fmla="*/ 117 h 452"/>
                <a:gd name="T38" fmla="*/ 41 w 453"/>
                <a:gd name="T39" fmla="*/ 112 h 452"/>
                <a:gd name="T40" fmla="*/ 12 w 453"/>
                <a:gd name="T41" fmla="*/ 155 h 452"/>
                <a:gd name="T42" fmla="*/ 40 w 453"/>
                <a:gd name="T43" fmla="*/ 178 h 452"/>
                <a:gd name="T44" fmla="*/ 42 w 453"/>
                <a:gd name="T45" fmla="*/ 214 h 452"/>
                <a:gd name="T46" fmla="*/ 9 w 453"/>
                <a:gd name="T47" fmla="*/ 228 h 452"/>
                <a:gd name="T48" fmla="*/ 7 w 453"/>
                <a:gd name="T49" fmla="*/ 279 h 452"/>
                <a:gd name="T50" fmla="*/ 44 w 453"/>
                <a:gd name="T51" fmla="*/ 284 h 452"/>
                <a:gd name="T52" fmla="*/ 58 w 453"/>
                <a:gd name="T53" fmla="*/ 301 h 452"/>
                <a:gd name="T54" fmla="*/ 35 w 453"/>
                <a:gd name="T55" fmla="*/ 329 h 452"/>
                <a:gd name="T56" fmla="*/ 58 w 453"/>
                <a:gd name="T57" fmla="*/ 375 h 452"/>
                <a:gd name="T58" fmla="*/ 94 w 453"/>
                <a:gd name="T59" fmla="*/ 362 h 452"/>
                <a:gd name="T60" fmla="*/ 119 w 453"/>
                <a:gd name="T61" fmla="*/ 374 h 452"/>
                <a:gd name="T62" fmla="*/ 113 w 453"/>
                <a:gd name="T63" fmla="*/ 411 h 452"/>
                <a:gd name="T64" fmla="*/ 156 w 453"/>
                <a:gd name="T65" fmla="*/ 440 h 452"/>
                <a:gd name="T66" fmla="*/ 181 w 453"/>
                <a:gd name="T67" fmla="*/ 409 h 452"/>
                <a:gd name="T68" fmla="*/ 214 w 453"/>
                <a:gd name="T69" fmla="*/ 406 h 452"/>
                <a:gd name="T70" fmla="*/ 228 w 453"/>
                <a:gd name="T71" fmla="*/ 443 h 452"/>
                <a:gd name="T72" fmla="*/ 280 w 453"/>
                <a:gd name="T73" fmla="*/ 445 h 452"/>
                <a:gd name="T74" fmla="*/ 285 w 453"/>
                <a:gd name="T75" fmla="*/ 405 h 452"/>
                <a:gd name="T76" fmla="*/ 300 w 453"/>
                <a:gd name="T77" fmla="*/ 391 h 452"/>
                <a:gd name="T78" fmla="*/ 330 w 453"/>
                <a:gd name="T79" fmla="*/ 418 h 452"/>
                <a:gd name="T80" fmla="*/ 376 w 453"/>
                <a:gd name="T81" fmla="*/ 395 h 452"/>
                <a:gd name="T82" fmla="*/ 362 w 453"/>
                <a:gd name="T83" fmla="*/ 357 h 452"/>
                <a:gd name="T84" fmla="*/ 373 w 453"/>
                <a:gd name="T85" fmla="*/ 332 h 452"/>
                <a:gd name="T86" fmla="*/ 412 w 453"/>
                <a:gd name="T87" fmla="*/ 340 h 452"/>
                <a:gd name="T88" fmla="*/ 441 w 453"/>
                <a:gd name="T89" fmla="*/ 297 h 452"/>
                <a:gd name="T90" fmla="*/ 409 w 453"/>
                <a:gd name="T91" fmla="*/ 271 h 452"/>
                <a:gd name="T92" fmla="*/ 408 w 453"/>
                <a:gd name="T93" fmla="*/ 238 h 452"/>
                <a:gd name="T94" fmla="*/ 444 w 453"/>
                <a:gd name="T95" fmla="*/ 224 h 452"/>
                <a:gd name="T96" fmla="*/ 315 w 453"/>
                <a:gd name="T97" fmla="*/ 351 h 452"/>
                <a:gd name="T98" fmla="*/ 134 w 453"/>
                <a:gd name="T99" fmla="*/ 105 h 452"/>
                <a:gd name="T100" fmla="*/ 315 w 453"/>
                <a:gd name="T101" fmla="*/ 35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3" h="452">
                  <a:moveTo>
                    <a:pt x="452" y="213"/>
                  </a:moveTo>
                  <a:cubicBezTo>
                    <a:pt x="446" y="172"/>
                    <a:pt x="446" y="172"/>
                    <a:pt x="446" y="172"/>
                  </a:cubicBezTo>
                  <a:cubicBezTo>
                    <a:pt x="445" y="167"/>
                    <a:pt x="440" y="164"/>
                    <a:pt x="435" y="164"/>
                  </a:cubicBezTo>
                  <a:cubicBezTo>
                    <a:pt x="407" y="167"/>
                    <a:pt x="407" y="167"/>
                    <a:pt x="407" y="167"/>
                  </a:cubicBezTo>
                  <a:cubicBezTo>
                    <a:pt x="403" y="168"/>
                    <a:pt x="399" y="165"/>
                    <a:pt x="397" y="161"/>
                  </a:cubicBezTo>
                  <a:cubicBezTo>
                    <a:pt x="396" y="158"/>
                    <a:pt x="395" y="154"/>
                    <a:pt x="394" y="151"/>
                  </a:cubicBezTo>
                  <a:cubicBezTo>
                    <a:pt x="392" y="147"/>
                    <a:pt x="393" y="143"/>
                    <a:pt x="396" y="140"/>
                  </a:cubicBezTo>
                  <a:cubicBezTo>
                    <a:pt x="419" y="122"/>
                    <a:pt x="419" y="122"/>
                    <a:pt x="419" y="122"/>
                  </a:cubicBezTo>
                  <a:cubicBezTo>
                    <a:pt x="423" y="119"/>
                    <a:pt x="423" y="113"/>
                    <a:pt x="420" y="109"/>
                  </a:cubicBezTo>
                  <a:cubicBezTo>
                    <a:pt x="396" y="76"/>
                    <a:pt x="396" y="76"/>
                    <a:pt x="396" y="76"/>
                  </a:cubicBezTo>
                  <a:cubicBezTo>
                    <a:pt x="393" y="72"/>
                    <a:pt x="387" y="71"/>
                    <a:pt x="383" y="73"/>
                  </a:cubicBezTo>
                  <a:cubicBezTo>
                    <a:pt x="360" y="89"/>
                    <a:pt x="360" y="89"/>
                    <a:pt x="360" y="89"/>
                  </a:cubicBezTo>
                  <a:cubicBezTo>
                    <a:pt x="357" y="91"/>
                    <a:pt x="352" y="91"/>
                    <a:pt x="349" y="88"/>
                  </a:cubicBezTo>
                  <a:cubicBezTo>
                    <a:pt x="344" y="84"/>
                    <a:pt x="339" y="80"/>
                    <a:pt x="334" y="76"/>
                  </a:cubicBezTo>
                  <a:cubicBezTo>
                    <a:pt x="331" y="73"/>
                    <a:pt x="329" y="69"/>
                    <a:pt x="331" y="65"/>
                  </a:cubicBezTo>
                  <a:cubicBezTo>
                    <a:pt x="340" y="40"/>
                    <a:pt x="340" y="40"/>
                    <a:pt x="340" y="40"/>
                  </a:cubicBezTo>
                  <a:cubicBezTo>
                    <a:pt x="342" y="35"/>
                    <a:pt x="340" y="30"/>
                    <a:pt x="335" y="28"/>
                  </a:cubicBezTo>
                  <a:cubicBezTo>
                    <a:pt x="297" y="12"/>
                    <a:pt x="297" y="12"/>
                    <a:pt x="297" y="12"/>
                  </a:cubicBezTo>
                  <a:cubicBezTo>
                    <a:pt x="293" y="9"/>
                    <a:pt x="287" y="11"/>
                    <a:pt x="285" y="16"/>
                  </a:cubicBezTo>
                  <a:cubicBezTo>
                    <a:pt x="274" y="39"/>
                    <a:pt x="274" y="39"/>
                    <a:pt x="274" y="39"/>
                  </a:cubicBezTo>
                  <a:cubicBezTo>
                    <a:pt x="272" y="43"/>
                    <a:pt x="268" y="45"/>
                    <a:pt x="263" y="44"/>
                  </a:cubicBezTo>
                  <a:cubicBezTo>
                    <a:pt x="255" y="42"/>
                    <a:pt x="247" y="41"/>
                    <a:pt x="238" y="41"/>
                  </a:cubicBezTo>
                  <a:cubicBezTo>
                    <a:pt x="234" y="40"/>
                    <a:pt x="230" y="37"/>
                    <a:pt x="229" y="33"/>
                  </a:cubicBezTo>
                  <a:cubicBezTo>
                    <a:pt x="225" y="8"/>
                    <a:pt x="225" y="8"/>
                    <a:pt x="225" y="8"/>
                  </a:cubicBezTo>
                  <a:cubicBezTo>
                    <a:pt x="224" y="3"/>
                    <a:pt x="219" y="0"/>
                    <a:pt x="214" y="0"/>
                  </a:cubicBezTo>
                  <a:cubicBezTo>
                    <a:pt x="173" y="7"/>
                    <a:pt x="173" y="7"/>
                    <a:pt x="173" y="7"/>
                  </a:cubicBezTo>
                  <a:cubicBezTo>
                    <a:pt x="168" y="7"/>
                    <a:pt x="164" y="12"/>
                    <a:pt x="165" y="17"/>
                  </a:cubicBezTo>
                  <a:cubicBezTo>
                    <a:pt x="168" y="41"/>
                    <a:pt x="168" y="41"/>
                    <a:pt x="168" y="41"/>
                  </a:cubicBezTo>
                  <a:cubicBezTo>
                    <a:pt x="168" y="46"/>
                    <a:pt x="165" y="50"/>
                    <a:pt x="161" y="51"/>
                  </a:cubicBezTo>
                  <a:cubicBezTo>
                    <a:pt x="158" y="53"/>
                    <a:pt x="154" y="54"/>
                    <a:pt x="150" y="56"/>
                  </a:cubicBezTo>
                  <a:cubicBezTo>
                    <a:pt x="146" y="58"/>
                    <a:pt x="141" y="57"/>
                    <a:pt x="139" y="53"/>
                  </a:cubicBezTo>
                  <a:cubicBezTo>
                    <a:pt x="123" y="34"/>
                    <a:pt x="123" y="34"/>
                    <a:pt x="123" y="34"/>
                  </a:cubicBezTo>
                  <a:cubicBezTo>
                    <a:pt x="120" y="30"/>
                    <a:pt x="114" y="29"/>
                    <a:pt x="110" y="32"/>
                  </a:cubicBezTo>
                  <a:cubicBezTo>
                    <a:pt x="77" y="57"/>
                    <a:pt x="77" y="57"/>
                    <a:pt x="77" y="57"/>
                  </a:cubicBezTo>
                  <a:cubicBezTo>
                    <a:pt x="73" y="60"/>
                    <a:pt x="72" y="66"/>
                    <a:pt x="75" y="70"/>
                  </a:cubicBezTo>
                  <a:cubicBezTo>
                    <a:pt x="88" y="90"/>
                    <a:pt x="88" y="90"/>
                    <a:pt x="88" y="90"/>
                  </a:cubicBezTo>
                  <a:cubicBezTo>
                    <a:pt x="91" y="94"/>
                    <a:pt x="90" y="99"/>
                    <a:pt x="87" y="102"/>
                  </a:cubicBezTo>
                  <a:cubicBezTo>
                    <a:pt x="83" y="107"/>
                    <a:pt x="79" y="112"/>
                    <a:pt x="75" y="117"/>
                  </a:cubicBezTo>
                  <a:cubicBezTo>
                    <a:pt x="73" y="121"/>
                    <a:pt x="68" y="122"/>
                    <a:pt x="64" y="121"/>
                  </a:cubicBezTo>
                  <a:cubicBezTo>
                    <a:pt x="41" y="112"/>
                    <a:pt x="41" y="112"/>
                    <a:pt x="41" y="112"/>
                  </a:cubicBezTo>
                  <a:cubicBezTo>
                    <a:pt x="36" y="110"/>
                    <a:pt x="31" y="112"/>
                    <a:pt x="29" y="117"/>
                  </a:cubicBezTo>
                  <a:cubicBezTo>
                    <a:pt x="12" y="155"/>
                    <a:pt x="12" y="155"/>
                    <a:pt x="12" y="155"/>
                  </a:cubicBezTo>
                  <a:cubicBezTo>
                    <a:pt x="10" y="160"/>
                    <a:pt x="12" y="165"/>
                    <a:pt x="17" y="167"/>
                  </a:cubicBezTo>
                  <a:cubicBezTo>
                    <a:pt x="40" y="178"/>
                    <a:pt x="40" y="178"/>
                    <a:pt x="40" y="178"/>
                  </a:cubicBezTo>
                  <a:cubicBezTo>
                    <a:pt x="43" y="180"/>
                    <a:pt x="46" y="184"/>
                    <a:pt x="45" y="189"/>
                  </a:cubicBezTo>
                  <a:cubicBezTo>
                    <a:pt x="43" y="197"/>
                    <a:pt x="42" y="205"/>
                    <a:pt x="42" y="214"/>
                  </a:cubicBezTo>
                  <a:cubicBezTo>
                    <a:pt x="41" y="218"/>
                    <a:pt x="38" y="222"/>
                    <a:pt x="34" y="223"/>
                  </a:cubicBezTo>
                  <a:cubicBezTo>
                    <a:pt x="9" y="228"/>
                    <a:pt x="9" y="228"/>
                    <a:pt x="9" y="228"/>
                  </a:cubicBezTo>
                  <a:cubicBezTo>
                    <a:pt x="4" y="228"/>
                    <a:pt x="0" y="233"/>
                    <a:pt x="1" y="238"/>
                  </a:cubicBezTo>
                  <a:cubicBezTo>
                    <a:pt x="7" y="279"/>
                    <a:pt x="7" y="279"/>
                    <a:pt x="7" y="279"/>
                  </a:cubicBezTo>
                  <a:cubicBezTo>
                    <a:pt x="8" y="284"/>
                    <a:pt x="13" y="288"/>
                    <a:pt x="18" y="287"/>
                  </a:cubicBezTo>
                  <a:cubicBezTo>
                    <a:pt x="44" y="284"/>
                    <a:pt x="44" y="284"/>
                    <a:pt x="44" y="284"/>
                  </a:cubicBezTo>
                  <a:cubicBezTo>
                    <a:pt x="48" y="284"/>
                    <a:pt x="52" y="286"/>
                    <a:pt x="54" y="290"/>
                  </a:cubicBezTo>
                  <a:cubicBezTo>
                    <a:pt x="55" y="294"/>
                    <a:pt x="57" y="297"/>
                    <a:pt x="58" y="301"/>
                  </a:cubicBezTo>
                  <a:cubicBezTo>
                    <a:pt x="60" y="305"/>
                    <a:pt x="59" y="309"/>
                    <a:pt x="56" y="312"/>
                  </a:cubicBezTo>
                  <a:cubicBezTo>
                    <a:pt x="35" y="329"/>
                    <a:pt x="35" y="329"/>
                    <a:pt x="35" y="329"/>
                  </a:cubicBezTo>
                  <a:cubicBezTo>
                    <a:pt x="31" y="332"/>
                    <a:pt x="30" y="338"/>
                    <a:pt x="33" y="342"/>
                  </a:cubicBezTo>
                  <a:cubicBezTo>
                    <a:pt x="58" y="375"/>
                    <a:pt x="58" y="375"/>
                    <a:pt x="58" y="375"/>
                  </a:cubicBezTo>
                  <a:cubicBezTo>
                    <a:pt x="61" y="379"/>
                    <a:pt x="66" y="380"/>
                    <a:pt x="71" y="378"/>
                  </a:cubicBezTo>
                  <a:cubicBezTo>
                    <a:pt x="94" y="362"/>
                    <a:pt x="94" y="362"/>
                    <a:pt x="94" y="362"/>
                  </a:cubicBezTo>
                  <a:cubicBezTo>
                    <a:pt x="97" y="360"/>
                    <a:pt x="102" y="360"/>
                    <a:pt x="105" y="363"/>
                  </a:cubicBezTo>
                  <a:cubicBezTo>
                    <a:pt x="110" y="367"/>
                    <a:pt x="115" y="370"/>
                    <a:pt x="119" y="374"/>
                  </a:cubicBezTo>
                  <a:cubicBezTo>
                    <a:pt x="123" y="376"/>
                    <a:pt x="124" y="381"/>
                    <a:pt x="123" y="385"/>
                  </a:cubicBezTo>
                  <a:cubicBezTo>
                    <a:pt x="113" y="411"/>
                    <a:pt x="113" y="411"/>
                    <a:pt x="113" y="411"/>
                  </a:cubicBezTo>
                  <a:cubicBezTo>
                    <a:pt x="111" y="416"/>
                    <a:pt x="113" y="421"/>
                    <a:pt x="118" y="423"/>
                  </a:cubicBezTo>
                  <a:cubicBezTo>
                    <a:pt x="156" y="440"/>
                    <a:pt x="156" y="440"/>
                    <a:pt x="156" y="440"/>
                  </a:cubicBezTo>
                  <a:cubicBezTo>
                    <a:pt x="160" y="442"/>
                    <a:pt x="166" y="440"/>
                    <a:pt x="168" y="435"/>
                  </a:cubicBezTo>
                  <a:cubicBezTo>
                    <a:pt x="181" y="409"/>
                    <a:pt x="181" y="409"/>
                    <a:pt x="181" y="409"/>
                  </a:cubicBezTo>
                  <a:cubicBezTo>
                    <a:pt x="183" y="405"/>
                    <a:pt x="187" y="403"/>
                    <a:pt x="191" y="404"/>
                  </a:cubicBezTo>
                  <a:cubicBezTo>
                    <a:pt x="199" y="405"/>
                    <a:pt x="206" y="406"/>
                    <a:pt x="214" y="406"/>
                  </a:cubicBezTo>
                  <a:cubicBezTo>
                    <a:pt x="218" y="407"/>
                    <a:pt x="222" y="410"/>
                    <a:pt x="223" y="414"/>
                  </a:cubicBezTo>
                  <a:cubicBezTo>
                    <a:pt x="228" y="443"/>
                    <a:pt x="228" y="443"/>
                    <a:pt x="228" y="443"/>
                  </a:cubicBezTo>
                  <a:cubicBezTo>
                    <a:pt x="229" y="448"/>
                    <a:pt x="234" y="452"/>
                    <a:pt x="239" y="451"/>
                  </a:cubicBezTo>
                  <a:cubicBezTo>
                    <a:pt x="280" y="445"/>
                    <a:pt x="280" y="445"/>
                    <a:pt x="280" y="445"/>
                  </a:cubicBezTo>
                  <a:cubicBezTo>
                    <a:pt x="285" y="444"/>
                    <a:pt x="289" y="440"/>
                    <a:pt x="288" y="435"/>
                  </a:cubicBezTo>
                  <a:cubicBezTo>
                    <a:pt x="285" y="405"/>
                    <a:pt x="285" y="405"/>
                    <a:pt x="285" y="405"/>
                  </a:cubicBezTo>
                  <a:cubicBezTo>
                    <a:pt x="284" y="400"/>
                    <a:pt x="287" y="396"/>
                    <a:pt x="291" y="395"/>
                  </a:cubicBezTo>
                  <a:cubicBezTo>
                    <a:pt x="294" y="393"/>
                    <a:pt x="297" y="392"/>
                    <a:pt x="300" y="391"/>
                  </a:cubicBezTo>
                  <a:cubicBezTo>
                    <a:pt x="303" y="389"/>
                    <a:pt x="308" y="391"/>
                    <a:pt x="311" y="394"/>
                  </a:cubicBezTo>
                  <a:cubicBezTo>
                    <a:pt x="330" y="418"/>
                    <a:pt x="330" y="418"/>
                    <a:pt x="330" y="418"/>
                  </a:cubicBezTo>
                  <a:cubicBezTo>
                    <a:pt x="333" y="422"/>
                    <a:pt x="339" y="423"/>
                    <a:pt x="343" y="420"/>
                  </a:cubicBezTo>
                  <a:cubicBezTo>
                    <a:pt x="376" y="395"/>
                    <a:pt x="376" y="395"/>
                    <a:pt x="376" y="395"/>
                  </a:cubicBezTo>
                  <a:cubicBezTo>
                    <a:pt x="381" y="392"/>
                    <a:pt x="382" y="386"/>
                    <a:pt x="379" y="382"/>
                  </a:cubicBezTo>
                  <a:cubicBezTo>
                    <a:pt x="362" y="357"/>
                    <a:pt x="362" y="357"/>
                    <a:pt x="362" y="357"/>
                  </a:cubicBezTo>
                  <a:cubicBezTo>
                    <a:pt x="359" y="353"/>
                    <a:pt x="359" y="348"/>
                    <a:pt x="362" y="345"/>
                  </a:cubicBezTo>
                  <a:cubicBezTo>
                    <a:pt x="366" y="341"/>
                    <a:pt x="369" y="337"/>
                    <a:pt x="373" y="332"/>
                  </a:cubicBezTo>
                  <a:cubicBezTo>
                    <a:pt x="375" y="329"/>
                    <a:pt x="380" y="327"/>
                    <a:pt x="384" y="329"/>
                  </a:cubicBezTo>
                  <a:cubicBezTo>
                    <a:pt x="412" y="340"/>
                    <a:pt x="412" y="340"/>
                    <a:pt x="412" y="340"/>
                  </a:cubicBezTo>
                  <a:cubicBezTo>
                    <a:pt x="417" y="342"/>
                    <a:pt x="422" y="339"/>
                    <a:pt x="424" y="335"/>
                  </a:cubicBezTo>
                  <a:cubicBezTo>
                    <a:pt x="441" y="297"/>
                    <a:pt x="441" y="297"/>
                    <a:pt x="441" y="297"/>
                  </a:cubicBezTo>
                  <a:cubicBezTo>
                    <a:pt x="443" y="292"/>
                    <a:pt x="441" y="286"/>
                    <a:pt x="436" y="284"/>
                  </a:cubicBezTo>
                  <a:cubicBezTo>
                    <a:pt x="409" y="271"/>
                    <a:pt x="409" y="271"/>
                    <a:pt x="409" y="271"/>
                  </a:cubicBezTo>
                  <a:cubicBezTo>
                    <a:pt x="406" y="269"/>
                    <a:pt x="403" y="265"/>
                    <a:pt x="404" y="261"/>
                  </a:cubicBezTo>
                  <a:cubicBezTo>
                    <a:pt x="406" y="253"/>
                    <a:pt x="407" y="246"/>
                    <a:pt x="408" y="238"/>
                  </a:cubicBezTo>
                  <a:cubicBezTo>
                    <a:pt x="408" y="234"/>
                    <a:pt x="411" y="230"/>
                    <a:pt x="415" y="230"/>
                  </a:cubicBezTo>
                  <a:cubicBezTo>
                    <a:pt x="444" y="224"/>
                    <a:pt x="444" y="224"/>
                    <a:pt x="444" y="224"/>
                  </a:cubicBezTo>
                  <a:cubicBezTo>
                    <a:pt x="449" y="223"/>
                    <a:pt x="453" y="218"/>
                    <a:pt x="452" y="213"/>
                  </a:cubicBezTo>
                  <a:close/>
                  <a:moveTo>
                    <a:pt x="315" y="351"/>
                  </a:moveTo>
                  <a:cubicBezTo>
                    <a:pt x="247" y="400"/>
                    <a:pt x="151" y="386"/>
                    <a:pt x="101" y="318"/>
                  </a:cubicBezTo>
                  <a:cubicBezTo>
                    <a:pt x="52" y="250"/>
                    <a:pt x="66" y="155"/>
                    <a:pt x="134" y="105"/>
                  </a:cubicBezTo>
                  <a:cubicBezTo>
                    <a:pt x="202" y="55"/>
                    <a:pt x="297" y="70"/>
                    <a:pt x="347" y="138"/>
                  </a:cubicBezTo>
                  <a:cubicBezTo>
                    <a:pt x="397" y="205"/>
                    <a:pt x="382" y="301"/>
                    <a:pt x="315" y="351"/>
                  </a:cubicBezTo>
                  <a:close/>
                </a:path>
              </a:pathLst>
            </a:custGeom>
            <a:solidFill>
              <a:schemeClr val="accent4"/>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69" name="Freeform 50"/>
            <p:cNvSpPr>
              <a:spLocks noEditPoints="1"/>
            </p:cNvSpPr>
            <p:nvPr/>
          </p:nvSpPr>
          <p:spPr bwMode="auto">
            <a:xfrm>
              <a:off x="5194133" y="3262573"/>
              <a:ext cx="514866" cy="514866"/>
            </a:xfrm>
            <a:custGeom>
              <a:avLst/>
              <a:gdLst>
                <a:gd name="T0" fmla="*/ 76 w 318"/>
                <a:gd name="T1" fmla="*/ 46 h 318"/>
                <a:gd name="T2" fmla="*/ 46 w 318"/>
                <a:gd name="T3" fmla="*/ 242 h 318"/>
                <a:gd name="T4" fmla="*/ 242 w 318"/>
                <a:gd name="T5" fmla="*/ 272 h 318"/>
                <a:gd name="T6" fmla="*/ 272 w 318"/>
                <a:gd name="T7" fmla="*/ 76 h 318"/>
                <a:gd name="T8" fmla="*/ 76 w 318"/>
                <a:gd name="T9" fmla="*/ 46 h 318"/>
                <a:gd name="T10" fmla="*/ 233 w 318"/>
                <a:gd name="T11" fmla="*/ 259 h 318"/>
                <a:gd name="T12" fmla="*/ 59 w 318"/>
                <a:gd name="T13" fmla="*/ 232 h 318"/>
                <a:gd name="T14" fmla="*/ 86 w 318"/>
                <a:gd name="T15" fmla="*/ 59 h 318"/>
                <a:gd name="T16" fmla="*/ 259 w 318"/>
                <a:gd name="T17" fmla="*/ 85 h 318"/>
                <a:gd name="T18" fmla="*/ 233 w 318"/>
                <a:gd name="T19" fmla="*/ 25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76" y="46"/>
                  </a:moveTo>
                  <a:cubicBezTo>
                    <a:pt x="14" y="91"/>
                    <a:pt x="0" y="179"/>
                    <a:pt x="46" y="242"/>
                  </a:cubicBezTo>
                  <a:cubicBezTo>
                    <a:pt x="92" y="304"/>
                    <a:pt x="180" y="318"/>
                    <a:pt x="242" y="272"/>
                  </a:cubicBezTo>
                  <a:cubicBezTo>
                    <a:pt x="305" y="226"/>
                    <a:pt x="318" y="138"/>
                    <a:pt x="272" y="76"/>
                  </a:cubicBezTo>
                  <a:cubicBezTo>
                    <a:pt x="227" y="13"/>
                    <a:pt x="139" y="0"/>
                    <a:pt x="76" y="46"/>
                  </a:cubicBezTo>
                  <a:close/>
                  <a:moveTo>
                    <a:pt x="233" y="259"/>
                  </a:moveTo>
                  <a:cubicBezTo>
                    <a:pt x="177" y="299"/>
                    <a:pt x="100" y="287"/>
                    <a:pt x="59" y="232"/>
                  </a:cubicBezTo>
                  <a:cubicBezTo>
                    <a:pt x="19" y="177"/>
                    <a:pt x="31" y="99"/>
                    <a:pt x="86" y="59"/>
                  </a:cubicBezTo>
                  <a:cubicBezTo>
                    <a:pt x="141" y="18"/>
                    <a:pt x="219" y="30"/>
                    <a:pt x="259" y="85"/>
                  </a:cubicBezTo>
                  <a:cubicBezTo>
                    <a:pt x="300" y="141"/>
                    <a:pt x="288" y="218"/>
                    <a:pt x="233" y="259"/>
                  </a:cubicBezTo>
                  <a:close/>
                </a:path>
              </a:pathLst>
            </a:custGeom>
            <a:solidFill>
              <a:schemeClr val="accent4"/>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1" name="组合 10"/>
          <p:cNvGrpSpPr/>
          <p:nvPr/>
        </p:nvGrpSpPr>
        <p:grpSpPr>
          <a:xfrm>
            <a:off x="3913909" y="4466948"/>
            <a:ext cx="2048511" cy="1719875"/>
            <a:chOff x="2935430" y="3350210"/>
            <a:chExt cx="1536383" cy="1289906"/>
          </a:xfrm>
        </p:grpSpPr>
        <p:sp>
          <p:nvSpPr>
            <p:cNvPr id="37" name="Freeform 9"/>
            <p:cNvSpPr>
              <a:spLocks noEditPoints="1"/>
            </p:cNvSpPr>
            <p:nvPr/>
          </p:nvSpPr>
          <p:spPr bwMode="auto">
            <a:xfrm>
              <a:off x="3464673" y="3350210"/>
              <a:ext cx="260856" cy="255379"/>
            </a:xfrm>
            <a:custGeom>
              <a:avLst/>
              <a:gdLst>
                <a:gd name="T0" fmla="*/ 52 w 161"/>
                <a:gd name="T1" fmla="*/ 80 h 158"/>
                <a:gd name="T2" fmla="*/ 80 w 161"/>
                <a:gd name="T3" fmla="*/ 51 h 158"/>
                <a:gd name="T4" fmla="*/ 82 w 161"/>
                <a:gd name="T5" fmla="*/ 107 h 158"/>
                <a:gd name="T6" fmla="*/ 83 w 161"/>
                <a:gd name="T7" fmla="*/ 0 h 158"/>
                <a:gd name="T8" fmla="*/ 68 w 161"/>
                <a:gd name="T9" fmla="*/ 1 h 158"/>
                <a:gd name="T10" fmla="*/ 58 w 161"/>
                <a:gd name="T11" fmla="*/ 19 h 158"/>
                <a:gd name="T12" fmla="*/ 50 w 161"/>
                <a:gd name="T13" fmla="*/ 25 h 158"/>
                <a:gd name="T14" fmla="*/ 34 w 161"/>
                <a:gd name="T15" fmla="*/ 20 h 158"/>
                <a:gd name="T16" fmla="*/ 25 w 161"/>
                <a:gd name="T17" fmla="*/ 21 h 158"/>
                <a:gd name="T18" fmla="*/ 14 w 161"/>
                <a:gd name="T19" fmla="*/ 39 h 158"/>
                <a:gd name="T20" fmla="*/ 22 w 161"/>
                <a:gd name="T21" fmla="*/ 60 h 158"/>
                <a:gd name="T22" fmla="*/ 9 w 161"/>
                <a:gd name="T23" fmla="*/ 67 h 158"/>
                <a:gd name="T24" fmla="*/ 0 w 161"/>
                <a:gd name="T25" fmla="*/ 76 h 158"/>
                <a:gd name="T26" fmla="*/ 5 w 161"/>
                <a:gd name="T27" fmla="*/ 96 h 158"/>
                <a:gd name="T28" fmla="*/ 25 w 161"/>
                <a:gd name="T29" fmla="*/ 105 h 158"/>
                <a:gd name="T30" fmla="*/ 20 w 161"/>
                <a:gd name="T31" fmla="*/ 127 h 158"/>
                <a:gd name="T32" fmla="*/ 33 w 161"/>
                <a:gd name="T33" fmla="*/ 143 h 158"/>
                <a:gd name="T34" fmla="*/ 39 w 161"/>
                <a:gd name="T35" fmla="*/ 144 h 158"/>
                <a:gd name="T36" fmla="*/ 58 w 161"/>
                <a:gd name="T37" fmla="*/ 135 h 158"/>
                <a:gd name="T38" fmla="*/ 65 w 161"/>
                <a:gd name="T39" fmla="*/ 141 h 158"/>
                <a:gd name="T40" fmla="*/ 72 w 161"/>
                <a:gd name="T41" fmla="*/ 154 h 158"/>
                <a:gd name="T42" fmla="*/ 78 w 161"/>
                <a:gd name="T43" fmla="*/ 157 h 158"/>
                <a:gd name="T44" fmla="*/ 98 w 161"/>
                <a:gd name="T45" fmla="*/ 153 h 158"/>
                <a:gd name="T46" fmla="*/ 108 w 161"/>
                <a:gd name="T47" fmla="*/ 132 h 158"/>
                <a:gd name="T48" fmla="*/ 112 w 161"/>
                <a:gd name="T49" fmla="*/ 132 h 158"/>
                <a:gd name="T50" fmla="*/ 131 w 161"/>
                <a:gd name="T51" fmla="*/ 138 h 158"/>
                <a:gd name="T52" fmla="*/ 145 w 161"/>
                <a:gd name="T53" fmla="*/ 125 h 158"/>
                <a:gd name="T54" fmla="*/ 140 w 161"/>
                <a:gd name="T55" fmla="*/ 105 h 158"/>
                <a:gd name="T56" fmla="*/ 141 w 161"/>
                <a:gd name="T57" fmla="*/ 95 h 158"/>
                <a:gd name="T58" fmla="*/ 158 w 161"/>
                <a:gd name="T59" fmla="*/ 86 h 158"/>
                <a:gd name="T60" fmla="*/ 160 w 161"/>
                <a:gd name="T61" fmla="*/ 67 h 158"/>
                <a:gd name="T62" fmla="*/ 139 w 161"/>
                <a:gd name="T63" fmla="*/ 55 h 158"/>
                <a:gd name="T64" fmla="*/ 135 w 161"/>
                <a:gd name="T65" fmla="*/ 47 h 158"/>
                <a:gd name="T66" fmla="*/ 138 w 161"/>
                <a:gd name="T67" fmla="*/ 24 h 158"/>
                <a:gd name="T68" fmla="*/ 124 w 161"/>
                <a:gd name="T69" fmla="*/ 13 h 158"/>
                <a:gd name="T70" fmla="*/ 105 w 161"/>
                <a:gd name="T71" fmla="*/ 22 h 158"/>
                <a:gd name="T72" fmla="*/ 103 w 161"/>
                <a:gd name="T73" fmla="*/ 22 h 158"/>
                <a:gd name="T74" fmla="*/ 88 w 161"/>
                <a:gd name="T7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1" h="158">
                  <a:moveTo>
                    <a:pt x="80" y="107"/>
                  </a:moveTo>
                  <a:cubicBezTo>
                    <a:pt x="65" y="107"/>
                    <a:pt x="53" y="95"/>
                    <a:pt x="52" y="80"/>
                  </a:cubicBezTo>
                  <a:cubicBezTo>
                    <a:pt x="51" y="65"/>
                    <a:pt x="63" y="52"/>
                    <a:pt x="79" y="51"/>
                  </a:cubicBezTo>
                  <a:cubicBezTo>
                    <a:pt x="79" y="51"/>
                    <a:pt x="80" y="51"/>
                    <a:pt x="80" y="51"/>
                  </a:cubicBezTo>
                  <a:cubicBezTo>
                    <a:pt x="95" y="51"/>
                    <a:pt x="108" y="62"/>
                    <a:pt x="109" y="77"/>
                  </a:cubicBezTo>
                  <a:cubicBezTo>
                    <a:pt x="110" y="92"/>
                    <a:pt x="98" y="106"/>
                    <a:pt x="82" y="107"/>
                  </a:cubicBezTo>
                  <a:cubicBezTo>
                    <a:pt x="81" y="107"/>
                    <a:pt x="81" y="107"/>
                    <a:pt x="80" y="107"/>
                  </a:cubicBezTo>
                  <a:moveTo>
                    <a:pt x="83" y="0"/>
                  </a:moveTo>
                  <a:cubicBezTo>
                    <a:pt x="83" y="0"/>
                    <a:pt x="83" y="0"/>
                    <a:pt x="83" y="0"/>
                  </a:cubicBezTo>
                  <a:cubicBezTo>
                    <a:pt x="78" y="0"/>
                    <a:pt x="73" y="1"/>
                    <a:pt x="68" y="1"/>
                  </a:cubicBezTo>
                  <a:cubicBezTo>
                    <a:pt x="65" y="1"/>
                    <a:pt x="63" y="2"/>
                    <a:pt x="62" y="5"/>
                  </a:cubicBezTo>
                  <a:cubicBezTo>
                    <a:pt x="61" y="9"/>
                    <a:pt x="59" y="14"/>
                    <a:pt x="58" y="19"/>
                  </a:cubicBezTo>
                  <a:cubicBezTo>
                    <a:pt x="57" y="22"/>
                    <a:pt x="55" y="24"/>
                    <a:pt x="52" y="25"/>
                  </a:cubicBezTo>
                  <a:cubicBezTo>
                    <a:pt x="51" y="25"/>
                    <a:pt x="51" y="25"/>
                    <a:pt x="50" y="25"/>
                  </a:cubicBezTo>
                  <a:cubicBezTo>
                    <a:pt x="50" y="25"/>
                    <a:pt x="49" y="25"/>
                    <a:pt x="49" y="25"/>
                  </a:cubicBezTo>
                  <a:cubicBezTo>
                    <a:pt x="44" y="23"/>
                    <a:pt x="39" y="22"/>
                    <a:pt x="34" y="20"/>
                  </a:cubicBezTo>
                  <a:cubicBezTo>
                    <a:pt x="32" y="20"/>
                    <a:pt x="31" y="20"/>
                    <a:pt x="29" y="19"/>
                  </a:cubicBezTo>
                  <a:cubicBezTo>
                    <a:pt x="28" y="20"/>
                    <a:pt x="26" y="20"/>
                    <a:pt x="25" y="21"/>
                  </a:cubicBezTo>
                  <a:cubicBezTo>
                    <a:pt x="22" y="25"/>
                    <a:pt x="19" y="29"/>
                    <a:pt x="16" y="32"/>
                  </a:cubicBezTo>
                  <a:cubicBezTo>
                    <a:pt x="13" y="34"/>
                    <a:pt x="13" y="36"/>
                    <a:pt x="14" y="39"/>
                  </a:cubicBezTo>
                  <a:cubicBezTo>
                    <a:pt x="16" y="44"/>
                    <a:pt x="19" y="48"/>
                    <a:pt x="21" y="52"/>
                  </a:cubicBezTo>
                  <a:cubicBezTo>
                    <a:pt x="23" y="55"/>
                    <a:pt x="23" y="58"/>
                    <a:pt x="22" y="60"/>
                  </a:cubicBezTo>
                  <a:cubicBezTo>
                    <a:pt x="21" y="61"/>
                    <a:pt x="21" y="62"/>
                    <a:pt x="19" y="63"/>
                  </a:cubicBezTo>
                  <a:cubicBezTo>
                    <a:pt x="16" y="64"/>
                    <a:pt x="13" y="66"/>
                    <a:pt x="9" y="67"/>
                  </a:cubicBezTo>
                  <a:cubicBezTo>
                    <a:pt x="7" y="69"/>
                    <a:pt x="4" y="70"/>
                    <a:pt x="2" y="72"/>
                  </a:cubicBezTo>
                  <a:cubicBezTo>
                    <a:pt x="0" y="73"/>
                    <a:pt x="0" y="74"/>
                    <a:pt x="0" y="76"/>
                  </a:cubicBezTo>
                  <a:cubicBezTo>
                    <a:pt x="0" y="81"/>
                    <a:pt x="1" y="86"/>
                    <a:pt x="1" y="91"/>
                  </a:cubicBezTo>
                  <a:cubicBezTo>
                    <a:pt x="1" y="94"/>
                    <a:pt x="2" y="96"/>
                    <a:pt x="5" y="96"/>
                  </a:cubicBezTo>
                  <a:cubicBezTo>
                    <a:pt x="10" y="98"/>
                    <a:pt x="15" y="100"/>
                    <a:pt x="21" y="102"/>
                  </a:cubicBezTo>
                  <a:cubicBezTo>
                    <a:pt x="23" y="102"/>
                    <a:pt x="24" y="103"/>
                    <a:pt x="25" y="105"/>
                  </a:cubicBezTo>
                  <a:cubicBezTo>
                    <a:pt x="26" y="107"/>
                    <a:pt x="26" y="109"/>
                    <a:pt x="25" y="111"/>
                  </a:cubicBezTo>
                  <a:cubicBezTo>
                    <a:pt x="23" y="116"/>
                    <a:pt x="22" y="121"/>
                    <a:pt x="20" y="127"/>
                  </a:cubicBezTo>
                  <a:cubicBezTo>
                    <a:pt x="19" y="129"/>
                    <a:pt x="20" y="131"/>
                    <a:pt x="22" y="133"/>
                  </a:cubicBezTo>
                  <a:cubicBezTo>
                    <a:pt x="26" y="136"/>
                    <a:pt x="29" y="139"/>
                    <a:pt x="33" y="143"/>
                  </a:cubicBezTo>
                  <a:cubicBezTo>
                    <a:pt x="34" y="144"/>
                    <a:pt x="35" y="144"/>
                    <a:pt x="37" y="144"/>
                  </a:cubicBezTo>
                  <a:cubicBezTo>
                    <a:pt x="37" y="144"/>
                    <a:pt x="38" y="144"/>
                    <a:pt x="39" y="144"/>
                  </a:cubicBezTo>
                  <a:cubicBezTo>
                    <a:pt x="44" y="141"/>
                    <a:pt x="50" y="139"/>
                    <a:pt x="55" y="136"/>
                  </a:cubicBezTo>
                  <a:cubicBezTo>
                    <a:pt x="56" y="136"/>
                    <a:pt x="57" y="135"/>
                    <a:pt x="58" y="135"/>
                  </a:cubicBezTo>
                  <a:cubicBezTo>
                    <a:pt x="58" y="135"/>
                    <a:pt x="59" y="135"/>
                    <a:pt x="59" y="136"/>
                  </a:cubicBezTo>
                  <a:cubicBezTo>
                    <a:pt x="62" y="136"/>
                    <a:pt x="64" y="138"/>
                    <a:pt x="65" y="141"/>
                  </a:cubicBezTo>
                  <a:cubicBezTo>
                    <a:pt x="65" y="142"/>
                    <a:pt x="66" y="143"/>
                    <a:pt x="66" y="144"/>
                  </a:cubicBezTo>
                  <a:cubicBezTo>
                    <a:pt x="68" y="147"/>
                    <a:pt x="70" y="151"/>
                    <a:pt x="72" y="154"/>
                  </a:cubicBezTo>
                  <a:cubicBezTo>
                    <a:pt x="73" y="156"/>
                    <a:pt x="75" y="158"/>
                    <a:pt x="77" y="158"/>
                  </a:cubicBezTo>
                  <a:cubicBezTo>
                    <a:pt x="78" y="158"/>
                    <a:pt x="78" y="158"/>
                    <a:pt x="78" y="157"/>
                  </a:cubicBezTo>
                  <a:cubicBezTo>
                    <a:pt x="83" y="157"/>
                    <a:pt x="87" y="157"/>
                    <a:pt x="92" y="157"/>
                  </a:cubicBezTo>
                  <a:cubicBezTo>
                    <a:pt x="95" y="157"/>
                    <a:pt x="97" y="155"/>
                    <a:pt x="98" y="153"/>
                  </a:cubicBezTo>
                  <a:cubicBezTo>
                    <a:pt x="100" y="148"/>
                    <a:pt x="102" y="143"/>
                    <a:pt x="103" y="139"/>
                  </a:cubicBezTo>
                  <a:cubicBezTo>
                    <a:pt x="104" y="135"/>
                    <a:pt x="105" y="133"/>
                    <a:pt x="108" y="132"/>
                  </a:cubicBezTo>
                  <a:cubicBezTo>
                    <a:pt x="109" y="132"/>
                    <a:pt x="110" y="132"/>
                    <a:pt x="110" y="132"/>
                  </a:cubicBezTo>
                  <a:cubicBezTo>
                    <a:pt x="111" y="132"/>
                    <a:pt x="111" y="132"/>
                    <a:pt x="112" y="132"/>
                  </a:cubicBezTo>
                  <a:cubicBezTo>
                    <a:pt x="118" y="134"/>
                    <a:pt x="123" y="136"/>
                    <a:pt x="129" y="138"/>
                  </a:cubicBezTo>
                  <a:cubicBezTo>
                    <a:pt x="130" y="138"/>
                    <a:pt x="130" y="138"/>
                    <a:pt x="131" y="138"/>
                  </a:cubicBezTo>
                  <a:cubicBezTo>
                    <a:pt x="133" y="138"/>
                    <a:pt x="134" y="137"/>
                    <a:pt x="136" y="136"/>
                  </a:cubicBezTo>
                  <a:cubicBezTo>
                    <a:pt x="139" y="132"/>
                    <a:pt x="142" y="129"/>
                    <a:pt x="145" y="125"/>
                  </a:cubicBezTo>
                  <a:cubicBezTo>
                    <a:pt x="147" y="123"/>
                    <a:pt x="148" y="121"/>
                    <a:pt x="146" y="118"/>
                  </a:cubicBezTo>
                  <a:cubicBezTo>
                    <a:pt x="144" y="114"/>
                    <a:pt x="142" y="109"/>
                    <a:pt x="140" y="105"/>
                  </a:cubicBezTo>
                  <a:cubicBezTo>
                    <a:pt x="138" y="102"/>
                    <a:pt x="138" y="100"/>
                    <a:pt x="139" y="97"/>
                  </a:cubicBezTo>
                  <a:cubicBezTo>
                    <a:pt x="140" y="96"/>
                    <a:pt x="140" y="95"/>
                    <a:pt x="141" y="95"/>
                  </a:cubicBezTo>
                  <a:cubicBezTo>
                    <a:pt x="144" y="93"/>
                    <a:pt x="148" y="92"/>
                    <a:pt x="151" y="90"/>
                  </a:cubicBezTo>
                  <a:cubicBezTo>
                    <a:pt x="154" y="89"/>
                    <a:pt x="156" y="87"/>
                    <a:pt x="158" y="86"/>
                  </a:cubicBezTo>
                  <a:cubicBezTo>
                    <a:pt x="160" y="85"/>
                    <a:pt x="161" y="83"/>
                    <a:pt x="161" y="81"/>
                  </a:cubicBezTo>
                  <a:cubicBezTo>
                    <a:pt x="160" y="77"/>
                    <a:pt x="160" y="72"/>
                    <a:pt x="160" y="67"/>
                  </a:cubicBezTo>
                  <a:cubicBezTo>
                    <a:pt x="160" y="64"/>
                    <a:pt x="158" y="62"/>
                    <a:pt x="155" y="61"/>
                  </a:cubicBezTo>
                  <a:cubicBezTo>
                    <a:pt x="150" y="59"/>
                    <a:pt x="144" y="57"/>
                    <a:pt x="139" y="55"/>
                  </a:cubicBezTo>
                  <a:cubicBezTo>
                    <a:pt x="138" y="55"/>
                    <a:pt x="137" y="55"/>
                    <a:pt x="137" y="55"/>
                  </a:cubicBezTo>
                  <a:cubicBezTo>
                    <a:pt x="136" y="52"/>
                    <a:pt x="134" y="50"/>
                    <a:pt x="135" y="47"/>
                  </a:cubicBezTo>
                  <a:cubicBezTo>
                    <a:pt x="138" y="42"/>
                    <a:pt x="139" y="36"/>
                    <a:pt x="141" y="31"/>
                  </a:cubicBezTo>
                  <a:cubicBezTo>
                    <a:pt x="142" y="28"/>
                    <a:pt x="141" y="26"/>
                    <a:pt x="138" y="24"/>
                  </a:cubicBezTo>
                  <a:cubicBezTo>
                    <a:pt x="135" y="21"/>
                    <a:pt x="131" y="18"/>
                    <a:pt x="128" y="15"/>
                  </a:cubicBezTo>
                  <a:cubicBezTo>
                    <a:pt x="127" y="14"/>
                    <a:pt x="125" y="13"/>
                    <a:pt x="124" y="13"/>
                  </a:cubicBezTo>
                  <a:cubicBezTo>
                    <a:pt x="123" y="13"/>
                    <a:pt x="122" y="13"/>
                    <a:pt x="121" y="14"/>
                  </a:cubicBezTo>
                  <a:cubicBezTo>
                    <a:pt x="116" y="16"/>
                    <a:pt x="110" y="19"/>
                    <a:pt x="105" y="22"/>
                  </a:cubicBezTo>
                  <a:cubicBezTo>
                    <a:pt x="104" y="22"/>
                    <a:pt x="104" y="22"/>
                    <a:pt x="103" y="22"/>
                  </a:cubicBezTo>
                  <a:cubicBezTo>
                    <a:pt x="103" y="22"/>
                    <a:pt x="103" y="22"/>
                    <a:pt x="103" y="22"/>
                  </a:cubicBezTo>
                  <a:cubicBezTo>
                    <a:pt x="100" y="21"/>
                    <a:pt x="97" y="21"/>
                    <a:pt x="96" y="18"/>
                  </a:cubicBezTo>
                  <a:cubicBezTo>
                    <a:pt x="94" y="12"/>
                    <a:pt x="91" y="8"/>
                    <a:pt x="88" y="3"/>
                  </a:cubicBezTo>
                  <a:cubicBezTo>
                    <a:pt x="87" y="1"/>
                    <a:pt x="86" y="0"/>
                    <a:pt x="83" y="0"/>
                  </a:cubicBezTo>
                </a:path>
              </a:pathLst>
            </a:custGeom>
            <a:solidFill>
              <a:schemeClr val="tx2">
                <a:lumMod val="40000"/>
                <a:lumOff val="60000"/>
              </a:schemeClr>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38" name="Freeform 10"/>
            <p:cNvSpPr>
              <a:spLocks noEditPoints="1"/>
            </p:cNvSpPr>
            <p:nvPr/>
          </p:nvSpPr>
          <p:spPr bwMode="auto">
            <a:xfrm>
              <a:off x="3373613" y="3539177"/>
              <a:ext cx="118446" cy="117077"/>
            </a:xfrm>
            <a:custGeom>
              <a:avLst/>
              <a:gdLst>
                <a:gd name="T0" fmla="*/ 24 w 73"/>
                <a:gd name="T1" fmla="*/ 37 h 72"/>
                <a:gd name="T2" fmla="*/ 37 w 73"/>
                <a:gd name="T3" fmla="*/ 23 h 72"/>
                <a:gd name="T4" fmla="*/ 37 w 73"/>
                <a:gd name="T5" fmla="*/ 49 h 72"/>
                <a:gd name="T6" fmla="*/ 38 w 73"/>
                <a:gd name="T7" fmla="*/ 0 h 72"/>
                <a:gd name="T8" fmla="*/ 31 w 73"/>
                <a:gd name="T9" fmla="*/ 1 h 72"/>
                <a:gd name="T10" fmla="*/ 26 w 73"/>
                <a:gd name="T11" fmla="*/ 9 h 72"/>
                <a:gd name="T12" fmla="*/ 23 w 73"/>
                <a:gd name="T13" fmla="*/ 12 h 72"/>
                <a:gd name="T14" fmla="*/ 16 w 73"/>
                <a:gd name="T15" fmla="*/ 10 h 72"/>
                <a:gd name="T16" fmla="*/ 12 w 73"/>
                <a:gd name="T17" fmla="*/ 10 h 72"/>
                <a:gd name="T18" fmla="*/ 7 w 73"/>
                <a:gd name="T19" fmla="*/ 18 h 72"/>
                <a:gd name="T20" fmla="*/ 10 w 73"/>
                <a:gd name="T21" fmla="*/ 28 h 72"/>
                <a:gd name="T22" fmla="*/ 4 w 73"/>
                <a:gd name="T23" fmla="*/ 31 h 72"/>
                <a:gd name="T24" fmla="*/ 0 w 73"/>
                <a:gd name="T25" fmla="*/ 35 h 72"/>
                <a:gd name="T26" fmla="*/ 2 w 73"/>
                <a:gd name="T27" fmla="*/ 44 h 72"/>
                <a:gd name="T28" fmla="*/ 11 w 73"/>
                <a:gd name="T29" fmla="*/ 48 h 72"/>
                <a:gd name="T30" fmla="*/ 9 w 73"/>
                <a:gd name="T31" fmla="*/ 58 h 72"/>
                <a:gd name="T32" fmla="*/ 15 w 73"/>
                <a:gd name="T33" fmla="*/ 65 h 72"/>
                <a:gd name="T34" fmla="*/ 18 w 73"/>
                <a:gd name="T35" fmla="*/ 66 h 72"/>
                <a:gd name="T36" fmla="*/ 26 w 73"/>
                <a:gd name="T37" fmla="*/ 62 h 72"/>
                <a:gd name="T38" fmla="*/ 30 w 73"/>
                <a:gd name="T39" fmla="*/ 64 h 72"/>
                <a:gd name="T40" fmla="*/ 33 w 73"/>
                <a:gd name="T41" fmla="*/ 71 h 72"/>
                <a:gd name="T42" fmla="*/ 36 w 73"/>
                <a:gd name="T43" fmla="*/ 72 h 72"/>
                <a:gd name="T44" fmla="*/ 45 w 73"/>
                <a:gd name="T45" fmla="*/ 70 h 72"/>
                <a:gd name="T46" fmla="*/ 50 w 73"/>
                <a:gd name="T47" fmla="*/ 61 h 72"/>
                <a:gd name="T48" fmla="*/ 51 w 73"/>
                <a:gd name="T49" fmla="*/ 61 h 72"/>
                <a:gd name="T50" fmla="*/ 60 w 73"/>
                <a:gd name="T51" fmla="*/ 63 h 72"/>
                <a:gd name="T52" fmla="*/ 66 w 73"/>
                <a:gd name="T53" fmla="*/ 58 h 72"/>
                <a:gd name="T54" fmla="*/ 64 w 73"/>
                <a:gd name="T55" fmla="*/ 48 h 72"/>
                <a:gd name="T56" fmla="*/ 65 w 73"/>
                <a:gd name="T57" fmla="*/ 44 h 72"/>
                <a:gd name="T58" fmla="*/ 72 w 73"/>
                <a:gd name="T59" fmla="*/ 40 h 72"/>
                <a:gd name="T60" fmla="*/ 73 w 73"/>
                <a:gd name="T61" fmla="*/ 31 h 72"/>
                <a:gd name="T62" fmla="*/ 63 w 73"/>
                <a:gd name="T63" fmla="*/ 25 h 72"/>
                <a:gd name="T64" fmla="*/ 62 w 73"/>
                <a:gd name="T65" fmla="*/ 22 h 72"/>
                <a:gd name="T66" fmla="*/ 63 w 73"/>
                <a:gd name="T67" fmla="*/ 11 h 72"/>
                <a:gd name="T68" fmla="*/ 57 w 73"/>
                <a:gd name="T69" fmla="*/ 6 h 72"/>
                <a:gd name="T70" fmla="*/ 48 w 73"/>
                <a:gd name="T71" fmla="*/ 10 h 72"/>
                <a:gd name="T72" fmla="*/ 44 w 73"/>
                <a:gd name="T73" fmla="*/ 8 h 72"/>
                <a:gd name="T74" fmla="*/ 38 w 73"/>
                <a:gd name="T7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 h="72">
                  <a:moveTo>
                    <a:pt x="37" y="49"/>
                  </a:moveTo>
                  <a:cubicBezTo>
                    <a:pt x="30" y="49"/>
                    <a:pt x="24" y="44"/>
                    <a:pt x="24" y="37"/>
                  </a:cubicBezTo>
                  <a:cubicBezTo>
                    <a:pt x="23" y="30"/>
                    <a:pt x="29" y="24"/>
                    <a:pt x="36" y="23"/>
                  </a:cubicBezTo>
                  <a:cubicBezTo>
                    <a:pt x="36" y="23"/>
                    <a:pt x="37" y="23"/>
                    <a:pt x="37" y="23"/>
                  </a:cubicBezTo>
                  <a:cubicBezTo>
                    <a:pt x="44" y="23"/>
                    <a:pt x="49" y="29"/>
                    <a:pt x="50" y="35"/>
                  </a:cubicBezTo>
                  <a:cubicBezTo>
                    <a:pt x="50" y="42"/>
                    <a:pt x="45" y="49"/>
                    <a:pt x="37" y="49"/>
                  </a:cubicBezTo>
                  <a:cubicBezTo>
                    <a:pt x="37" y="49"/>
                    <a:pt x="37" y="49"/>
                    <a:pt x="37" y="49"/>
                  </a:cubicBezTo>
                  <a:moveTo>
                    <a:pt x="38" y="0"/>
                  </a:moveTo>
                  <a:cubicBezTo>
                    <a:pt x="38" y="0"/>
                    <a:pt x="38" y="0"/>
                    <a:pt x="38" y="0"/>
                  </a:cubicBezTo>
                  <a:cubicBezTo>
                    <a:pt x="36" y="0"/>
                    <a:pt x="33" y="1"/>
                    <a:pt x="31" y="1"/>
                  </a:cubicBezTo>
                  <a:cubicBezTo>
                    <a:pt x="30" y="1"/>
                    <a:pt x="29" y="1"/>
                    <a:pt x="29" y="2"/>
                  </a:cubicBezTo>
                  <a:cubicBezTo>
                    <a:pt x="28" y="5"/>
                    <a:pt x="27" y="7"/>
                    <a:pt x="26" y="9"/>
                  </a:cubicBezTo>
                  <a:cubicBezTo>
                    <a:pt x="26" y="10"/>
                    <a:pt x="25" y="11"/>
                    <a:pt x="24" y="12"/>
                  </a:cubicBezTo>
                  <a:cubicBezTo>
                    <a:pt x="24" y="12"/>
                    <a:pt x="23" y="12"/>
                    <a:pt x="23" y="12"/>
                  </a:cubicBezTo>
                  <a:cubicBezTo>
                    <a:pt x="23" y="12"/>
                    <a:pt x="23" y="12"/>
                    <a:pt x="22" y="12"/>
                  </a:cubicBezTo>
                  <a:cubicBezTo>
                    <a:pt x="20" y="11"/>
                    <a:pt x="18" y="10"/>
                    <a:pt x="16" y="10"/>
                  </a:cubicBezTo>
                  <a:cubicBezTo>
                    <a:pt x="15" y="9"/>
                    <a:pt x="14" y="9"/>
                    <a:pt x="13" y="9"/>
                  </a:cubicBezTo>
                  <a:cubicBezTo>
                    <a:pt x="13" y="9"/>
                    <a:pt x="12" y="10"/>
                    <a:pt x="12" y="10"/>
                  </a:cubicBezTo>
                  <a:cubicBezTo>
                    <a:pt x="10" y="12"/>
                    <a:pt x="9" y="13"/>
                    <a:pt x="7" y="15"/>
                  </a:cubicBezTo>
                  <a:cubicBezTo>
                    <a:pt x="6" y="16"/>
                    <a:pt x="6" y="17"/>
                    <a:pt x="7" y="18"/>
                  </a:cubicBezTo>
                  <a:cubicBezTo>
                    <a:pt x="8" y="20"/>
                    <a:pt x="9" y="22"/>
                    <a:pt x="10" y="24"/>
                  </a:cubicBezTo>
                  <a:cubicBezTo>
                    <a:pt x="10" y="25"/>
                    <a:pt x="11" y="27"/>
                    <a:pt x="10" y="28"/>
                  </a:cubicBezTo>
                  <a:cubicBezTo>
                    <a:pt x="10" y="28"/>
                    <a:pt x="9" y="29"/>
                    <a:pt x="9" y="29"/>
                  </a:cubicBezTo>
                  <a:cubicBezTo>
                    <a:pt x="7" y="30"/>
                    <a:pt x="6" y="30"/>
                    <a:pt x="4" y="31"/>
                  </a:cubicBezTo>
                  <a:cubicBezTo>
                    <a:pt x="3" y="32"/>
                    <a:pt x="2" y="32"/>
                    <a:pt x="1" y="33"/>
                  </a:cubicBezTo>
                  <a:cubicBezTo>
                    <a:pt x="0" y="33"/>
                    <a:pt x="0" y="34"/>
                    <a:pt x="0" y="35"/>
                  </a:cubicBezTo>
                  <a:cubicBezTo>
                    <a:pt x="0" y="37"/>
                    <a:pt x="0" y="39"/>
                    <a:pt x="0" y="42"/>
                  </a:cubicBezTo>
                  <a:cubicBezTo>
                    <a:pt x="0" y="43"/>
                    <a:pt x="1" y="44"/>
                    <a:pt x="2" y="44"/>
                  </a:cubicBezTo>
                  <a:cubicBezTo>
                    <a:pt x="5" y="45"/>
                    <a:pt x="7" y="46"/>
                    <a:pt x="9" y="47"/>
                  </a:cubicBezTo>
                  <a:cubicBezTo>
                    <a:pt x="10" y="47"/>
                    <a:pt x="11" y="47"/>
                    <a:pt x="11" y="48"/>
                  </a:cubicBezTo>
                  <a:cubicBezTo>
                    <a:pt x="12" y="49"/>
                    <a:pt x="12" y="50"/>
                    <a:pt x="12" y="51"/>
                  </a:cubicBezTo>
                  <a:cubicBezTo>
                    <a:pt x="11" y="53"/>
                    <a:pt x="10" y="56"/>
                    <a:pt x="9" y="58"/>
                  </a:cubicBezTo>
                  <a:cubicBezTo>
                    <a:pt x="9" y="59"/>
                    <a:pt x="9" y="60"/>
                    <a:pt x="10" y="61"/>
                  </a:cubicBezTo>
                  <a:cubicBezTo>
                    <a:pt x="12" y="62"/>
                    <a:pt x="13" y="64"/>
                    <a:pt x="15" y="65"/>
                  </a:cubicBezTo>
                  <a:cubicBezTo>
                    <a:pt x="16" y="66"/>
                    <a:pt x="16" y="66"/>
                    <a:pt x="17" y="66"/>
                  </a:cubicBezTo>
                  <a:cubicBezTo>
                    <a:pt x="17" y="66"/>
                    <a:pt x="18" y="66"/>
                    <a:pt x="18" y="66"/>
                  </a:cubicBezTo>
                  <a:cubicBezTo>
                    <a:pt x="20" y="65"/>
                    <a:pt x="23" y="64"/>
                    <a:pt x="25" y="62"/>
                  </a:cubicBezTo>
                  <a:cubicBezTo>
                    <a:pt x="26" y="62"/>
                    <a:pt x="26" y="62"/>
                    <a:pt x="26" y="62"/>
                  </a:cubicBezTo>
                  <a:cubicBezTo>
                    <a:pt x="27" y="62"/>
                    <a:pt x="27" y="62"/>
                    <a:pt x="27" y="62"/>
                  </a:cubicBezTo>
                  <a:cubicBezTo>
                    <a:pt x="28" y="62"/>
                    <a:pt x="29" y="63"/>
                    <a:pt x="30" y="64"/>
                  </a:cubicBezTo>
                  <a:cubicBezTo>
                    <a:pt x="30" y="65"/>
                    <a:pt x="30" y="65"/>
                    <a:pt x="30" y="66"/>
                  </a:cubicBezTo>
                  <a:cubicBezTo>
                    <a:pt x="31" y="68"/>
                    <a:pt x="32" y="69"/>
                    <a:pt x="33" y="71"/>
                  </a:cubicBezTo>
                  <a:cubicBezTo>
                    <a:pt x="34" y="72"/>
                    <a:pt x="34" y="72"/>
                    <a:pt x="35" y="72"/>
                  </a:cubicBezTo>
                  <a:cubicBezTo>
                    <a:pt x="35" y="72"/>
                    <a:pt x="36" y="72"/>
                    <a:pt x="36" y="72"/>
                  </a:cubicBezTo>
                  <a:cubicBezTo>
                    <a:pt x="38" y="72"/>
                    <a:pt x="40" y="72"/>
                    <a:pt x="42" y="72"/>
                  </a:cubicBezTo>
                  <a:cubicBezTo>
                    <a:pt x="44" y="72"/>
                    <a:pt x="44" y="71"/>
                    <a:pt x="45" y="70"/>
                  </a:cubicBezTo>
                  <a:cubicBezTo>
                    <a:pt x="46" y="68"/>
                    <a:pt x="47" y="66"/>
                    <a:pt x="47" y="64"/>
                  </a:cubicBezTo>
                  <a:cubicBezTo>
                    <a:pt x="48" y="62"/>
                    <a:pt x="48" y="61"/>
                    <a:pt x="50" y="61"/>
                  </a:cubicBezTo>
                  <a:cubicBezTo>
                    <a:pt x="50" y="61"/>
                    <a:pt x="50" y="61"/>
                    <a:pt x="50" y="61"/>
                  </a:cubicBezTo>
                  <a:cubicBezTo>
                    <a:pt x="51" y="61"/>
                    <a:pt x="51" y="61"/>
                    <a:pt x="51" y="61"/>
                  </a:cubicBezTo>
                  <a:cubicBezTo>
                    <a:pt x="54" y="62"/>
                    <a:pt x="56" y="62"/>
                    <a:pt x="59" y="63"/>
                  </a:cubicBezTo>
                  <a:cubicBezTo>
                    <a:pt x="59" y="63"/>
                    <a:pt x="60" y="63"/>
                    <a:pt x="60" y="63"/>
                  </a:cubicBezTo>
                  <a:cubicBezTo>
                    <a:pt x="61" y="63"/>
                    <a:pt x="61" y="63"/>
                    <a:pt x="62" y="62"/>
                  </a:cubicBezTo>
                  <a:cubicBezTo>
                    <a:pt x="63" y="61"/>
                    <a:pt x="65" y="59"/>
                    <a:pt x="66" y="58"/>
                  </a:cubicBezTo>
                  <a:cubicBezTo>
                    <a:pt x="67" y="57"/>
                    <a:pt x="67" y="56"/>
                    <a:pt x="67" y="54"/>
                  </a:cubicBezTo>
                  <a:cubicBezTo>
                    <a:pt x="66" y="52"/>
                    <a:pt x="65" y="50"/>
                    <a:pt x="64" y="48"/>
                  </a:cubicBezTo>
                  <a:cubicBezTo>
                    <a:pt x="63" y="47"/>
                    <a:pt x="63" y="46"/>
                    <a:pt x="64" y="45"/>
                  </a:cubicBezTo>
                  <a:cubicBezTo>
                    <a:pt x="64" y="44"/>
                    <a:pt x="64" y="44"/>
                    <a:pt x="65" y="44"/>
                  </a:cubicBezTo>
                  <a:cubicBezTo>
                    <a:pt x="66" y="43"/>
                    <a:pt x="68" y="42"/>
                    <a:pt x="69" y="41"/>
                  </a:cubicBezTo>
                  <a:cubicBezTo>
                    <a:pt x="70" y="41"/>
                    <a:pt x="71" y="40"/>
                    <a:pt x="72" y="40"/>
                  </a:cubicBezTo>
                  <a:cubicBezTo>
                    <a:pt x="73" y="39"/>
                    <a:pt x="73" y="38"/>
                    <a:pt x="73" y="37"/>
                  </a:cubicBezTo>
                  <a:cubicBezTo>
                    <a:pt x="73" y="35"/>
                    <a:pt x="73" y="33"/>
                    <a:pt x="73" y="31"/>
                  </a:cubicBezTo>
                  <a:cubicBezTo>
                    <a:pt x="73" y="29"/>
                    <a:pt x="72" y="28"/>
                    <a:pt x="71" y="28"/>
                  </a:cubicBezTo>
                  <a:cubicBezTo>
                    <a:pt x="68" y="27"/>
                    <a:pt x="66" y="26"/>
                    <a:pt x="63" y="25"/>
                  </a:cubicBezTo>
                  <a:cubicBezTo>
                    <a:pt x="63" y="25"/>
                    <a:pt x="63" y="25"/>
                    <a:pt x="63" y="25"/>
                  </a:cubicBezTo>
                  <a:cubicBezTo>
                    <a:pt x="62" y="24"/>
                    <a:pt x="61" y="23"/>
                    <a:pt x="62" y="22"/>
                  </a:cubicBezTo>
                  <a:cubicBezTo>
                    <a:pt x="63" y="19"/>
                    <a:pt x="64" y="17"/>
                    <a:pt x="64" y="14"/>
                  </a:cubicBezTo>
                  <a:cubicBezTo>
                    <a:pt x="65" y="13"/>
                    <a:pt x="64" y="12"/>
                    <a:pt x="63" y="11"/>
                  </a:cubicBezTo>
                  <a:cubicBezTo>
                    <a:pt x="62" y="10"/>
                    <a:pt x="60" y="9"/>
                    <a:pt x="58" y="7"/>
                  </a:cubicBezTo>
                  <a:cubicBezTo>
                    <a:pt x="58" y="7"/>
                    <a:pt x="57" y="6"/>
                    <a:pt x="57" y="6"/>
                  </a:cubicBezTo>
                  <a:cubicBezTo>
                    <a:pt x="56" y="6"/>
                    <a:pt x="56" y="6"/>
                    <a:pt x="56" y="7"/>
                  </a:cubicBezTo>
                  <a:cubicBezTo>
                    <a:pt x="53" y="8"/>
                    <a:pt x="50" y="9"/>
                    <a:pt x="48" y="10"/>
                  </a:cubicBezTo>
                  <a:cubicBezTo>
                    <a:pt x="47" y="10"/>
                    <a:pt x="47" y="10"/>
                    <a:pt x="47" y="10"/>
                  </a:cubicBezTo>
                  <a:cubicBezTo>
                    <a:pt x="46" y="10"/>
                    <a:pt x="45" y="10"/>
                    <a:pt x="44" y="8"/>
                  </a:cubicBezTo>
                  <a:cubicBezTo>
                    <a:pt x="43" y="6"/>
                    <a:pt x="42" y="4"/>
                    <a:pt x="40" y="2"/>
                  </a:cubicBezTo>
                  <a:cubicBezTo>
                    <a:pt x="40" y="1"/>
                    <a:pt x="39" y="0"/>
                    <a:pt x="38" y="0"/>
                  </a:cubicBezTo>
                </a:path>
              </a:pathLst>
            </a:custGeom>
            <a:solidFill>
              <a:schemeClr val="tx2">
                <a:lumMod val="40000"/>
                <a:lumOff val="60000"/>
              </a:schemeClr>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41" name="Freeform 13"/>
            <p:cNvSpPr/>
            <p:nvPr/>
          </p:nvSpPr>
          <p:spPr bwMode="auto">
            <a:xfrm>
              <a:off x="4004188" y="3780863"/>
              <a:ext cx="45188" cy="49981"/>
            </a:xfrm>
            <a:custGeom>
              <a:avLst/>
              <a:gdLst>
                <a:gd name="T0" fmla="*/ 1 w 28"/>
                <a:gd name="T1" fmla="*/ 0 h 31"/>
                <a:gd name="T2" fmla="*/ 0 w 28"/>
                <a:gd name="T3" fmla="*/ 8 h 31"/>
                <a:gd name="T4" fmla="*/ 21 w 28"/>
                <a:gd name="T5" fmla="*/ 31 h 31"/>
                <a:gd name="T6" fmla="*/ 21 w 28"/>
                <a:gd name="T7" fmla="*/ 31 h 31"/>
                <a:gd name="T8" fmla="*/ 28 w 28"/>
                <a:gd name="T9" fmla="*/ 21 h 31"/>
                <a:gd name="T10" fmla="*/ 9 w 28"/>
                <a:gd name="T11" fmla="*/ 1 h 31"/>
                <a:gd name="T12" fmla="*/ 1 w 28"/>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8" h="31">
                  <a:moveTo>
                    <a:pt x="1" y="0"/>
                  </a:moveTo>
                  <a:cubicBezTo>
                    <a:pt x="0" y="8"/>
                    <a:pt x="0" y="8"/>
                    <a:pt x="0" y="8"/>
                  </a:cubicBezTo>
                  <a:cubicBezTo>
                    <a:pt x="21" y="31"/>
                    <a:pt x="21" y="31"/>
                    <a:pt x="21" y="31"/>
                  </a:cubicBezTo>
                  <a:cubicBezTo>
                    <a:pt x="21" y="31"/>
                    <a:pt x="21" y="31"/>
                    <a:pt x="21" y="31"/>
                  </a:cubicBezTo>
                  <a:cubicBezTo>
                    <a:pt x="21" y="26"/>
                    <a:pt x="24" y="23"/>
                    <a:pt x="28" y="21"/>
                  </a:cubicBezTo>
                  <a:cubicBezTo>
                    <a:pt x="9" y="1"/>
                    <a:pt x="9" y="1"/>
                    <a:pt x="9" y="1"/>
                  </a:cubicBezTo>
                  <a:cubicBezTo>
                    <a:pt x="1" y="0"/>
                    <a:pt x="1" y="0"/>
                    <a:pt x="1" y="0"/>
                  </a:cubicBezTo>
                </a:path>
              </a:pathLst>
            </a:custGeom>
            <a:solidFill>
              <a:schemeClr val="accent4"/>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42" name="Freeform 14"/>
            <p:cNvSpPr/>
            <p:nvPr/>
          </p:nvSpPr>
          <p:spPr bwMode="auto">
            <a:xfrm>
              <a:off x="4067177" y="3801403"/>
              <a:ext cx="59566" cy="34233"/>
            </a:xfrm>
            <a:custGeom>
              <a:avLst/>
              <a:gdLst>
                <a:gd name="T0" fmla="*/ 30 w 37"/>
                <a:gd name="T1" fmla="*/ 0 h 21"/>
                <a:gd name="T2" fmla="*/ 0 w 37"/>
                <a:gd name="T3" fmla="*/ 10 h 21"/>
                <a:gd name="T4" fmla="*/ 3 w 37"/>
                <a:gd name="T5" fmla="*/ 18 h 21"/>
                <a:gd name="T6" fmla="*/ 3 w 37"/>
                <a:gd name="T7" fmla="*/ 21 h 21"/>
                <a:gd name="T8" fmla="*/ 34 w 37"/>
                <a:gd name="T9" fmla="*/ 10 h 21"/>
                <a:gd name="T10" fmla="*/ 37 w 37"/>
                <a:gd name="T11" fmla="*/ 3 h 21"/>
                <a:gd name="T12" fmla="*/ 30 w 37"/>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7" h="21">
                  <a:moveTo>
                    <a:pt x="30" y="0"/>
                  </a:moveTo>
                  <a:cubicBezTo>
                    <a:pt x="0" y="10"/>
                    <a:pt x="0" y="10"/>
                    <a:pt x="0" y="10"/>
                  </a:cubicBezTo>
                  <a:cubicBezTo>
                    <a:pt x="2" y="12"/>
                    <a:pt x="3" y="15"/>
                    <a:pt x="3" y="18"/>
                  </a:cubicBezTo>
                  <a:cubicBezTo>
                    <a:pt x="3" y="19"/>
                    <a:pt x="3" y="20"/>
                    <a:pt x="3" y="21"/>
                  </a:cubicBezTo>
                  <a:cubicBezTo>
                    <a:pt x="34" y="10"/>
                    <a:pt x="34" y="10"/>
                    <a:pt x="34" y="10"/>
                  </a:cubicBezTo>
                  <a:cubicBezTo>
                    <a:pt x="37" y="3"/>
                    <a:pt x="37" y="3"/>
                    <a:pt x="37" y="3"/>
                  </a:cubicBezTo>
                  <a:cubicBezTo>
                    <a:pt x="30" y="0"/>
                    <a:pt x="30" y="0"/>
                    <a:pt x="30" y="0"/>
                  </a:cubicBezTo>
                </a:path>
              </a:pathLst>
            </a:custGeom>
            <a:solidFill>
              <a:schemeClr val="accent4"/>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43" name="Freeform 15"/>
            <p:cNvSpPr>
              <a:spLocks noEditPoints="1"/>
            </p:cNvSpPr>
            <p:nvPr/>
          </p:nvSpPr>
          <p:spPr bwMode="auto">
            <a:xfrm>
              <a:off x="3934353" y="3717875"/>
              <a:ext cx="241002" cy="224570"/>
            </a:xfrm>
            <a:custGeom>
              <a:avLst/>
              <a:gdLst>
                <a:gd name="T0" fmla="*/ 70 w 149"/>
                <a:gd name="T1" fmla="*/ 15 h 139"/>
                <a:gd name="T2" fmla="*/ 70 w 149"/>
                <a:gd name="T3" fmla="*/ 6 h 139"/>
                <a:gd name="T4" fmla="*/ 75 w 149"/>
                <a:gd name="T5" fmla="*/ 2 h 139"/>
                <a:gd name="T6" fmla="*/ 79 w 149"/>
                <a:gd name="T7" fmla="*/ 6 h 139"/>
                <a:gd name="T8" fmla="*/ 79 w 149"/>
                <a:gd name="T9" fmla="*/ 15 h 139"/>
                <a:gd name="T10" fmla="*/ 133 w 149"/>
                <a:gd name="T11" fmla="*/ 66 h 139"/>
                <a:gd name="T12" fmla="*/ 142 w 149"/>
                <a:gd name="T13" fmla="*/ 66 h 139"/>
                <a:gd name="T14" fmla="*/ 147 w 149"/>
                <a:gd name="T15" fmla="*/ 70 h 139"/>
                <a:gd name="T16" fmla="*/ 142 w 149"/>
                <a:gd name="T17" fmla="*/ 74 h 139"/>
                <a:gd name="T18" fmla="*/ 133 w 149"/>
                <a:gd name="T19" fmla="*/ 74 h 139"/>
                <a:gd name="T20" fmla="*/ 79 w 149"/>
                <a:gd name="T21" fmla="*/ 124 h 139"/>
                <a:gd name="T22" fmla="*/ 79 w 149"/>
                <a:gd name="T23" fmla="*/ 133 h 139"/>
                <a:gd name="T24" fmla="*/ 75 w 149"/>
                <a:gd name="T25" fmla="*/ 137 h 139"/>
                <a:gd name="T26" fmla="*/ 70 w 149"/>
                <a:gd name="T27" fmla="*/ 133 h 139"/>
                <a:gd name="T28" fmla="*/ 70 w 149"/>
                <a:gd name="T29" fmla="*/ 124 h 139"/>
                <a:gd name="T30" fmla="*/ 16 w 149"/>
                <a:gd name="T31" fmla="*/ 74 h 139"/>
                <a:gd name="T32" fmla="*/ 7 w 149"/>
                <a:gd name="T33" fmla="*/ 74 h 139"/>
                <a:gd name="T34" fmla="*/ 2 w 149"/>
                <a:gd name="T35" fmla="*/ 70 h 139"/>
                <a:gd name="T36" fmla="*/ 7 w 149"/>
                <a:gd name="T37" fmla="*/ 66 h 139"/>
                <a:gd name="T38" fmla="*/ 16 w 149"/>
                <a:gd name="T39" fmla="*/ 66 h 139"/>
                <a:gd name="T40" fmla="*/ 70 w 149"/>
                <a:gd name="T41" fmla="*/ 15 h 139"/>
                <a:gd name="T42" fmla="*/ 75 w 149"/>
                <a:gd name="T43" fmla="*/ 0 h 139"/>
                <a:gd name="T44" fmla="*/ 0 w 149"/>
                <a:gd name="T45" fmla="*/ 70 h 139"/>
                <a:gd name="T46" fmla="*/ 75 w 149"/>
                <a:gd name="T47" fmla="*/ 139 h 139"/>
                <a:gd name="T48" fmla="*/ 149 w 149"/>
                <a:gd name="T49" fmla="*/ 70 h 139"/>
                <a:gd name="T50" fmla="*/ 75 w 149"/>
                <a:gd name="T5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9" h="139">
                  <a:moveTo>
                    <a:pt x="70" y="15"/>
                  </a:moveTo>
                  <a:cubicBezTo>
                    <a:pt x="70" y="6"/>
                    <a:pt x="70" y="6"/>
                    <a:pt x="70" y="6"/>
                  </a:cubicBezTo>
                  <a:cubicBezTo>
                    <a:pt x="70" y="4"/>
                    <a:pt x="72" y="2"/>
                    <a:pt x="75" y="2"/>
                  </a:cubicBezTo>
                  <a:cubicBezTo>
                    <a:pt x="77" y="2"/>
                    <a:pt x="79" y="4"/>
                    <a:pt x="79" y="6"/>
                  </a:cubicBezTo>
                  <a:cubicBezTo>
                    <a:pt x="79" y="15"/>
                    <a:pt x="79" y="15"/>
                    <a:pt x="79" y="15"/>
                  </a:cubicBezTo>
                  <a:cubicBezTo>
                    <a:pt x="108" y="17"/>
                    <a:pt x="131" y="39"/>
                    <a:pt x="133" y="66"/>
                  </a:cubicBezTo>
                  <a:cubicBezTo>
                    <a:pt x="142" y="66"/>
                    <a:pt x="142" y="66"/>
                    <a:pt x="142" y="66"/>
                  </a:cubicBezTo>
                  <a:cubicBezTo>
                    <a:pt x="145" y="66"/>
                    <a:pt x="147" y="67"/>
                    <a:pt x="147" y="70"/>
                  </a:cubicBezTo>
                  <a:cubicBezTo>
                    <a:pt x="147" y="72"/>
                    <a:pt x="145" y="74"/>
                    <a:pt x="142" y="74"/>
                  </a:cubicBezTo>
                  <a:cubicBezTo>
                    <a:pt x="133" y="74"/>
                    <a:pt x="133" y="74"/>
                    <a:pt x="133" y="74"/>
                  </a:cubicBezTo>
                  <a:cubicBezTo>
                    <a:pt x="131" y="101"/>
                    <a:pt x="108" y="122"/>
                    <a:pt x="79" y="124"/>
                  </a:cubicBezTo>
                  <a:cubicBezTo>
                    <a:pt x="79" y="133"/>
                    <a:pt x="79" y="133"/>
                    <a:pt x="79" y="133"/>
                  </a:cubicBezTo>
                  <a:cubicBezTo>
                    <a:pt x="79" y="135"/>
                    <a:pt x="77" y="137"/>
                    <a:pt x="75" y="137"/>
                  </a:cubicBezTo>
                  <a:cubicBezTo>
                    <a:pt x="72" y="137"/>
                    <a:pt x="70" y="135"/>
                    <a:pt x="70" y="133"/>
                  </a:cubicBezTo>
                  <a:cubicBezTo>
                    <a:pt x="70" y="124"/>
                    <a:pt x="70" y="124"/>
                    <a:pt x="70" y="124"/>
                  </a:cubicBezTo>
                  <a:cubicBezTo>
                    <a:pt x="41" y="122"/>
                    <a:pt x="18" y="101"/>
                    <a:pt x="16" y="74"/>
                  </a:cubicBezTo>
                  <a:cubicBezTo>
                    <a:pt x="7" y="74"/>
                    <a:pt x="7" y="74"/>
                    <a:pt x="7" y="74"/>
                  </a:cubicBezTo>
                  <a:cubicBezTo>
                    <a:pt x="4" y="74"/>
                    <a:pt x="2" y="72"/>
                    <a:pt x="2" y="70"/>
                  </a:cubicBezTo>
                  <a:cubicBezTo>
                    <a:pt x="2" y="67"/>
                    <a:pt x="4" y="66"/>
                    <a:pt x="7" y="66"/>
                  </a:cubicBezTo>
                  <a:cubicBezTo>
                    <a:pt x="16" y="66"/>
                    <a:pt x="16" y="66"/>
                    <a:pt x="16" y="66"/>
                  </a:cubicBezTo>
                  <a:cubicBezTo>
                    <a:pt x="18" y="39"/>
                    <a:pt x="41" y="17"/>
                    <a:pt x="70" y="15"/>
                  </a:cubicBezTo>
                  <a:moveTo>
                    <a:pt x="75" y="0"/>
                  </a:moveTo>
                  <a:cubicBezTo>
                    <a:pt x="34" y="0"/>
                    <a:pt x="0" y="31"/>
                    <a:pt x="0" y="70"/>
                  </a:cubicBezTo>
                  <a:cubicBezTo>
                    <a:pt x="0" y="108"/>
                    <a:pt x="34" y="139"/>
                    <a:pt x="75" y="139"/>
                  </a:cubicBezTo>
                  <a:cubicBezTo>
                    <a:pt x="116" y="139"/>
                    <a:pt x="149" y="108"/>
                    <a:pt x="149" y="70"/>
                  </a:cubicBezTo>
                  <a:cubicBezTo>
                    <a:pt x="149" y="31"/>
                    <a:pt x="116" y="0"/>
                    <a:pt x="75" y="0"/>
                  </a:cubicBezTo>
                </a:path>
              </a:pathLst>
            </a:custGeom>
            <a:solidFill>
              <a:schemeClr val="accent4"/>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44" name="Freeform 16"/>
            <p:cNvSpPr/>
            <p:nvPr/>
          </p:nvSpPr>
          <p:spPr bwMode="auto">
            <a:xfrm>
              <a:off x="4037737" y="3814412"/>
              <a:ext cx="34233" cy="32863"/>
            </a:xfrm>
            <a:custGeom>
              <a:avLst/>
              <a:gdLst>
                <a:gd name="T0" fmla="*/ 11 w 21"/>
                <a:gd name="T1" fmla="*/ 0 h 20"/>
                <a:gd name="T2" fmla="*/ 7 w 21"/>
                <a:gd name="T3" fmla="*/ 0 h 20"/>
                <a:gd name="T4" fmla="*/ 0 w 21"/>
                <a:gd name="T5" fmla="*/ 10 h 20"/>
                <a:gd name="T6" fmla="*/ 0 w 21"/>
                <a:gd name="T7" fmla="*/ 10 h 20"/>
                <a:gd name="T8" fmla="*/ 11 w 21"/>
                <a:gd name="T9" fmla="*/ 20 h 20"/>
                <a:gd name="T10" fmla="*/ 21 w 21"/>
                <a:gd name="T11" fmla="*/ 13 h 20"/>
                <a:gd name="T12" fmla="*/ 21 w 21"/>
                <a:gd name="T13" fmla="*/ 10 h 20"/>
                <a:gd name="T14" fmla="*/ 18 w 21"/>
                <a:gd name="T15" fmla="*/ 2 h 20"/>
                <a:gd name="T16" fmla="*/ 11 w 21"/>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0">
                  <a:moveTo>
                    <a:pt x="11" y="0"/>
                  </a:moveTo>
                  <a:cubicBezTo>
                    <a:pt x="9" y="0"/>
                    <a:pt x="8" y="0"/>
                    <a:pt x="7" y="0"/>
                  </a:cubicBezTo>
                  <a:cubicBezTo>
                    <a:pt x="3" y="2"/>
                    <a:pt x="0" y="5"/>
                    <a:pt x="0" y="10"/>
                  </a:cubicBezTo>
                  <a:cubicBezTo>
                    <a:pt x="0" y="10"/>
                    <a:pt x="0" y="10"/>
                    <a:pt x="0" y="10"/>
                  </a:cubicBezTo>
                  <a:cubicBezTo>
                    <a:pt x="0" y="15"/>
                    <a:pt x="5" y="20"/>
                    <a:pt x="11" y="20"/>
                  </a:cubicBezTo>
                  <a:cubicBezTo>
                    <a:pt x="15" y="20"/>
                    <a:pt x="19" y="17"/>
                    <a:pt x="21" y="13"/>
                  </a:cubicBezTo>
                  <a:cubicBezTo>
                    <a:pt x="21" y="12"/>
                    <a:pt x="21" y="11"/>
                    <a:pt x="21" y="10"/>
                  </a:cubicBezTo>
                  <a:cubicBezTo>
                    <a:pt x="21" y="7"/>
                    <a:pt x="20" y="4"/>
                    <a:pt x="18" y="2"/>
                  </a:cubicBezTo>
                  <a:cubicBezTo>
                    <a:pt x="16" y="1"/>
                    <a:pt x="13" y="0"/>
                    <a:pt x="11" y="0"/>
                  </a:cubicBezTo>
                </a:path>
              </a:pathLst>
            </a:custGeom>
            <a:solidFill>
              <a:schemeClr val="accent4"/>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45" name="Freeform 17"/>
            <p:cNvSpPr/>
            <p:nvPr/>
          </p:nvSpPr>
          <p:spPr bwMode="auto">
            <a:xfrm>
              <a:off x="4047321" y="3895887"/>
              <a:ext cx="15063" cy="43134"/>
            </a:xfrm>
            <a:custGeom>
              <a:avLst/>
              <a:gdLst>
                <a:gd name="T0" fmla="*/ 5 w 9"/>
                <a:gd name="T1" fmla="*/ 0 h 27"/>
                <a:gd name="T2" fmla="*/ 0 w 9"/>
                <a:gd name="T3" fmla="*/ 4 h 27"/>
                <a:gd name="T4" fmla="*/ 0 w 9"/>
                <a:gd name="T5" fmla="*/ 14 h 27"/>
                <a:gd name="T6" fmla="*/ 0 w 9"/>
                <a:gd name="T7" fmla="*/ 23 h 27"/>
                <a:gd name="T8" fmla="*/ 5 w 9"/>
                <a:gd name="T9" fmla="*/ 27 h 27"/>
                <a:gd name="T10" fmla="*/ 9 w 9"/>
                <a:gd name="T11" fmla="*/ 23 h 27"/>
                <a:gd name="T12" fmla="*/ 9 w 9"/>
                <a:gd name="T13" fmla="*/ 14 h 27"/>
                <a:gd name="T14" fmla="*/ 9 w 9"/>
                <a:gd name="T15" fmla="*/ 4 h 27"/>
                <a:gd name="T16" fmla="*/ 5 w 9"/>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7">
                  <a:moveTo>
                    <a:pt x="5" y="0"/>
                  </a:moveTo>
                  <a:cubicBezTo>
                    <a:pt x="2" y="0"/>
                    <a:pt x="0" y="1"/>
                    <a:pt x="0" y="4"/>
                  </a:cubicBezTo>
                  <a:cubicBezTo>
                    <a:pt x="0" y="14"/>
                    <a:pt x="0" y="14"/>
                    <a:pt x="0" y="14"/>
                  </a:cubicBezTo>
                  <a:cubicBezTo>
                    <a:pt x="0" y="23"/>
                    <a:pt x="0" y="23"/>
                    <a:pt x="0" y="23"/>
                  </a:cubicBezTo>
                  <a:cubicBezTo>
                    <a:pt x="0" y="25"/>
                    <a:pt x="2" y="27"/>
                    <a:pt x="5" y="27"/>
                  </a:cubicBezTo>
                  <a:cubicBezTo>
                    <a:pt x="7" y="27"/>
                    <a:pt x="9" y="25"/>
                    <a:pt x="9" y="23"/>
                  </a:cubicBezTo>
                  <a:cubicBezTo>
                    <a:pt x="9" y="14"/>
                    <a:pt x="9" y="14"/>
                    <a:pt x="9" y="14"/>
                  </a:cubicBezTo>
                  <a:cubicBezTo>
                    <a:pt x="9" y="4"/>
                    <a:pt x="9" y="4"/>
                    <a:pt x="9" y="4"/>
                  </a:cubicBezTo>
                  <a:cubicBezTo>
                    <a:pt x="9" y="1"/>
                    <a:pt x="7" y="0"/>
                    <a:pt x="5" y="0"/>
                  </a:cubicBezTo>
                </a:path>
              </a:pathLst>
            </a:custGeom>
            <a:solidFill>
              <a:schemeClr val="accent4"/>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46" name="Freeform 18"/>
            <p:cNvSpPr/>
            <p:nvPr/>
          </p:nvSpPr>
          <p:spPr bwMode="auto">
            <a:xfrm>
              <a:off x="4047321" y="3720613"/>
              <a:ext cx="15063" cy="45188"/>
            </a:xfrm>
            <a:custGeom>
              <a:avLst/>
              <a:gdLst>
                <a:gd name="T0" fmla="*/ 5 w 9"/>
                <a:gd name="T1" fmla="*/ 0 h 28"/>
                <a:gd name="T2" fmla="*/ 0 w 9"/>
                <a:gd name="T3" fmla="*/ 4 h 28"/>
                <a:gd name="T4" fmla="*/ 0 w 9"/>
                <a:gd name="T5" fmla="*/ 13 h 28"/>
                <a:gd name="T6" fmla="*/ 0 w 9"/>
                <a:gd name="T7" fmla="*/ 24 h 28"/>
                <a:gd name="T8" fmla="*/ 5 w 9"/>
                <a:gd name="T9" fmla="*/ 28 h 28"/>
                <a:gd name="T10" fmla="*/ 9 w 9"/>
                <a:gd name="T11" fmla="*/ 24 h 28"/>
                <a:gd name="T12" fmla="*/ 9 w 9"/>
                <a:gd name="T13" fmla="*/ 13 h 28"/>
                <a:gd name="T14" fmla="*/ 9 w 9"/>
                <a:gd name="T15" fmla="*/ 4 h 28"/>
                <a:gd name="T16" fmla="*/ 5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5" y="0"/>
                  </a:moveTo>
                  <a:cubicBezTo>
                    <a:pt x="2" y="0"/>
                    <a:pt x="0" y="2"/>
                    <a:pt x="0" y="4"/>
                  </a:cubicBezTo>
                  <a:cubicBezTo>
                    <a:pt x="0" y="13"/>
                    <a:pt x="0" y="13"/>
                    <a:pt x="0" y="13"/>
                  </a:cubicBezTo>
                  <a:cubicBezTo>
                    <a:pt x="0" y="24"/>
                    <a:pt x="0" y="24"/>
                    <a:pt x="0" y="24"/>
                  </a:cubicBezTo>
                  <a:cubicBezTo>
                    <a:pt x="0" y="26"/>
                    <a:pt x="2" y="28"/>
                    <a:pt x="5" y="28"/>
                  </a:cubicBezTo>
                  <a:cubicBezTo>
                    <a:pt x="7" y="28"/>
                    <a:pt x="9" y="26"/>
                    <a:pt x="9" y="24"/>
                  </a:cubicBezTo>
                  <a:cubicBezTo>
                    <a:pt x="9" y="13"/>
                    <a:pt x="9" y="13"/>
                    <a:pt x="9" y="13"/>
                  </a:cubicBezTo>
                  <a:cubicBezTo>
                    <a:pt x="9" y="4"/>
                    <a:pt x="9" y="4"/>
                    <a:pt x="9" y="4"/>
                  </a:cubicBezTo>
                  <a:cubicBezTo>
                    <a:pt x="9" y="2"/>
                    <a:pt x="7" y="0"/>
                    <a:pt x="5" y="0"/>
                  </a:cubicBezTo>
                </a:path>
              </a:pathLst>
            </a:custGeom>
            <a:solidFill>
              <a:schemeClr val="accent4"/>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47" name="Freeform 19"/>
            <p:cNvSpPr/>
            <p:nvPr/>
          </p:nvSpPr>
          <p:spPr bwMode="auto">
            <a:xfrm>
              <a:off x="4124004" y="3824682"/>
              <a:ext cx="47927" cy="13009"/>
            </a:xfrm>
            <a:custGeom>
              <a:avLst/>
              <a:gdLst>
                <a:gd name="T0" fmla="*/ 25 w 30"/>
                <a:gd name="T1" fmla="*/ 0 h 8"/>
                <a:gd name="T2" fmla="*/ 16 w 30"/>
                <a:gd name="T3" fmla="*/ 0 h 8"/>
                <a:gd name="T4" fmla="*/ 5 w 30"/>
                <a:gd name="T5" fmla="*/ 0 h 8"/>
                <a:gd name="T6" fmla="*/ 0 w 30"/>
                <a:gd name="T7" fmla="*/ 4 h 8"/>
                <a:gd name="T8" fmla="*/ 5 w 30"/>
                <a:gd name="T9" fmla="*/ 8 h 8"/>
                <a:gd name="T10" fmla="*/ 16 w 30"/>
                <a:gd name="T11" fmla="*/ 8 h 8"/>
                <a:gd name="T12" fmla="*/ 25 w 30"/>
                <a:gd name="T13" fmla="*/ 8 h 8"/>
                <a:gd name="T14" fmla="*/ 30 w 30"/>
                <a:gd name="T15" fmla="*/ 4 h 8"/>
                <a:gd name="T16" fmla="*/ 25 w 30"/>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8">
                  <a:moveTo>
                    <a:pt x="25" y="0"/>
                  </a:moveTo>
                  <a:cubicBezTo>
                    <a:pt x="16" y="0"/>
                    <a:pt x="16" y="0"/>
                    <a:pt x="16" y="0"/>
                  </a:cubicBezTo>
                  <a:cubicBezTo>
                    <a:pt x="5" y="0"/>
                    <a:pt x="5" y="0"/>
                    <a:pt x="5" y="0"/>
                  </a:cubicBezTo>
                  <a:cubicBezTo>
                    <a:pt x="2" y="0"/>
                    <a:pt x="0" y="1"/>
                    <a:pt x="0" y="4"/>
                  </a:cubicBezTo>
                  <a:cubicBezTo>
                    <a:pt x="0" y="6"/>
                    <a:pt x="2" y="8"/>
                    <a:pt x="5" y="8"/>
                  </a:cubicBezTo>
                  <a:cubicBezTo>
                    <a:pt x="16" y="8"/>
                    <a:pt x="16" y="8"/>
                    <a:pt x="16" y="8"/>
                  </a:cubicBezTo>
                  <a:cubicBezTo>
                    <a:pt x="25" y="8"/>
                    <a:pt x="25" y="8"/>
                    <a:pt x="25" y="8"/>
                  </a:cubicBezTo>
                  <a:cubicBezTo>
                    <a:pt x="28" y="8"/>
                    <a:pt x="30" y="6"/>
                    <a:pt x="30" y="4"/>
                  </a:cubicBezTo>
                  <a:cubicBezTo>
                    <a:pt x="30" y="1"/>
                    <a:pt x="28" y="0"/>
                    <a:pt x="25" y="0"/>
                  </a:cubicBezTo>
                </a:path>
              </a:pathLst>
            </a:custGeom>
            <a:solidFill>
              <a:schemeClr val="accent4"/>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48" name="Freeform 20"/>
            <p:cNvSpPr/>
            <p:nvPr/>
          </p:nvSpPr>
          <p:spPr bwMode="auto">
            <a:xfrm>
              <a:off x="3937775" y="3824682"/>
              <a:ext cx="47927" cy="13009"/>
            </a:xfrm>
            <a:custGeom>
              <a:avLst/>
              <a:gdLst>
                <a:gd name="T0" fmla="*/ 25 w 30"/>
                <a:gd name="T1" fmla="*/ 0 h 8"/>
                <a:gd name="T2" fmla="*/ 14 w 30"/>
                <a:gd name="T3" fmla="*/ 0 h 8"/>
                <a:gd name="T4" fmla="*/ 5 w 30"/>
                <a:gd name="T5" fmla="*/ 0 h 8"/>
                <a:gd name="T6" fmla="*/ 0 w 30"/>
                <a:gd name="T7" fmla="*/ 4 h 8"/>
                <a:gd name="T8" fmla="*/ 5 w 30"/>
                <a:gd name="T9" fmla="*/ 8 h 8"/>
                <a:gd name="T10" fmla="*/ 14 w 30"/>
                <a:gd name="T11" fmla="*/ 8 h 8"/>
                <a:gd name="T12" fmla="*/ 25 w 30"/>
                <a:gd name="T13" fmla="*/ 8 h 8"/>
                <a:gd name="T14" fmla="*/ 30 w 30"/>
                <a:gd name="T15" fmla="*/ 4 h 8"/>
                <a:gd name="T16" fmla="*/ 25 w 30"/>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8">
                  <a:moveTo>
                    <a:pt x="25" y="0"/>
                  </a:moveTo>
                  <a:cubicBezTo>
                    <a:pt x="14" y="0"/>
                    <a:pt x="14" y="0"/>
                    <a:pt x="14" y="0"/>
                  </a:cubicBezTo>
                  <a:cubicBezTo>
                    <a:pt x="5" y="0"/>
                    <a:pt x="5" y="0"/>
                    <a:pt x="5" y="0"/>
                  </a:cubicBezTo>
                  <a:cubicBezTo>
                    <a:pt x="2" y="0"/>
                    <a:pt x="0" y="1"/>
                    <a:pt x="0" y="4"/>
                  </a:cubicBezTo>
                  <a:cubicBezTo>
                    <a:pt x="0" y="6"/>
                    <a:pt x="2" y="8"/>
                    <a:pt x="5" y="8"/>
                  </a:cubicBezTo>
                  <a:cubicBezTo>
                    <a:pt x="14" y="8"/>
                    <a:pt x="14" y="8"/>
                    <a:pt x="14" y="8"/>
                  </a:cubicBezTo>
                  <a:cubicBezTo>
                    <a:pt x="25" y="8"/>
                    <a:pt x="25" y="8"/>
                    <a:pt x="25" y="8"/>
                  </a:cubicBezTo>
                  <a:cubicBezTo>
                    <a:pt x="28" y="8"/>
                    <a:pt x="30" y="6"/>
                    <a:pt x="30" y="4"/>
                  </a:cubicBezTo>
                  <a:cubicBezTo>
                    <a:pt x="30" y="1"/>
                    <a:pt x="28" y="0"/>
                    <a:pt x="25" y="0"/>
                  </a:cubicBezTo>
                </a:path>
              </a:pathLst>
            </a:custGeom>
            <a:solidFill>
              <a:srgbClr val="A3A3A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57" name="Freeform 32"/>
            <p:cNvSpPr/>
            <p:nvPr/>
          </p:nvSpPr>
          <p:spPr bwMode="auto">
            <a:xfrm>
              <a:off x="3205187" y="4130726"/>
              <a:ext cx="236893" cy="147202"/>
            </a:xfrm>
            <a:custGeom>
              <a:avLst/>
              <a:gdLst>
                <a:gd name="T0" fmla="*/ 108 w 146"/>
                <a:gd name="T1" fmla="*/ 0 h 91"/>
                <a:gd name="T2" fmla="*/ 109 w 146"/>
                <a:gd name="T3" fmla="*/ 1 h 91"/>
                <a:gd name="T4" fmla="*/ 145 w 146"/>
                <a:gd name="T5" fmla="*/ 28 h 91"/>
                <a:gd name="T6" fmla="*/ 146 w 146"/>
                <a:gd name="T7" fmla="*/ 29 h 91"/>
                <a:gd name="T8" fmla="*/ 107 w 146"/>
                <a:gd name="T9" fmla="*/ 58 h 91"/>
                <a:gd name="T10" fmla="*/ 107 w 146"/>
                <a:gd name="T11" fmla="*/ 39 h 91"/>
                <a:gd name="T12" fmla="*/ 106 w 146"/>
                <a:gd name="T13" fmla="*/ 39 h 91"/>
                <a:gd name="T14" fmla="*/ 49 w 146"/>
                <a:gd name="T15" fmla="*/ 39 h 91"/>
                <a:gd name="T16" fmla="*/ 20 w 146"/>
                <a:gd name="T17" fmla="*/ 70 h 91"/>
                <a:gd name="T18" fmla="*/ 21 w 146"/>
                <a:gd name="T19" fmla="*/ 77 h 91"/>
                <a:gd name="T20" fmla="*/ 21 w 146"/>
                <a:gd name="T21" fmla="*/ 79 h 91"/>
                <a:gd name="T22" fmla="*/ 6 w 146"/>
                <a:gd name="T23" fmla="*/ 91 h 91"/>
                <a:gd name="T24" fmla="*/ 2 w 146"/>
                <a:gd name="T25" fmla="*/ 82 h 91"/>
                <a:gd name="T26" fmla="*/ 1 w 146"/>
                <a:gd name="T27" fmla="*/ 73 h 91"/>
                <a:gd name="T28" fmla="*/ 0 w 146"/>
                <a:gd name="T29" fmla="*/ 71 h 91"/>
                <a:gd name="T30" fmla="*/ 0 w 146"/>
                <a:gd name="T31" fmla="*/ 65 h 91"/>
                <a:gd name="T32" fmla="*/ 1 w 146"/>
                <a:gd name="T33" fmla="*/ 60 h 91"/>
                <a:gd name="T34" fmla="*/ 18 w 146"/>
                <a:gd name="T35" fmla="*/ 30 h 91"/>
                <a:gd name="T36" fmla="*/ 50 w 146"/>
                <a:gd name="T37" fmla="*/ 19 h 91"/>
                <a:gd name="T38" fmla="*/ 105 w 146"/>
                <a:gd name="T39" fmla="*/ 19 h 91"/>
                <a:gd name="T40" fmla="*/ 107 w 146"/>
                <a:gd name="T41" fmla="*/ 19 h 91"/>
                <a:gd name="T42" fmla="*/ 107 w 146"/>
                <a:gd name="T43" fmla="*/ 0 h 91"/>
                <a:gd name="T44" fmla="*/ 108 w 146"/>
                <a:gd name="T4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6" h="91">
                  <a:moveTo>
                    <a:pt x="108" y="0"/>
                  </a:moveTo>
                  <a:cubicBezTo>
                    <a:pt x="108" y="0"/>
                    <a:pt x="108" y="1"/>
                    <a:pt x="109" y="1"/>
                  </a:cubicBezTo>
                  <a:cubicBezTo>
                    <a:pt x="121" y="10"/>
                    <a:pt x="133" y="19"/>
                    <a:pt x="145" y="28"/>
                  </a:cubicBezTo>
                  <a:cubicBezTo>
                    <a:pt x="145" y="28"/>
                    <a:pt x="145" y="28"/>
                    <a:pt x="146" y="29"/>
                  </a:cubicBezTo>
                  <a:cubicBezTo>
                    <a:pt x="133" y="39"/>
                    <a:pt x="120" y="48"/>
                    <a:pt x="107" y="58"/>
                  </a:cubicBezTo>
                  <a:cubicBezTo>
                    <a:pt x="107" y="52"/>
                    <a:pt x="107" y="45"/>
                    <a:pt x="107" y="39"/>
                  </a:cubicBezTo>
                  <a:cubicBezTo>
                    <a:pt x="107" y="39"/>
                    <a:pt x="106" y="39"/>
                    <a:pt x="106" y="39"/>
                  </a:cubicBezTo>
                  <a:cubicBezTo>
                    <a:pt x="87" y="39"/>
                    <a:pt x="68" y="39"/>
                    <a:pt x="49" y="39"/>
                  </a:cubicBezTo>
                  <a:cubicBezTo>
                    <a:pt x="32" y="39"/>
                    <a:pt x="19" y="53"/>
                    <a:pt x="20" y="70"/>
                  </a:cubicBezTo>
                  <a:cubicBezTo>
                    <a:pt x="20" y="72"/>
                    <a:pt x="21" y="75"/>
                    <a:pt x="21" y="77"/>
                  </a:cubicBezTo>
                  <a:cubicBezTo>
                    <a:pt x="21" y="78"/>
                    <a:pt x="21" y="79"/>
                    <a:pt x="21" y="79"/>
                  </a:cubicBezTo>
                  <a:cubicBezTo>
                    <a:pt x="16" y="83"/>
                    <a:pt x="11" y="87"/>
                    <a:pt x="6" y="91"/>
                  </a:cubicBezTo>
                  <a:cubicBezTo>
                    <a:pt x="5" y="88"/>
                    <a:pt x="3" y="85"/>
                    <a:pt x="2" y="82"/>
                  </a:cubicBezTo>
                  <a:cubicBezTo>
                    <a:pt x="2" y="79"/>
                    <a:pt x="1" y="76"/>
                    <a:pt x="1" y="73"/>
                  </a:cubicBezTo>
                  <a:cubicBezTo>
                    <a:pt x="0" y="71"/>
                    <a:pt x="0" y="71"/>
                    <a:pt x="0" y="71"/>
                  </a:cubicBezTo>
                  <a:cubicBezTo>
                    <a:pt x="0" y="69"/>
                    <a:pt x="0" y="67"/>
                    <a:pt x="0" y="65"/>
                  </a:cubicBezTo>
                  <a:cubicBezTo>
                    <a:pt x="0" y="63"/>
                    <a:pt x="1" y="62"/>
                    <a:pt x="1" y="60"/>
                  </a:cubicBezTo>
                  <a:cubicBezTo>
                    <a:pt x="3" y="48"/>
                    <a:pt x="9" y="38"/>
                    <a:pt x="18" y="30"/>
                  </a:cubicBezTo>
                  <a:cubicBezTo>
                    <a:pt x="28" y="23"/>
                    <a:pt x="38" y="19"/>
                    <a:pt x="50" y="19"/>
                  </a:cubicBezTo>
                  <a:cubicBezTo>
                    <a:pt x="68" y="19"/>
                    <a:pt x="87" y="19"/>
                    <a:pt x="105" y="19"/>
                  </a:cubicBezTo>
                  <a:cubicBezTo>
                    <a:pt x="106" y="19"/>
                    <a:pt x="107" y="19"/>
                    <a:pt x="107" y="19"/>
                  </a:cubicBezTo>
                  <a:cubicBezTo>
                    <a:pt x="107" y="13"/>
                    <a:pt x="107" y="6"/>
                    <a:pt x="107" y="0"/>
                  </a:cubicBezTo>
                  <a:cubicBezTo>
                    <a:pt x="108" y="0"/>
                    <a:pt x="108" y="0"/>
                    <a:pt x="108" y="0"/>
                  </a:cubicBezTo>
                </a:path>
              </a:pathLst>
            </a:custGeom>
            <a:solidFill>
              <a:schemeClr val="accent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58" name="Freeform 33"/>
            <p:cNvSpPr/>
            <p:nvPr/>
          </p:nvSpPr>
          <p:spPr bwMode="auto">
            <a:xfrm>
              <a:off x="3221619" y="4203300"/>
              <a:ext cx="236208" cy="147202"/>
            </a:xfrm>
            <a:custGeom>
              <a:avLst/>
              <a:gdLst>
                <a:gd name="T0" fmla="*/ 39 w 146"/>
                <a:gd name="T1" fmla="*/ 91 h 91"/>
                <a:gd name="T2" fmla="*/ 38 w 146"/>
                <a:gd name="T3" fmla="*/ 90 h 91"/>
                <a:gd name="T4" fmla="*/ 1 w 146"/>
                <a:gd name="T5" fmla="*/ 63 h 91"/>
                <a:gd name="T6" fmla="*/ 0 w 146"/>
                <a:gd name="T7" fmla="*/ 62 h 91"/>
                <a:gd name="T8" fmla="*/ 39 w 146"/>
                <a:gd name="T9" fmla="*/ 33 h 91"/>
                <a:gd name="T10" fmla="*/ 39 w 146"/>
                <a:gd name="T11" fmla="*/ 52 h 91"/>
                <a:gd name="T12" fmla="*/ 40 w 146"/>
                <a:gd name="T13" fmla="*/ 52 h 91"/>
                <a:gd name="T14" fmla="*/ 97 w 146"/>
                <a:gd name="T15" fmla="*/ 52 h 91"/>
                <a:gd name="T16" fmla="*/ 126 w 146"/>
                <a:gd name="T17" fmla="*/ 21 h 91"/>
                <a:gd name="T18" fmla="*/ 125 w 146"/>
                <a:gd name="T19" fmla="*/ 13 h 91"/>
                <a:gd name="T20" fmla="*/ 125 w 146"/>
                <a:gd name="T21" fmla="*/ 12 h 91"/>
                <a:gd name="T22" fmla="*/ 140 w 146"/>
                <a:gd name="T23" fmla="*/ 0 h 91"/>
                <a:gd name="T24" fmla="*/ 144 w 146"/>
                <a:gd name="T25" fmla="*/ 9 h 91"/>
                <a:gd name="T26" fmla="*/ 146 w 146"/>
                <a:gd name="T27" fmla="*/ 18 h 91"/>
                <a:gd name="T28" fmla="*/ 146 w 146"/>
                <a:gd name="T29" fmla="*/ 19 h 91"/>
                <a:gd name="T30" fmla="*/ 146 w 146"/>
                <a:gd name="T31" fmla="*/ 26 h 91"/>
                <a:gd name="T32" fmla="*/ 145 w 146"/>
                <a:gd name="T33" fmla="*/ 30 h 91"/>
                <a:gd name="T34" fmla="*/ 128 w 146"/>
                <a:gd name="T35" fmla="*/ 61 h 91"/>
                <a:gd name="T36" fmla="*/ 96 w 146"/>
                <a:gd name="T37" fmla="*/ 71 h 91"/>
                <a:gd name="T38" fmla="*/ 41 w 146"/>
                <a:gd name="T39" fmla="*/ 71 h 91"/>
                <a:gd name="T40" fmla="*/ 39 w 146"/>
                <a:gd name="T41" fmla="*/ 71 h 91"/>
                <a:gd name="T42" fmla="*/ 39 w 146"/>
                <a:gd name="T43" fmla="*/ 91 h 91"/>
                <a:gd name="T44" fmla="*/ 39 w 146"/>
                <a:gd name="T45"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6" h="91">
                  <a:moveTo>
                    <a:pt x="39" y="91"/>
                  </a:moveTo>
                  <a:cubicBezTo>
                    <a:pt x="38" y="91"/>
                    <a:pt x="38" y="90"/>
                    <a:pt x="38" y="90"/>
                  </a:cubicBezTo>
                  <a:cubicBezTo>
                    <a:pt x="26" y="81"/>
                    <a:pt x="13" y="72"/>
                    <a:pt x="1" y="63"/>
                  </a:cubicBezTo>
                  <a:cubicBezTo>
                    <a:pt x="1" y="63"/>
                    <a:pt x="1" y="62"/>
                    <a:pt x="0" y="62"/>
                  </a:cubicBezTo>
                  <a:cubicBezTo>
                    <a:pt x="13" y="52"/>
                    <a:pt x="26" y="42"/>
                    <a:pt x="39" y="33"/>
                  </a:cubicBezTo>
                  <a:cubicBezTo>
                    <a:pt x="39" y="39"/>
                    <a:pt x="39" y="45"/>
                    <a:pt x="39" y="52"/>
                  </a:cubicBezTo>
                  <a:cubicBezTo>
                    <a:pt x="39" y="52"/>
                    <a:pt x="40" y="52"/>
                    <a:pt x="40" y="52"/>
                  </a:cubicBezTo>
                  <a:cubicBezTo>
                    <a:pt x="59" y="52"/>
                    <a:pt x="78" y="52"/>
                    <a:pt x="97" y="52"/>
                  </a:cubicBezTo>
                  <a:cubicBezTo>
                    <a:pt x="114" y="52"/>
                    <a:pt x="127" y="38"/>
                    <a:pt x="126" y="21"/>
                  </a:cubicBezTo>
                  <a:cubicBezTo>
                    <a:pt x="126" y="19"/>
                    <a:pt x="125" y="16"/>
                    <a:pt x="125" y="13"/>
                  </a:cubicBezTo>
                  <a:cubicBezTo>
                    <a:pt x="125" y="13"/>
                    <a:pt x="125" y="12"/>
                    <a:pt x="125" y="12"/>
                  </a:cubicBezTo>
                  <a:cubicBezTo>
                    <a:pt x="130" y="8"/>
                    <a:pt x="135" y="4"/>
                    <a:pt x="140" y="0"/>
                  </a:cubicBezTo>
                  <a:cubicBezTo>
                    <a:pt x="142" y="3"/>
                    <a:pt x="143" y="6"/>
                    <a:pt x="144" y="9"/>
                  </a:cubicBezTo>
                  <a:cubicBezTo>
                    <a:pt x="145" y="12"/>
                    <a:pt x="145" y="15"/>
                    <a:pt x="146" y="18"/>
                  </a:cubicBezTo>
                  <a:cubicBezTo>
                    <a:pt x="146" y="19"/>
                    <a:pt x="146" y="19"/>
                    <a:pt x="146" y="19"/>
                  </a:cubicBezTo>
                  <a:cubicBezTo>
                    <a:pt x="146" y="21"/>
                    <a:pt x="146" y="24"/>
                    <a:pt x="146" y="26"/>
                  </a:cubicBezTo>
                  <a:cubicBezTo>
                    <a:pt x="146" y="27"/>
                    <a:pt x="145" y="29"/>
                    <a:pt x="145" y="30"/>
                  </a:cubicBezTo>
                  <a:cubicBezTo>
                    <a:pt x="143" y="43"/>
                    <a:pt x="137" y="53"/>
                    <a:pt x="128" y="61"/>
                  </a:cubicBezTo>
                  <a:cubicBezTo>
                    <a:pt x="119" y="68"/>
                    <a:pt x="108" y="72"/>
                    <a:pt x="96" y="71"/>
                  </a:cubicBezTo>
                  <a:cubicBezTo>
                    <a:pt x="78" y="71"/>
                    <a:pt x="59" y="71"/>
                    <a:pt x="41" y="71"/>
                  </a:cubicBezTo>
                  <a:cubicBezTo>
                    <a:pt x="40" y="71"/>
                    <a:pt x="40" y="71"/>
                    <a:pt x="39" y="71"/>
                  </a:cubicBezTo>
                  <a:cubicBezTo>
                    <a:pt x="39" y="78"/>
                    <a:pt x="39" y="84"/>
                    <a:pt x="39" y="91"/>
                  </a:cubicBezTo>
                  <a:cubicBezTo>
                    <a:pt x="39" y="91"/>
                    <a:pt x="39" y="91"/>
                    <a:pt x="39" y="91"/>
                  </a:cubicBezTo>
                </a:path>
              </a:pathLst>
            </a:custGeom>
            <a:solidFill>
              <a:schemeClr val="accent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74" name="Freeform 74"/>
            <p:cNvSpPr>
              <a:spLocks noEditPoints="1"/>
            </p:cNvSpPr>
            <p:nvPr/>
          </p:nvSpPr>
          <p:spPr bwMode="auto">
            <a:xfrm>
              <a:off x="2935430" y="3847277"/>
              <a:ext cx="792839" cy="792839"/>
            </a:xfrm>
            <a:custGeom>
              <a:avLst/>
              <a:gdLst>
                <a:gd name="T0" fmla="*/ 472 w 490"/>
                <a:gd name="T1" fmla="*/ 309 h 490"/>
                <a:gd name="T2" fmla="*/ 438 w 490"/>
                <a:gd name="T3" fmla="*/ 283 h 490"/>
                <a:gd name="T4" fmla="*/ 450 w 490"/>
                <a:gd name="T5" fmla="*/ 249 h 490"/>
                <a:gd name="T6" fmla="*/ 489 w 490"/>
                <a:gd name="T7" fmla="*/ 232 h 490"/>
                <a:gd name="T8" fmla="*/ 471 w 490"/>
                <a:gd name="T9" fmla="*/ 179 h 490"/>
                <a:gd name="T10" fmla="*/ 430 w 490"/>
                <a:gd name="T11" fmla="*/ 175 h 490"/>
                <a:gd name="T12" fmla="*/ 429 w 490"/>
                <a:gd name="T13" fmla="*/ 152 h 490"/>
                <a:gd name="T14" fmla="*/ 455 w 490"/>
                <a:gd name="T15" fmla="*/ 119 h 490"/>
                <a:gd name="T16" fmla="*/ 415 w 490"/>
                <a:gd name="T17" fmla="*/ 80 h 490"/>
                <a:gd name="T18" fmla="*/ 377 w 490"/>
                <a:gd name="T19" fmla="*/ 96 h 490"/>
                <a:gd name="T20" fmla="*/ 358 w 490"/>
                <a:gd name="T21" fmla="*/ 71 h 490"/>
                <a:gd name="T22" fmla="*/ 363 w 490"/>
                <a:gd name="T23" fmla="*/ 31 h 490"/>
                <a:gd name="T24" fmla="*/ 308 w 490"/>
                <a:gd name="T25" fmla="*/ 18 h 490"/>
                <a:gd name="T26" fmla="*/ 285 w 490"/>
                <a:gd name="T27" fmla="*/ 48 h 490"/>
                <a:gd name="T28" fmla="*/ 248 w 490"/>
                <a:gd name="T29" fmla="*/ 36 h 490"/>
                <a:gd name="T30" fmla="*/ 232 w 490"/>
                <a:gd name="T31" fmla="*/ 1 h 490"/>
                <a:gd name="T32" fmla="*/ 178 w 490"/>
                <a:gd name="T33" fmla="*/ 19 h 490"/>
                <a:gd name="T34" fmla="*/ 175 w 490"/>
                <a:gd name="T35" fmla="*/ 56 h 490"/>
                <a:gd name="T36" fmla="*/ 150 w 490"/>
                <a:gd name="T37" fmla="*/ 58 h 490"/>
                <a:gd name="T38" fmla="*/ 119 w 490"/>
                <a:gd name="T39" fmla="*/ 36 h 490"/>
                <a:gd name="T40" fmla="*/ 80 w 490"/>
                <a:gd name="T41" fmla="*/ 76 h 490"/>
                <a:gd name="T42" fmla="*/ 94 w 490"/>
                <a:gd name="T43" fmla="*/ 111 h 490"/>
                <a:gd name="T44" fmla="*/ 69 w 490"/>
                <a:gd name="T45" fmla="*/ 131 h 490"/>
                <a:gd name="T46" fmla="*/ 31 w 490"/>
                <a:gd name="T47" fmla="*/ 127 h 490"/>
                <a:gd name="T48" fmla="*/ 18 w 490"/>
                <a:gd name="T49" fmla="*/ 182 h 490"/>
                <a:gd name="T50" fmla="*/ 48 w 490"/>
                <a:gd name="T51" fmla="*/ 205 h 490"/>
                <a:gd name="T52" fmla="*/ 36 w 490"/>
                <a:gd name="T53" fmla="*/ 242 h 490"/>
                <a:gd name="T54" fmla="*/ 1 w 490"/>
                <a:gd name="T55" fmla="*/ 259 h 490"/>
                <a:gd name="T56" fmla="*/ 19 w 490"/>
                <a:gd name="T57" fmla="*/ 312 h 490"/>
                <a:gd name="T58" fmla="*/ 58 w 490"/>
                <a:gd name="T59" fmla="*/ 315 h 490"/>
                <a:gd name="T60" fmla="*/ 60 w 490"/>
                <a:gd name="T61" fmla="*/ 339 h 490"/>
                <a:gd name="T62" fmla="*/ 36 w 490"/>
                <a:gd name="T63" fmla="*/ 371 h 490"/>
                <a:gd name="T64" fmla="*/ 76 w 490"/>
                <a:gd name="T65" fmla="*/ 410 h 490"/>
                <a:gd name="T66" fmla="*/ 114 w 490"/>
                <a:gd name="T67" fmla="*/ 394 h 490"/>
                <a:gd name="T68" fmla="*/ 133 w 490"/>
                <a:gd name="T69" fmla="*/ 418 h 490"/>
                <a:gd name="T70" fmla="*/ 127 w 490"/>
                <a:gd name="T71" fmla="*/ 459 h 490"/>
                <a:gd name="T72" fmla="*/ 182 w 490"/>
                <a:gd name="T73" fmla="*/ 472 h 490"/>
                <a:gd name="T74" fmla="*/ 207 w 490"/>
                <a:gd name="T75" fmla="*/ 438 h 490"/>
                <a:gd name="T76" fmla="*/ 241 w 490"/>
                <a:gd name="T77" fmla="*/ 449 h 490"/>
                <a:gd name="T78" fmla="*/ 259 w 490"/>
                <a:gd name="T79" fmla="*/ 489 h 490"/>
                <a:gd name="T80" fmla="*/ 312 w 490"/>
                <a:gd name="T81" fmla="*/ 472 h 490"/>
                <a:gd name="T82" fmla="*/ 315 w 490"/>
                <a:gd name="T83" fmla="*/ 428 h 490"/>
                <a:gd name="T84" fmla="*/ 336 w 490"/>
                <a:gd name="T85" fmla="*/ 427 h 490"/>
                <a:gd name="T86" fmla="*/ 371 w 490"/>
                <a:gd name="T87" fmla="*/ 455 h 490"/>
                <a:gd name="T88" fmla="*/ 410 w 490"/>
                <a:gd name="T89" fmla="*/ 415 h 490"/>
                <a:gd name="T90" fmla="*/ 392 w 490"/>
                <a:gd name="T91" fmla="*/ 375 h 490"/>
                <a:gd name="T92" fmla="*/ 416 w 490"/>
                <a:gd name="T93" fmla="*/ 357 h 490"/>
                <a:gd name="T94" fmla="*/ 459 w 490"/>
                <a:gd name="T95" fmla="*/ 363 h 490"/>
                <a:gd name="T96" fmla="*/ 352 w 490"/>
                <a:gd name="T97" fmla="*/ 386 h 490"/>
                <a:gd name="T98" fmla="*/ 142 w 490"/>
                <a:gd name="T99" fmla="*/ 100 h 490"/>
                <a:gd name="T100" fmla="*/ 352 w 490"/>
                <a:gd name="T101" fmla="*/ 386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0" h="490">
                  <a:moveTo>
                    <a:pt x="477" y="322"/>
                  </a:moveTo>
                  <a:cubicBezTo>
                    <a:pt x="479" y="317"/>
                    <a:pt x="477" y="311"/>
                    <a:pt x="472" y="309"/>
                  </a:cubicBezTo>
                  <a:cubicBezTo>
                    <a:pt x="443" y="295"/>
                    <a:pt x="443" y="295"/>
                    <a:pt x="443" y="295"/>
                  </a:cubicBezTo>
                  <a:cubicBezTo>
                    <a:pt x="439" y="293"/>
                    <a:pt x="437" y="288"/>
                    <a:pt x="438" y="283"/>
                  </a:cubicBezTo>
                  <a:cubicBezTo>
                    <a:pt x="439" y="275"/>
                    <a:pt x="441" y="267"/>
                    <a:pt x="441" y="259"/>
                  </a:cubicBezTo>
                  <a:cubicBezTo>
                    <a:pt x="442" y="254"/>
                    <a:pt x="445" y="250"/>
                    <a:pt x="450" y="249"/>
                  </a:cubicBezTo>
                  <a:cubicBezTo>
                    <a:pt x="481" y="243"/>
                    <a:pt x="481" y="243"/>
                    <a:pt x="481" y="243"/>
                  </a:cubicBezTo>
                  <a:cubicBezTo>
                    <a:pt x="486" y="242"/>
                    <a:pt x="490" y="237"/>
                    <a:pt x="489" y="232"/>
                  </a:cubicBezTo>
                  <a:cubicBezTo>
                    <a:pt x="483" y="187"/>
                    <a:pt x="483" y="187"/>
                    <a:pt x="483" y="187"/>
                  </a:cubicBezTo>
                  <a:cubicBezTo>
                    <a:pt x="482" y="182"/>
                    <a:pt x="477" y="178"/>
                    <a:pt x="471" y="179"/>
                  </a:cubicBezTo>
                  <a:cubicBezTo>
                    <a:pt x="441" y="182"/>
                    <a:pt x="441" y="182"/>
                    <a:pt x="441" y="182"/>
                  </a:cubicBezTo>
                  <a:cubicBezTo>
                    <a:pt x="436" y="182"/>
                    <a:pt x="432" y="179"/>
                    <a:pt x="430" y="175"/>
                  </a:cubicBezTo>
                  <a:cubicBezTo>
                    <a:pt x="429" y="171"/>
                    <a:pt x="428" y="168"/>
                    <a:pt x="426" y="164"/>
                  </a:cubicBezTo>
                  <a:cubicBezTo>
                    <a:pt x="424" y="160"/>
                    <a:pt x="426" y="155"/>
                    <a:pt x="429" y="152"/>
                  </a:cubicBezTo>
                  <a:cubicBezTo>
                    <a:pt x="453" y="133"/>
                    <a:pt x="453" y="133"/>
                    <a:pt x="453" y="133"/>
                  </a:cubicBezTo>
                  <a:cubicBezTo>
                    <a:pt x="458" y="130"/>
                    <a:pt x="458" y="123"/>
                    <a:pt x="455" y="119"/>
                  </a:cubicBezTo>
                  <a:cubicBezTo>
                    <a:pt x="429" y="83"/>
                    <a:pt x="429" y="83"/>
                    <a:pt x="429" y="83"/>
                  </a:cubicBezTo>
                  <a:cubicBezTo>
                    <a:pt x="425" y="78"/>
                    <a:pt x="419" y="77"/>
                    <a:pt x="415" y="80"/>
                  </a:cubicBezTo>
                  <a:cubicBezTo>
                    <a:pt x="390" y="97"/>
                    <a:pt x="390" y="97"/>
                    <a:pt x="390" y="97"/>
                  </a:cubicBezTo>
                  <a:cubicBezTo>
                    <a:pt x="386" y="99"/>
                    <a:pt x="381" y="99"/>
                    <a:pt x="377" y="96"/>
                  </a:cubicBezTo>
                  <a:cubicBezTo>
                    <a:pt x="372" y="91"/>
                    <a:pt x="367" y="87"/>
                    <a:pt x="362" y="83"/>
                  </a:cubicBezTo>
                  <a:cubicBezTo>
                    <a:pt x="358" y="80"/>
                    <a:pt x="357" y="75"/>
                    <a:pt x="358" y="71"/>
                  </a:cubicBezTo>
                  <a:cubicBezTo>
                    <a:pt x="369" y="44"/>
                    <a:pt x="369" y="44"/>
                    <a:pt x="369" y="44"/>
                  </a:cubicBezTo>
                  <a:cubicBezTo>
                    <a:pt x="371" y="39"/>
                    <a:pt x="368" y="33"/>
                    <a:pt x="363" y="31"/>
                  </a:cubicBezTo>
                  <a:cubicBezTo>
                    <a:pt x="322" y="13"/>
                    <a:pt x="322" y="13"/>
                    <a:pt x="322" y="13"/>
                  </a:cubicBezTo>
                  <a:cubicBezTo>
                    <a:pt x="317" y="11"/>
                    <a:pt x="311" y="13"/>
                    <a:pt x="308" y="18"/>
                  </a:cubicBezTo>
                  <a:cubicBezTo>
                    <a:pt x="296" y="43"/>
                    <a:pt x="296" y="43"/>
                    <a:pt x="296" y="43"/>
                  </a:cubicBezTo>
                  <a:cubicBezTo>
                    <a:pt x="294" y="47"/>
                    <a:pt x="290" y="49"/>
                    <a:pt x="285" y="48"/>
                  </a:cubicBezTo>
                  <a:cubicBezTo>
                    <a:pt x="276" y="46"/>
                    <a:pt x="267" y="45"/>
                    <a:pt x="258" y="45"/>
                  </a:cubicBezTo>
                  <a:cubicBezTo>
                    <a:pt x="253" y="44"/>
                    <a:pt x="249" y="41"/>
                    <a:pt x="248" y="36"/>
                  </a:cubicBezTo>
                  <a:cubicBezTo>
                    <a:pt x="243" y="9"/>
                    <a:pt x="243" y="9"/>
                    <a:pt x="243" y="9"/>
                  </a:cubicBezTo>
                  <a:cubicBezTo>
                    <a:pt x="242" y="4"/>
                    <a:pt x="237" y="0"/>
                    <a:pt x="232" y="1"/>
                  </a:cubicBezTo>
                  <a:cubicBezTo>
                    <a:pt x="187" y="8"/>
                    <a:pt x="187" y="8"/>
                    <a:pt x="187" y="8"/>
                  </a:cubicBezTo>
                  <a:cubicBezTo>
                    <a:pt x="182" y="9"/>
                    <a:pt x="178" y="14"/>
                    <a:pt x="178" y="19"/>
                  </a:cubicBezTo>
                  <a:cubicBezTo>
                    <a:pt x="181" y="45"/>
                    <a:pt x="181" y="45"/>
                    <a:pt x="181" y="45"/>
                  </a:cubicBezTo>
                  <a:cubicBezTo>
                    <a:pt x="182" y="50"/>
                    <a:pt x="179" y="55"/>
                    <a:pt x="175" y="56"/>
                  </a:cubicBezTo>
                  <a:cubicBezTo>
                    <a:pt x="170" y="58"/>
                    <a:pt x="166" y="59"/>
                    <a:pt x="162" y="61"/>
                  </a:cubicBezTo>
                  <a:cubicBezTo>
                    <a:pt x="158" y="63"/>
                    <a:pt x="153" y="62"/>
                    <a:pt x="150" y="58"/>
                  </a:cubicBezTo>
                  <a:cubicBezTo>
                    <a:pt x="133" y="38"/>
                    <a:pt x="133" y="38"/>
                    <a:pt x="133" y="38"/>
                  </a:cubicBezTo>
                  <a:cubicBezTo>
                    <a:pt x="130" y="33"/>
                    <a:pt x="124" y="32"/>
                    <a:pt x="119" y="36"/>
                  </a:cubicBezTo>
                  <a:cubicBezTo>
                    <a:pt x="83" y="62"/>
                    <a:pt x="83" y="62"/>
                    <a:pt x="83" y="62"/>
                  </a:cubicBezTo>
                  <a:cubicBezTo>
                    <a:pt x="78" y="66"/>
                    <a:pt x="77" y="72"/>
                    <a:pt x="80" y="76"/>
                  </a:cubicBezTo>
                  <a:cubicBezTo>
                    <a:pt x="95" y="98"/>
                    <a:pt x="95" y="98"/>
                    <a:pt x="95" y="98"/>
                  </a:cubicBezTo>
                  <a:cubicBezTo>
                    <a:pt x="98" y="102"/>
                    <a:pt x="98" y="107"/>
                    <a:pt x="94" y="111"/>
                  </a:cubicBezTo>
                  <a:cubicBezTo>
                    <a:pt x="90" y="116"/>
                    <a:pt x="85" y="122"/>
                    <a:pt x="81" y="128"/>
                  </a:cubicBezTo>
                  <a:cubicBezTo>
                    <a:pt x="78" y="132"/>
                    <a:pt x="73" y="133"/>
                    <a:pt x="69" y="131"/>
                  </a:cubicBezTo>
                  <a:cubicBezTo>
                    <a:pt x="44" y="122"/>
                    <a:pt x="44" y="122"/>
                    <a:pt x="44" y="122"/>
                  </a:cubicBezTo>
                  <a:cubicBezTo>
                    <a:pt x="39" y="120"/>
                    <a:pt x="33" y="122"/>
                    <a:pt x="31" y="127"/>
                  </a:cubicBezTo>
                  <a:cubicBezTo>
                    <a:pt x="13" y="169"/>
                    <a:pt x="13" y="169"/>
                    <a:pt x="13" y="169"/>
                  </a:cubicBezTo>
                  <a:cubicBezTo>
                    <a:pt x="11" y="174"/>
                    <a:pt x="13" y="179"/>
                    <a:pt x="18" y="182"/>
                  </a:cubicBezTo>
                  <a:cubicBezTo>
                    <a:pt x="42" y="194"/>
                    <a:pt x="42" y="194"/>
                    <a:pt x="42" y="194"/>
                  </a:cubicBezTo>
                  <a:cubicBezTo>
                    <a:pt x="47" y="196"/>
                    <a:pt x="49" y="201"/>
                    <a:pt x="48" y="205"/>
                  </a:cubicBezTo>
                  <a:cubicBezTo>
                    <a:pt x="46" y="214"/>
                    <a:pt x="45" y="223"/>
                    <a:pt x="45" y="232"/>
                  </a:cubicBezTo>
                  <a:cubicBezTo>
                    <a:pt x="44" y="237"/>
                    <a:pt x="41" y="241"/>
                    <a:pt x="36" y="242"/>
                  </a:cubicBezTo>
                  <a:cubicBezTo>
                    <a:pt x="9" y="247"/>
                    <a:pt x="9" y="247"/>
                    <a:pt x="9" y="247"/>
                  </a:cubicBezTo>
                  <a:cubicBezTo>
                    <a:pt x="4" y="248"/>
                    <a:pt x="0" y="253"/>
                    <a:pt x="1" y="259"/>
                  </a:cubicBezTo>
                  <a:cubicBezTo>
                    <a:pt x="7" y="303"/>
                    <a:pt x="7" y="303"/>
                    <a:pt x="7" y="303"/>
                  </a:cubicBezTo>
                  <a:cubicBezTo>
                    <a:pt x="8" y="309"/>
                    <a:pt x="13" y="313"/>
                    <a:pt x="19" y="312"/>
                  </a:cubicBezTo>
                  <a:cubicBezTo>
                    <a:pt x="47" y="309"/>
                    <a:pt x="47" y="309"/>
                    <a:pt x="47" y="309"/>
                  </a:cubicBezTo>
                  <a:cubicBezTo>
                    <a:pt x="52" y="308"/>
                    <a:pt x="56" y="311"/>
                    <a:pt x="58" y="315"/>
                  </a:cubicBezTo>
                  <a:cubicBezTo>
                    <a:pt x="60" y="319"/>
                    <a:pt x="61" y="323"/>
                    <a:pt x="63" y="326"/>
                  </a:cubicBezTo>
                  <a:cubicBezTo>
                    <a:pt x="65" y="331"/>
                    <a:pt x="64" y="336"/>
                    <a:pt x="60" y="339"/>
                  </a:cubicBezTo>
                  <a:cubicBezTo>
                    <a:pt x="37" y="357"/>
                    <a:pt x="37" y="357"/>
                    <a:pt x="37" y="357"/>
                  </a:cubicBezTo>
                  <a:cubicBezTo>
                    <a:pt x="33" y="360"/>
                    <a:pt x="32" y="367"/>
                    <a:pt x="36" y="371"/>
                  </a:cubicBezTo>
                  <a:cubicBezTo>
                    <a:pt x="62" y="407"/>
                    <a:pt x="62" y="407"/>
                    <a:pt x="62" y="407"/>
                  </a:cubicBezTo>
                  <a:cubicBezTo>
                    <a:pt x="65" y="412"/>
                    <a:pt x="72" y="413"/>
                    <a:pt x="76" y="410"/>
                  </a:cubicBezTo>
                  <a:cubicBezTo>
                    <a:pt x="101" y="393"/>
                    <a:pt x="101" y="393"/>
                    <a:pt x="101" y="393"/>
                  </a:cubicBezTo>
                  <a:cubicBezTo>
                    <a:pt x="105" y="390"/>
                    <a:pt x="110" y="391"/>
                    <a:pt x="114" y="394"/>
                  </a:cubicBezTo>
                  <a:cubicBezTo>
                    <a:pt x="119" y="398"/>
                    <a:pt x="124" y="402"/>
                    <a:pt x="129" y="405"/>
                  </a:cubicBezTo>
                  <a:cubicBezTo>
                    <a:pt x="133" y="408"/>
                    <a:pt x="135" y="413"/>
                    <a:pt x="133" y="418"/>
                  </a:cubicBezTo>
                  <a:cubicBezTo>
                    <a:pt x="122" y="446"/>
                    <a:pt x="122" y="446"/>
                    <a:pt x="122" y="446"/>
                  </a:cubicBezTo>
                  <a:cubicBezTo>
                    <a:pt x="120" y="451"/>
                    <a:pt x="122" y="457"/>
                    <a:pt x="127" y="459"/>
                  </a:cubicBezTo>
                  <a:cubicBezTo>
                    <a:pt x="168" y="477"/>
                    <a:pt x="168" y="477"/>
                    <a:pt x="168" y="477"/>
                  </a:cubicBezTo>
                  <a:cubicBezTo>
                    <a:pt x="173" y="480"/>
                    <a:pt x="179" y="477"/>
                    <a:pt x="182" y="472"/>
                  </a:cubicBezTo>
                  <a:cubicBezTo>
                    <a:pt x="196" y="444"/>
                    <a:pt x="196" y="444"/>
                    <a:pt x="196" y="444"/>
                  </a:cubicBezTo>
                  <a:cubicBezTo>
                    <a:pt x="198" y="440"/>
                    <a:pt x="202" y="437"/>
                    <a:pt x="207" y="438"/>
                  </a:cubicBezTo>
                  <a:cubicBezTo>
                    <a:pt x="215" y="440"/>
                    <a:pt x="223" y="441"/>
                    <a:pt x="231" y="441"/>
                  </a:cubicBezTo>
                  <a:cubicBezTo>
                    <a:pt x="236" y="441"/>
                    <a:pt x="240" y="445"/>
                    <a:pt x="241" y="449"/>
                  </a:cubicBezTo>
                  <a:cubicBezTo>
                    <a:pt x="247" y="481"/>
                    <a:pt x="247" y="481"/>
                    <a:pt x="247" y="481"/>
                  </a:cubicBezTo>
                  <a:cubicBezTo>
                    <a:pt x="248" y="487"/>
                    <a:pt x="253" y="490"/>
                    <a:pt x="259" y="489"/>
                  </a:cubicBezTo>
                  <a:cubicBezTo>
                    <a:pt x="303" y="483"/>
                    <a:pt x="303" y="483"/>
                    <a:pt x="303" y="483"/>
                  </a:cubicBezTo>
                  <a:cubicBezTo>
                    <a:pt x="308" y="482"/>
                    <a:pt x="312" y="477"/>
                    <a:pt x="312" y="472"/>
                  </a:cubicBezTo>
                  <a:cubicBezTo>
                    <a:pt x="308" y="439"/>
                    <a:pt x="308" y="439"/>
                    <a:pt x="308" y="439"/>
                  </a:cubicBezTo>
                  <a:cubicBezTo>
                    <a:pt x="308" y="434"/>
                    <a:pt x="311" y="430"/>
                    <a:pt x="315" y="428"/>
                  </a:cubicBezTo>
                  <a:cubicBezTo>
                    <a:pt x="318" y="427"/>
                    <a:pt x="321" y="426"/>
                    <a:pt x="324" y="424"/>
                  </a:cubicBezTo>
                  <a:cubicBezTo>
                    <a:pt x="329" y="423"/>
                    <a:pt x="334" y="424"/>
                    <a:pt x="336" y="427"/>
                  </a:cubicBezTo>
                  <a:cubicBezTo>
                    <a:pt x="357" y="453"/>
                    <a:pt x="357" y="453"/>
                    <a:pt x="357" y="453"/>
                  </a:cubicBezTo>
                  <a:cubicBezTo>
                    <a:pt x="361" y="458"/>
                    <a:pt x="367" y="459"/>
                    <a:pt x="371" y="455"/>
                  </a:cubicBezTo>
                  <a:cubicBezTo>
                    <a:pt x="408" y="429"/>
                    <a:pt x="408" y="429"/>
                    <a:pt x="408" y="429"/>
                  </a:cubicBezTo>
                  <a:cubicBezTo>
                    <a:pt x="412" y="426"/>
                    <a:pt x="413" y="419"/>
                    <a:pt x="410" y="415"/>
                  </a:cubicBezTo>
                  <a:cubicBezTo>
                    <a:pt x="391" y="387"/>
                    <a:pt x="391" y="387"/>
                    <a:pt x="391" y="387"/>
                  </a:cubicBezTo>
                  <a:cubicBezTo>
                    <a:pt x="389" y="383"/>
                    <a:pt x="389" y="378"/>
                    <a:pt x="392" y="375"/>
                  </a:cubicBezTo>
                  <a:cubicBezTo>
                    <a:pt x="396" y="370"/>
                    <a:pt x="400" y="365"/>
                    <a:pt x="404" y="361"/>
                  </a:cubicBezTo>
                  <a:cubicBezTo>
                    <a:pt x="406" y="357"/>
                    <a:pt x="411" y="355"/>
                    <a:pt x="416" y="357"/>
                  </a:cubicBezTo>
                  <a:cubicBezTo>
                    <a:pt x="446" y="369"/>
                    <a:pt x="446" y="369"/>
                    <a:pt x="446" y="369"/>
                  </a:cubicBezTo>
                  <a:cubicBezTo>
                    <a:pt x="451" y="371"/>
                    <a:pt x="457" y="368"/>
                    <a:pt x="459" y="363"/>
                  </a:cubicBezTo>
                  <a:lnTo>
                    <a:pt x="477" y="322"/>
                  </a:lnTo>
                  <a:close/>
                  <a:moveTo>
                    <a:pt x="352" y="386"/>
                  </a:moveTo>
                  <a:cubicBezTo>
                    <a:pt x="273" y="444"/>
                    <a:pt x="162" y="427"/>
                    <a:pt x="104" y="348"/>
                  </a:cubicBezTo>
                  <a:cubicBezTo>
                    <a:pt x="46" y="269"/>
                    <a:pt x="63" y="158"/>
                    <a:pt x="142" y="100"/>
                  </a:cubicBezTo>
                  <a:cubicBezTo>
                    <a:pt x="221" y="42"/>
                    <a:pt x="332" y="59"/>
                    <a:pt x="390" y="138"/>
                  </a:cubicBezTo>
                  <a:cubicBezTo>
                    <a:pt x="447" y="217"/>
                    <a:pt x="430" y="328"/>
                    <a:pt x="352" y="386"/>
                  </a:cubicBezTo>
                  <a:close/>
                </a:path>
              </a:pathLst>
            </a:custGeom>
            <a:solidFill>
              <a:schemeClr val="accent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75" name="Freeform 76"/>
            <p:cNvSpPr>
              <a:spLocks noEditPoints="1"/>
            </p:cNvSpPr>
            <p:nvPr/>
          </p:nvSpPr>
          <p:spPr bwMode="auto">
            <a:xfrm>
              <a:off x="3009373" y="3915057"/>
              <a:ext cx="649745" cy="651114"/>
            </a:xfrm>
            <a:custGeom>
              <a:avLst/>
              <a:gdLst>
                <a:gd name="T0" fmla="*/ 344 w 401"/>
                <a:gd name="T1" fmla="*/ 96 h 402"/>
                <a:gd name="T2" fmla="*/ 96 w 401"/>
                <a:gd name="T3" fmla="*/ 58 h 402"/>
                <a:gd name="T4" fmla="*/ 58 w 401"/>
                <a:gd name="T5" fmla="*/ 306 h 402"/>
                <a:gd name="T6" fmla="*/ 306 w 401"/>
                <a:gd name="T7" fmla="*/ 344 h 402"/>
                <a:gd name="T8" fmla="*/ 344 w 401"/>
                <a:gd name="T9" fmla="*/ 96 h 402"/>
                <a:gd name="T10" fmla="*/ 297 w 401"/>
                <a:gd name="T11" fmla="*/ 332 h 402"/>
                <a:gd name="T12" fmla="*/ 69 w 401"/>
                <a:gd name="T13" fmla="*/ 297 h 402"/>
                <a:gd name="T14" fmla="*/ 104 w 401"/>
                <a:gd name="T15" fmla="*/ 69 h 402"/>
                <a:gd name="T16" fmla="*/ 332 w 401"/>
                <a:gd name="T17" fmla="*/ 104 h 402"/>
                <a:gd name="T18" fmla="*/ 297 w 401"/>
                <a:gd name="T19" fmla="*/ 33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402">
                  <a:moveTo>
                    <a:pt x="344" y="96"/>
                  </a:moveTo>
                  <a:cubicBezTo>
                    <a:pt x="286" y="17"/>
                    <a:pt x="175" y="0"/>
                    <a:pt x="96" y="58"/>
                  </a:cubicBezTo>
                  <a:cubicBezTo>
                    <a:pt x="17" y="116"/>
                    <a:pt x="0" y="227"/>
                    <a:pt x="58" y="306"/>
                  </a:cubicBezTo>
                  <a:cubicBezTo>
                    <a:pt x="116" y="385"/>
                    <a:pt x="227" y="402"/>
                    <a:pt x="306" y="344"/>
                  </a:cubicBezTo>
                  <a:cubicBezTo>
                    <a:pt x="384" y="286"/>
                    <a:pt x="401" y="175"/>
                    <a:pt x="344" y="96"/>
                  </a:cubicBezTo>
                  <a:close/>
                  <a:moveTo>
                    <a:pt x="297" y="332"/>
                  </a:moveTo>
                  <a:cubicBezTo>
                    <a:pt x="224" y="386"/>
                    <a:pt x="122" y="370"/>
                    <a:pt x="69" y="297"/>
                  </a:cubicBezTo>
                  <a:cubicBezTo>
                    <a:pt x="16" y="225"/>
                    <a:pt x="32" y="123"/>
                    <a:pt x="104" y="69"/>
                  </a:cubicBezTo>
                  <a:cubicBezTo>
                    <a:pt x="177" y="16"/>
                    <a:pt x="279" y="32"/>
                    <a:pt x="332" y="104"/>
                  </a:cubicBezTo>
                  <a:cubicBezTo>
                    <a:pt x="385" y="177"/>
                    <a:pt x="370" y="279"/>
                    <a:pt x="297" y="332"/>
                  </a:cubicBezTo>
                  <a:close/>
                </a:path>
              </a:pathLst>
            </a:custGeom>
            <a:solidFill>
              <a:schemeClr val="accent2">
                <a:lumMod val="75000"/>
              </a:schemeClr>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76" name="Freeform 79"/>
            <p:cNvSpPr>
              <a:spLocks noEditPoints="1"/>
            </p:cNvSpPr>
            <p:nvPr/>
          </p:nvSpPr>
          <p:spPr bwMode="auto">
            <a:xfrm>
              <a:off x="3035390" y="3941076"/>
              <a:ext cx="597710" cy="599079"/>
            </a:xfrm>
            <a:custGeom>
              <a:avLst/>
              <a:gdLst>
                <a:gd name="T0" fmla="*/ 316 w 369"/>
                <a:gd name="T1" fmla="*/ 88 h 370"/>
                <a:gd name="T2" fmla="*/ 88 w 369"/>
                <a:gd name="T3" fmla="*/ 53 h 370"/>
                <a:gd name="T4" fmla="*/ 53 w 369"/>
                <a:gd name="T5" fmla="*/ 281 h 370"/>
                <a:gd name="T6" fmla="*/ 281 w 369"/>
                <a:gd name="T7" fmla="*/ 316 h 370"/>
                <a:gd name="T8" fmla="*/ 316 w 369"/>
                <a:gd name="T9" fmla="*/ 88 h 370"/>
                <a:gd name="T10" fmla="*/ 264 w 369"/>
                <a:gd name="T11" fmla="*/ 293 h 370"/>
                <a:gd name="T12" fmla="*/ 76 w 369"/>
                <a:gd name="T13" fmla="*/ 264 h 370"/>
                <a:gd name="T14" fmla="*/ 105 w 369"/>
                <a:gd name="T15" fmla="*/ 76 h 370"/>
                <a:gd name="T16" fmla="*/ 293 w 369"/>
                <a:gd name="T17" fmla="*/ 105 h 370"/>
                <a:gd name="T18" fmla="*/ 264 w 369"/>
                <a:gd name="T19" fmla="*/ 29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370">
                  <a:moveTo>
                    <a:pt x="316" y="88"/>
                  </a:moveTo>
                  <a:cubicBezTo>
                    <a:pt x="263" y="16"/>
                    <a:pt x="161" y="0"/>
                    <a:pt x="88" y="53"/>
                  </a:cubicBezTo>
                  <a:cubicBezTo>
                    <a:pt x="16" y="107"/>
                    <a:pt x="0" y="209"/>
                    <a:pt x="53" y="281"/>
                  </a:cubicBezTo>
                  <a:cubicBezTo>
                    <a:pt x="106" y="354"/>
                    <a:pt x="208" y="370"/>
                    <a:pt x="281" y="316"/>
                  </a:cubicBezTo>
                  <a:cubicBezTo>
                    <a:pt x="354" y="263"/>
                    <a:pt x="369" y="161"/>
                    <a:pt x="316" y="88"/>
                  </a:cubicBezTo>
                  <a:close/>
                  <a:moveTo>
                    <a:pt x="264" y="293"/>
                  </a:moveTo>
                  <a:cubicBezTo>
                    <a:pt x="204" y="337"/>
                    <a:pt x="120" y="324"/>
                    <a:pt x="76" y="264"/>
                  </a:cubicBezTo>
                  <a:cubicBezTo>
                    <a:pt x="32" y="205"/>
                    <a:pt x="45" y="120"/>
                    <a:pt x="105" y="76"/>
                  </a:cubicBezTo>
                  <a:cubicBezTo>
                    <a:pt x="165" y="32"/>
                    <a:pt x="249" y="45"/>
                    <a:pt x="293" y="105"/>
                  </a:cubicBezTo>
                  <a:cubicBezTo>
                    <a:pt x="337" y="165"/>
                    <a:pt x="324" y="249"/>
                    <a:pt x="264" y="293"/>
                  </a:cubicBezTo>
                  <a:close/>
                </a:path>
              </a:pathLst>
            </a:custGeom>
            <a:solidFill>
              <a:schemeClr val="accent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77" name="Freeform 80"/>
            <p:cNvSpPr>
              <a:spLocks noEditPoints="1"/>
            </p:cNvSpPr>
            <p:nvPr/>
          </p:nvSpPr>
          <p:spPr bwMode="auto">
            <a:xfrm>
              <a:off x="3641317" y="3416622"/>
              <a:ext cx="830496" cy="828442"/>
            </a:xfrm>
            <a:custGeom>
              <a:avLst/>
              <a:gdLst>
                <a:gd name="T0" fmla="*/ 136 w 513"/>
                <a:gd name="T1" fmla="*/ 29 h 512"/>
                <a:gd name="T2" fmla="*/ 119 w 513"/>
                <a:gd name="T3" fmla="*/ 66 h 512"/>
                <a:gd name="T4" fmla="*/ 102 w 513"/>
                <a:gd name="T5" fmla="*/ 80 h 512"/>
                <a:gd name="T6" fmla="*/ 62 w 513"/>
                <a:gd name="T7" fmla="*/ 88 h 512"/>
                <a:gd name="T8" fmla="*/ 60 w 513"/>
                <a:gd name="T9" fmla="*/ 129 h 512"/>
                <a:gd name="T10" fmla="*/ 49 w 513"/>
                <a:gd name="T11" fmla="*/ 148 h 512"/>
                <a:gd name="T12" fmla="*/ 15 w 513"/>
                <a:gd name="T13" fmla="*/ 170 h 512"/>
                <a:gd name="T14" fmla="*/ 27 w 513"/>
                <a:gd name="T15" fmla="*/ 208 h 512"/>
                <a:gd name="T16" fmla="*/ 24 w 513"/>
                <a:gd name="T17" fmla="*/ 230 h 512"/>
                <a:gd name="T18" fmla="*/ 0 w 513"/>
                <a:gd name="T19" fmla="*/ 263 h 512"/>
                <a:gd name="T20" fmla="*/ 26 w 513"/>
                <a:gd name="T21" fmla="*/ 294 h 512"/>
                <a:gd name="T22" fmla="*/ 30 w 513"/>
                <a:gd name="T23" fmla="*/ 316 h 512"/>
                <a:gd name="T24" fmla="*/ 20 w 513"/>
                <a:gd name="T25" fmla="*/ 355 h 512"/>
                <a:gd name="T26" fmla="*/ 55 w 513"/>
                <a:gd name="T27" fmla="*/ 375 h 512"/>
                <a:gd name="T28" fmla="*/ 67 w 513"/>
                <a:gd name="T29" fmla="*/ 393 h 512"/>
                <a:gd name="T30" fmla="*/ 72 w 513"/>
                <a:gd name="T31" fmla="*/ 434 h 512"/>
                <a:gd name="T32" fmla="*/ 112 w 513"/>
                <a:gd name="T33" fmla="*/ 440 h 512"/>
                <a:gd name="T34" fmla="*/ 130 w 513"/>
                <a:gd name="T35" fmla="*/ 452 h 512"/>
                <a:gd name="T36" fmla="*/ 148 w 513"/>
                <a:gd name="T37" fmla="*/ 488 h 512"/>
                <a:gd name="T38" fmla="*/ 188 w 513"/>
                <a:gd name="T39" fmla="*/ 479 h 512"/>
                <a:gd name="T40" fmla="*/ 209 w 513"/>
                <a:gd name="T41" fmla="*/ 485 h 512"/>
                <a:gd name="T42" fmla="*/ 240 w 513"/>
                <a:gd name="T43" fmla="*/ 512 h 512"/>
                <a:gd name="T44" fmla="*/ 273 w 513"/>
                <a:gd name="T45" fmla="*/ 489 h 512"/>
                <a:gd name="T46" fmla="*/ 295 w 513"/>
                <a:gd name="T47" fmla="*/ 486 h 512"/>
                <a:gd name="T48" fmla="*/ 333 w 513"/>
                <a:gd name="T49" fmla="*/ 500 h 512"/>
                <a:gd name="T50" fmla="*/ 357 w 513"/>
                <a:gd name="T51" fmla="*/ 467 h 512"/>
                <a:gd name="T52" fmla="*/ 376 w 513"/>
                <a:gd name="T53" fmla="*/ 457 h 512"/>
                <a:gd name="T54" fmla="*/ 417 w 513"/>
                <a:gd name="T55" fmla="*/ 456 h 512"/>
                <a:gd name="T56" fmla="*/ 426 w 513"/>
                <a:gd name="T57" fmla="*/ 417 h 512"/>
                <a:gd name="T58" fmla="*/ 441 w 513"/>
                <a:gd name="T59" fmla="*/ 400 h 512"/>
                <a:gd name="T60" fmla="*/ 478 w 513"/>
                <a:gd name="T61" fmla="*/ 385 h 512"/>
                <a:gd name="T62" fmla="*/ 473 w 513"/>
                <a:gd name="T63" fmla="*/ 344 h 512"/>
                <a:gd name="T64" fmla="*/ 480 w 513"/>
                <a:gd name="T65" fmla="*/ 324 h 512"/>
                <a:gd name="T66" fmla="*/ 510 w 513"/>
                <a:gd name="T67" fmla="*/ 296 h 512"/>
                <a:gd name="T68" fmla="*/ 490 w 513"/>
                <a:gd name="T69" fmla="*/ 260 h 512"/>
                <a:gd name="T70" fmla="*/ 490 w 513"/>
                <a:gd name="T71" fmla="*/ 238 h 512"/>
                <a:gd name="T72" fmla="*/ 507 w 513"/>
                <a:gd name="T73" fmla="*/ 202 h 512"/>
                <a:gd name="T74" fmla="*/ 476 w 513"/>
                <a:gd name="T75" fmla="*/ 175 h 512"/>
                <a:gd name="T76" fmla="*/ 468 w 513"/>
                <a:gd name="T77" fmla="*/ 155 h 512"/>
                <a:gd name="T78" fmla="*/ 471 w 513"/>
                <a:gd name="T79" fmla="*/ 115 h 512"/>
                <a:gd name="T80" fmla="*/ 432 w 513"/>
                <a:gd name="T81" fmla="*/ 101 h 512"/>
                <a:gd name="T82" fmla="*/ 417 w 513"/>
                <a:gd name="T83" fmla="*/ 86 h 512"/>
                <a:gd name="T84" fmla="*/ 405 w 513"/>
                <a:gd name="T85" fmla="*/ 47 h 512"/>
                <a:gd name="T86" fmla="*/ 365 w 513"/>
                <a:gd name="T87" fmla="*/ 48 h 512"/>
                <a:gd name="T88" fmla="*/ 345 w 513"/>
                <a:gd name="T89" fmla="*/ 39 h 512"/>
                <a:gd name="T90" fmla="*/ 320 w 513"/>
                <a:gd name="T91" fmla="*/ 7 h 512"/>
                <a:gd name="T92" fmla="*/ 282 w 513"/>
                <a:gd name="T93" fmla="*/ 23 h 512"/>
                <a:gd name="T94" fmla="*/ 260 w 513"/>
                <a:gd name="T95" fmla="*/ 22 h 512"/>
                <a:gd name="T96" fmla="*/ 226 w 513"/>
                <a:gd name="T97" fmla="*/ 1 h 512"/>
                <a:gd name="T98" fmla="*/ 197 w 513"/>
                <a:gd name="T99" fmla="*/ 30 h 512"/>
                <a:gd name="T100" fmla="*/ 176 w 513"/>
                <a:gd name="T101" fmla="*/ 36 h 512"/>
                <a:gd name="T102" fmla="*/ 407 w 513"/>
                <a:gd name="T103" fmla="*/ 207 h 512"/>
                <a:gd name="T104" fmla="*/ 106 w 513"/>
                <a:gd name="T105" fmla="*/ 304 h 512"/>
                <a:gd name="T106" fmla="*/ 407 w 513"/>
                <a:gd name="T107" fmla="*/ 20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3" h="512">
                  <a:moveTo>
                    <a:pt x="156" y="44"/>
                  </a:moveTo>
                  <a:cubicBezTo>
                    <a:pt x="136" y="29"/>
                    <a:pt x="136" y="29"/>
                    <a:pt x="136" y="29"/>
                  </a:cubicBezTo>
                  <a:cubicBezTo>
                    <a:pt x="137" y="55"/>
                    <a:pt x="137" y="55"/>
                    <a:pt x="137" y="55"/>
                  </a:cubicBezTo>
                  <a:cubicBezTo>
                    <a:pt x="137" y="64"/>
                    <a:pt x="127" y="70"/>
                    <a:pt x="119" y="66"/>
                  </a:cubicBezTo>
                  <a:cubicBezTo>
                    <a:pt x="96" y="55"/>
                    <a:pt x="96" y="55"/>
                    <a:pt x="96" y="55"/>
                  </a:cubicBezTo>
                  <a:cubicBezTo>
                    <a:pt x="102" y="80"/>
                    <a:pt x="102" y="80"/>
                    <a:pt x="102" y="80"/>
                  </a:cubicBezTo>
                  <a:cubicBezTo>
                    <a:pt x="104" y="89"/>
                    <a:pt x="96" y="97"/>
                    <a:pt x="87" y="95"/>
                  </a:cubicBezTo>
                  <a:cubicBezTo>
                    <a:pt x="62" y="88"/>
                    <a:pt x="62" y="88"/>
                    <a:pt x="62" y="88"/>
                  </a:cubicBezTo>
                  <a:cubicBezTo>
                    <a:pt x="72" y="111"/>
                    <a:pt x="72" y="111"/>
                    <a:pt x="72" y="111"/>
                  </a:cubicBezTo>
                  <a:cubicBezTo>
                    <a:pt x="76" y="120"/>
                    <a:pt x="69" y="129"/>
                    <a:pt x="60" y="129"/>
                  </a:cubicBezTo>
                  <a:cubicBezTo>
                    <a:pt x="35" y="127"/>
                    <a:pt x="35" y="127"/>
                    <a:pt x="35" y="127"/>
                  </a:cubicBezTo>
                  <a:cubicBezTo>
                    <a:pt x="49" y="148"/>
                    <a:pt x="49" y="148"/>
                    <a:pt x="49" y="148"/>
                  </a:cubicBezTo>
                  <a:cubicBezTo>
                    <a:pt x="54" y="156"/>
                    <a:pt x="49" y="166"/>
                    <a:pt x="40" y="167"/>
                  </a:cubicBezTo>
                  <a:cubicBezTo>
                    <a:pt x="15" y="170"/>
                    <a:pt x="15" y="170"/>
                    <a:pt x="15" y="170"/>
                  </a:cubicBezTo>
                  <a:cubicBezTo>
                    <a:pt x="32" y="188"/>
                    <a:pt x="32" y="188"/>
                    <a:pt x="32" y="188"/>
                  </a:cubicBezTo>
                  <a:cubicBezTo>
                    <a:pt x="39" y="194"/>
                    <a:pt x="36" y="206"/>
                    <a:pt x="27" y="208"/>
                  </a:cubicBezTo>
                  <a:cubicBezTo>
                    <a:pt x="3" y="216"/>
                    <a:pt x="3" y="216"/>
                    <a:pt x="3" y="216"/>
                  </a:cubicBezTo>
                  <a:cubicBezTo>
                    <a:pt x="24" y="230"/>
                    <a:pt x="24" y="230"/>
                    <a:pt x="24" y="230"/>
                  </a:cubicBezTo>
                  <a:cubicBezTo>
                    <a:pt x="32" y="235"/>
                    <a:pt x="31" y="247"/>
                    <a:pt x="22" y="251"/>
                  </a:cubicBezTo>
                  <a:cubicBezTo>
                    <a:pt x="0" y="263"/>
                    <a:pt x="0" y="263"/>
                    <a:pt x="0" y="263"/>
                  </a:cubicBezTo>
                  <a:cubicBezTo>
                    <a:pt x="23" y="273"/>
                    <a:pt x="23" y="273"/>
                    <a:pt x="23" y="273"/>
                  </a:cubicBezTo>
                  <a:cubicBezTo>
                    <a:pt x="32" y="277"/>
                    <a:pt x="33" y="289"/>
                    <a:pt x="26" y="294"/>
                  </a:cubicBezTo>
                  <a:cubicBezTo>
                    <a:pt x="6" y="310"/>
                    <a:pt x="6" y="310"/>
                    <a:pt x="6" y="310"/>
                  </a:cubicBezTo>
                  <a:cubicBezTo>
                    <a:pt x="30" y="316"/>
                    <a:pt x="30" y="316"/>
                    <a:pt x="30" y="316"/>
                  </a:cubicBezTo>
                  <a:cubicBezTo>
                    <a:pt x="39" y="318"/>
                    <a:pt x="43" y="329"/>
                    <a:pt x="37" y="336"/>
                  </a:cubicBezTo>
                  <a:cubicBezTo>
                    <a:pt x="20" y="355"/>
                    <a:pt x="20" y="355"/>
                    <a:pt x="20" y="355"/>
                  </a:cubicBezTo>
                  <a:cubicBezTo>
                    <a:pt x="45" y="356"/>
                    <a:pt x="45" y="356"/>
                    <a:pt x="45" y="356"/>
                  </a:cubicBezTo>
                  <a:cubicBezTo>
                    <a:pt x="54" y="357"/>
                    <a:pt x="60" y="367"/>
                    <a:pt x="55" y="375"/>
                  </a:cubicBezTo>
                  <a:cubicBezTo>
                    <a:pt x="42" y="397"/>
                    <a:pt x="42" y="397"/>
                    <a:pt x="42" y="397"/>
                  </a:cubicBezTo>
                  <a:cubicBezTo>
                    <a:pt x="67" y="393"/>
                    <a:pt x="67" y="393"/>
                    <a:pt x="67" y="393"/>
                  </a:cubicBezTo>
                  <a:cubicBezTo>
                    <a:pt x="76" y="392"/>
                    <a:pt x="84" y="401"/>
                    <a:pt x="80" y="410"/>
                  </a:cubicBezTo>
                  <a:cubicBezTo>
                    <a:pt x="72" y="434"/>
                    <a:pt x="72" y="434"/>
                    <a:pt x="72" y="434"/>
                  </a:cubicBezTo>
                  <a:cubicBezTo>
                    <a:pt x="96" y="426"/>
                    <a:pt x="96" y="426"/>
                    <a:pt x="96" y="426"/>
                  </a:cubicBezTo>
                  <a:cubicBezTo>
                    <a:pt x="105" y="423"/>
                    <a:pt x="113" y="430"/>
                    <a:pt x="112" y="440"/>
                  </a:cubicBezTo>
                  <a:cubicBezTo>
                    <a:pt x="108" y="465"/>
                    <a:pt x="108" y="465"/>
                    <a:pt x="108" y="465"/>
                  </a:cubicBezTo>
                  <a:cubicBezTo>
                    <a:pt x="130" y="452"/>
                    <a:pt x="130" y="452"/>
                    <a:pt x="130" y="452"/>
                  </a:cubicBezTo>
                  <a:cubicBezTo>
                    <a:pt x="138" y="448"/>
                    <a:pt x="148" y="454"/>
                    <a:pt x="148" y="463"/>
                  </a:cubicBezTo>
                  <a:cubicBezTo>
                    <a:pt x="148" y="488"/>
                    <a:pt x="148" y="488"/>
                    <a:pt x="148" y="488"/>
                  </a:cubicBezTo>
                  <a:cubicBezTo>
                    <a:pt x="168" y="472"/>
                    <a:pt x="168" y="472"/>
                    <a:pt x="168" y="472"/>
                  </a:cubicBezTo>
                  <a:cubicBezTo>
                    <a:pt x="175" y="466"/>
                    <a:pt x="186" y="470"/>
                    <a:pt x="188" y="479"/>
                  </a:cubicBezTo>
                  <a:cubicBezTo>
                    <a:pt x="193" y="504"/>
                    <a:pt x="193" y="504"/>
                    <a:pt x="193" y="504"/>
                  </a:cubicBezTo>
                  <a:cubicBezTo>
                    <a:pt x="209" y="485"/>
                    <a:pt x="209" y="485"/>
                    <a:pt x="209" y="485"/>
                  </a:cubicBezTo>
                  <a:cubicBezTo>
                    <a:pt x="215" y="478"/>
                    <a:pt x="227" y="479"/>
                    <a:pt x="230" y="488"/>
                  </a:cubicBezTo>
                  <a:cubicBezTo>
                    <a:pt x="240" y="512"/>
                    <a:pt x="240" y="512"/>
                    <a:pt x="240" y="512"/>
                  </a:cubicBezTo>
                  <a:cubicBezTo>
                    <a:pt x="252" y="490"/>
                    <a:pt x="252" y="490"/>
                    <a:pt x="252" y="490"/>
                  </a:cubicBezTo>
                  <a:cubicBezTo>
                    <a:pt x="257" y="481"/>
                    <a:pt x="268" y="481"/>
                    <a:pt x="273" y="489"/>
                  </a:cubicBezTo>
                  <a:cubicBezTo>
                    <a:pt x="287" y="510"/>
                    <a:pt x="287" y="510"/>
                    <a:pt x="287" y="510"/>
                  </a:cubicBezTo>
                  <a:cubicBezTo>
                    <a:pt x="295" y="486"/>
                    <a:pt x="295" y="486"/>
                    <a:pt x="295" y="486"/>
                  </a:cubicBezTo>
                  <a:cubicBezTo>
                    <a:pt x="298" y="477"/>
                    <a:pt x="310" y="475"/>
                    <a:pt x="316" y="482"/>
                  </a:cubicBezTo>
                  <a:cubicBezTo>
                    <a:pt x="333" y="500"/>
                    <a:pt x="333" y="500"/>
                    <a:pt x="333" y="500"/>
                  </a:cubicBezTo>
                  <a:cubicBezTo>
                    <a:pt x="337" y="475"/>
                    <a:pt x="337" y="475"/>
                    <a:pt x="337" y="475"/>
                  </a:cubicBezTo>
                  <a:cubicBezTo>
                    <a:pt x="338" y="466"/>
                    <a:pt x="349" y="462"/>
                    <a:pt x="357" y="467"/>
                  </a:cubicBezTo>
                  <a:cubicBezTo>
                    <a:pt x="377" y="482"/>
                    <a:pt x="377" y="482"/>
                    <a:pt x="377" y="482"/>
                  </a:cubicBezTo>
                  <a:cubicBezTo>
                    <a:pt x="376" y="457"/>
                    <a:pt x="376" y="457"/>
                    <a:pt x="376" y="457"/>
                  </a:cubicBezTo>
                  <a:cubicBezTo>
                    <a:pt x="376" y="447"/>
                    <a:pt x="385" y="441"/>
                    <a:pt x="394" y="445"/>
                  </a:cubicBezTo>
                  <a:cubicBezTo>
                    <a:pt x="417" y="456"/>
                    <a:pt x="417" y="456"/>
                    <a:pt x="417" y="456"/>
                  </a:cubicBezTo>
                  <a:cubicBezTo>
                    <a:pt x="411" y="431"/>
                    <a:pt x="411" y="431"/>
                    <a:pt x="411" y="431"/>
                  </a:cubicBezTo>
                  <a:cubicBezTo>
                    <a:pt x="409" y="422"/>
                    <a:pt x="417" y="414"/>
                    <a:pt x="426" y="417"/>
                  </a:cubicBezTo>
                  <a:cubicBezTo>
                    <a:pt x="451" y="423"/>
                    <a:pt x="451" y="423"/>
                    <a:pt x="451" y="423"/>
                  </a:cubicBezTo>
                  <a:cubicBezTo>
                    <a:pt x="441" y="400"/>
                    <a:pt x="441" y="400"/>
                    <a:pt x="441" y="400"/>
                  </a:cubicBezTo>
                  <a:cubicBezTo>
                    <a:pt x="437" y="391"/>
                    <a:pt x="444" y="382"/>
                    <a:pt x="453" y="383"/>
                  </a:cubicBezTo>
                  <a:cubicBezTo>
                    <a:pt x="478" y="385"/>
                    <a:pt x="478" y="385"/>
                    <a:pt x="478" y="385"/>
                  </a:cubicBezTo>
                  <a:cubicBezTo>
                    <a:pt x="464" y="364"/>
                    <a:pt x="464" y="364"/>
                    <a:pt x="464" y="364"/>
                  </a:cubicBezTo>
                  <a:cubicBezTo>
                    <a:pt x="459" y="356"/>
                    <a:pt x="464" y="345"/>
                    <a:pt x="473" y="344"/>
                  </a:cubicBezTo>
                  <a:cubicBezTo>
                    <a:pt x="498" y="342"/>
                    <a:pt x="498" y="342"/>
                    <a:pt x="498" y="342"/>
                  </a:cubicBezTo>
                  <a:cubicBezTo>
                    <a:pt x="480" y="324"/>
                    <a:pt x="480" y="324"/>
                    <a:pt x="480" y="324"/>
                  </a:cubicBezTo>
                  <a:cubicBezTo>
                    <a:pt x="474" y="317"/>
                    <a:pt x="476" y="306"/>
                    <a:pt x="485" y="303"/>
                  </a:cubicBezTo>
                  <a:cubicBezTo>
                    <a:pt x="510" y="296"/>
                    <a:pt x="510" y="296"/>
                    <a:pt x="510" y="296"/>
                  </a:cubicBezTo>
                  <a:cubicBezTo>
                    <a:pt x="489" y="281"/>
                    <a:pt x="489" y="281"/>
                    <a:pt x="489" y="281"/>
                  </a:cubicBezTo>
                  <a:cubicBezTo>
                    <a:pt x="481" y="276"/>
                    <a:pt x="482" y="264"/>
                    <a:pt x="490" y="260"/>
                  </a:cubicBezTo>
                  <a:cubicBezTo>
                    <a:pt x="513" y="249"/>
                    <a:pt x="513" y="249"/>
                    <a:pt x="513" y="249"/>
                  </a:cubicBezTo>
                  <a:cubicBezTo>
                    <a:pt x="490" y="238"/>
                    <a:pt x="490" y="238"/>
                    <a:pt x="490" y="238"/>
                  </a:cubicBezTo>
                  <a:cubicBezTo>
                    <a:pt x="481" y="234"/>
                    <a:pt x="480" y="223"/>
                    <a:pt x="487" y="217"/>
                  </a:cubicBezTo>
                  <a:cubicBezTo>
                    <a:pt x="507" y="202"/>
                    <a:pt x="507" y="202"/>
                    <a:pt x="507" y="202"/>
                  </a:cubicBezTo>
                  <a:cubicBezTo>
                    <a:pt x="482" y="196"/>
                    <a:pt x="482" y="196"/>
                    <a:pt x="482" y="196"/>
                  </a:cubicBezTo>
                  <a:cubicBezTo>
                    <a:pt x="473" y="193"/>
                    <a:pt x="470" y="182"/>
                    <a:pt x="476" y="175"/>
                  </a:cubicBezTo>
                  <a:cubicBezTo>
                    <a:pt x="493" y="156"/>
                    <a:pt x="493" y="156"/>
                    <a:pt x="493" y="156"/>
                  </a:cubicBezTo>
                  <a:cubicBezTo>
                    <a:pt x="468" y="155"/>
                    <a:pt x="468" y="155"/>
                    <a:pt x="468" y="155"/>
                  </a:cubicBezTo>
                  <a:cubicBezTo>
                    <a:pt x="458" y="155"/>
                    <a:pt x="453" y="144"/>
                    <a:pt x="458" y="136"/>
                  </a:cubicBezTo>
                  <a:cubicBezTo>
                    <a:pt x="471" y="115"/>
                    <a:pt x="471" y="115"/>
                    <a:pt x="471" y="115"/>
                  </a:cubicBezTo>
                  <a:cubicBezTo>
                    <a:pt x="445" y="118"/>
                    <a:pt x="445" y="118"/>
                    <a:pt x="445" y="118"/>
                  </a:cubicBezTo>
                  <a:cubicBezTo>
                    <a:pt x="436" y="119"/>
                    <a:pt x="429" y="110"/>
                    <a:pt x="432" y="101"/>
                  </a:cubicBezTo>
                  <a:cubicBezTo>
                    <a:pt x="441" y="78"/>
                    <a:pt x="441" y="78"/>
                    <a:pt x="441" y="78"/>
                  </a:cubicBezTo>
                  <a:cubicBezTo>
                    <a:pt x="417" y="86"/>
                    <a:pt x="417" y="86"/>
                    <a:pt x="417" y="86"/>
                  </a:cubicBezTo>
                  <a:cubicBezTo>
                    <a:pt x="408" y="89"/>
                    <a:pt x="399" y="81"/>
                    <a:pt x="401" y="72"/>
                  </a:cubicBezTo>
                  <a:cubicBezTo>
                    <a:pt x="405" y="47"/>
                    <a:pt x="405" y="47"/>
                    <a:pt x="405" y="47"/>
                  </a:cubicBezTo>
                  <a:cubicBezTo>
                    <a:pt x="383" y="59"/>
                    <a:pt x="383" y="59"/>
                    <a:pt x="383" y="59"/>
                  </a:cubicBezTo>
                  <a:cubicBezTo>
                    <a:pt x="375" y="63"/>
                    <a:pt x="365" y="58"/>
                    <a:pt x="365" y="48"/>
                  </a:cubicBezTo>
                  <a:cubicBezTo>
                    <a:pt x="364" y="23"/>
                    <a:pt x="364" y="23"/>
                    <a:pt x="364" y="23"/>
                  </a:cubicBezTo>
                  <a:cubicBezTo>
                    <a:pt x="345" y="39"/>
                    <a:pt x="345" y="39"/>
                    <a:pt x="345" y="39"/>
                  </a:cubicBezTo>
                  <a:cubicBezTo>
                    <a:pt x="337" y="45"/>
                    <a:pt x="326" y="41"/>
                    <a:pt x="325" y="32"/>
                  </a:cubicBezTo>
                  <a:cubicBezTo>
                    <a:pt x="320" y="7"/>
                    <a:pt x="320" y="7"/>
                    <a:pt x="320" y="7"/>
                  </a:cubicBezTo>
                  <a:cubicBezTo>
                    <a:pt x="303" y="27"/>
                    <a:pt x="303" y="27"/>
                    <a:pt x="303" y="27"/>
                  </a:cubicBezTo>
                  <a:cubicBezTo>
                    <a:pt x="297" y="34"/>
                    <a:pt x="286" y="32"/>
                    <a:pt x="282" y="23"/>
                  </a:cubicBezTo>
                  <a:cubicBezTo>
                    <a:pt x="273" y="0"/>
                    <a:pt x="273" y="0"/>
                    <a:pt x="273" y="0"/>
                  </a:cubicBezTo>
                  <a:cubicBezTo>
                    <a:pt x="260" y="22"/>
                    <a:pt x="260" y="22"/>
                    <a:pt x="260" y="22"/>
                  </a:cubicBezTo>
                  <a:cubicBezTo>
                    <a:pt x="256" y="30"/>
                    <a:pt x="244" y="30"/>
                    <a:pt x="239" y="22"/>
                  </a:cubicBezTo>
                  <a:cubicBezTo>
                    <a:pt x="226" y="1"/>
                    <a:pt x="226" y="1"/>
                    <a:pt x="226" y="1"/>
                  </a:cubicBezTo>
                  <a:cubicBezTo>
                    <a:pt x="217" y="25"/>
                    <a:pt x="217" y="25"/>
                    <a:pt x="217" y="25"/>
                  </a:cubicBezTo>
                  <a:cubicBezTo>
                    <a:pt x="214" y="34"/>
                    <a:pt x="203" y="36"/>
                    <a:pt x="197" y="30"/>
                  </a:cubicBezTo>
                  <a:cubicBezTo>
                    <a:pt x="179" y="11"/>
                    <a:pt x="179" y="11"/>
                    <a:pt x="179" y="11"/>
                  </a:cubicBezTo>
                  <a:cubicBezTo>
                    <a:pt x="176" y="36"/>
                    <a:pt x="176" y="36"/>
                    <a:pt x="176" y="36"/>
                  </a:cubicBezTo>
                  <a:cubicBezTo>
                    <a:pt x="174" y="45"/>
                    <a:pt x="164" y="50"/>
                    <a:pt x="156" y="44"/>
                  </a:cubicBezTo>
                  <a:close/>
                  <a:moveTo>
                    <a:pt x="407" y="207"/>
                  </a:moveTo>
                  <a:cubicBezTo>
                    <a:pt x="434" y="290"/>
                    <a:pt x="388" y="379"/>
                    <a:pt x="305" y="406"/>
                  </a:cubicBezTo>
                  <a:cubicBezTo>
                    <a:pt x="222" y="433"/>
                    <a:pt x="133" y="387"/>
                    <a:pt x="106" y="304"/>
                  </a:cubicBezTo>
                  <a:cubicBezTo>
                    <a:pt x="79" y="221"/>
                    <a:pt x="125" y="132"/>
                    <a:pt x="208" y="105"/>
                  </a:cubicBezTo>
                  <a:cubicBezTo>
                    <a:pt x="291" y="78"/>
                    <a:pt x="380" y="124"/>
                    <a:pt x="407" y="207"/>
                  </a:cubicBezTo>
                  <a:close/>
                </a:path>
              </a:pathLst>
            </a:custGeom>
            <a:solidFill>
              <a:schemeClr val="accent4"/>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 name="组合 1"/>
          <p:cNvGrpSpPr/>
          <p:nvPr/>
        </p:nvGrpSpPr>
        <p:grpSpPr>
          <a:xfrm>
            <a:off x="5377260" y="1511029"/>
            <a:ext cx="1824856" cy="1886931"/>
            <a:chOff x="4032945" y="1133272"/>
            <a:chExt cx="1368642" cy="1415198"/>
          </a:xfrm>
        </p:grpSpPr>
        <p:pic>
          <p:nvPicPr>
            <p:cNvPr id="70" name="Picture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8418" y="2522453"/>
              <a:ext cx="110231" cy="2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Freeform 63"/>
            <p:cNvSpPr>
              <a:spLocks noEditPoints="1"/>
            </p:cNvSpPr>
            <p:nvPr/>
          </p:nvSpPr>
          <p:spPr bwMode="auto">
            <a:xfrm>
              <a:off x="4032945" y="1133272"/>
              <a:ext cx="1368642" cy="1367957"/>
            </a:xfrm>
            <a:custGeom>
              <a:avLst/>
              <a:gdLst>
                <a:gd name="T0" fmla="*/ 814 w 845"/>
                <a:gd name="T1" fmla="*/ 532 h 845"/>
                <a:gd name="T2" fmla="*/ 754 w 845"/>
                <a:gd name="T3" fmla="*/ 488 h 845"/>
                <a:gd name="T4" fmla="*/ 775 w 845"/>
                <a:gd name="T5" fmla="*/ 430 h 845"/>
                <a:gd name="T6" fmla="*/ 843 w 845"/>
                <a:gd name="T7" fmla="*/ 399 h 845"/>
                <a:gd name="T8" fmla="*/ 812 w 845"/>
                <a:gd name="T9" fmla="*/ 308 h 845"/>
                <a:gd name="T10" fmla="*/ 741 w 845"/>
                <a:gd name="T11" fmla="*/ 301 h 845"/>
                <a:gd name="T12" fmla="*/ 740 w 845"/>
                <a:gd name="T13" fmla="*/ 262 h 845"/>
                <a:gd name="T14" fmla="*/ 785 w 845"/>
                <a:gd name="T15" fmla="*/ 205 h 845"/>
                <a:gd name="T16" fmla="*/ 714 w 845"/>
                <a:gd name="T17" fmla="*/ 138 h 845"/>
                <a:gd name="T18" fmla="*/ 650 w 845"/>
                <a:gd name="T19" fmla="*/ 165 h 845"/>
                <a:gd name="T20" fmla="*/ 617 w 845"/>
                <a:gd name="T21" fmla="*/ 122 h 845"/>
                <a:gd name="T22" fmla="*/ 626 w 845"/>
                <a:gd name="T23" fmla="*/ 53 h 845"/>
                <a:gd name="T24" fmla="*/ 531 w 845"/>
                <a:gd name="T25" fmla="*/ 31 h 845"/>
                <a:gd name="T26" fmla="*/ 491 w 845"/>
                <a:gd name="T27" fmla="*/ 83 h 845"/>
                <a:gd name="T28" fmla="*/ 428 w 845"/>
                <a:gd name="T29" fmla="*/ 62 h 845"/>
                <a:gd name="T30" fmla="*/ 399 w 845"/>
                <a:gd name="T31" fmla="*/ 2 h 845"/>
                <a:gd name="T32" fmla="*/ 307 w 845"/>
                <a:gd name="T33" fmla="*/ 33 h 845"/>
                <a:gd name="T34" fmla="*/ 301 w 845"/>
                <a:gd name="T35" fmla="*/ 97 h 845"/>
                <a:gd name="T36" fmla="*/ 258 w 845"/>
                <a:gd name="T37" fmla="*/ 100 h 845"/>
                <a:gd name="T38" fmla="*/ 205 w 845"/>
                <a:gd name="T39" fmla="*/ 61 h 845"/>
                <a:gd name="T40" fmla="*/ 138 w 845"/>
                <a:gd name="T41" fmla="*/ 131 h 845"/>
                <a:gd name="T42" fmla="*/ 162 w 845"/>
                <a:gd name="T43" fmla="*/ 191 h 845"/>
                <a:gd name="T44" fmla="*/ 118 w 845"/>
                <a:gd name="T45" fmla="*/ 227 h 845"/>
                <a:gd name="T46" fmla="*/ 53 w 845"/>
                <a:gd name="T47" fmla="*/ 219 h 845"/>
                <a:gd name="T48" fmla="*/ 30 w 845"/>
                <a:gd name="T49" fmla="*/ 314 h 845"/>
                <a:gd name="T50" fmla="*/ 83 w 845"/>
                <a:gd name="T51" fmla="*/ 354 h 845"/>
                <a:gd name="T52" fmla="*/ 62 w 845"/>
                <a:gd name="T53" fmla="*/ 417 h 845"/>
                <a:gd name="T54" fmla="*/ 1 w 845"/>
                <a:gd name="T55" fmla="*/ 446 h 845"/>
                <a:gd name="T56" fmla="*/ 32 w 845"/>
                <a:gd name="T57" fmla="*/ 538 h 845"/>
                <a:gd name="T58" fmla="*/ 100 w 845"/>
                <a:gd name="T59" fmla="*/ 544 h 845"/>
                <a:gd name="T60" fmla="*/ 103 w 845"/>
                <a:gd name="T61" fmla="*/ 584 h 845"/>
                <a:gd name="T62" fmla="*/ 61 w 845"/>
                <a:gd name="T63" fmla="*/ 640 h 845"/>
                <a:gd name="T64" fmla="*/ 131 w 845"/>
                <a:gd name="T65" fmla="*/ 707 h 845"/>
                <a:gd name="T66" fmla="*/ 196 w 845"/>
                <a:gd name="T67" fmla="*/ 678 h 845"/>
                <a:gd name="T68" fmla="*/ 229 w 845"/>
                <a:gd name="T69" fmla="*/ 720 h 845"/>
                <a:gd name="T70" fmla="*/ 219 w 845"/>
                <a:gd name="T71" fmla="*/ 792 h 845"/>
                <a:gd name="T72" fmla="*/ 313 w 845"/>
                <a:gd name="T73" fmla="*/ 814 h 845"/>
                <a:gd name="T74" fmla="*/ 356 w 845"/>
                <a:gd name="T75" fmla="*/ 755 h 845"/>
                <a:gd name="T76" fmla="*/ 415 w 845"/>
                <a:gd name="T77" fmla="*/ 775 h 845"/>
                <a:gd name="T78" fmla="*/ 446 w 845"/>
                <a:gd name="T79" fmla="*/ 844 h 845"/>
                <a:gd name="T80" fmla="*/ 537 w 845"/>
                <a:gd name="T81" fmla="*/ 813 h 845"/>
                <a:gd name="T82" fmla="*/ 543 w 845"/>
                <a:gd name="T83" fmla="*/ 738 h 845"/>
                <a:gd name="T84" fmla="*/ 580 w 845"/>
                <a:gd name="T85" fmla="*/ 737 h 845"/>
                <a:gd name="T86" fmla="*/ 640 w 845"/>
                <a:gd name="T87" fmla="*/ 785 h 845"/>
                <a:gd name="T88" fmla="*/ 707 w 845"/>
                <a:gd name="T89" fmla="*/ 715 h 845"/>
                <a:gd name="T90" fmla="*/ 676 w 845"/>
                <a:gd name="T91" fmla="*/ 646 h 845"/>
                <a:gd name="T92" fmla="*/ 716 w 845"/>
                <a:gd name="T93" fmla="*/ 615 h 845"/>
                <a:gd name="T94" fmla="*/ 792 w 845"/>
                <a:gd name="T95" fmla="*/ 626 h 845"/>
                <a:gd name="T96" fmla="*/ 606 w 845"/>
                <a:gd name="T97" fmla="*/ 665 h 845"/>
                <a:gd name="T98" fmla="*/ 244 w 845"/>
                <a:gd name="T99" fmla="*/ 172 h 845"/>
                <a:gd name="T100" fmla="*/ 606 w 845"/>
                <a:gd name="T101" fmla="*/ 66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5" h="845">
                  <a:moveTo>
                    <a:pt x="823" y="555"/>
                  </a:moveTo>
                  <a:cubicBezTo>
                    <a:pt x="826" y="546"/>
                    <a:pt x="823" y="536"/>
                    <a:pt x="814" y="532"/>
                  </a:cubicBezTo>
                  <a:cubicBezTo>
                    <a:pt x="764" y="508"/>
                    <a:pt x="764" y="508"/>
                    <a:pt x="764" y="508"/>
                  </a:cubicBezTo>
                  <a:cubicBezTo>
                    <a:pt x="757" y="504"/>
                    <a:pt x="753" y="496"/>
                    <a:pt x="754" y="488"/>
                  </a:cubicBezTo>
                  <a:cubicBezTo>
                    <a:pt x="757" y="474"/>
                    <a:pt x="759" y="460"/>
                    <a:pt x="761" y="446"/>
                  </a:cubicBezTo>
                  <a:cubicBezTo>
                    <a:pt x="761" y="438"/>
                    <a:pt x="767" y="431"/>
                    <a:pt x="775" y="430"/>
                  </a:cubicBezTo>
                  <a:cubicBezTo>
                    <a:pt x="829" y="420"/>
                    <a:pt x="829" y="420"/>
                    <a:pt x="829" y="420"/>
                  </a:cubicBezTo>
                  <a:cubicBezTo>
                    <a:pt x="838" y="418"/>
                    <a:pt x="845" y="409"/>
                    <a:pt x="843" y="399"/>
                  </a:cubicBezTo>
                  <a:cubicBezTo>
                    <a:pt x="832" y="323"/>
                    <a:pt x="832" y="323"/>
                    <a:pt x="832" y="323"/>
                  </a:cubicBezTo>
                  <a:cubicBezTo>
                    <a:pt x="830" y="313"/>
                    <a:pt x="822" y="307"/>
                    <a:pt x="812" y="308"/>
                  </a:cubicBezTo>
                  <a:cubicBezTo>
                    <a:pt x="760" y="313"/>
                    <a:pt x="760" y="313"/>
                    <a:pt x="760" y="313"/>
                  </a:cubicBezTo>
                  <a:cubicBezTo>
                    <a:pt x="752" y="314"/>
                    <a:pt x="744" y="309"/>
                    <a:pt x="741" y="301"/>
                  </a:cubicBezTo>
                  <a:cubicBezTo>
                    <a:pt x="739" y="295"/>
                    <a:pt x="737" y="289"/>
                    <a:pt x="734" y="283"/>
                  </a:cubicBezTo>
                  <a:cubicBezTo>
                    <a:pt x="731" y="276"/>
                    <a:pt x="733" y="267"/>
                    <a:pt x="740" y="262"/>
                  </a:cubicBezTo>
                  <a:cubicBezTo>
                    <a:pt x="781" y="229"/>
                    <a:pt x="781" y="229"/>
                    <a:pt x="781" y="229"/>
                  </a:cubicBezTo>
                  <a:cubicBezTo>
                    <a:pt x="789" y="223"/>
                    <a:pt x="790" y="213"/>
                    <a:pt x="785" y="205"/>
                  </a:cubicBezTo>
                  <a:cubicBezTo>
                    <a:pt x="739" y="142"/>
                    <a:pt x="739" y="142"/>
                    <a:pt x="739" y="142"/>
                  </a:cubicBezTo>
                  <a:cubicBezTo>
                    <a:pt x="733" y="135"/>
                    <a:pt x="722" y="133"/>
                    <a:pt x="714" y="138"/>
                  </a:cubicBezTo>
                  <a:cubicBezTo>
                    <a:pt x="672" y="167"/>
                    <a:pt x="672" y="167"/>
                    <a:pt x="672" y="167"/>
                  </a:cubicBezTo>
                  <a:cubicBezTo>
                    <a:pt x="666" y="171"/>
                    <a:pt x="657" y="170"/>
                    <a:pt x="650" y="165"/>
                  </a:cubicBezTo>
                  <a:cubicBezTo>
                    <a:pt x="642" y="157"/>
                    <a:pt x="633" y="150"/>
                    <a:pt x="623" y="143"/>
                  </a:cubicBezTo>
                  <a:cubicBezTo>
                    <a:pt x="617" y="138"/>
                    <a:pt x="614" y="130"/>
                    <a:pt x="617" y="122"/>
                  </a:cubicBezTo>
                  <a:cubicBezTo>
                    <a:pt x="635" y="76"/>
                    <a:pt x="635" y="76"/>
                    <a:pt x="635" y="76"/>
                  </a:cubicBezTo>
                  <a:cubicBezTo>
                    <a:pt x="639" y="67"/>
                    <a:pt x="634" y="57"/>
                    <a:pt x="626" y="53"/>
                  </a:cubicBezTo>
                  <a:cubicBezTo>
                    <a:pt x="555" y="22"/>
                    <a:pt x="555" y="22"/>
                    <a:pt x="555" y="22"/>
                  </a:cubicBezTo>
                  <a:cubicBezTo>
                    <a:pt x="546" y="19"/>
                    <a:pt x="536" y="22"/>
                    <a:pt x="531" y="31"/>
                  </a:cubicBezTo>
                  <a:cubicBezTo>
                    <a:pt x="511" y="74"/>
                    <a:pt x="511" y="74"/>
                    <a:pt x="511" y="74"/>
                  </a:cubicBezTo>
                  <a:cubicBezTo>
                    <a:pt x="507" y="81"/>
                    <a:pt x="499" y="85"/>
                    <a:pt x="491" y="83"/>
                  </a:cubicBezTo>
                  <a:cubicBezTo>
                    <a:pt x="475" y="80"/>
                    <a:pt x="460" y="78"/>
                    <a:pt x="444" y="77"/>
                  </a:cubicBezTo>
                  <a:cubicBezTo>
                    <a:pt x="436" y="76"/>
                    <a:pt x="429" y="70"/>
                    <a:pt x="428" y="62"/>
                  </a:cubicBezTo>
                  <a:cubicBezTo>
                    <a:pt x="419" y="16"/>
                    <a:pt x="419" y="16"/>
                    <a:pt x="419" y="16"/>
                  </a:cubicBezTo>
                  <a:cubicBezTo>
                    <a:pt x="417" y="7"/>
                    <a:pt x="408" y="0"/>
                    <a:pt x="399" y="2"/>
                  </a:cubicBezTo>
                  <a:cubicBezTo>
                    <a:pt x="322" y="13"/>
                    <a:pt x="322" y="13"/>
                    <a:pt x="322" y="13"/>
                  </a:cubicBezTo>
                  <a:cubicBezTo>
                    <a:pt x="313" y="15"/>
                    <a:pt x="306" y="23"/>
                    <a:pt x="307" y="33"/>
                  </a:cubicBezTo>
                  <a:cubicBezTo>
                    <a:pt x="312" y="78"/>
                    <a:pt x="312" y="78"/>
                    <a:pt x="312" y="78"/>
                  </a:cubicBezTo>
                  <a:cubicBezTo>
                    <a:pt x="313" y="86"/>
                    <a:pt x="308" y="94"/>
                    <a:pt x="301" y="97"/>
                  </a:cubicBezTo>
                  <a:cubicBezTo>
                    <a:pt x="293" y="99"/>
                    <a:pt x="286" y="102"/>
                    <a:pt x="279" y="106"/>
                  </a:cubicBezTo>
                  <a:cubicBezTo>
                    <a:pt x="272" y="109"/>
                    <a:pt x="263" y="107"/>
                    <a:pt x="258" y="100"/>
                  </a:cubicBezTo>
                  <a:cubicBezTo>
                    <a:pt x="229" y="65"/>
                    <a:pt x="229" y="65"/>
                    <a:pt x="229" y="65"/>
                  </a:cubicBezTo>
                  <a:cubicBezTo>
                    <a:pt x="223" y="57"/>
                    <a:pt x="213" y="56"/>
                    <a:pt x="205" y="61"/>
                  </a:cubicBezTo>
                  <a:cubicBezTo>
                    <a:pt x="143" y="107"/>
                    <a:pt x="143" y="107"/>
                    <a:pt x="143" y="107"/>
                  </a:cubicBezTo>
                  <a:cubicBezTo>
                    <a:pt x="135" y="113"/>
                    <a:pt x="133" y="124"/>
                    <a:pt x="138" y="131"/>
                  </a:cubicBezTo>
                  <a:cubicBezTo>
                    <a:pt x="164" y="169"/>
                    <a:pt x="164" y="169"/>
                    <a:pt x="164" y="169"/>
                  </a:cubicBezTo>
                  <a:cubicBezTo>
                    <a:pt x="168" y="176"/>
                    <a:pt x="168" y="185"/>
                    <a:pt x="162" y="191"/>
                  </a:cubicBezTo>
                  <a:cubicBezTo>
                    <a:pt x="154" y="201"/>
                    <a:pt x="146" y="210"/>
                    <a:pt x="139" y="220"/>
                  </a:cubicBezTo>
                  <a:cubicBezTo>
                    <a:pt x="135" y="227"/>
                    <a:pt x="126" y="230"/>
                    <a:pt x="118" y="227"/>
                  </a:cubicBezTo>
                  <a:cubicBezTo>
                    <a:pt x="76" y="210"/>
                    <a:pt x="76" y="210"/>
                    <a:pt x="76" y="210"/>
                  </a:cubicBezTo>
                  <a:cubicBezTo>
                    <a:pt x="67" y="207"/>
                    <a:pt x="57" y="211"/>
                    <a:pt x="53" y="219"/>
                  </a:cubicBezTo>
                  <a:cubicBezTo>
                    <a:pt x="22" y="290"/>
                    <a:pt x="22" y="290"/>
                    <a:pt x="22" y="290"/>
                  </a:cubicBezTo>
                  <a:cubicBezTo>
                    <a:pt x="18" y="299"/>
                    <a:pt x="22" y="309"/>
                    <a:pt x="30" y="314"/>
                  </a:cubicBezTo>
                  <a:cubicBezTo>
                    <a:pt x="73" y="334"/>
                    <a:pt x="73" y="334"/>
                    <a:pt x="73" y="334"/>
                  </a:cubicBezTo>
                  <a:cubicBezTo>
                    <a:pt x="80" y="338"/>
                    <a:pt x="84" y="346"/>
                    <a:pt x="83" y="354"/>
                  </a:cubicBezTo>
                  <a:cubicBezTo>
                    <a:pt x="80" y="369"/>
                    <a:pt x="78" y="385"/>
                    <a:pt x="77" y="401"/>
                  </a:cubicBezTo>
                  <a:cubicBezTo>
                    <a:pt x="76" y="409"/>
                    <a:pt x="70" y="416"/>
                    <a:pt x="62" y="417"/>
                  </a:cubicBezTo>
                  <a:cubicBezTo>
                    <a:pt x="16" y="426"/>
                    <a:pt x="16" y="426"/>
                    <a:pt x="16" y="426"/>
                  </a:cubicBezTo>
                  <a:cubicBezTo>
                    <a:pt x="6" y="428"/>
                    <a:pt x="0" y="437"/>
                    <a:pt x="1" y="446"/>
                  </a:cubicBezTo>
                  <a:cubicBezTo>
                    <a:pt x="13" y="523"/>
                    <a:pt x="13" y="523"/>
                    <a:pt x="13" y="523"/>
                  </a:cubicBezTo>
                  <a:cubicBezTo>
                    <a:pt x="14" y="532"/>
                    <a:pt x="23" y="539"/>
                    <a:pt x="32" y="538"/>
                  </a:cubicBezTo>
                  <a:cubicBezTo>
                    <a:pt x="82" y="532"/>
                    <a:pt x="82" y="532"/>
                    <a:pt x="82" y="532"/>
                  </a:cubicBezTo>
                  <a:cubicBezTo>
                    <a:pt x="89" y="532"/>
                    <a:pt x="97" y="536"/>
                    <a:pt x="100" y="544"/>
                  </a:cubicBezTo>
                  <a:cubicBezTo>
                    <a:pt x="102" y="550"/>
                    <a:pt x="105" y="556"/>
                    <a:pt x="108" y="563"/>
                  </a:cubicBezTo>
                  <a:cubicBezTo>
                    <a:pt x="112" y="570"/>
                    <a:pt x="110" y="579"/>
                    <a:pt x="103" y="584"/>
                  </a:cubicBezTo>
                  <a:cubicBezTo>
                    <a:pt x="64" y="615"/>
                    <a:pt x="64" y="615"/>
                    <a:pt x="64" y="615"/>
                  </a:cubicBezTo>
                  <a:cubicBezTo>
                    <a:pt x="57" y="621"/>
                    <a:pt x="55" y="632"/>
                    <a:pt x="61" y="640"/>
                  </a:cubicBezTo>
                  <a:cubicBezTo>
                    <a:pt x="107" y="702"/>
                    <a:pt x="107" y="702"/>
                    <a:pt x="107" y="702"/>
                  </a:cubicBezTo>
                  <a:cubicBezTo>
                    <a:pt x="112" y="710"/>
                    <a:pt x="123" y="712"/>
                    <a:pt x="131" y="707"/>
                  </a:cubicBezTo>
                  <a:cubicBezTo>
                    <a:pt x="175" y="677"/>
                    <a:pt x="175" y="677"/>
                    <a:pt x="175" y="677"/>
                  </a:cubicBezTo>
                  <a:cubicBezTo>
                    <a:pt x="181" y="673"/>
                    <a:pt x="190" y="673"/>
                    <a:pt x="196" y="678"/>
                  </a:cubicBezTo>
                  <a:cubicBezTo>
                    <a:pt x="204" y="686"/>
                    <a:pt x="213" y="693"/>
                    <a:pt x="222" y="699"/>
                  </a:cubicBezTo>
                  <a:cubicBezTo>
                    <a:pt x="229" y="704"/>
                    <a:pt x="232" y="712"/>
                    <a:pt x="229" y="720"/>
                  </a:cubicBezTo>
                  <a:cubicBezTo>
                    <a:pt x="209" y="769"/>
                    <a:pt x="209" y="769"/>
                    <a:pt x="209" y="769"/>
                  </a:cubicBezTo>
                  <a:cubicBezTo>
                    <a:pt x="206" y="778"/>
                    <a:pt x="210" y="788"/>
                    <a:pt x="219" y="792"/>
                  </a:cubicBezTo>
                  <a:cubicBezTo>
                    <a:pt x="290" y="823"/>
                    <a:pt x="290" y="823"/>
                    <a:pt x="290" y="823"/>
                  </a:cubicBezTo>
                  <a:cubicBezTo>
                    <a:pt x="299" y="827"/>
                    <a:pt x="309" y="823"/>
                    <a:pt x="313" y="814"/>
                  </a:cubicBezTo>
                  <a:cubicBezTo>
                    <a:pt x="337" y="765"/>
                    <a:pt x="337" y="765"/>
                    <a:pt x="337" y="765"/>
                  </a:cubicBezTo>
                  <a:cubicBezTo>
                    <a:pt x="341" y="758"/>
                    <a:pt x="348" y="754"/>
                    <a:pt x="356" y="755"/>
                  </a:cubicBezTo>
                  <a:cubicBezTo>
                    <a:pt x="370" y="758"/>
                    <a:pt x="384" y="760"/>
                    <a:pt x="399" y="760"/>
                  </a:cubicBezTo>
                  <a:cubicBezTo>
                    <a:pt x="407" y="761"/>
                    <a:pt x="413" y="767"/>
                    <a:pt x="415" y="775"/>
                  </a:cubicBezTo>
                  <a:cubicBezTo>
                    <a:pt x="425" y="829"/>
                    <a:pt x="425" y="829"/>
                    <a:pt x="425" y="829"/>
                  </a:cubicBezTo>
                  <a:cubicBezTo>
                    <a:pt x="427" y="839"/>
                    <a:pt x="436" y="845"/>
                    <a:pt x="446" y="844"/>
                  </a:cubicBezTo>
                  <a:cubicBezTo>
                    <a:pt x="522" y="832"/>
                    <a:pt x="522" y="832"/>
                    <a:pt x="522" y="832"/>
                  </a:cubicBezTo>
                  <a:cubicBezTo>
                    <a:pt x="532" y="831"/>
                    <a:pt x="538" y="822"/>
                    <a:pt x="537" y="813"/>
                  </a:cubicBezTo>
                  <a:cubicBezTo>
                    <a:pt x="531" y="757"/>
                    <a:pt x="531" y="757"/>
                    <a:pt x="531" y="757"/>
                  </a:cubicBezTo>
                  <a:cubicBezTo>
                    <a:pt x="530" y="749"/>
                    <a:pt x="535" y="741"/>
                    <a:pt x="543" y="738"/>
                  </a:cubicBezTo>
                  <a:cubicBezTo>
                    <a:pt x="548" y="736"/>
                    <a:pt x="553" y="734"/>
                    <a:pt x="559" y="732"/>
                  </a:cubicBezTo>
                  <a:cubicBezTo>
                    <a:pt x="566" y="729"/>
                    <a:pt x="575" y="731"/>
                    <a:pt x="580" y="737"/>
                  </a:cubicBezTo>
                  <a:cubicBezTo>
                    <a:pt x="616" y="782"/>
                    <a:pt x="616" y="782"/>
                    <a:pt x="616" y="782"/>
                  </a:cubicBezTo>
                  <a:cubicBezTo>
                    <a:pt x="622" y="789"/>
                    <a:pt x="632" y="791"/>
                    <a:pt x="640" y="785"/>
                  </a:cubicBezTo>
                  <a:cubicBezTo>
                    <a:pt x="702" y="739"/>
                    <a:pt x="702" y="739"/>
                    <a:pt x="702" y="739"/>
                  </a:cubicBezTo>
                  <a:cubicBezTo>
                    <a:pt x="710" y="734"/>
                    <a:pt x="712" y="723"/>
                    <a:pt x="707" y="715"/>
                  </a:cubicBezTo>
                  <a:cubicBezTo>
                    <a:pt x="675" y="667"/>
                    <a:pt x="675" y="667"/>
                    <a:pt x="675" y="667"/>
                  </a:cubicBezTo>
                  <a:cubicBezTo>
                    <a:pt x="670" y="661"/>
                    <a:pt x="671" y="652"/>
                    <a:pt x="676" y="646"/>
                  </a:cubicBezTo>
                  <a:cubicBezTo>
                    <a:pt x="683" y="638"/>
                    <a:pt x="689" y="630"/>
                    <a:pt x="695" y="621"/>
                  </a:cubicBezTo>
                  <a:cubicBezTo>
                    <a:pt x="700" y="615"/>
                    <a:pt x="709" y="612"/>
                    <a:pt x="716" y="615"/>
                  </a:cubicBezTo>
                  <a:cubicBezTo>
                    <a:pt x="769" y="636"/>
                    <a:pt x="769" y="636"/>
                    <a:pt x="769" y="636"/>
                  </a:cubicBezTo>
                  <a:cubicBezTo>
                    <a:pt x="778" y="639"/>
                    <a:pt x="788" y="635"/>
                    <a:pt x="792" y="626"/>
                  </a:cubicBezTo>
                  <a:lnTo>
                    <a:pt x="823" y="555"/>
                  </a:lnTo>
                  <a:close/>
                  <a:moveTo>
                    <a:pt x="606" y="665"/>
                  </a:moveTo>
                  <a:cubicBezTo>
                    <a:pt x="470" y="765"/>
                    <a:pt x="278" y="736"/>
                    <a:pt x="178" y="599"/>
                  </a:cubicBezTo>
                  <a:cubicBezTo>
                    <a:pt x="79" y="463"/>
                    <a:pt x="108" y="272"/>
                    <a:pt x="244" y="172"/>
                  </a:cubicBezTo>
                  <a:cubicBezTo>
                    <a:pt x="380" y="72"/>
                    <a:pt x="571" y="102"/>
                    <a:pt x="671" y="238"/>
                  </a:cubicBezTo>
                  <a:cubicBezTo>
                    <a:pt x="771" y="374"/>
                    <a:pt x="742" y="565"/>
                    <a:pt x="606" y="665"/>
                  </a:cubicBezTo>
                  <a:close/>
                </a:path>
              </a:pathLst>
            </a:custGeom>
            <a:solidFill>
              <a:schemeClr val="accent1"/>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72" name="Freeform 65"/>
            <p:cNvSpPr>
              <a:spLocks noEditPoints="1"/>
            </p:cNvSpPr>
            <p:nvPr/>
          </p:nvSpPr>
          <p:spPr bwMode="auto">
            <a:xfrm>
              <a:off x="4160977" y="1249665"/>
              <a:ext cx="1120794" cy="1122163"/>
            </a:xfrm>
            <a:custGeom>
              <a:avLst/>
              <a:gdLst>
                <a:gd name="T0" fmla="*/ 592 w 692"/>
                <a:gd name="T1" fmla="*/ 166 h 693"/>
                <a:gd name="T2" fmla="*/ 165 w 692"/>
                <a:gd name="T3" fmla="*/ 100 h 693"/>
                <a:gd name="T4" fmla="*/ 99 w 692"/>
                <a:gd name="T5" fmla="*/ 527 h 693"/>
                <a:gd name="T6" fmla="*/ 527 w 692"/>
                <a:gd name="T7" fmla="*/ 593 h 693"/>
                <a:gd name="T8" fmla="*/ 592 w 692"/>
                <a:gd name="T9" fmla="*/ 166 h 693"/>
                <a:gd name="T10" fmla="*/ 512 w 692"/>
                <a:gd name="T11" fmla="*/ 573 h 693"/>
                <a:gd name="T12" fmla="*/ 119 w 692"/>
                <a:gd name="T13" fmla="*/ 513 h 693"/>
                <a:gd name="T14" fmla="*/ 180 w 692"/>
                <a:gd name="T15" fmla="*/ 120 h 693"/>
                <a:gd name="T16" fmla="*/ 573 w 692"/>
                <a:gd name="T17" fmla="*/ 180 h 693"/>
                <a:gd name="T18" fmla="*/ 512 w 692"/>
                <a:gd name="T19" fmla="*/ 573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2" h="693">
                  <a:moveTo>
                    <a:pt x="592" y="166"/>
                  </a:moveTo>
                  <a:cubicBezTo>
                    <a:pt x="492" y="30"/>
                    <a:pt x="301" y="0"/>
                    <a:pt x="165" y="100"/>
                  </a:cubicBezTo>
                  <a:cubicBezTo>
                    <a:pt x="29" y="200"/>
                    <a:pt x="0" y="391"/>
                    <a:pt x="99" y="527"/>
                  </a:cubicBezTo>
                  <a:cubicBezTo>
                    <a:pt x="199" y="664"/>
                    <a:pt x="391" y="693"/>
                    <a:pt x="527" y="593"/>
                  </a:cubicBezTo>
                  <a:cubicBezTo>
                    <a:pt x="663" y="493"/>
                    <a:pt x="692" y="302"/>
                    <a:pt x="592" y="166"/>
                  </a:cubicBezTo>
                  <a:close/>
                  <a:moveTo>
                    <a:pt x="512" y="573"/>
                  </a:moveTo>
                  <a:cubicBezTo>
                    <a:pt x="387" y="665"/>
                    <a:pt x="211" y="638"/>
                    <a:pt x="119" y="513"/>
                  </a:cubicBezTo>
                  <a:cubicBezTo>
                    <a:pt x="27" y="388"/>
                    <a:pt x="54" y="212"/>
                    <a:pt x="180" y="120"/>
                  </a:cubicBezTo>
                  <a:cubicBezTo>
                    <a:pt x="305" y="28"/>
                    <a:pt x="481" y="55"/>
                    <a:pt x="573" y="180"/>
                  </a:cubicBezTo>
                  <a:cubicBezTo>
                    <a:pt x="664" y="305"/>
                    <a:pt x="637" y="481"/>
                    <a:pt x="512" y="573"/>
                  </a:cubicBezTo>
                  <a:close/>
                </a:path>
              </a:pathLst>
            </a:custGeom>
            <a:solidFill>
              <a:schemeClr val="accent1">
                <a:lumMod val="75000"/>
              </a:schemeClr>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73" name="Freeform 68"/>
            <p:cNvSpPr>
              <a:spLocks noEditPoints="1"/>
            </p:cNvSpPr>
            <p:nvPr/>
          </p:nvSpPr>
          <p:spPr bwMode="auto">
            <a:xfrm>
              <a:off x="4204795" y="1295538"/>
              <a:ext cx="1031103" cy="1031102"/>
            </a:xfrm>
            <a:custGeom>
              <a:avLst/>
              <a:gdLst>
                <a:gd name="T0" fmla="*/ 546 w 637"/>
                <a:gd name="T1" fmla="*/ 152 h 637"/>
                <a:gd name="T2" fmla="*/ 153 w 637"/>
                <a:gd name="T3" fmla="*/ 92 h 637"/>
                <a:gd name="T4" fmla="*/ 92 w 637"/>
                <a:gd name="T5" fmla="*/ 485 h 637"/>
                <a:gd name="T6" fmla="*/ 485 w 637"/>
                <a:gd name="T7" fmla="*/ 545 h 637"/>
                <a:gd name="T8" fmla="*/ 546 w 637"/>
                <a:gd name="T9" fmla="*/ 152 h 637"/>
                <a:gd name="T10" fmla="*/ 450 w 637"/>
                <a:gd name="T11" fmla="*/ 497 h 637"/>
                <a:gd name="T12" fmla="*/ 141 w 637"/>
                <a:gd name="T13" fmla="*/ 449 h 637"/>
                <a:gd name="T14" fmla="*/ 188 w 637"/>
                <a:gd name="T15" fmla="*/ 140 h 637"/>
                <a:gd name="T16" fmla="*/ 497 w 637"/>
                <a:gd name="T17" fmla="*/ 188 h 637"/>
                <a:gd name="T18" fmla="*/ 450 w 637"/>
                <a:gd name="T19" fmla="*/ 497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7" h="637">
                  <a:moveTo>
                    <a:pt x="546" y="152"/>
                  </a:moveTo>
                  <a:cubicBezTo>
                    <a:pt x="454" y="27"/>
                    <a:pt x="278" y="0"/>
                    <a:pt x="153" y="92"/>
                  </a:cubicBezTo>
                  <a:cubicBezTo>
                    <a:pt x="27" y="184"/>
                    <a:pt x="0" y="360"/>
                    <a:pt x="92" y="485"/>
                  </a:cubicBezTo>
                  <a:cubicBezTo>
                    <a:pt x="184" y="610"/>
                    <a:pt x="360" y="637"/>
                    <a:pt x="485" y="545"/>
                  </a:cubicBezTo>
                  <a:cubicBezTo>
                    <a:pt x="610" y="453"/>
                    <a:pt x="637" y="277"/>
                    <a:pt x="546" y="152"/>
                  </a:cubicBezTo>
                  <a:close/>
                  <a:moveTo>
                    <a:pt x="450" y="497"/>
                  </a:moveTo>
                  <a:cubicBezTo>
                    <a:pt x="351" y="569"/>
                    <a:pt x="213" y="548"/>
                    <a:pt x="141" y="449"/>
                  </a:cubicBezTo>
                  <a:cubicBezTo>
                    <a:pt x="69" y="351"/>
                    <a:pt x="90" y="213"/>
                    <a:pt x="188" y="140"/>
                  </a:cubicBezTo>
                  <a:cubicBezTo>
                    <a:pt x="287" y="68"/>
                    <a:pt x="425" y="90"/>
                    <a:pt x="497" y="188"/>
                  </a:cubicBezTo>
                  <a:cubicBezTo>
                    <a:pt x="569" y="286"/>
                    <a:pt x="548" y="424"/>
                    <a:pt x="450" y="49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78" name="Freeform 53"/>
            <p:cNvSpPr>
              <a:spLocks noEditPoints="1"/>
            </p:cNvSpPr>
            <p:nvPr/>
          </p:nvSpPr>
          <p:spPr bwMode="auto">
            <a:xfrm>
              <a:off x="4558675" y="1607951"/>
              <a:ext cx="358628" cy="405592"/>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accent1"/>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 name="Group 60"/>
          <p:cNvGrpSpPr/>
          <p:nvPr/>
        </p:nvGrpSpPr>
        <p:grpSpPr>
          <a:xfrm>
            <a:off x="1617033" y="948697"/>
            <a:ext cx="311131" cy="310203"/>
            <a:chOff x="2138511" y="2464802"/>
            <a:chExt cx="354012" cy="352956"/>
          </a:xfrm>
          <a:solidFill>
            <a:schemeClr val="accent1"/>
          </a:solidFill>
        </p:grpSpPr>
        <p:sp>
          <p:nvSpPr>
            <p:cNvPr id="30" name="Oval 61"/>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id-ID"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31" name="Freeform 62"/>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id-ID"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7" name="Group 65"/>
          <p:cNvGrpSpPr/>
          <p:nvPr/>
        </p:nvGrpSpPr>
        <p:grpSpPr>
          <a:xfrm>
            <a:off x="1617033" y="2678945"/>
            <a:ext cx="311131" cy="310203"/>
            <a:chOff x="2138511" y="2464802"/>
            <a:chExt cx="354012" cy="352956"/>
          </a:xfrm>
          <a:solidFill>
            <a:schemeClr val="accent2"/>
          </a:solidFill>
        </p:grpSpPr>
        <p:sp>
          <p:nvSpPr>
            <p:cNvPr id="26" name="Oval 66"/>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id-ID"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27" name="Freeform 67"/>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id-ID"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9" name="Group 70"/>
          <p:cNvGrpSpPr/>
          <p:nvPr/>
        </p:nvGrpSpPr>
        <p:grpSpPr>
          <a:xfrm>
            <a:off x="1617033" y="4407576"/>
            <a:ext cx="311131" cy="310203"/>
            <a:chOff x="2138511" y="2464802"/>
            <a:chExt cx="354012" cy="352956"/>
          </a:xfrm>
          <a:solidFill>
            <a:schemeClr val="accent3"/>
          </a:solidFill>
        </p:grpSpPr>
        <p:sp>
          <p:nvSpPr>
            <p:cNvPr id="22" name="Oval 71"/>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id-ID"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23" name="Freeform 72"/>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id-ID"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0" name="Group 74"/>
          <p:cNvGrpSpPr/>
          <p:nvPr/>
        </p:nvGrpSpPr>
        <p:grpSpPr>
          <a:xfrm>
            <a:off x="10533249" y="2671085"/>
            <a:ext cx="311131" cy="310203"/>
            <a:chOff x="2138511" y="2464802"/>
            <a:chExt cx="354012" cy="352956"/>
          </a:xfrm>
          <a:solidFill>
            <a:schemeClr val="accent4"/>
          </a:solidFill>
        </p:grpSpPr>
        <p:sp>
          <p:nvSpPr>
            <p:cNvPr id="20" name="Oval 75"/>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id-ID"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21" name="Freeform 76"/>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id-ID"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2" name="Group 79"/>
          <p:cNvGrpSpPr/>
          <p:nvPr/>
        </p:nvGrpSpPr>
        <p:grpSpPr>
          <a:xfrm>
            <a:off x="10533249" y="4401333"/>
            <a:ext cx="311131" cy="310203"/>
            <a:chOff x="2138511" y="2464802"/>
            <a:chExt cx="354012" cy="352956"/>
          </a:xfrm>
          <a:solidFill>
            <a:schemeClr val="tx2"/>
          </a:solidFill>
        </p:grpSpPr>
        <p:sp>
          <p:nvSpPr>
            <p:cNvPr id="16" name="Oval 80"/>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id-ID"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Freeform 81"/>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id-ID"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94" name="矩形 93"/>
          <p:cNvSpPr/>
          <p:nvPr/>
        </p:nvSpPr>
        <p:spPr>
          <a:xfrm>
            <a:off x="1573411" y="1245845"/>
            <a:ext cx="2159832" cy="477054"/>
          </a:xfrm>
          <a:prstGeom prst="rect">
            <a:avLst/>
          </a:prstGeom>
        </p:spPr>
        <p:txBody>
          <a:bodyPr wrap="square">
            <a:spAutoFit/>
          </a:bodyPr>
          <a:lstStyle/>
          <a:p>
            <a:pPr>
              <a:lnSpc>
                <a:spcPts val="1500"/>
              </a:lnSpc>
            </a:pPr>
            <a:r>
              <a:rPr lang="zh-CN" altLang="en-US" sz="1200" dirty="0">
                <a:solidFill>
                  <a:srgbClr val="7E7E7E"/>
                </a:solidFill>
                <a:latin typeface="微软雅黑" panose="020B0503020204020204" pitchFamily="34" charset="-122"/>
                <a:ea typeface="微软雅黑" panose="020B0503020204020204" pitchFamily="34" charset="-122"/>
                <a:cs typeface="Calibri Light" panose="020F0302020204030204"/>
              </a:rPr>
              <a:t>双击输入替换内容双击输入替换内容</a:t>
            </a:r>
            <a:endParaRPr lang="en-US" altLang="zh-CN" sz="1200" dirty="0">
              <a:solidFill>
                <a:srgbClr val="7E7E7E"/>
              </a:solidFill>
              <a:latin typeface="微软雅黑" panose="020B0503020204020204" pitchFamily="34" charset="-122"/>
              <a:ea typeface="微软雅黑" panose="020B0503020204020204" pitchFamily="34" charset="-122"/>
              <a:cs typeface="Calibri Light" panose="020F0302020204030204"/>
            </a:endParaRPr>
          </a:p>
        </p:txBody>
      </p:sp>
      <p:sp>
        <p:nvSpPr>
          <p:cNvPr id="95" name="矩形 94"/>
          <p:cNvSpPr/>
          <p:nvPr/>
        </p:nvSpPr>
        <p:spPr>
          <a:xfrm>
            <a:off x="1643812" y="3040534"/>
            <a:ext cx="2159832" cy="477054"/>
          </a:xfrm>
          <a:prstGeom prst="rect">
            <a:avLst/>
          </a:prstGeom>
        </p:spPr>
        <p:txBody>
          <a:bodyPr wrap="square">
            <a:spAutoFit/>
          </a:bodyPr>
          <a:lstStyle/>
          <a:p>
            <a:pPr>
              <a:lnSpc>
                <a:spcPts val="1500"/>
              </a:lnSpc>
            </a:pPr>
            <a:r>
              <a:rPr lang="zh-CN" altLang="en-US" sz="1200" dirty="0">
                <a:solidFill>
                  <a:srgbClr val="7E7E7E"/>
                </a:solidFill>
                <a:latin typeface="微软雅黑" panose="020B0503020204020204" pitchFamily="34" charset="-122"/>
                <a:ea typeface="微软雅黑" panose="020B0503020204020204" pitchFamily="34" charset="-122"/>
                <a:cs typeface="Calibri Light" panose="020F0302020204030204"/>
              </a:rPr>
              <a:t>双击输入替换内容双击输入替换内容</a:t>
            </a:r>
            <a:endParaRPr lang="en-US" altLang="zh-CN" sz="1200" dirty="0">
              <a:solidFill>
                <a:srgbClr val="7E7E7E"/>
              </a:solidFill>
              <a:latin typeface="微软雅黑" panose="020B0503020204020204" pitchFamily="34" charset="-122"/>
              <a:ea typeface="微软雅黑" panose="020B0503020204020204" pitchFamily="34" charset="-122"/>
              <a:cs typeface="Calibri Light" panose="020F0302020204030204"/>
            </a:endParaRPr>
          </a:p>
        </p:txBody>
      </p:sp>
      <p:sp>
        <p:nvSpPr>
          <p:cNvPr id="96" name="矩形 95"/>
          <p:cNvSpPr/>
          <p:nvPr/>
        </p:nvSpPr>
        <p:spPr>
          <a:xfrm>
            <a:off x="1668409" y="4693269"/>
            <a:ext cx="2159832" cy="477054"/>
          </a:xfrm>
          <a:prstGeom prst="rect">
            <a:avLst/>
          </a:prstGeom>
        </p:spPr>
        <p:txBody>
          <a:bodyPr wrap="square">
            <a:spAutoFit/>
          </a:bodyPr>
          <a:lstStyle/>
          <a:p>
            <a:pPr>
              <a:lnSpc>
                <a:spcPts val="1500"/>
              </a:lnSpc>
            </a:pPr>
            <a:r>
              <a:rPr lang="zh-CN" altLang="en-US" sz="1200" dirty="0">
                <a:solidFill>
                  <a:srgbClr val="7E7E7E"/>
                </a:solidFill>
                <a:latin typeface="微软雅黑" panose="020B0503020204020204" pitchFamily="34" charset="-122"/>
                <a:ea typeface="微软雅黑" panose="020B0503020204020204" pitchFamily="34" charset="-122"/>
                <a:cs typeface="Calibri Light" panose="020F0302020204030204"/>
              </a:rPr>
              <a:t>双击输入替换内容双击输入替换内容</a:t>
            </a:r>
            <a:endParaRPr lang="en-US" altLang="zh-CN" sz="1200" dirty="0">
              <a:solidFill>
                <a:srgbClr val="7E7E7E"/>
              </a:solidFill>
              <a:latin typeface="微软雅黑" panose="020B0503020204020204" pitchFamily="34" charset="-122"/>
              <a:ea typeface="微软雅黑" panose="020B0503020204020204" pitchFamily="34" charset="-122"/>
              <a:cs typeface="Calibri Light" panose="020F0302020204030204"/>
            </a:endParaRPr>
          </a:p>
        </p:txBody>
      </p:sp>
      <p:sp>
        <p:nvSpPr>
          <p:cNvPr id="97" name="矩形 96"/>
          <p:cNvSpPr/>
          <p:nvPr/>
        </p:nvSpPr>
        <p:spPr>
          <a:xfrm>
            <a:off x="8477963" y="3103501"/>
            <a:ext cx="2159832" cy="477054"/>
          </a:xfrm>
          <a:prstGeom prst="rect">
            <a:avLst/>
          </a:prstGeom>
        </p:spPr>
        <p:txBody>
          <a:bodyPr wrap="square">
            <a:spAutoFit/>
          </a:bodyPr>
          <a:lstStyle/>
          <a:p>
            <a:pPr>
              <a:lnSpc>
                <a:spcPts val="1500"/>
              </a:lnSpc>
            </a:pPr>
            <a:r>
              <a:rPr lang="zh-CN" altLang="en-US" sz="1200" dirty="0">
                <a:solidFill>
                  <a:srgbClr val="7E7E7E"/>
                </a:solidFill>
                <a:latin typeface="微软雅黑" panose="020B0503020204020204" pitchFamily="34" charset="-122"/>
                <a:ea typeface="微软雅黑" panose="020B0503020204020204" pitchFamily="34" charset="-122"/>
                <a:cs typeface="Calibri Light" panose="020F0302020204030204"/>
              </a:rPr>
              <a:t>双击输入替换内容双击输入替换内容</a:t>
            </a:r>
            <a:endParaRPr lang="en-US" altLang="zh-CN" sz="1200" dirty="0">
              <a:solidFill>
                <a:srgbClr val="7E7E7E"/>
              </a:solidFill>
              <a:latin typeface="微软雅黑" panose="020B0503020204020204" pitchFamily="34" charset="-122"/>
              <a:ea typeface="微软雅黑" panose="020B0503020204020204" pitchFamily="34" charset="-122"/>
              <a:cs typeface="Calibri Light" panose="020F0302020204030204"/>
            </a:endParaRPr>
          </a:p>
        </p:txBody>
      </p:sp>
      <p:sp>
        <p:nvSpPr>
          <p:cNvPr id="98" name="矩形 97"/>
          <p:cNvSpPr/>
          <p:nvPr/>
        </p:nvSpPr>
        <p:spPr>
          <a:xfrm>
            <a:off x="8453675" y="4778265"/>
            <a:ext cx="2159832" cy="477054"/>
          </a:xfrm>
          <a:prstGeom prst="rect">
            <a:avLst/>
          </a:prstGeom>
        </p:spPr>
        <p:txBody>
          <a:bodyPr wrap="square">
            <a:spAutoFit/>
          </a:bodyPr>
          <a:lstStyle/>
          <a:p>
            <a:pPr>
              <a:lnSpc>
                <a:spcPts val="1500"/>
              </a:lnSpc>
            </a:pPr>
            <a:r>
              <a:rPr lang="zh-CN" altLang="en-US" sz="1200" dirty="0">
                <a:solidFill>
                  <a:srgbClr val="7E7E7E"/>
                </a:solidFill>
                <a:latin typeface="微软雅黑" panose="020B0503020204020204" pitchFamily="34" charset="-122"/>
                <a:ea typeface="微软雅黑" panose="020B0503020204020204" pitchFamily="34" charset="-122"/>
                <a:cs typeface="Calibri Light" panose="020F0302020204030204"/>
              </a:rPr>
              <a:t>双击输入替换内容双击输入替换内容</a:t>
            </a:r>
            <a:endParaRPr lang="en-US" altLang="zh-CN" sz="1200" dirty="0">
              <a:solidFill>
                <a:srgbClr val="7E7E7E"/>
              </a:solidFill>
              <a:latin typeface="微软雅黑" panose="020B0503020204020204" pitchFamily="34" charset="-122"/>
              <a:ea typeface="微软雅黑" panose="020B0503020204020204" pitchFamily="34" charset="-122"/>
              <a:cs typeface="Calibri Light" panose="020F0302020204030204"/>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p:cTn id="12" dur="500" fill="hold"/>
                                        <p:tgtEl>
                                          <p:spTgt spid="52"/>
                                        </p:tgtEl>
                                        <p:attrNameLst>
                                          <p:attrName>ppt_w</p:attrName>
                                        </p:attrNameLst>
                                      </p:cBhvr>
                                      <p:tavLst>
                                        <p:tav tm="0">
                                          <p:val>
                                            <p:fltVal val="0"/>
                                          </p:val>
                                        </p:tav>
                                        <p:tav tm="100000">
                                          <p:val>
                                            <p:strVal val="#ppt_w"/>
                                          </p:val>
                                        </p:tav>
                                      </p:tavLst>
                                    </p:anim>
                                    <p:anim calcmode="lin" valueType="num">
                                      <p:cBhvr>
                                        <p:cTn id="13" dur="500" fill="hold"/>
                                        <p:tgtEl>
                                          <p:spTgt spid="52"/>
                                        </p:tgtEl>
                                        <p:attrNameLst>
                                          <p:attrName>ppt_h</p:attrName>
                                        </p:attrNameLst>
                                      </p:cBhvr>
                                      <p:tavLst>
                                        <p:tav tm="0">
                                          <p:val>
                                            <p:fltVal val="0"/>
                                          </p:val>
                                        </p:tav>
                                        <p:tav tm="100000">
                                          <p:val>
                                            <p:strVal val="#ppt_h"/>
                                          </p:val>
                                        </p:tav>
                                      </p:tavLst>
                                    </p:anim>
                                    <p:animEffect transition="in" filter="fade">
                                      <p:cBhvr>
                                        <p:cTn id="14" dur="500"/>
                                        <p:tgtEl>
                                          <p:spTgt spid="5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500" fill="hold"/>
                                        <p:tgtEl>
                                          <p:spTgt spid="53"/>
                                        </p:tgtEl>
                                        <p:attrNameLst>
                                          <p:attrName>ppt_w</p:attrName>
                                        </p:attrNameLst>
                                      </p:cBhvr>
                                      <p:tavLst>
                                        <p:tav tm="0">
                                          <p:val>
                                            <p:fltVal val="0"/>
                                          </p:val>
                                        </p:tav>
                                        <p:tav tm="100000">
                                          <p:val>
                                            <p:strVal val="#ppt_w"/>
                                          </p:val>
                                        </p:tav>
                                      </p:tavLst>
                                    </p:anim>
                                    <p:anim calcmode="lin" valueType="num">
                                      <p:cBhvr>
                                        <p:cTn id="18" dur="500" fill="hold"/>
                                        <p:tgtEl>
                                          <p:spTgt spid="53"/>
                                        </p:tgtEl>
                                        <p:attrNameLst>
                                          <p:attrName>ppt_h</p:attrName>
                                        </p:attrNameLst>
                                      </p:cBhvr>
                                      <p:tavLst>
                                        <p:tav tm="0">
                                          <p:val>
                                            <p:fltVal val="0"/>
                                          </p:val>
                                        </p:tav>
                                        <p:tav tm="100000">
                                          <p:val>
                                            <p:strVal val="#ppt_h"/>
                                          </p:val>
                                        </p:tav>
                                      </p:tavLst>
                                    </p:anim>
                                    <p:animEffect transition="in" filter="fade">
                                      <p:cBhvr>
                                        <p:cTn id="19" dur="500"/>
                                        <p:tgtEl>
                                          <p:spTgt spid="53"/>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61"/>
                                        </p:tgtEl>
                                        <p:attrNameLst>
                                          <p:attrName>style.visibility</p:attrName>
                                        </p:attrNameLst>
                                      </p:cBhvr>
                                      <p:to>
                                        <p:strVal val="visible"/>
                                      </p:to>
                                    </p:set>
                                    <p:anim calcmode="lin" valueType="num">
                                      <p:cBhvr>
                                        <p:cTn id="28" dur="500" fill="hold"/>
                                        <p:tgtEl>
                                          <p:spTgt spid="61"/>
                                        </p:tgtEl>
                                        <p:attrNameLst>
                                          <p:attrName>ppt_w</p:attrName>
                                        </p:attrNameLst>
                                      </p:cBhvr>
                                      <p:tavLst>
                                        <p:tav tm="0">
                                          <p:val>
                                            <p:fltVal val="0"/>
                                          </p:val>
                                        </p:tav>
                                        <p:tav tm="100000">
                                          <p:val>
                                            <p:strVal val="#ppt_w"/>
                                          </p:val>
                                        </p:tav>
                                      </p:tavLst>
                                    </p:anim>
                                    <p:anim calcmode="lin" valueType="num">
                                      <p:cBhvr>
                                        <p:cTn id="29" dur="500" fill="hold"/>
                                        <p:tgtEl>
                                          <p:spTgt spid="61"/>
                                        </p:tgtEl>
                                        <p:attrNameLst>
                                          <p:attrName>ppt_h</p:attrName>
                                        </p:attrNameLst>
                                      </p:cBhvr>
                                      <p:tavLst>
                                        <p:tav tm="0">
                                          <p:val>
                                            <p:fltVal val="0"/>
                                          </p:val>
                                        </p:tav>
                                        <p:tav tm="100000">
                                          <p:val>
                                            <p:strVal val="#ppt_h"/>
                                          </p:val>
                                        </p:tav>
                                      </p:tavLst>
                                    </p:anim>
                                    <p:animEffect transition="in" filter="fade">
                                      <p:cBhvr>
                                        <p:cTn id="30" dur="500"/>
                                        <p:tgtEl>
                                          <p:spTgt spid="61"/>
                                        </p:tgtEl>
                                      </p:cBhvr>
                                    </p:animEffect>
                                  </p:childTnLst>
                                </p:cTn>
                              </p:par>
                              <p:par>
                                <p:cTn id="31" presetID="53" presetClass="entr" presetSubtype="16"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par>
                                <p:cTn id="36" presetID="53" presetClass="entr" presetSubtype="16"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Effect transition="in" filter="fade">
                                      <p:cBhvr>
                                        <p:cTn id="40" dur="500"/>
                                        <p:tgtEl>
                                          <p:spTgt spid="6"/>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childTnLst>
                                </p:cTn>
                              </p:par>
                              <p:par>
                                <p:cTn id="52" presetID="53" presetClass="entr" presetSubtype="16" fill="hold" nodeType="with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animEffect transition="in" filter="fade">
                                      <p:cBhvr>
                                        <p:cTn id="56" dur="500"/>
                                        <p:tgtEl>
                                          <p:spTgt spid="8"/>
                                        </p:tgtEl>
                                      </p:cBhvr>
                                    </p:animEffect>
                                  </p:childTnLst>
                                </p:cTn>
                              </p:par>
                              <p:par>
                                <p:cTn id="57" presetID="53" presetClass="entr" presetSubtype="16"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ppt_w</p:attrName>
                                        </p:attrNameLst>
                                      </p:cBhvr>
                                      <p:tavLst>
                                        <p:tav tm="0">
                                          <p:val>
                                            <p:fltVal val="0"/>
                                          </p:val>
                                        </p:tav>
                                        <p:tav tm="100000">
                                          <p:val>
                                            <p:strVal val="#ppt_w"/>
                                          </p:val>
                                        </p:tav>
                                      </p:tavLst>
                                    </p:anim>
                                    <p:anim calcmode="lin" valueType="num">
                                      <p:cBhvr>
                                        <p:cTn id="60" dur="500" fill="hold"/>
                                        <p:tgtEl>
                                          <p:spTgt spid="11"/>
                                        </p:tgtEl>
                                        <p:attrNameLst>
                                          <p:attrName>ppt_h</p:attrName>
                                        </p:attrNameLst>
                                      </p:cBhvr>
                                      <p:tavLst>
                                        <p:tav tm="0">
                                          <p:val>
                                            <p:fltVal val="0"/>
                                          </p:val>
                                        </p:tav>
                                        <p:tav tm="100000">
                                          <p:val>
                                            <p:strVal val="#ppt_h"/>
                                          </p:val>
                                        </p:tav>
                                      </p:tavLst>
                                    </p:anim>
                                    <p:animEffect transition="in" filter="fade">
                                      <p:cBhvr>
                                        <p:cTn id="61" dur="500"/>
                                        <p:tgtEl>
                                          <p:spTgt spid="11"/>
                                        </p:tgtEl>
                                      </p:cBhvr>
                                    </p:animEffect>
                                  </p:childTnLst>
                                </p:cTn>
                              </p:par>
                              <p:par>
                                <p:cTn id="62" presetID="53" presetClass="entr" presetSubtype="16" fill="hold" nodeType="withEffect">
                                  <p:stCondLst>
                                    <p:cond delay="0"/>
                                  </p:stCondLst>
                                  <p:childTnLst>
                                    <p:set>
                                      <p:cBhvr>
                                        <p:cTn id="63" dur="1" fill="hold">
                                          <p:stCondLst>
                                            <p:cond delay="0"/>
                                          </p:stCondLst>
                                        </p:cTn>
                                        <p:tgtEl>
                                          <p:spTgt spid="2"/>
                                        </p:tgtEl>
                                        <p:attrNameLst>
                                          <p:attrName>style.visibility</p:attrName>
                                        </p:attrNameLst>
                                      </p:cBhvr>
                                      <p:to>
                                        <p:strVal val="visible"/>
                                      </p:to>
                                    </p:set>
                                    <p:anim calcmode="lin" valueType="num">
                                      <p:cBhvr>
                                        <p:cTn id="64" dur="500" fill="hold"/>
                                        <p:tgtEl>
                                          <p:spTgt spid="2"/>
                                        </p:tgtEl>
                                        <p:attrNameLst>
                                          <p:attrName>ppt_w</p:attrName>
                                        </p:attrNameLst>
                                      </p:cBhvr>
                                      <p:tavLst>
                                        <p:tav tm="0">
                                          <p:val>
                                            <p:fltVal val="0"/>
                                          </p:val>
                                        </p:tav>
                                        <p:tav tm="100000">
                                          <p:val>
                                            <p:strVal val="#ppt_w"/>
                                          </p:val>
                                        </p:tav>
                                      </p:tavLst>
                                    </p:anim>
                                    <p:anim calcmode="lin" valueType="num">
                                      <p:cBhvr>
                                        <p:cTn id="65" dur="500" fill="hold"/>
                                        <p:tgtEl>
                                          <p:spTgt spid="2"/>
                                        </p:tgtEl>
                                        <p:attrNameLst>
                                          <p:attrName>ppt_h</p:attrName>
                                        </p:attrNameLst>
                                      </p:cBhvr>
                                      <p:tavLst>
                                        <p:tav tm="0">
                                          <p:val>
                                            <p:fltVal val="0"/>
                                          </p:val>
                                        </p:tav>
                                        <p:tav tm="100000">
                                          <p:val>
                                            <p:strVal val="#ppt_h"/>
                                          </p:val>
                                        </p:tav>
                                      </p:tavLst>
                                    </p:anim>
                                    <p:animEffect transition="in" filter="fade">
                                      <p:cBhvr>
                                        <p:cTn id="66" dur="500"/>
                                        <p:tgtEl>
                                          <p:spTgt spid="2"/>
                                        </p:tgtEl>
                                      </p:cBhvr>
                                    </p:animEffect>
                                  </p:childTnLst>
                                </p:cTn>
                              </p:par>
                            </p:childTnLst>
                          </p:cTn>
                        </p:par>
                        <p:par>
                          <p:cTn id="67" fill="hold">
                            <p:stCondLst>
                              <p:cond delay="1500"/>
                            </p:stCondLst>
                            <p:childTnLst>
                              <p:par>
                                <p:cTn id="68" presetID="53" presetClass="entr" presetSubtype="16" fill="hold" nodeType="afterEffect">
                                  <p:stCondLst>
                                    <p:cond delay="0"/>
                                  </p:stCondLst>
                                  <p:childTnLst>
                                    <p:set>
                                      <p:cBhvr>
                                        <p:cTn id="69" dur="1" fill="hold">
                                          <p:stCondLst>
                                            <p:cond delay="0"/>
                                          </p:stCondLst>
                                        </p:cTn>
                                        <p:tgtEl>
                                          <p:spTgt spid="5"/>
                                        </p:tgtEl>
                                        <p:attrNameLst>
                                          <p:attrName>style.visibility</p:attrName>
                                        </p:attrNameLst>
                                      </p:cBhvr>
                                      <p:to>
                                        <p:strVal val="visible"/>
                                      </p:to>
                                    </p:set>
                                    <p:anim calcmode="lin" valueType="num">
                                      <p:cBhvr>
                                        <p:cTn id="70" dur="500" fill="hold"/>
                                        <p:tgtEl>
                                          <p:spTgt spid="5"/>
                                        </p:tgtEl>
                                        <p:attrNameLst>
                                          <p:attrName>ppt_w</p:attrName>
                                        </p:attrNameLst>
                                      </p:cBhvr>
                                      <p:tavLst>
                                        <p:tav tm="0">
                                          <p:val>
                                            <p:fltVal val="0"/>
                                          </p:val>
                                        </p:tav>
                                        <p:tav tm="100000">
                                          <p:val>
                                            <p:strVal val="#ppt_w"/>
                                          </p:val>
                                        </p:tav>
                                      </p:tavLst>
                                    </p:anim>
                                    <p:anim calcmode="lin" valueType="num">
                                      <p:cBhvr>
                                        <p:cTn id="71" dur="500" fill="hold"/>
                                        <p:tgtEl>
                                          <p:spTgt spid="5"/>
                                        </p:tgtEl>
                                        <p:attrNameLst>
                                          <p:attrName>ppt_h</p:attrName>
                                        </p:attrNameLst>
                                      </p:cBhvr>
                                      <p:tavLst>
                                        <p:tav tm="0">
                                          <p:val>
                                            <p:fltVal val="0"/>
                                          </p:val>
                                        </p:tav>
                                        <p:tav tm="100000">
                                          <p:val>
                                            <p:strVal val="#ppt_h"/>
                                          </p:val>
                                        </p:tav>
                                      </p:tavLst>
                                    </p:anim>
                                    <p:animEffect transition="in" filter="fade">
                                      <p:cBhvr>
                                        <p:cTn id="72" dur="500"/>
                                        <p:tgtEl>
                                          <p:spTgt spid="5"/>
                                        </p:tgtEl>
                                      </p:cBhvr>
                                    </p:animEffect>
                                  </p:childTnLst>
                                </p:cTn>
                              </p:par>
                              <p:par>
                                <p:cTn id="73" presetID="53" presetClass="entr" presetSubtype="16" fill="hold" nodeType="with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p:cTn id="75" dur="500" fill="hold"/>
                                        <p:tgtEl>
                                          <p:spTgt spid="10"/>
                                        </p:tgtEl>
                                        <p:attrNameLst>
                                          <p:attrName>ppt_w</p:attrName>
                                        </p:attrNameLst>
                                      </p:cBhvr>
                                      <p:tavLst>
                                        <p:tav tm="0">
                                          <p:val>
                                            <p:fltVal val="0"/>
                                          </p:val>
                                        </p:tav>
                                        <p:tav tm="100000">
                                          <p:val>
                                            <p:strVal val="#ppt_w"/>
                                          </p:val>
                                        </p:tav>
                                      </p:tavLst>
                                    </p:anim>
                                    <p:anim calcmode="lin" valueType="num">
                                      <p:cBhvr>
                                        <p:cTn id="76" dur="500" fill="hold"/>
                                        <p:tgtEl>
                                          <p:spTgt spid="10"/>
                                        </p:tgtEl>
                                        <p:attrNameLst>
                                          <p:attrName>ppt_h</p:attrName>
                                        </p:attrNameLst>
                                      </p:cBhvr>
                                      <p:tavLst>
                                        <p:tav tm="0">
                                          <p:val>
                                            <p:fltVal val="0"/>
                                          </p:val>
                                        </p:tav>
                                        <p:tav tm="100000">
                                          <p:val>
                                            <p:strVal val="#ppt_h"/>
                                          </p:val>
                                        </p:tav>
                                      </p:tavLst>
                                    </p:anim>
                                    <p:animEffect transition="in" filter="fade">
                                      <p:cBhvr>
                                        <p:cTn id="77" dur="500"/>
                                        <p:tgtEl>
                                          <p:spTgt spid="10"/>
                                        </p:tgtEl>
                                      </p:cBhvr>
                                    </p:animEffect>
                                  </p:childTnLst>
                                </p:cTn>
                              </p:par>
                              <p:par>
                                <p:cTn id="78" presetID="53" presetClass="entr" presetSubtype="16" fill="hold" nodeType="withEffect">
                                  <p:stCondLst>
                                    <p:cond delay="0"/>
                                  </p:stCondLst>
                                  <p:childTnLst>
                                    <p:set>
                                      <p:cBhvr>
                                        <p:cTn id="79" dur="1" fill="hold">
                                          <p:stCondLst>
                                            <p:cond delay="0"/>
                                          </p:stCondLst>
                                        </p:cTn>
                                        <p:tgtEl>
                                          <p:spTgt spid="7"/>
                                        </p:tgtEl>
                                        <p:attrNameLst>
                                          <p:attrName>style.visibility</p:attrName>
                                        </p:attrNameLst>
                                      </p:cBhvr>
                                      <p:to>
                                        <p:strVal val="visible"/>
                                      </p:to>
                                    </p:set>
                                    <p:anim calcmode="lin" valueType="num">
                                      <p:cBhvr>
                                        <p:cTn id="80" dur="500" fill="hold"/>
                                        <p:tgtEl>
                                          <p:spTgt spid="7"/>
                                        </p:tgtEl>
                                        <p:attrNameLst>
                                          <p:attrName>ppt_w</p:attrName>
                                        </p:attrNameLst>
                                      </p:cBhvr>
                                      <p:tavLst>
                                        <p:tav tm="0">
                                          <p:val>
                                            <p:fltVal val="0"/>
                                          </p:val>
                                        </p:tav>
                                        <p:tav tm="100000">
                                          <p:val>
                                            <p:strVal val="#ppt_w"/>
                                          </p:val>
                                        </p:tav>
                                      </p:tavLst>
                                    </p:anim>
                                    <p:anim calcmode="lin" valueType="num">
                                      <p:cBhvr>
                                        <p:cTn id="81" dur="500" fill="hold"/>
                                        <p:tgtEl>
                                          <p:spTgt spid="7"/>
                                        </p:tgtEl>
                                        <p:attrNameLst>
                                          <p:attrName>ppt_h</p:attrName>
                                        </p:attrNameLst>
                                      </p:cBhvr>
                                      <p:tavLst>
                                        <p:tav tm="0">
                                          <p:val>
                                            <p:fltVal val="0"/>
                                          </p:val>
                                        </p:tav>
                                        <p:tav tm="100000">
                                          <p:val>
                                            <p:strVal val="#ppt_h"/>
                                          </p:val>
                                        </p:tav>
                                      </p:tavLst>
                                    </p:anim>
                                    <p:animEffect transition="in" filter="fade">
                                      <p:cBhvr>
                                        <p:cTn id="82" dur="500"/>
                                        <p:tgtEl>
                                          <p:spTgt spid="7"/>
                                        </p:tgtEl>
                                      </p:cBhvr>
                                    </p:animEffect>
                                  </p:childTnLst>
                                </p:cTn>
                              </p:par>
                              <p:par>
                                <p:cTn id="83" presetID="53" presetClass="entr" presetSubtype="16" fill="hold" nodeType="withEffect">
                                  <p:stCondLst>
                                    <p:cond delay="0"/>
                                  </p:stCondLst>
                                  <p:childTnLst>
                                    <p:set>
                                      <p:cBhvr>
                                        <p:cTn id="84" dur="1" fill="hold">
                                          <p:stCondLst>
                                            <p:cond delay="0"/>
                                          </p:stCondLst>
                                        </p:cTn>
                                        <p:tgtEl>
                                          <p:spTgt spid="9"/>
                                        </p:tgtEl>
                                        <p:attrNameLst>
                                          <p:attrName>style.visibility</p:attrName>
                                        </p:attrNameLst>
                                      </p:cBhvr>
                                      <p:to>
                                        <p:strVal val="visible"/>
                                      </p:to>
                                    </p:set>
                                    <p:anim calcmode="lin" valueType="num">
                                      <p:cBhvr>
                                        <p:cTn id="85" dur="500" fill="hold"/>
                                        <p:tgtEl>
                                          <p:spTgt spid="9"/>
                                        </p:tgtEl>
                                        <p:attrNameLst>
                                          <p:attrName>ppt_w</p:attrName>
                                        </p:attrNameLst>
                                      </p:cBhvr>
                                      <p:tavLst>
                                        <p:tav tm="0">
                                          <p:val>
                                            <p:fltVal val="0"/>
                                          </p:val>
                                        </p:tav>
                                        <p:tav tm="100000">
                                          <p:val>
                                            <p:strVal val="#ppt_w"/>
                                          </p:val>
                                        </p:tav>
                                      </p:tavLst>
                                    </p:anim>
                                    <p:anim calcmode="lin" valueType="num">
                                      <p:cBhvr>
                                        <p:cTn id="86" dur="500" fill="hold"/>
                                        <p:tgtEl>
                                          <p:spTgt spid="9"/>
                                        </p:tgtEl>
                                        <p:attrNameLst>
                                          <p:attrName>ppt_h</p:attrName>
                                        </p:attrNameLst>
                                      </p:cBhvr>
                                      <p:tavLst>
                                        <p:tav tm="0">
                                          <p:val>
                                            <p:fltVal val="0"/>
                                          </p:val>
                                        </p:tav>
                                        <p:tav tm="100000">
                                          <p:val>
                                            <p:strVal val="#ppt_h"/>
                                          </p:val>
                                        </p:tav>
                                      </p:tavLst>
                                    </p:anim>
                                    <p:animEffect transition="in" filter="fade">
                                      <p:cBhvr>
                                        <p:cTn id="87" dur="500"/>
                                        <p:tgtEl>
                                          <p:spTgt spid="9"/>
                                        </p:tgtEl>
                                      </p:cBhvr>
                                    </p:animEffect>
                                  </p:childTnLst>
                                </p:cTn>
                              </p:par>
                              <p:par>
                                <p:cTn id="88" presetID="53" presetClass="entr" presetSubtype="16" fill="hold" nodeType="with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p:cTn id="90" dur="500" fill="hold"/>
                                        <p:tgtEl>
                                          <p:spTgt spid="12"/>
                                        </p:tgtEl>
                                        <p:attrNameLst>
                                          <p:attrName>ppt_w</p:attrName>
                                        </p:attrNameLst>
                                      </p:cBhvr>
                                      <p:tavLst>
                                        <p:tav tm="0">
                                          <p:val>
                                            <p:fltVal val="0"/>
                                          </p:val>
                                        </p:tav>
                                        <p:tav tm="100000">
                                          <p:val>
                                            <p:strVal val="#ppt_w"/>
                                          </p:val>
                                        </p:tav>
                                      </p:tavLst>
                                    </p:anim>
                                    <p:anim calcmode="lin" valueType="num">
                                      <p:cBhvr>
                                        <p:cTn id="91" dur="500" fill="hold"/>
                                        <p:tgtEl>
                                          <p:spTgt spid="12"/>
                                        </p:tgtEl>
                                        <p:attrNameLst>
                                          <p:attrName>ppt_h</p:attrName>
                                        </p:attrNameLst>
                                      </p:cBhvr>
                                      <p:tavLst>
                                        <p:tav tm="0">
                                          <p:val>
                                            <p:fltVal val="0"/>
                                          </p:val>
                                        </p:tav>
                                        <p:tav tm="100000">
                                          <p:val>
                                            <p:strVal val="#ppt_h"/>
                                          </p:val>
                                        </p:tav>
                                      </p:tavLst>
                                    </p:anim>
                                    <p:animEffect transition="in" filter="fade">
                                      <p:cBhvr>
                                        <p:cTn id="92" dur="500"/>
                                        <p:tgtEl>
                                          <p:spTgt spid="12"/>
                                        </p:tgtEl>
                                      </p:cBhvr>
                                    </p:animEffect>
                                  </p:childTnLst>
                                </p:cTn>
                              </p:par>
                            </p:childTnLst>
                          </p:cTn>
                        </p:par>
                        <p:par>
                          <p:cTn id="93" fill="hold">
                            <p:stCondLst>
                              <p:cond delay="2000"/>
                            </p:stCondLst>
                            <p:childTnLst>
                              <p:par>
                                <p:cTn id="94" presetID="10" presetClass="entr" presetSubtype="0" fill="hold" grpId="0" nodeType="afterEffect">
                                  <p:stCondLst>
                                    <p:cond delay="0"/>
                                  </p:stCondLst>
                                  <p:childTnLst>
                                    <p:set>
                                      <p:cBhvr>
                                        <p:cTn id="95" dur="1" fill="hold">
                                          <p:stCondLst>
                                            <p:cond delay="0"/>
                                          </p:stCondLst>
                                        </p:cTn>
                                        <p:tgtEl>
                                          <p:spTgt spid="94"/>
                                        </p:tgtEl>
                                        <p:attrNameLst>
                                          <p:attrName>style.visibility</p:attrName>
                                        </p:attrNameLst>
                                      </p:cBhvr>
                                      <p:to>
                                        <p:strVal val="visible"/>
                                      </p:to>
                                    </p:set>
                                    <p:animEffect transition="in" filter="fade">
                                      <p:cBhvr>
                                        <p:cTn id="96" dur="500"/>
                                        <p:tgtEl>
                                          <p:spTgt spid="94"/>
                                        </p:tgtEl>
                                      </p:cBhvr>
                                    </p:animEffect>
                                  </p:childTnLst>
                                </p:cTn>
                              </p:par>
                            </p:childTnLst>
                          </p:cTn>
                        </p:par>
                        <p:par>
                          <p:cTn id="97" fill="hold">
                            <p:stCondLst>
                              <p:cond delay="2500"/>
                            </p:stCondLst>
                            <p:childTnLst>
                              <p:par>
                                <p:cTn id="98" presetID="10" presetClass="entr" presetSubtype="0" fill="hold" grpId="0" nodeType="afterEffect">
                                  <p:stCondLst>
                                    <p:cond delay="0"/>
                                  </p:stCondLst>
                                  <p:childTnLst>
                                    <p:set>
                                      <p:cBhvr>
                                        <p:cTn id="99" dur="1" fill="hold">
                                          <p:stCondLst>
                                            <p:cond delay="0"/>
                                          </p:stCondLst>
                                        </p:cTn>
                                        <p:tgtEl>
                                          <p:spTgt spid="95"/>
                                        </p:tgtEl>
                                        <p:attrNameLst>
                                          <p:attrName>style.visibility</p:attrName>
                                        </p:attrNameLst>
                                      </p:cBhvr>
                                      <p:to>
                                        <p:strVal val="visible"/>
                                      </p:to>
                                    </p:set>
                                    <p:animEffect transition="in" filter="fade">
                                      <p:cBhvr>
                                        <p:cTn id="100" dur="500"/>
                                        <p:tgtEl>
                                          <p:spTgt spid="95"/>
                                        </p:tgtEl>
                                      </p:cBhvr>
                                    </p:animEffect>
                                  </p:childTnLst>
                                </p:cTn>
                              </p:par>
                            </p:childTnLst>
                          </p:cTn>
                        </p:par>
                        <p:par>
                          <p:cTn id="101" fill="hold">
                            <p:stCondLst>
                              <p:cond delay="3000"/>
                            </p:stCondLst>
                            <p:childTnLst>
                              <p:par>
                                <p:cTn id="102" presetID="10" presetClass="entr" presetSubtype="0" fill="hold" grpId="0" nodeType="afterEffect">
                                  <p:stCondLst>
                                    <p:cond delay="0"/>
                                  </p:stCondLst>
                                  <p:childTnLst>
                                    <p:set>
                                      <p:cBhvr>
                                        <p:cTn id="103" dur="1" fill="hold">
                                          <p:stCondLst>
                                            <p:cond delay="0"/>
                                          </p:stCondLst>
                                        </p:cTn>
                                        <p:tgtEl>
                                          <p:spTgt spid="96"/>
                                        </p:tgtEl>
                                        <p:attrNameLst>
                                          <p:attrName>style.visibility</p:attrName>
                                        </p:attrNameLst>
                                      </p:cBhvr>
                                      <p:to>
                                        <p:strVal val="visible"/>
                                      </p:to>
                                    </p:set>
                                    <p:animEffect transition="in" filter="fade">
                                      <p:cBhvr>
                                        <p:cTn id="104" dur="500"/>
                                        <p:tgtEl>
                                          <p:spTgt spid="96"/>
                                        </p:tgtEl>
                                      </p:cBhvr>
                                    </p:animEffect>
                                  </p:childTnLst>
                                </p:cTn>
                              </p:par>
                            </p:childTnLst>
                          </p:cTn>
                        </p:par>
                        <p:par>
                          <p:cTn id="105" fill="hold">
                            <p:stCondLst>
                              <p:cond delay="3500"/>
                            </p:stCondLst>
                            <p:childTnLst>
                              <p:par>
                                <p:cTn id="106" presetID="10" presetClass="entr" presetSubtype="0" fill="hold" grpId="0" nodeType="afterEffect">
                                  <p:stCondLst>
                                    <p:cond delay="0"/>
                                  </p:stCondLst>
                                  <p:childTnLst>
                                    <p:set>
                                      <p:cBhvr>
                                        <p:cTn id="107" dur="1" fill="hold">
                                          <p:stCondLst>
                                            <p:cond delay="0"/>
                                          </p:stCondLst>
                                        </p:cTn>
                                        <p:tgtEl>
                                          <p:spTgt spid="97"/>
                                        </p:tgtEl>
                                        <p:attrNameLst>
                                          <p:attrName>style.visibility</p:attrName>
                                        </p:attrNameLst>
                                      </p:cBhvr>
                                      <p:to>
                                        <p:strVal val="visible"/>
                                      </p:to>
                                    </p:set>
                                    <p:animEffect transition="in" filter="fade">
                                      <p:cBhvr>
                                        <p:cTn id="108" dur="500"/>
                                        <p:tgtEl>
                                          <p:spTgt spid="97"/>
                                        </p:tgtEl>
                                      </p:cBhvr>
                                    </p:animEffect>
                                  </p:childTnLst>
                                </p:cTn>
                              </p:par>
                            </p:childTnLst>
                          </p:cTn>
                        </p:par>
                        <p:par>
                          <p:cTn id="109" fill="hold">
                            <p:stCondLst>
                              <p:cond delay="4000"/>
                            </p:stCondLst>
                            <p:childTnLst>
                              <p:par>
                                <p:cTn id="110" presetID="10" presetClass="entr" presetSubtype="0" fill="hold" grpId="0" nodeType="afterEffect">
                                  <p:stCondLst>
                                    <p:cond delay="0"/>
                                  </p:stCondLst>
                                  <p:childTnLst>
                                    <p:set>
                                      <p:cBhvr>
                                        <p:cTn id="111" dur="1" fill="hold">
                                          <p:stCondLst>
                                            <p:cond delay="0"/>
                                          </p:stCondLst>
                                        </p:cTn>
                                        <p:tgtEl>
                                          <p:spTgt spid="98"/>
                                        </p:tgtEl>
                                        <p:attrNameLst>
                                          <p:attrName>style.visibility</p:attrName>
                                        </p:attrNameLst>
                                      </p:cBhvr>
                                      <p:to>
                                        <p:strVal val="visible"/>
                                      </p:to>
                                    </p:set>
                                    <p:animEffect transition="in" filter="fade">
                                      <p:cBhvr>
                                        <p:cTn id="112"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61" grpId="0" animBg="1"/>
      <p:bldP spid="67" grpId="0" animBg="1"/>
      <p:bldP spid="94" grpId="0"/>
      <p:bldP spid="95" grpId="0"/>
      <p:bldP spid="96" grpId="0"/>
      <p:bldP spid="97" grpId="0"/>
      <p:bldP spid="9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4"/>
          <p:cNvGrpSpPr/>
          <p:nvPr/>
        </p:nvGrpSpPr>
        <p:grpSpPr>
          <a:xfrm>
            <a:off x="2899230" y="3722770"/>
            <a:ext cx="950276" cy="857145"/>
            <a:chOff x="3294063" y="4620138"/>
            <a:chExt cx="874713" cy="788987"/>
          </a:xfrm>
          <a:solidFill>
            <a:schemeClr val="accent3"/>
          </a:solidFill>
        </p:grpSpPr>
        <p:sp>
          <p:nvSpPr>
            <p:cNvPr id="41" name="Freeform 26"/>
            <p:cNvSpPr/>
            <p:nvPr/>
          </p:nvSpPr>
          <p:spPr bwMode="auto">
            <a:xfrm>
              <a:off x="3392488" y="4620138"/>
              <a:ext cx="776288" cy="657225"/>
            </a:xfrm>
            <a:custGeom>
              <a:avLst/>
              <a:gdLst>
                <a:gd name="T0" fmla="*/ 21 w 489"/>
                <a:gd name="T1" fmla="*/ 414 h 414"/>
                <a:gd name="T2" fmla="*/ 0 w 489"/>
                <a:gd name="T3" fmla="*/ 414 h 414"/>
                <a:gd name="T4" fmla="*/ 0 w 489"/>
                <a:gd name="T5" fmla="*/ 41 h 414"/>
                <a:gd name="T6" fmla="*/ 481 w 489"/>
                <a:gd name="T7" fmla="*/ 0 h 414"/>
                <a:gd name="T8" fmla="*/ 489 w 489"/>
                <a:gd name="T9" fmla="*/ 19 h 414"/>
                <a:gd name="T10" fmla="*/ 21 w 489"/>
                <a:gd name="T11" fmla="*/ 56 h 414"/>
                <a:gd name="T12" fmla="*/ 21 w 489"/>
                <a:gd name="T13" fmla="*/ 414 h 414"/>
              </a:gdLst>
              <a:ahLst/>
              <a:cxnLst>
                <a:cxn ang="0">
                  <a:pos x="T0" y="T1"/>
                </a:cxn>
                <a:cxn ang="0">
                  <a:pos x="T2" y="T3"/>
                </a:cxn>
                <a:cxn ang="0">
                  <a:pos x="T4" y="T5"/>
                </a:cxn>
                <a:cxn ang="0">
                  <a:pos x="T6" y="T7"/>
                </a:cxn>
                <a:cxn ang="0">
                  <a:pos x="T8" y="T9"/>
                </a:cxn>
                <a:cxn ang="0">
                  <a:pos x="T10" y="T11"/>
                </a:cxn>
                <a:cxn ang="0">
                  <a:pos x="T12" y="T13"/>
                </a:cxn>
              </a:cxnLst>
              <a:rect l="0" t="0" r="r" b="b"/>
              <a:pathLst>
                <a:path w="489" h="414">
                  <a:moveTo>
                    <a:pt x="21" y="414"/>
                  </a:moveTo>
                  <a:lnTo>
                    <a:pt x="0" y="414"/>
                  </a:lnTo>
                  <a:lnTo>
                    <a:pt x="0" y="41"/>
                  </a:lnTo>
                  <a:lnTo>
                    <a:pt x="481" y="0"/>
                  </a:lnTo>
                  <a:lnTo>
                    <a:pt x="489" y="19"/>
                  </a:lnTo>
                  <a:lnTo>
                    <a:pt x="21" y="56"/>
                  </a:lnTo>
                  <a:lnTo>
                    <a:pt x="21" y="4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42" name="Freeform 27"/>
            <p:cNvSpPr/>
            <p:nvPr/>
          </p:nvSpPr>
          <p:spPr bwMode="auto">
            <a:xfrm>
              <a:off x="3294063" y="5221800"/>
              <a:ext cx="230188" cy="187325"/>
            </a:xfrm>
            <a:custGeom>
              <a:avLst/>
              <a:gdLst>
                <a:gd name="T0" fmla="*/ 0 w 145"/>
                <a:gd name="T1" fmla="*/ 0 h 118"/>
                <a:gd name="T2" fmla="*/ 145 w 145"/>
                <a:gd name="T3" fmla="*/ 0 h 118"/>
                <a:gd name="T4" fmla="*/ 73 w 145"/>
                <a:gd name="T5" fmla="*/ 118 h 118"/>
                <a:gd name="T6" fmla="*/ 0 w 145"/>
                <a:gd name="T7" fmla="*/ 0 h 118"/>
              </a:gdLst>
              <a:ahLst/>
              <a:cxnLst>
                <a:cxn ang="0">
                  <a:pos x="T0" y="T1"/>
                </a:cxn>
                <a:cxn ang="0">
                  <a:pos x="T2" y="T3"/>
                </a:cxn>
                <a:cxn ang="0">
                  <a:pos x="T4" y="T5"/>
                </a:cxn>
                <a:cxn ang="0">
                  <a:pos x="T6" y="T7"/>
                </a:cxn>
              </a:cxnLst>
              <a:rect l="0" t="0" r="r" b="b"/>
              <a:pathLst>
                <a:path w="145" h="118">
                  <a:moveTo>
                    <a:pt x="0" y="0"/>
                  </a:moveTo>
                  <a:lnTo>
                    <a:pt x="145" y="0"/>
                  </a:lnTo>
                  <a:lnTo>
                    <a:pt x="73" y="11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 name="Group 72"/>
          <p:cNvGrpSpPr/>
          <p:nvPr/>
        </p:nvGrpSpPr>
        <p:grpSpPr>
          <a:xfrm>
            <a:off x="8042101" y="1427275"/>
            <a:ext cx="969248" cy="679508"/>
            <a:chOff x="8027988" y="2507175"/>
            <a:chExt cx="892176" cy="625475"/>
          </a:xfrm>
          <a:solidFill>
            <a:schemeClr val="accent2"/>
          </a:solidFill>
        </p:grpSpPr>
        <p:sp>
          <p:nvSpPr>
            <p:cNvPr id="39" name="Freeform 34"/>
            <p:cNvSpPr/>
            <p:nvPr/>
          </p:nvSpPr>
          <p:spPr bwMode="auto">
            <a:xfrm>
              <a:off x="8027988" y="2507175"/>
              <a:ext cx="798513" cy="506412"/>
            </a:xfrm>
            <a:custGeom>
              <a:avLst/>
              <a:gdLst>
                <a:gd name="T0" fmla="*/ 0 w 503"/>
                <a:gd name="T1" fmla="*/ 159 h 319"/>
                <a:gd name="T2" fmla="*/ 0 w 503"/>
                <a:gd name="T3" fmla="*/ 177 h 319"/>
                <a:gd name="T4" fmla="*/ 484 w 503"/>
                <a:gd name="T5" fmla="*/ 22 h 319"/>
                <a:gd name="T6" fmla="*/ 484 w 503"/>
                <a:gd name="T7" fmla="*/ 319 h 319"/>
                <a:gd name="T8" fmla="*/ 503 w 503"/>
                <a:gd name="T9" fmla="*/ 319 h 319"/>
                <a:gd name="T10" fmla="*/ 503 w 503"/>
                <a:gd name="T11" fmla="*/ 0 h 319"/>
                <a:gd name="T12" fmla="*/ 0 w 503"/>
                <a:gd name="T13" fmla="*/ 159 h 319"/>
              </a:gdLst>
              <a:ahLst/>
              <a:cxnLst>
                <a:cxn ang="0">
                  <a:pos x="T0" y="T1"/>
                </a:cxn>
                <a:cxn ang="0">
                  <a:pos x="T2" y="T3"/>
                </a:cxn>
                <a:cxn ang="0">
                  <a:pos x="T4" y="T5"/>
                </a:cxn>
                <a:cxn ang="0">
                  <a:pos x="T6" y="T7"/>
                </a:cxn>
                <a:cxn ang="0">
                  <a:pos x="T8" y="T9"/>
                </a:cxn>
                <a:cxn ang="0">
                  <a:pos x="T10" y="T11"/>
                </a:cxn>
                <a:cxn ang="0">
                  <a:pos x="T12" y="T13"/>
                </a:cxn>
              </a:cxnLst>
              <a:rect l="0" t="0" r="r" b="b"/>
              <a:pathLst>
                <a:path w="503" h="319">
                  <a:moveTo>
                    <a:pt x="0" y="159"/>
                  </a:moveTo>
                  <a:lnTo>
                    <a:pt x="0" y="177"/>
                  </a:lnTo>
                  <a:lnTo>
                    <a:pt x="484" y="22"/>
                  </a:lnTo>
                  <a:lnTo>
                    <a:pt x="484" y="319"/>
                  </a:lnTo>
                  <a:lnTo>
                    <a:pt x="503" y="319"/>
                  </a:lnTo>
                  <a:lnTo>
                    <a:pt x="503" y="0"/>
                  </a:lnTo>
                  <a:lnTo>
                    <a:pt x="0" y="1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40" name="Freeform 35"/>
            <p:cNvSpPr/>
            <p:nvPr/>
          </p:nvSpPr>
          <p:spPr bwMode="auto">
            <a:xfrm>
              <a:off x="8705851" y="2958025"/>
              <a:ext cx="214313" cy="174625"/>
            </a:xfrm>
            <a:custGeom>
              <a:avLst/>
              <a:gdLst>
                <a:gd name="T0" fmla="*/ 135 w 135"/>
                <a:gd name="T1" fmla="*/ 0 h 110"/>
                <a:gd name="T2" fmla="*/ 0 w 135"/>
                <a:gd name="T3" fmla="*/ 0 h 110"/>
                <a:gd name="T4" fmla="*/ 67 w 135"/>
                <a:gd name="T5" fmla="*/ 110 h 110"/>
                <a:gd name="T6" fmla="*/ 135 w 135"/>
                <a:gd name="T7" fmla="*/ 0 h 110"/>
              </a:gdLst>
              <a:ahLst/>
              <a:cxnLst>
                <a:cxn ang="0">
                  <a:pos x="T0" y="T1"/>
                </a:cxn>
                <a:cxn ang="0">
                  <a:pos x="T2" y="T3"/>
                </a:cxn>
                <a:cxn ang="0">
                  <a:pos x="T4" y="T5"/>
                </a:cxn>
                <a:cxn ang="0">
                  <a:pos x="T6" y="T7"/>
                </a:cxn>
              </a:cxnLst>
              <a:rect l="0" t="0" r="r" b="b"/>
              <a:pathLst>
                <a:path w="135" h="110">
                  <a:moveTo>
                    <a:pt x="135" y="0"/>
                  </a:moveTo>
                  <a:lnTo>
                    <a:pt x="0" y="0"/>
                  </a:lnTo>
                  <a:lnTo>
                    <a:pt x="67" y="110"/>
                  </a:ln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 name="Group 71"/>
          <p:cNvGrpSpPr/>
          <p:nvPr/>
        </p:nvGrpSpPr>
        <p:grpSpPr>
          <a:xfrm>
            <a:off x="2888882" y="1437623"/>
            <a:ext cx="970972" cy="679508"/>
            <a:chOff x="3284538" y="2516700"/>
            <a:chExt cx="893763" cy="625475"/>
          </a:xfrm>
        </p:grpSpPr>
        <p:sp>
          <p:nvSpPr>
            <p:cNvPr id="37" name="Freeform 36"/>
            <p:cNvSpPr/>
            <p:nvPr/>
          </p:nvSpPr>
          <p:spPr bwMode="auto">
            <a:xfrm>
              <a:off x="3376613" y="2516700"/>
              <a:ext cx="801688" cy="506412"/>
            </a:xfrm>
            <a:custGeom>
              <a:avLst/>
              <a:gdLst>
                <a:gd name="T0" fmla="*/ 505 w 505"/>
                <a:gd name="T1" fmla="*/ 96 h 319"/>
                <a:gd name="T2" fmla="*/ 505 w 505"/>
                <a:gd name="T3" fmla="*/ 113 h 319"/>
                <a:gd name="T4" fmla="*/ 20 w 505"/>
                <a:gd name="T5" fmla="*/ 22 h 319"/>
                <a:gd name="T6" fmla="*/ 20 w 505"/>
                <a:gd name="T7" fmla="*/ 319 h 319"/>
                <a:gd name="T8" fmla="*/ 0 w 505"/>
                <a:gd name="T9" fmla="*/ 319 h 319"/>
                <a:gd name="T10" fmla="*/ 0 w 505"/>
                <a:gd name="T11" fmla="*/ 0 h 319"/>
                <a:gd name="T12" fmla="*/ 505 w 505"/>
                <a:gd name="T13" fmla="*/ 96 h 319"/>
              </a:gdLst>
              <a:ahLst/>
              <a:cxnLst>
                <a:cxn ang="0">
                  <a:pos x="T0" y="T1"/>
                </a:cxn>
                <a:cxn ang="0">
                  <a:pos x="T2" y="T3"/>
                </a:cxn>
                <a:cxn ang="0">
                  <a:pos x="T4" y="T5"/>
                </a:cxn>
                <a:cxn ang="0">
                  <a:pos x="T6" y="T7"/>
                </a:cxn>
                <a:cxn ang="0">
                  <a:pos x="T8" y="T9"/>
                </a:cxn>
                <a:cxn ang="0">
                  <a:pos x="T10" y="T11"/>
                </a:cxn>
                <a:cxn ang="0">
                  <a:pos x="T12" y="T13"/>
                </a:cxn>
              </a:cxnLst>
              <a:rect l="0" t="0" r="r" b="b"/>
              <a:pathLst>
                <a:path w="505" h="319">
                  <a:moveTo>
                    <a:pt x="505" y="96"/>
                  </a:moveTo>
                  <a:lnTo>
                    <a:pt x="505" y="113"/>
                  </a:lnTo>
                  <a:lnTo>
                    <a:pt x="20" y="22"/>
                  </a:lnTo>
                  <a:lnTo>
                    <a:pt x="20" y="319"/>
                  </a:lnTo>
                  <a:lnTo>
                    <a:pt x="0" y="319"/>
                  </a:lnTo>
                  <a:lnTo>
                    <a:pt x="0" y="0"/>
                  </a:lnTo>
                  <a:lnTo>
                    <a:pt x="505" y="96"/>
                  </a:lnTo>
                  <a:close/>
                </a:path>
              </a:pathLst>
            </a:custGeom>
            <a:solidFill>
              <a:schemeClr val="accent1"/>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38" name="Freeform 37"/>
            <p:cNvSpPr/>
            <p:nvPr/>
          </p:nvSpPr>
          <p:spPr bwMode="auto">
            <a:xfrm>
              <a:off x="3284538" y="2967550"/>
              <a:ext cx="217488" cy="174625"/>
            </a:xfrm>
            <a:custGeom>
              <a:avLst/>
              <a:gdLst>
                <a:gd name="T0" fmla="*/ 0 w 137"/>
                <a:gd name="T1" fmla="*/ 0 h 110"/>
                <a:gd name="T2" fmla="*/ 137 w 137"/>
                <a:gd name="T3" fmla="*/ 0 h 110"/>
                <a:gd name="T4" fmla="*/ 68 w 137"/>
                <a:gd name="T5" fmla="*/ 110 h 110"/>
                <a:gd name="T6" fmla="*/ 0 w 137"/>
                <a:gd name="T7" fmla="*/ 0 h 110"/>
              </a:gdLst>
              <a:ahLst/>
              <a:cxnLst>
                <a:cxn ang="0">
                  <a:pos x="T0" y="T1"/>
                </a:cxn>
                <a:cxn ang="0">
                  <a:pos x="T2" y="T3"/>
                </a:cxn>
                <a:cxn ang="0">
                  <a:pos x="T4" y="T5"/>
                </a:cxn>
                <a:cxn ang="0">
                  <a:pos x="T6" y="T7"/>
                </a:cxn>
              </a:cxnLst>
              <a:rect l="0" t="0" r="r" b="b"/>
              <a:pathLst>
                <a:path w="137" h="110">
                  <a:moveTo>
                    <a:pt x="0" y="0"/>
                  </a:moveTo>
                  <a:lnTo>
                    <a:pt x="137" y="0"/>
                  </a:lnTo>
                  <a:lnTo>
                    <a:pt x="68" y="110"/>
                  </a:lnTo>
                  <a:lnTo>
                    <a:pt x="0" y="0"/>
                  </a:lnTo>
                  <a:close/>
                </a:path>
              </a:pathLst>
            </a:custGeom>
            <a:solidFill>
              <a:schemeClr val="accent1"/>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 name="Group 73"/>
          <p:cNvGrpSpPr/>
          <p:nvPr/>
        </p:nvGrpSpPr>
        <p:grpSpPr>
          <a:xfrm>
            <a:off x="8000712" y="3774508"/>
            <a:ext cx="708827" cy="748493"/>
            <a:chOff x="7989888" y="4667763"/>
            <a:chExt cx="652463" cy="688975"/>
          </a:xfrm>
          <a:solidFill>
            <a:schemeClr val="accent4"/>
          </a:solidFill>
        </p:grpSpPr>
        <p:sp>
          <p:nvSpPr>
            <p:cNvPr id="35" name="Freeform 41"/>
            <p:cNvSpPr/>
            <p:nvPr/>
          </p:nvSpPr>
          <p:spPr bwMode="auto">
            <a:xfrm>
              <a:off x="7989888" y="4667763"/>
              <a:ext cx="558800" cy="569912"/>
            </a:xfrm>
            <a:custGeom>
              <a:avLst/>
              <a:gdLst>
                <a:gd name="T0" fmla="*/ 0 w 352"/>
                <a:gd name="T1" fmla="*/ 0 h 359"/>
                <a:gd name="T2" fmla="*/ 0 w 352"/>
                <a:gd name="T3" fmla="*/ 19 h 359"/>
                <a:gd name="T4" fmla="*/ 333 w 352"/>
                <a:gd name="T5" fmla="*/ 56 h 359"/>
                <a:gd name="T6" fmla="*/ 333 w 352"/>
                <a:gd name="T7" fmla="*/ 359 h 359"/>
                <a:gd name="T8" fmla="*/ 352 w 352"/>
                <a:gd name="T9" fmla="*/ 359 h 359"/>
                <a:gd name="T10" fmla="*/ 352 w 352"/>
                <a:gd name="T11" fmla="*/ 40 h 359"/>
                <a:gd name="T12" fmla="*/ 0 w 352"/>
                <a:gd name="T13" fmla="*/ 0 h 359"/>
              </a:gdLst>
              <a:ahLst/>
              <a:cxnLst>
                <a:cxn ang="0">
                  <a:pos x="T0" y="T1"/>
                </a:cxn>
                <a:cxn ang="0">
                  <a:pos x="T2" y="T3"/>
                </a:cxn>
                <a:cxn ang="0">
                  <a:pos x="T4" y="T5"/>
                </a:cxn>
                <a:cxn ang="0">
                  <a:pos x="T6" y="T7"/>
                </a:cxn>
                <a:cxn ang="0">
                  <a:pos x="T8" y="T9"/>
                </a:cxn>
                <a:cxn ang="0">
                  <a:pos x="T10" y="T11"/>
                </a:cxn>
                <a:cxn ang="0">
                  <a:pos x="T12" y="T13"/>
                </a:cxn>
              </a:cxnLst>
              <a:rect l="0" t="0" r="r" b="b"/>
              <a:pathLst>
                <a:path w="352" h="359">
                  <a:moveTo>
                    <a:pt x="0" y="0"/>
                  </a:moveTo>
                  <a:lnTo>
                    <a:pt x="0" y="19"/>
                  </a:lnTo>
                  <a:lnTo>
                    <a:pt x="333" y="56"/>
                  </a:lnTo>
                  <a:lnTo>
                    <a:pt x="333" y="359"/>
                  </a:lnTo>
                  <a:lnTo>
                    <a:pt x="352" y="359"/>
                  </a:lnTo>
                  <a:lnTo>
                    <a:pt x="352" y="4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36" name="Freeform 42"/>
            <p:cNvSpPr/>
            <p:nvPr/>
          </p:nvSpPr>
          <p:spPr bwMode="auto">
            <a:xfrm>
              <a:off x="8424863" y="5182113"/>
              <a:ext cx="217488" cy="174625"/>
            </a:xfrm>
            <a:custGeom>
              <a:avLst/>
              <a:gdLst>
                <a:gd name="T0" fmla="*/ 137 w 137"/>
                <a:gd name="T1" fmla="*/ 0 h 110"/>
                <a:gd name="T2" fmla="*/ 0 w 137"/>
                <a:gd name="T3" fmla="*/ 0 h 110"/>
                <a:gd name="T4" fmla="*/ 69 w 137"/>
                <a:gd name="T5" fmla="*/ 110 h 110"/>
                <a:gd name="T6" fmla="*/ 137 w 137"/>
                <a:gd name="T7" fmla="*/ 0 h 110"/>
              </a:gdLst>
              <a:ahLst/>
              <a:cxnLst>
                <a:cxn ang="0">
                  <a:pos x="T0" y="T1"/>
                </a:cxn>
                <a:cxn ang="0">
                  <a:pos x="T2" y="T3"/>
                </a:cxn>
                <a:cxn ang="0">
                  <a:pos x="T4" y="T5"/>
                </a:cxn>
                <a:cxn ang="0">
                  <a:pos x="T6" y="T7"/>
                </a:cxn>
              </a:cxnLst>
              <a:rect l="0" t="0" r="r" b="b"/>
              <a:pathLst>
                <a:path w="137" h="110">
                  <a:moveTo>
                    <a:pt x="137" y="0"/>
                  </a:moveTo>
                  <a:lnTo>
                    <a:pt x="0" y="0"/>
                  </a:lnTo>
                  <a:lnTo>
                    <a:pt x="69" y="110"/>
                  </a:lnTo>
                  <a:lnTo>
                    <a:pt x="1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grpSp>
      <p:pic>
        <p:nvPicPr>
          <p:cNvPr id="7" name="Picture 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4201" y="4081495"/>
            <a:ext cx="5068715" cy="47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矩形 54"/>
          <p:cNvSpPr/>
          <p:nvPr/>
        </p:nvSpPr>
        <p:spPr>
          <a:xfrm>
            <a:off x="1183582" y="2298496"/>
            <a:ext cx="2222906" cy="477054"/>
          </a:xfrm>
          <a:prstGeom prst="rect">
            <a:avLst/>
          </a:prstGeom>
        </p:spPr>
        <p:txBody>
          <a:bodyPr wrap="square">
            <a:spAutoFit/>
          </a:bodyPr>
          <a:lstStyle/>
          <a:p>
            <a:pPr>
              <a:lnSpc>
                <a:spcPts val="1500"/>
              </a:lnSpc>
            </a:pPr>
            <a:r>
              <a:rPr lang="zh-CN" altLang="en-US" sz="1200" dirty="0">
                <a:solidFill>
                  <a:srgbClr val="7E7E7E"/>
                </a:solidFill>
                <a:latin typeface="微软雅黑" panose="020B0503020204020204" pitchFamily="34" charset="-122"/>
                <a:ea typeface="微软雅黑" panose="020B0503020204020204" pitchFamily="34" charset="-122"/>
                <a:cs typeface="Calibri Light" panose="020F0302020204030204"/>
              </a:rPr>
              <a:t>双击输入替换内容双击输入替换内容</a:t>
            </a:r>
            <a:endParaRPr lang="en-US" altLang="zh-CN" sz="1200" dirty="0">
              <a:solidFill>
                <a:srgbClr val="7E7E7E"/>
              </a:solidFill>
              <a:latin typeface="微软雅黑" panose="020B0503020204020204" pitchFamily="34" charset="-122"/>
              <a:ea typeface="微软雅黑" panose="020B0503020204020204" pitchFamily="34" charset="-122"/>
              <a:cs typeface="Calibri Light" panose="020F0302020204030204"/>
            </a:endParaRPr>
          </a:p>
        </p:txBody>
      </p:sp>
      <p:sp>
        <p:nvSpPr>
          <p:cNvPr id="56" name="矩形 55"/>
          <p:cNvSpPr/>
          <p:nvPr/>
        </p:nvSpPr>
        <p:spPr>
          <a:xfrm>
            <a:off x="1409298" y="4782631"/>
            <a:ext cx="2222906" cy="477054"/>
          </a:xfrm>
          <a:prstGeom prst="rect">
            <a:avLst/>
          </a:prstGeom>
        </p:spPr>
        <p:txBody>
          <a:bodyPr wrap="square">
            <a:spAutoFit/>
          </a:bodyPr>
          <a:lstStyle/>
          <a:p>
            <a:pPr>
              <a:lnSpc>
                <a:spcPts val="1500"/>
              </a:lnSpc>
            </a:pPr>
            <a:r>
              <a:rPr lang="zh-CN" altLang="en-US" sz="1200" dirty="0">
                <a:solidFill>
                  <a:srgbClr val="7E7E7E"/>
                </a:solidFill>
                <a:latin typeface="微软雅黑" panose="020B0503020204020204" pitchFamily="34" charset="-122"/>
                <a:ea typeface="微软雅黑" panose="020B0503020204020204" pitchFamily="34" charset="-122"/>
                <a:cs typeface="Calibri Light" panose="020F0302020204030204"/>
              </a:rPr>
              <a:t>双击输入替换内容双击输入替换内容</a:t>
            </a:r>
            <a:endParaRPr lang="en-US" altLang="zh-CN" sz="1200" dirty="0">
              <a:solidFill>
                <a:srgbClr val="7E7E7E"/>
              </a:solidFill>
              <a:latin typeface="微软雅黑" panose="020B0503020204020204" pitchFamily="34" charset="-122"/>
              <a:ea typeface="微软雅黑" panose="020B0503020204020204" pitchFamily="34" charset="-122"/>
              <a:cs typeface="Calibri Light" panose="020F0302020204030204"/>
            </a:endParaRPr>
          </a:p>
        </p:txBody>
      </p:sp>
      <p:sp>
        <p:nvSpPr>
          <p:cNvPr id="57" name="矩形 56"/>
          <p:cNvSpPr/>
          <p:nvPr/>
        </p:nvSpPr>
        <p:spPr>
          <a:xfrm>
            <a:off x="7376475" y="4700640"/>
            <a:ext cx="2222906" cy="477054"/>
          </a:xfrm>
          <a:prstGeom prst="rect">
            <a:avLst/>
          </a:prstGeom>
        </p:spPr>
        <p:txBody>
          <a:bodyPr wrap="square">
            <a:spAutoFit/>
          </a:bodyPr>
          <a:lstStyle/>
          <a:p>
            <a:pPr>
              <a:lnSpc>
                <a:spcPts val="1500"/>
              </a:lnSpc>
            </a:pPr>
            <a:r>
              <a:rPr lang="zh-CN" altLang="en-US" sz="1200" dirty="0">
                <a:solidFill>
                  <a:srgbClr val="7E7E7E"/>
                </a:solidFill>
                <a:latin typeface="微软雅黑" panose="020B0503020204020204" pitchFamily="34" charset="-122"/>
                <a:ea typeface="微软雅黑" panose="020B0503020204020204" pitchFamily="34" charset="-122"/>
                <a:cs typeface="Calibri Light" panose="020F0302020204030204"/>
              </a:rPr>
              <a:t>双击输入替换内容双击输入替换内容</a:t>
            </a:r>
            <a:endParaRPr lang="en-US" altLang="zh-CN" sz="1200" dirty="0">
              <a:solidFill>
                <a:srgbClr val="7E7E7E"/>
              </a:solidFill>
              <a:latin typeface="微软雅黑" panose="020B0503020204020204" pitchFamily="34" charset="-122"/>
              <a:ea typeface="微软雅黑" panose="020B0503020204020204" pitchFamily="34" charset="-122"/>
              <a:cs typeface="Calibri Light" panose="020F0302020204030204"/>
            </a:endParaRPr>
          </a:p>
        </p:txBody>
      </p:sp>
      <p:sp>
        <p:nvSpPr>
          <p:cNvPr id="58" name="矩形 57"/>
          <p:cNvSpPr/>
          <p:nvPr/>
        </p:nvSpPr>
        <p:spPr>
          <a:xfrm>
            <a:off x="7900031" y="2285195"/>
            <a:ext cx="2222906" cy="477054"/>
          </a:xfrm>
          <a:prstGeom prst="rect">
            <a:avLst/>
          </a:prstGeom>
        </p:spPr>
        <p:txBody>
          <a:bodyPr wrap="square">
            <a:spAutoFit/>
          </a:bodyPr>
          <a:lstStyle/>
          <a:p>
            <a:pPr>
              <a:lnSpc>
                <a:spcPts val="1500"/>
              </a:lnSpc>
            </a:pPr>
            <a:r>
              <a:rPr lang="zh-CN" altLang="en-US" sz="1200" dirty="0">
                <a:solidFill>
                  <a:srgbClr val="7E7E7E"/>
                </a:solidFill>
                <a:latin typeface="微软雅黑" panose="020B0503020204020204" pitchFamily="34" charset="-122"/>
                <a:ea typeface="微软雅黑" panose="020B0503020204020204" pitchFamily="34" charset="-122"/>
                <a:cs typeface="Calibri Light" panose="020F0302020204030204"/>
              </a:rPr>
              <a:t>双击输入替换内容双击输入替换内容</a:t>
            </a:r>
            <a:endParaRPr lang="en-US" altLang="zh-CN" sz="1200" dirty="0">
              <a:solidFill>
                <a:srgbClr val="7E7E7E"/>
              </a:solidFill>
              <a:latin typeface="微软雅黑" panose="020B0503020204020204" pitchFamily="34" charset="-122"/>
              <a:ea typeface="微软雅黑" panose="020B0503020204020204" pitchFamily="34" charset="-122"/>
              <a:cs typeface="Calibri Light" panose="020F0302020204030204"/>
            </a:endParaRPr>
          </a:p>
        </p:txBody>
      </p:sp>
      <p:grpSp>
        <p:nvGrpSpPr>
          <p:cNvPr id="27" name="组合 26"/>
          <p:cNvGrpSpPr/>
          <p:nvPr/>
        </p:nvGrpSpPr>
        <p:grpSpPr>
          <a:xfrm>
            <a:off x="4034905" y="725347"/>
            <a:ext cx="3805415" cy="3499292"/>
            <a:chOff x="3026177" y="544009"/>
            <a:chExt cx="2854061" cy="2624469"/>
          </a:xfrm>
        </p:grpSpPr>
        <p:sp>
          <p:nvSpPr>
            <p:cNvPr id="13" name="Freeform 47"/>
            <p:cNvSpPr>
              <a:spLocks noEditPoints="1"/>
            </p:cNvSpPr>
            <p:nvPr/>
          </p:nvSpPr>
          <p:spPr bwMode="auto">
            <a:xfrm>
              <a:off x="3705900" y="544009"/>
              <a:ext cx="1482327" cy="932598"/>
            </a:xfrm>
            <a:custGeom>
              <a:avLst/>
              <a:gdLst>
                <a:gd name="T0" fmla="*/ 612 w 720"/>
                <a:gd name="T1" fmla="*/ 0 h 452"/>
                <a:gd name="T2" fmla="*/ 108 w 720"/>
                <a:gd name="T3" fmla="*/ 0 h 452"/>
                <a:gd name="T4" fmla="*/ 0 w 720"/>
                <a:gd name="T5" fmla="*/ 111 h 452"/>
                <a:gd name="T6" fmla="*/ 0 w 720"/>
                <a:gd name="T7" fmla="*/ 340 h 452"/>
                <a:gd name="T8" fmla="*/ 108 w 720"/>
                <a:gd name="T9" fmla="*/ 452 h 452"/>
                <a:gd name="T10" fmla="*/ 612 w 720"/>
                <a:gd name="T11" fmla="*/ 452 h 452"/>
                <a:gd name="T12" fmla="*/ 720 w 720"/>
                <a:gd name="T13" fmla="*/ 340 h 452"/>
                <a:gd name="T14" fmla="*/ 720 w 720"/>
                <a:gd name="T15" fmla="*/ 111 h 452"/>
                <a:gd name="T16" fmla="*/ 612 w 720"/>
                <a:gd name="T17" fmla="*/ 0 h 452"/>
                <a:gd name="T18" fmla="*/ 623 w 720"/>
                <a:gd name="T19" fmla="*/ 356 h 452"/>
                <a:gd name="T20" fmla="*/ 544 w 720"/>
                <a:gd name="T21" fmla="*/ 438 h 452"/>
                <a:gd name="T22" fmla="*/ 176 w 720"/>
                <a:gd name="T23" fmla="*/ 438 h 452"/>
                <a:gd name="T24" fmla="*/ 97 w 720"/>
                <a:gd name="T25" fmla="*/ 356 h 452"/>
                <a:gd name="T26" fmla="*/ 97 w 720"/>
                <a:gd name="T27" fmla="*/ 189 h 452"/>
                <a:gd name="T28" fmla="*/ 176 w 720"/>
                <a:gd name="T29" fmla="*/ 107 h 452"/>
                <a:gd name="T30" fmla="*/ 544 w 720"/>
                <a:gd name="T31" fmla="*/ 107 h 452"/>
                <a:gd name="T32" fmla="*/ 623 w 720"/>
                <a:gd name="T33" fmla="*/ 189 h 452"/>
                <a:gd name="T34" fmla="*/ 623 w 720"/>
                <a:gd name="T35" fmla="*/ 35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0" h="452">
                  <a:moveTo>
                    <a:pt x="612" y="0"/>
                  </a:moveTo>
                  <a:cubicBezTo>
                    <a:pt x="108" y="0"/>
                    <a:pt x="108" y="0"/>
                    <a:pt x="108" y="0"/>
                  </a:cubicBezTo>
                  <a:cubicBezTo>
                    <a:pt x="49" y="0"/>
                    <a:pt x="0" y="50"/>
                    <a:pt x="0" y="111"/>
                  </a:cubicBezTo>
                  <a:cubicBezTo>
                    <a:pt x="0" y="340"/>
                    <a:pt x="0" y="340"/>
                    <a:pt x="0" y="340"/>
                  </a:cubicBezTo>
                  <a:cubicBezTo>
                    <a:pt x="0" y="402"/>
                    <a:pt x="49" y="452"/>
                    <a:pt x="108" y="452"/>
                  </a:cubicBezTo>
                  <a:cubicBezTo>
                    <a:pt x="612" y="452"/>
                    <a:pt x="612" y="452"/>
                    <a:pt x="612" y="452"/>
                  </a:cubicBezTo>
                  <a:cubicBezTo>
                    <a:pt x="671" y="452"/>
                    <a:pt x="720" y="402"/>
                    <a:pt x="720" y="340"/>
                  </a:cubicBezTo>
                  <a:cubicBezTo>
                    <a:pt x="720" y="111"/>
                    <a:pt x="720" y="111"/>
                    <a:pt x="720" y="111"/>
                  </a:cubicBezTo>
                  <a:cubicBezTo>
                    <a:pt x="720" y="50"/>
                    <a:pt x="671" y="0"/>
                    <a:pt x="612" y="0"/>
                  </a:cubicBezTo>
                  <a:close/>
                  <a:moveTo>
                    <a:pt x="623" y="356"/>
                  </a:moveTo>
                  <a:cubicBezTo>
                    <a:pt x="623" y="401"/>
                    <a:pt x="588" y="438"/>
                    <a:pt x="544" y="438"/>
                  </a:cubicBezTo>
                  <a:cubicBezTo>
                    <a:pt x="176" y="438"/>
                    <a:pt x="176" y="438"/>
                    <a:pt x="176" y="438"/>
                  </a:cubicBezTo>
                  <a:cubicBezTo>
                    <a:pt x="132" y="438"/>
                    <a:pt x="97" y="401"/>
                    <a:pt x="97" y="356"/>
                  </a:cubicBezTo>
                  <a:cubicBezTo>
                    <a:pt x="97" y="189"/>
                    <a:pt x="97" y="189"/>
                    <a:pt x="97" y="189"/>
                  </a:cubicBezTo>
                  <a:cubicBezTo>
                    <a:pt x="97" y="144"/>
                    <a:pt x="132" y="107"/>
                    <a:pt x="176" y="107"/>
                  </a:cubicBezTo>
                  <a:cubicBezTo>
                    <a:pt x="544" y="107"/>
                    <a:pt x="544" y="107"/>
                    <a:pt x="544" y="107"/>
                  </a:cubicBezTo>
                  <a:cubicBezTo>
                    <a:pt x="588" y="107"/>
                    <a:pt x="623" y="144"/>
                    <a:pt x="623" y="189"/>
                  </a:cubicBezTo>
                  <a:lnTo>
                    <a:pt x="623" y="356"/>
                  </a:lnTo>
                  <a:close/>
                </a:path>
              </a:pathLst>
            </a:custGeom>
            <a:solidFill>
              <a:schemeClr val="tx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Freeform 48"/>
            <p:cNvSpPr/>
            <p:nvPr/>
          </p:nvSpPr>
          <p:spPr bwMode="auto">
            <a:xfrm>
              <a:off x="4447064" y="1106672"/>
              <a:ext cx="1431882" cy="1008914"/>
            </a:xfrm>
            <a:custGeom>
              <a:avLst/>
              <a:gdLst>
                <a:gd name="T0" fmla="*/ 1107 w 1107"/>
                <a:gd name="T1" fmla="*/ 780 h 780"/>
                <a:gd name="T2" fmla="*/ 0 w 1107"/>
                <a:gd name="T3" fmla="*/ 0 h 780"/>
                <a:gd name="T4" fmla="*/ 0 w 1107"/>
                <a:gd name="T5" fmla="*/ 780 h 780"/>
                <a:gd name="T6" fmla="*/ 1107 w 1107"/>
                <a:gd name="T7" fmla="*/ 780 h 780"/>
              </a:gdLst>
              <a:ahLst/>
              <a:cxnLst>
                <a:cxn ang="0">
                  <a:pos x="T0" y="T1"/>
                </a:cxn>
                <a:cxn ang="0">
                  <a:pos x="T2" y="T3"/>
                </a:cxn>
                <a:cxn ang="0">
                  <a:pos x="T4" y="T5"/>
                </a:cxn>
                <a:cxn ang="0">
                  <a:pos x="T6" y="T7"/>
                </a:cxn>
              </a:cxnLst>
              <a:rect l="0" t="0" r="r" b="b"/>
              <a:pathLst>
                <a:path w="1107" h="780">
                  <a:moveTo>
                    <a:pt x="1107" y="780"/>
                  </a:moveTo>
                  <a:lnTo>
                    <a:pt x="0" y="0"/>
                  </a:lnTo>
                  <a:lnTo>
                    <a:pt x="0" y="780"/>
                  </a:lnTo>
                  <a:lnTo>
                    <a:pt x="1107" y="780"/>
                  </a:lnTo>
                  <a:close/>
                </a:path>
              </a:pathLst>
            </a:custGeom>
            <a:solidFill>
              <a:srgbClr val="72A00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2" name="组合 1"/>
            <p:cNvGrpSpPr/>
            <p:nvPr/>
          </p:nvGrpSpPr>
          <p:grpSpPr>
            <a:xfrm>
              <a:off x="3026177" y="1802564"/>
              <a:ext cx="1431882" cy="1365914"/>
              <a:chOff x="3015182" y="1812912"/>
              <a:chExt cx="1431882" cy="1365914"/>
            </a:xfrm>
          </p:grpSpPr>
          <p:sp>
            <p:nvSpPr>
              <p:cNvPr id="18" name="Freeform 54"/>
              <p:cNvSpPr/>
              <p:nvPr/>
            </p:nvSpPr>
            <p:spPr bwMode="auto">
              <a:xfrm>
                <a:off x="3015182" y="2115586"/>
                <a:ext cx="1431882" cy="1063240"/>
              </a:xfrm>
              <a:custGeom>
                <a:avLst/>
                <a:gdLst>
                  <a:gd name="T0" fmla="*/ 0 w 695"/>
                  <a:gd name="T1" fmla="*/ 0 h 516"/>
                  <a:gd name="T2" fmla="*/ 0 w 695"/>
                  <a:gd name="T3" fmla="*/ 423 h 516"/>
                  <a:gd name="T4" fmla="*/ 90 w 695"/>
                  <a:gd name="T5" fmla="*/ 516 h 516"/>
                  <a:gd name="T6" fmla="*/ 695 w 695"/>
                  <a:gd name="T7" fmla="*/ 516 h 516"/>
                  <a:gd name="T8" fmla="*/ 695 w 695"/>
                  <a:gd name="T9" fmla="*/ 0 h 516"/>
                  <a:gd name="T10" fmla="*/ 0 w 695"/>
                  <a:gd name="T11" fmla="*/ 0 h 516"/>
                </a:gdLst>
                <a:ahLst/>
                <a:cxnLst>
                  <a:cxn ang="0">
                    <a:pos x="T0" y="T1"/>
                  </a:cxn>
                  <a:cxn ang="0">
                    <a:pos x="T2" y="T3"/>
                  </a:cxn>
                  <a:cxn ang="0">
                    <a:pos x="T4" y="T5"/>
                  </a:cxn>
                  <a:cxn ang="0">
                    <a:pos x="T6" y="T7"/>
                  </a:cxn>
                  <a:cxn ang="0">
                    <a:pos x="T8" y="T9"/>
                  </a:cxn>
                  <a:cxn ang="0">
                    <a:pos x="T10" y="T11"/>
                  </a:cxn>
                </a:cxnLst>
                <a:rect l="0" t="0" r="r" b="b"/>
                <a:pathLst>
                  <a:path w="695" h="516">
                    <a:moveTo>
                      <a:pt x="0" y="0"/>
                    </a:moveTo>
                    <a:cubicBezTo>
                      <a:pt x="0" y="423"/>
                      <a:pt x="0" y="423"/>
                      <a:pt x="0" y="423"/>
                    </a:cubicBezTo>
                    <a:cubicBezTo>
                      <a:pt x="0" y="474"/>
                      <a:pt x="40" y="516"/>
                      <a:pt x="90" y="516"/>
                    </a:cubicBezTo>
                    <a:cubicBezTo>
                      <a:pt x="695" y="516"/>
                      <a:pt x="695" y="516"/>
                      <a:pt x="695" y="516"/>
                    </a:cubicBezTo>
                    <a:cubicBezTo>
                      <a:pt x="695" y="0"/>
                      <a:pt x="695" y="0"/>
                      <a:pt x="695" y="0"/>
                    </a:cubicBezTo>
                    <a:lnTo>
                      <a:pt x="0" y="0"/>
                    </a:lnTo>
                    <a:close/>
                  </a:path>
                </a:pathLst>
              </a:custGeom>
              <a:solidFill>
                <a:schemeClr val="accent3"/>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22" name="Oval 59"/>
              <p:cNvSpPr>
                <a:spLocks noChangeArrowheads="1"/>
              </p:cNvSpPr>
              <p:nvPr/>
            </p:nvSpPr>
            <p:spPr bwMode="auto">
              <a:xfrm>
                <a:off x="3529987" y="1812912"/>
                <a:ext cx="382870" cy="397098"/>
              </a:xfrm>
              <a:prstGeom prst="ellipse">
                <a:avLst/>
              </a:prstGeom>
              <a:solidFill>
                <a:schemeClr val="accent3"/>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24" name="Freeform 100"/>
              <p:cNvSpPr>
                <a:spLocks noEditPoints="1"/>
              </p:cNvSpPr>
              <p:nvPr/>
            </p:nvSpPr>
            <p:spPr bwMode="auto">
              <a:xfrm>
                <a:off x="3529987" y="2545396"/>
                <a:ext cx="336938" cy="343780"/>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0" name="组合 9"/>
            <p:cNvGrpSpPr/>
            <p:nvPr/>
          </p:nvGrpSpPr>
          <p:grpSpPr>
            <a:xfrm>
              <a:off x="3070962" y="1120901"/>
              <a:ext cx="1712568" cy="1008914"/>
              <a:chOff x="3015182" y="1106672"/>
              <a:chExt cx="1712568" cy="1008914"/>
            </a:xfrm>
          </p:grpSpPr>
          <p:sp>
            <p:nvSpPr>
              <p:cNvPr id="16" name="Freeform 50"/>
              <p:cNvSpPr/>
              <p:nvPr/>
            </p:nvSpPr>
            <p:spPr bwMode="auto">
              <a:xfrm>
                <a:off x="3015182" y="1106672"/>
                <a:ext cx="1431882" cy="1008914"/>
              </a:xfrm>
              <a:custGeom>
                <a:avLst/>
                <a:gdLst>
                  <a:gd name="T0" fmla="*/ 695 w 695"/>
                  <a:gd name="T1" fmla="*/ 0 h 489"/>
                  <a:gd name="T2" fmla="*/ 90 w 695"/>
                  <a:gd name="T3" fmla="*/ 0 h 489"/>
                  <a:gd name="T4" fmla="*/ 0 w 695"/>
                  <a:gd name="T5" fmla="*/ 93 h 489"/>
                  <a:gd name="T6" fmla="*/ 0 w 695"/>
                  <a:gd name="T7" fmla="*/ 489 h 489"/>
                  <a:gd name="T8" fmla="*/ 695 w 695"/>
                  <a:gd name="T9" fmla="*/ 489 h 489"/>
                  <a:gd name="T10" fmla="*/ 695 w 695"/>
                  <a:gd name="T11" fmla="*/ 0 h 489"/>
                </a:gdLst>
                <a:ahLst/>
                <a:cxnLst>
                  <a:cxn ang="0">
                    <a:pos x="T0" y="T1"/>
                  </a:cxn>
                  <a:cxn ang="0">
                    <a:pos x="T2" y="T3"/>
                  </a:cxn>
                  <a:cxn ang="0">
                    <a:pos x="T4" y="T5"/>
                  </a:cxn>
                  <a:cxn ang="0">
                    <a:pos x="T6" y="T7"/>
                  </a:cxn>
                  <a:cxn ang="0">
                    <a:pos x="T8" y="T9"/>
                  </a:cxn>
                  <a:cxn ang="0">
                    <a:pos x="T10" y="T11"/>
                  </a:cxn>
                </a:cxnLst>
                <a:rect l="0" t="0" r="r" b="b"/>
                <a:pathLst>
                  <a:path w="695" h="489">
                    <a:moveTo>
                      <a:pt x="695" y="0"/>
                    </a:moveTo>
                    <a:cubicBezTo>
                      <a:pt x="90" y="0"/>
                      <a:pt x="90" y="0"/>
                      <a:pt x="90" y="0"/>
                    </a:cubicBezTo>
                    <a:cubicBezTo>
                      <a:pt x="40" y="0"/>
                      <a:pt x="0" y="42"/>
                      <a:pt x="0" y="93"/>
                    </a:cubicBezTo>
                    <a:cubicBezTo>
                      <a:pt x="0" y="489"/>
                      <a:pt x="0" y="489"/>
                      <a:pt x="0" y="489"/>
                    </a:cubicBezTo>
                    <a:cubicBezTo>
                      <a:pt x="695" y="489"/>
                      <a:pt x="695" y="489"/>
                      <a:pt x="695" y="489"/>
                    </a:cubicBezTo>
                    <a:lnTo>
                      <a:pt x="695" y="0"/>
                    </a:lnTo>
                    <a:close/>
                  </a:path>
                </a:pathLst>
              </a:custGeom>
              <a:solidFill>
                <a:schemeClr val="accent1"/>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20" name="Oval 57"/>
              <p:cNvSpPr>
                <a:spLocks noChangeArrowheads="1"/>
              </p:cNvSpPr>
              <p:nvPr/>
            </p:nvSpPr>
            <p:spPr bwMode="auto">
              <a:xfrm>
                <a:off x="4343586" y="1420988"/>
                <a:ext cx="384164" cy="397098"/>
              </a:xfrm>
              <a:prstGeom prst="ellipse">
                <a:avLst/>
              </a:prstGeom>
              <a:solidFill>
                <a:schemeClr val="accent1"/>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25" name="Freeform 101"/>
              <p:cNvSpPr>
                <a:spLocks noEditPoints="1"/>
              </p:cNvSpPr>
              <p:nvPr/>
            </p:nvSpPr>
            <p:spPr bwMode="auto">
              <a:xfrm>
                <a:off x="3566204" y="1371355"/>
                <a:ext cx="302731" cy="295891"/>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9" name="组合 8"/>
            <p:cNvGrpSpPr/>
            <p:nvPr/>
          </p:nvGrpSpPr>
          <p:grpSpPr>
            <a:xfrm>
              <a:off x="4166378" y="2091009"/>
              <a:ext cx="1713860" cy="1063240"/>
              <a:chOff x="4165086" y="2115586"/>
              <a:chExt cx="1713860" cy="1063240"/>
            </a:xfrm>
          </p:grpSpPr>
          <p:sp>
            <p:nvSpPr>
              <p:cNvPr id="19" name="Oval 56"/>
              <p:cNvSpPr>
                <a:spLocks noChangeArrowheads="1"/>
              </p:cNvSpPr>
              <p:nvPr/>
            </p:nvSpPr>
            <p:spPr bwMode="auto">
              <a:xfrm>
                <a:off x="4165086" y="2449304"/>
                <a:ext cx="382870" cy="398392"/>
              </a:xfrm>
              <a:prstGeom prst="ellipse">
                <a:avLst/>
              </a:prstGeom>
              <a:solidFill>
                <a:schemeClr val="accent4"/>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8" name="组合 7"/>
              <p:cNvGrpSpPr/>
              <p:nvPr/>
            </p:nvGrpSpPr>
            <p:grpSpPr>
              <a:xfrm>
                <a:off x="4447064" y="2115586"/>
                <a:ext cx="1431882" cy="1063240"/>
                <a:chOff x="4447064" y="2115586"/>
                <a:chExt cx="1431882" cy="1063240"/>
              </a:xfrm>
            </p:grpSpPr>
            <p:sp>
              <p:nvSpPr>
                <p:cNvPr id="17" name="Freeform 52"/>
                <p:cNvSpPr/>
                <p:nvPr/>
              </p:nvSpPr>
              <p:spPr bwMode="auto">
                <a:xfrm>
                  <a:off x="4447064" y="2115586"/>
                  <a:ext cx="1431882" cy="1063240"/>
                </a:xfrm>
                <a:custGeom>
                  <a:avLst/>
                  <a:gdLst>
                    <a:gd name="T0" fmla="*/ 0 w 695"/>
                    <a:gd name="T1" fmla="*/ 0 h 516"/>
                    <a:gd name="T2" fmla="*/ 0 w 695"/>
                    <a:gd name="T3" fmla="*/ 516 h 516"/>
                    <a:gd name="T4" fmla="*/ 605 w 695"/>
                    <a:gd name="T5" fmla="*/ 516 h 516"/>
                    <a:gd name="T6" fmla="*/ 695 w 695"/>
                    <a:gd name="T7" fmla="*/ 423 h 516"/>
                    <a:gd name="T8" fmla="*/ 695 w 695"/>
                    <a:gd name="T9" fmla="*/ 0 h 516"/>
                    <a:gd name="T10" fmla="*/ 0 w 695"/>
                    <a:gd name="T11" fmla="*/ 0 h 516"/>
                  </a:gdLst>
                  <a:ahLst/>
                  <a:cxnLst>
                    <a:cxn ang="0">
                      <a:pos x="T0" y="T1"/>
                    </a:cxn>
                    <a:cxn ang="0">
                      <a:pos x="T2" y="T3"/>
                    </a:cxn>
                    <a:cxn ang="0">
                      <a:pos x="T4" y="T5"/>
                    </a:cxn>
                    <a:cxn ang="0">
                      <a:pos x="T6" y="T7"/>
                    </a:cxn>
                    <a:cxn ang="0">
                      <a:pos x="T8" y="T9"/>
                    </a:cxn>
                    <a:cxn ang="0">
                      <a:pos x="T10" y="T11"/>
                    </a:cxn>
                  </a:cxnLst>
                  <a:rect l="0" t="0" r="r" b="b"/>
                  <a:pathLst>
                    <a:path w="695" h="516">
                      <a:moveTo>
                        <a:pt x="0" y="0"/>
                      </a:moveTo>
                      <a:cubicBezTo>
                        <a:pt x="0" y="516"/>
                        <a:pt x="0" y="516"/>
                        <a:pt x="0" y="516"/>
                      </a:cubicBezTo>
                      <a:cubicBezTo>
                        <a:pt x="605" y="516"/>
                        <a:pt x="605" y="516"/>
                        <a:pt x="605" y="516"/>
                      </a:cubicBezTo>
                      <a:cubicBezTo>
                        <a:pt x="655" y="516"/>
                        <a:pt x="695" y="474"/>
                        <a:pt x="695" y="423"/>
                      </a:cubicBezTo>
                      <a:cubicBezTo>
                        <a:pt x="695" y="0"/>
                        <a:pt x="695" y="0"/>
                        <a:pt x="695" y="0"/>
                      </a:cubicBezTo>
                      <a:lnTo>
                        <a:pt x="0" y="0"/>
                      </a:lnTo>
                      <a:close/>
                    </a:path>
                  </a:pathLst>
                </a:custGeom>
                <a:solidFill>
                  <a:schemeClr val="accent4"/>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23" name="Freeform 99"/>
                <p:cNvSpPr>
                  <a:spLocks noEditPoints="1"/>
                </p:cNvSpPr>
                <p:nvPr/>
              </p:nvSpPr>
              <p:spPr bwMode="auto">
                <a:xfrm>
                  <a:off x="5028047" y="2665315"/>
                  <a:ext cx="347199" cy="225766"/>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11" name="组合 10"/>
            <p:cNvGrpSpPr/>
            <p:nvPr/>
          </p:nvGrpSpPr>
          <p:grpSpPr>
            <a:xfrm>
              <a:off x="4447064" y="1106672"/>
              <a:ext cx="1431882" cy="1315469"/>
              <a:chOff x="4447064" y="1106672"/>
              <a:chExt cx="1431882" cy="1315469"/>
            </a:xfrm>
          </p:grpSpPr>
          <p:sp>
            <p:nvSpPr>
              <p:cNvPr id="15" name="Freeform 49"/>
              <p:cNvSpPr/>
              <p:nvPr/>
            </p:nvSpPr>
            <p:spPr bwMode="auto">
              <a:xfrm>
                <a:off x="4447064" y="1106672"/>
                <a:ext cx="1431882" cy="1008914"/>
              </a:xfrm>
              <a:custGeom>
                <a:avLst/>
                <a:gdLst>
                  <a:gd name="T0" fmla="*/ 695 w 695"/>
                  <a:gd name="T1" fmla="*/ 489 h 489"/>
                  <a:gd name="T2" fmla="*/ 695 w 695"/>
                  <a:gd name="T3" fmla="*/ 93 h 489"/>
                  <a:gd name="T4" fmla="*/ 605 w 695"/>
                  <a:gd name="T5" fmla="*/ 0 h 489"/>
                  <a:gd name="T6" fmla="*/ 0 w 695"/>
                  <a:gd name="T7" fmla="*/ 0 h 489"/>
                  <a:gd name="T8" fmla="*/ 0 w 695"/>
                  <a:gd name="T9" fmla="*/ 489 h 489"/>
                  <a:gd name="T10" fmla="*/ 695 w 695"/>
                  <a:gd name="T11" fmla="*/ 489 h 489"/>
                </a:gdLst>
                <a:ahLst/>
                <a:cxnLst>
                  <a:cxn ang="0">
                    <a:pos x="T0" y="T1"/>
                  </a:cxn>
                  <a:cxn ang="0">
                    <a:pos x="T2" y="T3"/>
                  </a:cxn>
                  <a:cxn ang="0">
                    <a:pos x="T4" y="T5"/>
                  </a:cxn>
                  <a:cxn ang="0">
                    <a:pos x="T6" y="T7"/>
                  </a:cxn>
                  <a:cxn ang="0">
                    <a:pos x="T8" y="T9"/>
                  </a:cxn>
                  <a:cxn ang="0">
                    <a:pos x="T10" y="T11"/>
                  </a:cxn>
                </a:cxnLst>
                <a:rect l="0" t="0" r="r" b="b"/>
                <a:pathLst>
                  <a:path w="695" h="489">
                    <a:moveTo>
                      <a:pt x="695" y="489"/>
                    </a:moveTo>
                    <a:cubicBezTo>
                      <a:pt x="695" y="93"/>
                      <a:pt x="695" y="93"/>
                      <a:pt x="695" y="93"/>
                    </a:cubicBezTo>
                    <a:cubicBezTo>
                      <a:pt x="695" y="42"/>
                      <a:pt x="655" y="0"/>
                      <a:pt x="605" y="0"/>
                    </a:cubicBezTo>
                    <a:cubicBezTo>
                      <a:pt x="0" y="0"/>
                      <a:pt x="0" y="0"/>
                      <a:pt x="0" y="0"/>
                    </a:cubicBezTo>
                    <a:cubicBezTo>
                      <a:pt x="0" y="489"/>
                      <a:pt x="0" y="489"/>
                      <a:pt x="0" y="489"/>
                    </a:cubicBezTo>
                    <a:lnTo>
                      <a:pt x="695" y="489"/>
                    </a:lnTo>
                    <a:close/>
                  </a:path>
                </a:pathLst>
              </a:custGeom>
              <a:solidFill>
                <a:schemeClr val="accent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21" name="Oval 58"/>
              <p:cNvSpPr>
                <a:spLocks noChangeArrowheads="1"/>
              </p:cNvSpPr>
              <p:nvPr/>
            </p:nvSpPr>
            <p:spPr bwMode="auto">
              <a:xfrm>
                <a:off x="4981271" y="2026336"/>
                <a:ext cx="382870" cy="395805"/>
              </a:xfrm>
              <a:prstGeom prst="ellipse">
                <a:avLst/>
              </a:prstGeom>
              <a:solidFill>
                <a:schemeClr val="accent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26" name="Freeform 102"/>
              <p:cNvSpPr>
                <a:spLocks noEditPoints="1"/>
              </p:cNvSpPr>
              <p:nvPr/>
            </p:nvSpPr>
            <p:spPr bwMode="auto">
              <a:xfrm>
                <a:off x="5059688" y="1323466"/>
                <a:ext cx="283918" cy="34378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22" presetClass="entr" presetSubtype="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500"/>
                                        <p:tgtEl>
                                          <p:spTgt spid="5"/>
                                        </p:tgtEl>
                                      </p:cBhvr>
                                    </p:animEffect>
                                  </p:childTnLst>
                                </p:cTn>
                              </p:par>
                              <p:par>
                                <p:cTn id="11" presetID="22" presetClass="entr" presetSubtype="8"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2"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right)">
                                      <p:cBhvr>
                                        <p:cTn id="16" dur="500"/>
                                        <p:tgtEl>
                                          <p:spTgt spid="3"/>
                                        </p:tgtEl>
                                      </p:cBhvr>
                                    </p:animEffect>
                                  </p:childTnLst>
                                </p:cTn>
                              </p:par>
                              <p:par>
                                <p:cTn id="17" presetID="22" presetClass="entr" presetSubtype="8"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78"/>
          <p:cNvSpPr/>
          <p:nvPr/>
        </p:nvSpPr>
        <p:spPr>
          <a:xfrm>
            <a:off x="875257" y="1150870"/>
            <a:ext cx="330175" cy="3301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500"/>
              </a:lnSpc>
            </a:pPr>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5" name="Oval 82"/>
          <p:cNvSpPr/>
          <p:nvPr/>
        </p:nvSpPr>
        <p:spPr>
          <a:xfrm>
            <a:off x="875257" y="2236163"/>
            <a:ext cx="330175" cy="3301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500"/>
              </a:lnSpc>
            </a:pPr>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7" name="Oval 86"/>
          <p:cNvSpPr/>
          <p:nvPr/>
        </p:nvSpPr>
        <p:spPr>
          <a:xfrm>
            <a:off x="3521149" y="1150870"/>
            <a:ext cx="330175" cy="3301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500"/>
              </a:lnSpc>
            </a:pPr>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9" name="Oval 90"/>
          <p:cNvSpPr/>
          <p:nvPr/>
        </p:nvSpPr>
        <p:spPr>
          <a:xfrm>
            <a:off x="3521149" y="2236163"/>
            <a:ext cx="330175" cy="3301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500"/>
              </a:lnSpc>
            </a:pPr>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1" name="Oval 94"/>
          <p:cNvSpPr/>
          <p:nvPr/>
        </p:nvSpPr>
        <p:spPr>
          <a:xfrm>
            <a:off x="875257" y="3321455"/>
            <a:ext cx="330175" cy="33017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500"/>
              </a:lnSpc>
            </a:pPr>
            <a:endParaRPr lang="en-GB" sz="1200">
              <a:latin typeface="Arial" panose="020B0604020202020204" pitchFamily="34" charset="0"/>
              <a:ea typeface="微软雅黑" panose="020B0503020204020204" pitchFamily="34" charset="-122"/>
              <a:cs typeface="Arial" panose="020B0604020202020204" pitchFamily="34" charset="0"/>
            </a:endParaRPr>
          </a:p>
        </p:txBody>
      </p:sp>
      <p:grpSp>
        <p:nvGrpSpPr>
          <p:cNvPr id="20" name="Group 137"/>
          <p:cNvGrpSpPr/>
          <p:nvPr/>
        </p:nvGrpSpPr>
        <p:grpSpPr>
          <a:xfrm>
            <a:off x="6422552" y="952175"/>
            <a:ext cx="4953128" cy="2993071"/>
            <a:chOff x="6531732" y="1844629"/>
            <a:chExt cx="4807875" cy="2905297"/>
          </a:xfrm>
        </p:grpSpPr>
        <p:sp>
          <p:nvSpPr>
            <p:cNvPr id="30" name="Freeform 6"/>
            <p:cNvSpPr/>
            <p:nvPr/>
          </p:nvSpPr>
          <p:spPr bwMode="auto">
            <a:xfrm>
              <a:off x="7025473" y="2246936"/>
              <a:ext cx="3795249" cy="1897244"/>
            </a:xfrm>
            <a:custGeom>
              <a:avLst/>
              <a:gdLst>
                <a:gd name="T0" fmla="*/ 2106 w 2106"/>
                <a:gd name="T1" fmla="*/ 1053 h 1053"/>
                <a:gd name="T2" fmla="*/ 1053 w 2106"/>
                <a:gd name="T3" fmla="*/ 0 h 1053"/>
                <a:gd name="T4" fmla="*/ 0 w 2106"/>
                <a:gd name="T5" fmla="*/ 1053 h 1053"/>
                <a:gd name="T6" fmla="*/ 24 w 2106"/>
                <a:gd name="T7" fmla="*/ 1053 h 1053"/>
                <a:gd name="T8" fmla="*/ 326 w 2106"/>
                <a:gd name="T9" fmla="*/ 325 h 1053"/>
                <a:gd name="T10" fmla="*/ 1053 w 2106"/>
                <a:gd name="T11" fmla="*/ 24 h 1053"/>
                <a:gd name="T12" fmla="*/ 1781 w 2106"/>
                <a:gd name="T13" fmla="*/ 325 h 1053"/>
                <a:gd name="T14" fmla="*/ 2082 w 2106"/>
                <a:gd name="T15" fmla="*/ 1053 h 1053"/>
                <a:gd name="T16" fmla="*/ 2106 w 2106"/>
                <a:gd name="T17" fmla="*/ 1053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6" h="1053">
                  <a:moveTo>
                    <a:pt x="2106" y="1053"/>
                  </a:moveTo>
                  <a:cubicBezTo>
                    <a:pt x="2106" y="471"/>
                    <a:pt x="1635" y="0"/>
                    <a:pt x="1053" y="0"/>
                  </a:cubicBezTo>
                  <a:cubicBezTo>
                    <a:pt x="472" y="0"/>
                    <a:pt x="0" y="471"/>
                    <a:pt x="0" y="1053"/>
                  </a:cubicBezTo>
                  <a:cubicBezTo>
                    <a:pt x="24" y="1053"/>
                    <a:pt x="24" y="1053"/>
                    <a:pt x="24" y="1053"/>
                  </a:cubicBezTo>
                  <a:cubicBezTo>
                    <a:pt x="24" y="769"/>
                    <a:pt x="140" y="512"/>
                    <a:pt x="326" y="325"/>
                  </a:cubicBezTo>
                  <a:cubicBezTo>
                    <a:pt x="512" y="139"/>
                    <a:pt x="769" y="24"/>
                    <a:pt x="1053" y="24"/>
                  </a:cubicBezTo>
                  <a:cubicBezTo>
                    <a:pt x="1337" y="24"/>
                    <a:pt x="1595" y="139"/>
                    <a:pt x="1781" y="325"/>
                  </a:cubicBezTo>
                  <a:cubicBezTo>
                    <a:pt x="1967" y="512"/>
                    <a:pt x="2082" y="769"/>
                    <a:pt x="2082" y="1053"/>
                  </a:cubicBezTo>
                  <a:lnTo>
                    <a:pt x="2106" y="1053"/>
                  </a:lnTo>
                  <a:close/>
                </a:path>
              </a:pathLst>
            </a:custGeom>
            <a:solidFill>
              <a:schemeClr val="tx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31" name="Freeform 7"/>
            <p:cNvSpPr/>
            <p:nvPr/>
          </p:nvSpPr>
          <p:spPr bwMode="auto">
            <a:xfrm>
              <a:off x="7218245" y="2392468"/>
              <a:ext cx="3411229" cy="1623705"/>
            </a:xfrm>
            <a:custGeom>
              <a:avLst/>
              <a:gdLst>
                <a:gd name="T0" fmla="*/ 1893 w 1893"/>
                <a:gd name="T1" fmla="*/ 901 h 901"/>
                <a:gd name="T2" fmla="*/ 946 w 1893"/>
                <a:gd name="T3" fmla="*/ 0 h 901"/>
                <a:gd name="T4" fmla="*/ 0 w 1893"/>
                <a:gd name="T5" fmla="*/ 901 h 901"/>
                <a:gd name="T6" fmla="*/ 4 w 1893"/>
                <a:gd name="T7" fmla="*/ 901 h 901"/>
                <a:gd name="T8" fmla="*/ 289 w 1893"/>
                <a:gd name="T9" fmla="*/ 267 h 901"/>
                <a:gd name="T10" fmla="*/ 946 w 1893"/>
                <a:gd name="T11" fmla="*/ 4 h 901"/>
                <a:gd name="T12" fmla="*/ 1603 w 1893"/>
                <a:gd name="T13" fmla="*/ 267 h 901"/>
                <a:gd name="T14" fmla="*/ 1889 w 1893"/>
                <a:gd name="T15" fmla="*/ 901 h 901"/>
                <a:gd name="T16" fmla="*/ 1893 w 1893"/>
                <a:gd name="T17"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3" h="901">
                  <a:moveTo>
                    <a:pt x="1893" y="901"/>
                  </a:moveTo>
                  <a:cubicBezTo>
                    <a:pt x="1892" y="403"/>
                    <a:pt x="1444" y="0"/>
                    <a:pt x="946" y="0"/>
                  </a:cubicBezTo>
                  <a:cubicBezTo>
                    <a:pt x="449" y="0"/>
                    <a:pt x="0" y="403"/>
                    <a:pt x="0" y="901"/>
                  </a:cubicBezTo>
                  <a:cubicBezTo>
                    <a:pt x="4" y="901"/>
                    <a:pt x="4" y="901"/>
                    <a:pt x="4" y="901"/>
                  </a:cubicBezTo>
                  <a:cubicBezTo>
                    <a:pt x="4" y="653"/>
                    <a:pt x="116" y="429"/>
                    <a:pt x="289" y="267"/>
                  </a:cubicBezTo>
                  <a:cubicBezTo>
                    <a:pt x="463" y="104"/>
                    <a:pt x="699" y="4"/>
                    <a:pt x="946" y="4"/>
                  </a:cubicBezTo>
                  <a:cubicBezTo>
                    <a:pt x="1194" y="4"/>
                    <a:pt x="1430" y="104"/>
                    <a:pt x="1603" y="267"/>
                  </a:cubicBezTo>
                  <a:cubicBezTo>
                    <a:pt x="1777" y="429"/>
                    <a:pt x="1889" y="653"/>
                    <a:pt x="1889" y="901"/>
                  </a:cubicBezTo>
                  <a:lnTo>
                    <a:pt x="1893" y="901"/>
                  </a:lnTo>
                  <a:close/>
                </a:path>
              </a:pathLst>
            </a:custGeom>
            <a:solidFill>
              <a:schemeClr val="tx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32" name="Freeform 8"/>
            <p:cNvSpPr>
              <a:spLocks noEditPoints="1"/>
            </p:cNvSpPr>
            <p:nvPr/>
          </p:nvSpPr>
          <p:spPr bwMode="auto">
            <a:xfrm>
              <a:off x="6859368" y="2117405"/>
              <a:ext cx="4128982" cy="2173069"/>
            </a:xfrm>
            <a:custGeom>
              <a:avLst/>
              <a:gdLst>
                <a:gd name="T0" fmla="*/ 6 w 2291"/>
                <a:gd name="T1" fmla="*/ 1165 h 1206"/>
                <a:gd name="T2" fmla="*/ 6 w 2291"/>
                <a:gd name="T3" fmla="*/ 1080 h 1206"/>
                <a:gd name="T4" fmla="*/ 16 w 2291"/>
                <a:gd name="T5" fmla="*/ 1033 h 1206"/>
                <a:gd name="T6" fmla="*/ 20 w 2291"/>
                <a:gd name="T7" fmla="*/ 973 h 1206"/>
                <a:gd name="T8" fmla="*/ 32 w 2291"/>
                <a:gd name="T9" fmla="*/ 914 h 1206"/>
                <a:gd name="T10" fmla="*/ 51 w 2291"/>
                <a:gd name="T11" fmla="*/ 857 h 1206"/>
                <a:gd name="T12" fmla="*/ 71 w 2291"/>
                <a:gd name="T13" fmla="*/ 776 h 1206"/>
                <a:gd name="T14" fmla="*/ 93 w 2291"/>
                <a:gd name="T15" fmla="*/ 732 h 1206"/>
                <a:gd name="T16" fmla="*/ 111 w 2291"/>
                <a:gd name="T17" fmla="*/ 675 h 1206"/>
                <a:gd name="T18" fmla="*/ 137 w 2291"/>
                <a:gd name="T19" fmla="*/ 621 h 1206"/>
                <a:gd name="T20" fmla="*/ 170 w 2291"/>
                <a:gd name="T21" fmla="*/ 570 h 1206"/>
                <a:gd name="T22" fmla="*/ 210 w 2291"/>
                <a:gd name="T23" fmla="*/ 496 h 1206"/>
                <a:gd name="T24" fmla="*/ 241 w 2291"/>
                <a:gd name="T25" fmla="*/ 460 h 1206"/>
                <a:gd name="T26" fmla="*/ 274 w 2291"/>
                <a:gd name="T27" fmla="*/ 410 h 1206"/>
                <a:gd name="T28" fmla="*/ 313 w 2291"/>
                <a:gd name="T29" fmla="*/ 364 h 1206"/>
                <a:gd name="T30" fmla="*/ 358 w 2291"/>
                <a:gd name="T31" fmla="*/ 325 h 1206"/>
                <a:gd name="T32" fmla="*/ 416 w 2291"/>
                <a:gd name="T33" fmla="*/ 264 h 1206"/>
                <a:gd name="T34" fmla="*/ 457 w 2291"/>
                <a:gd name="T35" fmla="*/ 238 h 1206"/>
                <a:gd name="T36" fmla="*/ 502 w 2291"/>
                <a:gd name="T37" fmla="*/ 198 h 1206"/>
                <a:gd name="T38" fmla="*/ 552 w 2291"/>
                <a:gd name="T39" fmla="*/ 165 h 1206"/>
                <a:gd name="T40" fmla="*/ 607 w 2291"/>
                <a:gd name="T41" fmla="*/ 139 h 1206"/>
                <a:gd name="T42" fmla="*/ 680 w 2291"/>
                <a:gd name="T43" fmla="*/ 97 h 1206"/>
                <a:gd name="T44" fmla="*/ 727 w 2291"/>
                <a:gd name="T45" fmla="*/ 84 h 1206"/>
                <a:gd name="T46" fmla="*/ 781 w 2291"/>
                <a:gd name="T47" fmla="*/ 58 h 1206"/>
                <a:gd name="T48" fmla="*/ 839 w 2291"/>
                <a:gd name="T49" fmla="*/ 41 h 1206"/>
                <a:gd name="T50" fmla="*/ 898 w 2291"/>
                <a:gd name="T51" fmla="*/ 32 h 1206"/>
                <a:gd name="T52" fmla="*/ 980 w 2291"/>
                <a:gd name="T53" fmla="*/ 12 h 1206"/>
                <a:gd name="T54" fmla="*/ 1028 w 2291"/>
                <a:gd name="T55" fmla="*/ 11 h 1206"/>
                <a:gd name="T56" fmla="*/ 1088 w 2291"/>
                <a:gd name="T57" fmla="*/ 2 h 1206"/>
                <a:gd name="T58" fmla="*/ 1145 w 2291"/>
                <a:gd name="T59" fmla="*/ 6 h 1206"/>
                <a:gd name="T60" fmla="*/ 1220 w 2291"/>
                <a:gd name="T61" fmla="*/ 3 h 1206"/>
                <a:gd name="T62" fmla="*/ 1267 w 2291"/>
                <a:gd name="T63" fmla="*/ 12 h 1206"/>
                <a:gd name="T64" fmla="*/ 1327 w 2291"/>
                <a:gd name="T65" fmla="*/ 14 h 1206"/>
                <a:gd name="T66" fmla="*/ 1387 w 2291"/>
                <a:gd name="T67" fmla="*/ 25 h 1206"/>
                <a:gd name="T68" fmla="*/ 1444 w 2291"/>
                <a:gd name="T69" fmla="*/ 44 h 1206"/>
                <a:gd name="T70" fmla="*/ 1525 w 2291"/>
                <a:gd name="T71" fmla="*/ 64 h 1206"/>
                <a:gd name="T72" fmla="*/ 1569 w 2291"/>
                <a:gd name="T73" fmla="*/ 85 h 1206"/>
                <a:gd name="T74" fmla="*/ 1626 w 2291"/>
                <a:gd name="T75" fmla="*/ 104 h 1206"/>
                <a:gd name="T76" fmla="*/ 1680 w 2291"/>
                <a:gd name="T77" fmla="*/ 131 h 1206"/>
                <a:gd name="T78" fmla="*/ 1729 w 2291"/>
                <a:gd name="T79" fmla="*/ 165 h 1206"/>
                <a:gd name="T80" fmla="*/ 1802 w 2291"/>
                <a:gd name="T81" fmla="*/ 207 h 1206"/>
                <a:gd name="T82" fmla="*/ 1837 w 2291"/>
                <a:gd name="T83" fmla="*/ 240 h 1206"/>
                <a:gd name="T84" fmla="*/ 1886 w 2291"/>
                <a:gd name="T85" fmla="*/ 274 h 1206"/>
                <a:gd name="T86" fmla="*/ 1930 w 2291"/>
                <a:gd name="T87" fmla="*/ 315 h 1206"/>
                <a:gd name="T88" fmla="*/ 1968 w 2291"/>
                <a:gd name="T89" fmla="*/ 362 h 1206"/>
                <a:gd name="T90" fmla="*/ 2027 w 2291"/>
                <a:gd name="T91" fmla="*/ 422 h 1206"/>
                <a:gd name="T92" fmla="*/ 2052 w 2291"/>
                <a:gd name="T93" fmla="*/ 464 h 1206"/>
                <a:gd name="T94" fmla="*/ 2090 w 2291"/>
                <a:gd name="T95" fmla="*/ 511 h 1206"/>
                <a:gd name="T96" fmla="*/ 2122 w 2291"/>
                <a:gd name="T97" fmla="*/ 562 h 1206"/>
                <a:gd name="T98" fmla="*/ 2146 w 2291"/>
                <a:gd name="T99" fmla="*/ 617 h 1206"/>
                <a:gd name="T100" fmla="*/ 2187 w 2291"/>
                <a:gd name="T101" fmla="*/ 691 h 1206"/>
                <a:gd name="T102" fmla="*/ 2200 w 2291"/>
                <a:gd name="T103" fmla="*/ 737 h 1206"/>
                <a:gd name="T104" fmla="*/ 2225 w 2291"/>
                <a:gd name="T105" fmla="*/ 792 h 1206"/>
                <a:gd name="T106" fmla="*/ 2243 w 2291"/>
                <a:gd name="T107" fmla="*/ 850 h 1206"/>
                <a:gd name="T108" fmla="*/ 2252 w 2291"/>
                <a:gd name="T109" fmla="*/ 909 h 1206"/>
                <a:gd name="T110" fmla="*/ 2274 w 2291"/>
                <a:gd name="T111" fmla="*/ 991 h 1206"/>
                <a:gd name="T112" fmla="*/ 2275 w 2291"/>
                <a:gd name="T113" fmla="*/ 1039 h 1206"/>
                <a:gd name="T114" fmla="*/ 2287 w 2291"/>
                <a:gd name="T115" fmla="*/ 1098 h 1206"/>
                <a:gd name="T116" fmla="*/ 2290 w 2291"/>
                <a:gd name="T117" fmla="*/ 1158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91" h="1206">
                  <a:moveTo>
                    <a:pt x="0" y="1200"/>
                  </a:moveTo>
                  <a:cubicBezTo>
                    <a:pt x="0" y="1202"/>
                    <a:pt x="0" y="1204"/>
                    <a:pt x="0" y="1206"/>
                  </a:cubicBezTo>
                  <a:cubicBezTo>
                    <a:pt x="5" y="1206"/>
                    <a:pt x="5" y="1206"/>
                    <a:pt x="5" y="1206"/>
                  </a:cubicBezTo>
                  <a:cubicBezTo>
                    <a:pt x="5" y="1204"/>
                    <a:pt x="5" y="1202"/>
                    <a:pt x="5" y="1201"/>
                  </a:cubicBezTo>
                  <a:lnTo>
                    <a:pt x="0" y="1200"/>
                  </a:lnTo>
                  <a:close/>
                  <a:moveTo>
                    <a:pt x="0" y="1176"/>
                  </a:moveTo>
                  <a:cubicBezTo>
                    <a:pt x="0" y="1180"/>
                    <a:pt x="0" y="1184"/>
                    <a:pt x="0" y="1188"/>
                  </a:cubicBezTo>
                  <a:cubicBezTo>
                    <a:pt x="5" y="1189"/>
                    <a:pt x="5" y="1189"/>
                    <a:pt x="5" y="1189"/>
                  </a:cubicBezTo>
                  <a:cubicBezTo>
                    <a:pt x="5" y="1185"/>
                    <a:pt x="5" y="1181"/>
                    <a:pt x="5" y="1177"/>
                  </a:cubicBezTo>
                  <a:lnTo>
                    <a:pt x="0" y="1176"/>
                  </a:lnTo>
                  <a:close/>
                  <a:moveTo>
                    <a:pt x="1" y="1152"/>
                  </a:moveTo>
                  <a:cubicBezTo>
                    <a:pt x="1" y="1156"/>
                    <a:pt x="1" y="1160"/>
                    <a:pt x="0" y="1164"/>
                  </a:cubicBezTo>
                  <a:cubicBezTo>
                    <a:pt x="6" y="1165"/>
                    <a:pt x="6" y="1165"/>
                    <a:pt x="6" y="1165"/>
                  </a:cubicBezTo>
                  <a:cubicBezTo>
                    <a:pt x="6" y="1161"/>
                    <a:pt x="6" y="1157"/>
                    <a:pt x="6" y="1153"/>
                  </a:cubicBezTo>
                  <a:cubicBezTo>
                    <a:pt x="1" y="1152"/>
                    <a:pt x="1" y="1152"/>
                    <a:pt x="1" y="1152"/>
                  </a:cubicBezTo>
                  <a:close/>
                  <a:moveTo>
                    <a:pt x="2" y="1128"/>
                  </a:moveTo>
                  <a:cubicBezTo>
                    <a:pt x="2" y="1132"/>
                    <a:pt x="2" y="1136"/>
                    <a:pt x="1" y="1140"/>
                  </a:cubicBezTo>
                  <a:cubicBezTo>
                    <a:pt x="7" y="1141"/>
                    <a:pt x="7" y="1141"/>
                    <a:pt x="7" y="1141"/>
                  </a:cubicBezTo>
                  <a:cubicBezTo>
                    <a:pt x="7" y="1137"/>
                    <a:pt x="7" y="1133"/>
                    <a:pt x="7" y="1129"/>
                  </a:cubicBezTo>
                  <a:lnTo>
                    <a:pt x="2" y="1128"/>
                  </a:lnTo>
                  <a:close/>
                  <a:moveTo>
                    <a:pt x="4" y="1104"/>
                  </a:moveTo>
                  <a:cubicBezTo>
                    <a:pt x="3" y="1108"/>
                    <a:pt x="3" y="1112"/>
                    <a:pt x="3" y="1116"/>
                  </a:cubicBezTo>
                  <a:cubicBezTo>
                    <a:pt x="8" y="1117"/>
                    <a:pt x="8" y="1117"/>
                    <a:pt x="8" y="1117"/>
                  </a:cubicBezTo>
                  <a:cubicBezTo>
                    <a:pt x="8" y="1113"/>
                    <a:pt x="9" y="1109"/>
                    <a:pt x="9" y="1105"/>
                  </a:cubicBezTo>
                  <a:lnTo>
                    <a:pt x="4" y="1104"/>
                  </a:lnTo>
                  <a:close/>
                  <a:moveTo>
                    <a:pt x="6" y="1080"/>
                  </a:moveTo>
                  <a:cubicBezTo>
                    <a:pt x="5" y="1084"/>
                    <a:pt x="5" y="1088"/>
                    <a:pt x="5" y="1092"/>
                  </a:cubicBezTo>
                  <a:cubicBezTo>
                    <a:pt x="10" y="1093"/>
                    <a:pt x="10" y="1093"/>
                    <a:pt x="10" y="1093"/>
                  </a:cubicBezTo>
                  <a:cubicBezTo>
                    <a:pt x="10" y="1089"/>
                    <a:pt x="11" y="1085"/>
                    <a:pt x="11" y="1081"/>
                  </a:cubicBezTo>
                  <a:lnTo>
                    <a:pt x="6" y="1080"/>
                  </a:lnTo>
                  <a:close/>
                  <a:moveTo>
                    <a:pt x="8" y="1057"/>
                  </a:moveTo>
                  <a:cubicBezTo>
                    <a:pt x="8" y="1061"/>
                    <a:pt x="7" y="1065"/>
                    <a:pt x="7" y="1069"/>
                  </a:cubicBezTo>
                  <a:cubicBezTo>
                    <a:pt x="12" y="1069"/>
                    <a:pt x="12" y="1069"/>
                    <a:pt x="12" y="1069"/>
                  </a:cubicBezTo>
                  <a:cubicBezTo>
                    <a:pt x="12" y="1065"/>
                    <a:pt x="13" y="1061"/>
                    <a:pt x="13" y="1057"/>
                  </a:cubicBezTo>
                  <a:lnTo>
                    <a:pt x="8" y="1057"/>
                  </a:lnTo>
                  <a:close/>
                  <a:moveTo>
                    <a:pt x="11" y="1033"/>
                  </a:moveTo>
                  <a:cubicBezTo>
                    <a:pt x="10" y="1037"/>
                    <a:pt x="10" y="1041"/>
                    <a:pt x="9" y="1045"/>
                  </a:cubicBezTo>
                  <a:cubicBezTo>
                    <a:pt x="15" y="1045"/>
                    <a:pt x="15" y="1045"/>
                    <a:pt x="15" y="1045"/>
                  </a:cubicBezTo>
                  <a:cubicBezTo>
                    <a:pt x="15" y="1041"/>
                    <a:pt x="16" y="1037"/>
                    <a:pt x="16" y="1033"/>
                  </a:cubicBezTo>
                  <a:lnTo>
                    <a:pt x="11" y="1033"/>
                  </a:lnTo>
                  <a:close/>
                  <a:moveTo>
                    <a:pt x="14" y="1009"/>
                  </a:moveTo>
                  <a:cubicBezTo>
                    <a:pt x="14" y="1013"/>
                    <a:pt x="13" y="1017"/>
                    <a:pt x="12" y="1021"/>
                  </a:cubicBezTo>
                  <a:cubicBezTo>
                    <a:pt x="18" y="1022"/>
                    <a:pt x="18" y="1022"/>
                    <a:pt x="18" y="1022"/>
                  </a:cubicBezTo>
                  <a:cubicBezTo>
                    <a:pt x="18" y="1018"/>
                    <a:pt x="19" y="1014"/>
                    <a:pt x="19" y="1010"/>
                  </a:cubicBezTo>
                  <a:lnTo>
                    <a:pt x="14" y="1009"/>
                  </a:lnTo>
                  <a:close/>
                  <a:moveTo>
                    <a:pt x="18" y="985"/>
                  </a:moveTo>
                  <a:cubicBezTo>
                    <a:pt x="17" y="989"/>
                    <a:pt x="17" y="993"/>
                    <a:pt x="16" y="997"/>
                  </a:cubicBezTo>
                  <a:cubicBezTo>
                    <a:pt x="21" y="998"/>
                    <a:pt x="21" y="998"/>
                    <a:pt x="21" y="998"/>
                  </a:cubicBezTo>
                  <a:cubicBezTo>
                    <a:pt x="22" y="994"/>
                    <a:pt x="22" y="990"/>
                    <a:pt x="23" y="986"/>
                  </a:cubicBezTo>
                  <a:lnTo>
                    <a:pt x="18" y="985"/>
                  </a:lnTo>
                  <a:close/>
                  <a:moveTo>
                    <a:pt x="22" y="961"/>
                  </a:moveTo>
                  <a:cubicBezTo>
                    <a:pt x="21" y="965"/>
                    <a:pt x="21" y="969"/>
                    <a:pt x="20" y="973"/>
                  </a:cubicBezTo>
                  <a:cubicBezTo>
                    <a:pt x="25" y="974"/>
                    <a:pt x="25" y="974"/>
                    <a:pt x="25" y="974"/>
                  </a:cubicBezTo>
                  <a:cubicBezTo>
                    <a:pt x="26" y="970"/>
                    <a:pt x="27" y="966"/>
                    <a:pt x="27" y="962"/>
                  </a:cubicBezTo>
                  <a:lnTo>
                    <a:pt x="22" y="961"/>
                  </a:lnTo>
                  <a:close/>
                  <a:moveTo>
                    <a:pt x="27" y="938"/>
                  </a:moveTo>
                  <a:cubicBezTo>
                    <a:pt x="26" y="942"/>
                    <a:pt x="25" y="946"/>
                    <a:pt x="24" y="950"/>
                  </a:cubicBezTo>
                  <a:cubicBezTo>
                    <a:pt x="30" y="951"/>
                    <a:pt x="30" y="951"/>
                    <a:pt x="30" y="951"/>
                  </a:cubicBezTo>
                  <a:cubicBezTo>
                    <a:pt x="30" y="947"/>
                    <a:pt x="31" y="943"/>
                    <a:pt x="32" y="939"/>
                  </a:cubicBezTo>
                  <a:lnTo>
                    <a:pt x="27" y="938"/>
                  </a:lnTo>
                  <a:close/>
                  <a:moveTo>
                    <a:pt x="32" y="914"/>
                  </a:moveTo>
                  <a:cubicBezTo>
                    <a:pt x="31" y="918"/>
                    <a:pt x="30" y="922"/>
                    <a:pt x="29" y="926"/>
                  </a:cubicBezTo>
                  <a:cubicBezTo>
                    <a:pt x="34" y="927"/>
                    <a:pt x="34" y="927"/>
                    <a:pt x="34" y="927"/>
                  </a:cubicBezTo>
                  <a:cubicBezTo>
                    <a:pt x="35" y="923"/>
                    <a:pt x="36" y="919"/>
                    <a:pt x="37" y="915"/>
                  </a:cubicBezTo>
                  <a:lnTo>
                    <a:pt x="32" y="914"/>
                  </a:lnTo>
                  <a:close/>
                  <a:moveTo>
                    <a:pt x="37" y="891"/>
                  </a:moveTo>
                  <a:cubicBezTo>
                    <a:pt x="36" y="895"/>
                    <a:pt x="35" y="899"/>
                    <a:pt x="34" y="903"/>
                  </a:cubicBezTo>
                  <a:cubicBezTo>
                    <a:pt x="40" y="904"/>
                    <a:pt x="40" y="904"/>
                    <a:pt x="40" y="904"/>
                  </a:cubicBezTo>
                  <a:cubicBezTo>
                    <a:pt x="40" y="900"/>
                    <a:pt x="41" y="896"/>
                    <a:pt x="42" y="892"/>
                  </a:cubicBezTo>
                  <a:lnTo>
                    <a:pt x="37" y="891"/>
                  </a:lnTo>
                  <a:close/>
                  <a:moveTo>
                    <a:pt x="43" y="868"/>
                  </a:moveTo>
                  <a:cubicBezTo>
                    <a:pt x="42" y="871"/>
                    <a:pt x="41" y="875"/>
                    <a:pt x="40" y="879"/>
                  </a:cubicBezTo>
                  <a:cubicBezTo>
                    <a:pt x="45" y="881"/>
                    <a:pt x="45" y="881"/>
                    <a:pt x="45" y="881"/>
                  </a:cubicBezTo>
                  <a:cubicBezTo>
                    <a:pt x="46" y="877"/>
                    <a:pt x="47" y="873"/>
                    <a:pt x="48" y="869"/>
                  </a:cubicBezTo>
                  <a:lnTo>
                    <a:pt x="43" y="868"/>
                  </a:lnTo>
                  <a:close/>
                  <a:moveTo>
                    <a:pt x="49" y="844"/>
                  </a:moveTo>
                  <a:cubicBezTo>
                    <a:pt x="48" y="848"/>
                    <a:pt x="47" y="852"/>
                    <a:pt x="46" y="856"/>
                  </a:cubicBezTo>
                  <a:cubicBezTo>
                    <a:pt x="51" y="857"/>
                    <a:pt x="51" y="857"/>
                    <a:pt x="51" y="857"/>
                  </a:cubicBezTo>
                  <a:cubicBezTo>
                    <a:pt x="52" y="854"/>
                    <a:pt x="53" y="850"/>
                    <a:pt x="54" y="846"/>
                  </a:cubicBezTo>
                  <a:lnTo>
                    <a:pt x="49" y="844"/>
                  </a:lnTo>
                  <a:close/>
                  <a:moveTo>
                    <a:pt x="56" y="821"/>
                  </a:moveTo>
                  <a:cubicBezTo>
                    <a:pt x="55" y="825"/>
                    <a:pt x="54" y="829"/>
                    <a:pt x="53" y="833"/>
                  </a:cubicBezTo>
                  <a:cubicBezTo>
                    <a:pt x="58" y="834"/>
                    <a:pt x="58" y="834"/>
                    <a:pt x="58" y="834"/>
                  </a:cubicBezTo>
                  <a:cubicBezTo>
                    <a:pt x="59" y="831"/>
                    <a:pt x="60" y="827"/>
                    <a:pt x="61" y="823"/>
                  </a:cubicBezTo>
                  <a:lnTo>
                    <a:pt x="56" y="821"/>
                  </a:lnTo>
                  <a:close/>
                  <a:moveTo>
                    <a:pt x="63" y="798"/>
                  </a:moveTo>
                  <a:cubicBezTo>
                    <a:pt x="62" y="802"/>
                    <a:pt x="61" y="806"/>
                    <a:pt x="60" y="810"/>
                  </a:cubicBezTo>
                  <a:cubicBezTo>
                    <a:pt x="65" y="811"/>
                    <a:pt x="65" y="811"/>
                    <a:pt x="65" y="811"/>
                  </a:cubicBezTo>
                  <a:cubicBezTo>
                    <a:pt x="66" y="808"/>
                    <a:pt x="67" y="804"/>
                    <a:pt x="68" y="800"/>
                  </a:cubicBezTo>
                  <a:cubicBezTo>
                    <a:pt x="63" y="798"/>
                    <a:pt x="63" y="798"/>
                    <a:pt x="63" y="798"/>
                  </a:cubicBezTo>
                  <a:close/>
                  <a:moveTo>
                    <a:pt x="71" y="776"/>
                  </a:moveTo>
                  <a:cubicBezTo>
                    <a:pt x="70" y="779"/>
                    <a:pt x="68" y="783"/>
                    <a:pt x="67" y="787"/>
                  </a:cubicBezTo>
                  <a:cubicBezTo>
                    <a:pt x="72" y="789"/>
                    <a:pt x="72" y="789"/>
                    <a:pt x="72" y="789"/>
                  </a:cubicBezTo>
                  <a:cubicBezTo>
                    <a:pt x="73" y="785"/>
                    <a:pt x="75" y="781"/>
                    <a:pt x="76" y="777"/>
                  </a:cubicBezTo>
                  <a:lnTo>
                    <a:pt x="71" y="776"/>
                  </a:lnTo>
                  <a:close/>
                  <a:moveTo>
                    <a:pt x="79" y="753"/>
                  </a:moveTo>
                  <a:cubicBezTo>
                    <a:pt x="78" y="757"/>
                    <a:pt x="76" y="760"/>
                    <a:pt x="75" y="764"/>
                  </a:cubicBezTo>
                  <a:cubicBezTo>
                    <a:pt x="80" y="766"/>
                    <a:pt x="80" y="766"/>
                    <a:pt x="80" y="766"/>
                  </a:cubicBezTo>
                  <a:cubicBezTo>
                    <a:pt x="81" y="762"/>
                    <a:pt x="83" y="759"/>
                    <a:pt x="84" y="755"/>
                  </a:cubicBezTo>
                  <a:lnTo>
                    <a:pt x="79" y="753"/>
                  </a:lnTo>
                  <a:close/>
                  <a:moveTo>
                    <a:pt x="88" y="730"/>
                  </a:moveTo>
                  <a:cubicBezTo>
                    <a:pt x="86" y="734"/>
                    <a:pt x="85" y="738"/>
                    <a:pt x="83" y="742"/>
                  </a:cubicBezTo>
                  <a:cubicBezTo>
                    <a:pt x="88" y="744"/>
                    <a:pt x="88" y="744"/>
                    <a:pt x="88" y="744"/>
                  </a:cubicBezTo>
                  <a:cubicBezTo>
                    <a:pt x="90" y="740"/>
                    <a:pt x="91" y="736"/>
                    <a:pt x="93" y="732"/>
                  </a:cubicBezTo>
                  <a:lnTo>
                    <a:pt x="88" y="730"/>
                  </a:lnTo>
                  <a:close/>
                  <a:moveTo>
                    <a:pt x="97" y="708"/>
                  </a:moveTo>
                  <a:cubicBezTo>
                    <a:pt x="95" y="712"/>
                    <a:pt x="94" y="716"/>
                    <a:pt x="92" y="719"/>
                  </a:cubicBezTo>
                  <a:cubicBezTo>
                    <a:pt x="97" y="721"/>
                    <a:pt x="97" y="721"/>
                    <a:pt x="97" y="721"/>
                  </a:cubicBezTo>
                  <a:cubicBezTo>
                    <a:pt x="98" y="718"/>
                    <a:pt x="100" y="714"/>
                    <a:pt x="101" y="710"/>
                  </a:cubicBezTo>
                  <a:lnTo>
                    <a:pt x="97" y="708"/>
                  </a:lnTo>
                  <a:close/>
                  <a:moveTo>
                    <a:pt x="106" y="686"/>
                  </a:moveTo>
                  <a:cubicBezTo>
                    <a:pt x="104" y="690"/>
                    <a:pt x="103" y="693"/>
                    <a:pt x="101" y="697"/>
                  </a:cubicBezTo>
                  <a:cubicBezTo>
                    <a:pt x="106" y="699"/>
                    <a:pt x="106" y="699"/>
                    <a:pt x="106" y="699"/>
                  </a:cubicBezTo>
                  <a:cubicBezTo>
                    <a:pt x="108" y="695"/>
                    <a:pt x="109" y="692"/>
                    <a:pt x="111" y="688"/>
                  </a:cubicBezTo>
                  <a:lnTo>
                    <a:pt x="106" y="686"/>
                  </a:lnTo>
                  <a:close/>
                  <a:moveTo>
                    <a:pt x="116" y="664"/>
                  </a:moveTo>
                  <a:cubicBezTo>
                    <a:pt x="114" y="668"/>
                    <a:pt x="112" y="671"/>
                    <a:pt x="111" y="675"/>
                  </a:cubicBezTo>
                  <a:cubicBezTo>
                    <a:pt x="116" y="677"/>
                    <a:pt x="116" y="677"/>
                    <a:pt x="116" y="677"/>
                  </a:cubicBezTo>
                  <a:cubicBezTo>
                    <a:pt x="117" y="674"/>
                    <a:pt x="119" y="670"/>
                    <a:pt x="121" y="666"/>
                  </a:cubicBezTo>
                  <a:cubicBezTo>
                    <a:pt x="116" y="664"/>
                    <a:pt x="116" y="664"/>
                    <a:pt x="116" y="664"/>
                  </a:cubicBezTo>
                  <a:close/>
                  <a:moveTo>
                    <a:pt x="126" y="642"/>
                  </a:moveTo>
                  <a:cubicBezTo>
                    <a:pt x="124" y="646"/>
                    <a:pt x="123" y="649"/>
                    <a:pt x="121" y="653"/>
                  </a:cubicBezTo>
                  <a:cubicBezTo>
                    <a:pt x="126" y="655"/>
                    <a:pt x="126" y="655"/>
                    <a:pt x="126" y="655"/>
                  </a:cubicBezTo>
                  <a:cubicBezTo>
                    <a:pt x="127" y="652"/>
                    <a:pt x="129" y="648"/>
                    <a:pt x="131" y="645"/>
                  </a:cubicBezTo>
                  <a:lnTo>
                    <a:pt x="126" y="642"/>
                  </a:lnTo>
                  <a:close/>
                  <a:moveTo>
                    <a:pt x="137" y="621"/>
                  </a:moveTo>
                  <a:cubicBezTo>
                    <a:pt x="135" y="624"/>
                    <a:pt x="133" y="628"/>
                    <a:pt x="131" y="631"/>
                  </a:cubicBezTo>
                  <a:cubicBezTo>
                    <a:pt x="136" y="634"/>
                    <a:pt x="136" y="634"/>
                    <a:pt x="136" y="634"/>
                  </a:cubicBezTo>
                  <a:cubicBezTo>
                    <a:pt x="138" y="630"/>
                    <a:pt x="140" y="627"/>
                    <a:pt x="141" y="623"/>
                  </a:cubicBezTo>
                  <a:lnTo>
                    <a:pt x="137" y="621"/>
                  </a:lnTo>
                  <a:close/>
                  <a:moveTo>
                    <a:pt x="148" y="599"/>
                  </a:moveTo>
                  <a:cubicBezTo>
                    <a:pt x="146" y="603"/>
                    <a:pt x="144" y="606"/>
                    <a:pt x="142" y="610"/>
                  </a:cubicBezTo>
                  <a:cubicBezTo>
                    <a:pt x="147" y="612"/>
                    <a:pt x="147" y="612"/>
                    <a:pt x="147" y="612"/>
                  </a:cubicBezTo>
                  <a:cubicBezTo>
                    <a:pt x="149" y="609"/>
                    <a:pt x="151" y="605"/>
                    <a:pt x="153" y="602"/>
                  </a:cubicBezTo>
                  <a:lnTo>
                    <a:pt x="148" y="599"/>
                  </a:lnTo>
                  <a:close/>
                  <a:moveTo>
                    <a:pt x="159" y="578"/>
                  </a:moveTo>
                  <a:cubicBezTo>
                    <a:pt x="157" y="582"/>
                    <a:pt x="155" y="585"/>
                    <a:pt x="153" y="589"/>
                  </a:cubicBezTo>
                  <a:cubicBezTo>
                    <a:pt x="158" y="591"/>
                    <a:pt x="158" y="591"/>
                    <a:pt x="158" y="591"/>
                  </a:cubicBezTo>
                  <a:cubicBezTo>
                    <a:pt x="160" y="588"/>
                    <a:pt x="162" y="584"/>
                    <a:pt x="164" y="581"/>
                  </a:cubicBezTo>
                  <a:lnTo>
                    <a:pt x="159" y="578"/>
                  </a:lnTo>
                  <a:close/>
                  <a:moveTo>
                    <a:pt x="171" y="557"/>
                  </a:moveTo>
                  <a:cubicBezTo>
                    <a:pt x="169" y="561"/>
                    <a:pt x="167" y="564"/>
                    <a:pt x="165" y="568"/>
                  </a:cubicBezTo>
                  <a:cubicBezTo>
                    <a:pt x="170" y="570"/>
                    <a:pt x="170" y="570"/>
                    <a:pt x="170" y="570"/>
                  </a:cubicBezTo>
                  <a:cubicBezTo>
                    <a:pt x="172" y="567"/>
                    <a:pt x="174" y="564"/>
                    <a:pt x="176" y="560"/>
                  </a:cubicBezTo>
                  <a:lnTo>
                    <a:pt x="171" y="557"/>
                  </a:lnTo>
                  <a:close/>
                  <a:moveTo>
                    <a:pt x="184" y="537"/>
                  </a:moveTo>
                  <a:cubicBezTo>
                    <a:pt x="182" y="540"/>
                    <a:pt x="179" y="544"/>
                    <a:pt x="177" y="547"/>
                  </a:cubicBezTo>
                  <a:cubicBezTo>
                    <a:pt x="182" y="550"/>
                    <a:pt x="182" y="550"/>
                    <a:pt x="182" y="550"/>
                  </a:cubicBezTo>
                  <a:cubicBezTo>
                    <a:pt x="184" y="546"/>
                    <a:pt x="186" y="543"/>
                    <a:pt x="188" y="540"/>
                  </a:cubicBezTo>
                  <a:lnTo>
                    <a:pt x="184" y="537"/>
                  </a:lnTo>
                  <a:close/>
                  <a:moveTo>
                    <a:pt x="196" y="516"/>
                  </a:moveTo>
                  <a:cubicBezTo>
                    <a:pt x="194" y="520"/>
                    <a:pt x="192" y="523"/>
                    <a:pt x="190" y="527"/>
                  </a:cubicBezTo>
                  <a:cubicBezTo>
                    <a:pt x="195" y="529"/>
                    <a:pt x="195" y="529"/>
                    <a:pt x="195" y="529"/>
                  </a:cubicBezTo>
                  <a:cubicBezTo>
                    <a:pt x="197" y="526"/>
                    <a:pt x="199" y="523"/>
                    <a:pt x="201" y="519"/>
                  </a:cubicBezTo>
                  <a:lnTo>
                    <a:pt x="196" y="516"/>
                  </a:lnTo>
                  <a:close/>
                  <a:moveTo>
                    <a:pt x="210" y="496"/>
                  </a:moveTo>
                  <a:cubicBezTo>
                    <a:pt x="207" y="500"/>
                    <a:pt x="205" y="503"/>
                    <a:pt x="203" y="506"/>
                  </a:cubicBezTo>
                  <a:cubicBezTo>
                    <a:pt x="207" y="509"/>
                    <a:pt x="207" y="509"/>
                    <a:pt x="207" y="509"/>
                  </a:cubicBezTo>
                  <a:cubicBezTo>
                    <a:pt x="210" y="506"/>
                    <a:pt x="212" y="503"/>
                    <a:pt x="214" y="499"/>
                  </a:cubicBezTo>
                  <a:lnTo>
                    <a:pt x="210" y="496"/>
                  </a:lnTo>
                  <a:close/>
                  <a:moveTo>
                    <a:pt x="223" y="477"/>
                  </a:moveTo>
                  <a:cubicBezTo>
                    <a:pt x="221" y="480"/>
                    <a:pt x="219" y="483"/>
                    <a:pt x="216" y="486"/>
                  </a:cubicBezTo>
                  <a:cubicBezTo>
                    <a:pt x="221" y="490"/>
                    <a:pt x="221" y="490"/>
                    <a:pt x="221" y="490"/>
                  </a:cubicBezTo>
                  <a:cubicBezTo>
                    <a:pt x="223" y="486"/>
                    <a:pt x="225" y="483"/>
                    <a:pt x="228" y="480"/>
                  </a:cubicBezTo>
                  <a:lnTo>
                    <a:pt x="223" y="477"/>
                  </a:lnTo>
                  <a:close/>
                  <a:moveTo>
                    <a:pt x="237" y="457"/>
                  </a:moveTo>
                  <a:cubicBezTo>
                    <a:pt x="235" y="460"/>
                    <a:pt x="232" y="464"/>
                    <a:pt x="230" y="467"/>
                  </a:cubicBezTo>
                  <a:cubicBezTo>
                    <a:pt x="234" y="470"/>
                    <a:pt x="234" y="470"/>
                    <a:pt x="234" y="470"/>
                  </a:cubicBezTo>
                  <a:cubicBezTo>
                    <a:pt x="237" y="467"/>
                    <a:pt x="239" y="464"/>
                    <a:pt x="241" y="460"/>
                  </a:cubicBezTo>
                  <a:lnTo>
                    <a:pt x="237" y="457"/>
                  </a:lnTo>
                  <a:close/>
                  <a:moveTo>
                    <a:pt x="251" y="438"/>
                  </a:moveTo>
                  <a:cubicBezTo>
                    <a:pt x="249" y="441"/>
                    <a:pt x="247" y="444"/>
                    <a:pt x="244" y="448"/>
                  </a:cubicBezTo>
                  <a:cubicBezTo>
                    <a:pt x="249" y="451"/>
                    <a:pt x="249" y="451"/>
                    <a:pt x="249" y="451"/>
                  </a:cubicBezTo>
                  <a:cubicBezTo>
                    <a:pt x="251" y="448"/>
                    <a:pt x="253" y="444"/>
                    <a:pt x="256" y="441"/>
                  </a:cubicBezTo>
                  <a:lnTo>
                    <a:pt x="251" y="438"/>
                  </a:lnTo>
                  <a:close/>
                  <a:moveTo>
                    <a:pt x="266" y="419"/>
                  </a:moveTo>
                  <a:cubicBezTo>
                    <a:pt x="264" y="422"/>
                    <a:pt x="261" y="425"/>
                    <a:pt x="259" y="429"/>
                  </a:cubicBezTo>
                  <a:cubicBezTo>
                    <a:pt x="263" y="432"/>
                    <a:pt x="263" y="432"/>
                    <a:pt x="263" y="432"/>
                  </a:cubicBezTo>
                  <a:cubicBezTo>
                    <a:pt x="265" y="429"/>
                    <a:pt x="268" y="426"/>
                    <a:pt x="270" y="422"/>
                  </a:cubicBezTo>
                  <a:lnTo>
                    <a:pt x="266" y="419"/>
                  </a:lnTo>
                  <a:close/>
                  <a:moveTo>
                    <a:pt x="281" y="401"/>
                  </a:moveTo>
                  <a:cubicBezTo>
                    <a:pt x="279" y="404"/>
                    <a:pt x="276" y="407"/>
                    <a:pt x="274" y="410"/>
                  </a:cubicBezTo>
                  <a:cubicBezTo>
                    <a:pt x="278" y="413"/>
                    <a:pt x="278" y="413"/>
                    <a:pt x="278" y="413"/>
                  </a:cubicBezTo>
                  <a:cubicBezTo>
                    <a:pt x="280" y="410"/>
                    <a:pt x="283" y="407"/>
                    <a:pt x="285" y="404"/>
                  </a:cubicBezTo>
                  <a:lnTo>
                    <a:pt x="281" y="401"/>
                  </a:lnTo>
                  <a:close/>
                  <a:moveTo>
                    <a:pt x="297" y="382"/>
                  </a:moveTo>
                  <a:cubicBezTo>
                    <a:pt x="294" y="385"/>
                    <a:pt x="292" y="388"/>
                    <a:pt x="289" y="391"/>
                  </a:cubicBezTo>
                  <a:cubicBezTo>
                    <a:pt x="293" y="395"/>
                    <a:pt x="293" y="395"/>
                    <a:pt x="293" y="395"/>
                  </a:cubicBezTo>
                  <a:cubicBezTo>
                    <a:pt x="296" y="392"/>
                    <a:pt x="298" y="389"/>
                    <a:pt x="301" y="386"/>
                  </a:cubicBezTo>
                  <a:lnTo>
                    <a:pt x="297" y="382"/>
                  </a:lnTo>
                  <a:close/>
                  <a:moveTo>
                    <a:pt x="313" y="364"/>
                  </a:moveTo>
                  <a:cubicBezTo>
                    <a:pt x="310" y="367"/>
                    <a:pt x="307" y="370"/>
                    <a:pt x="305" y="373"/>
                  </a:cubicBezTo>
                  <a:cubicBezTo>
                    <a:pt x="309" y="377"/>
                    <a:pt x="309" y="377"/>
                    <a:pt x="309" y="377"/>
                  </a:cubicBezTo>
                  <a:cubicBezTo>
                    <a:pt x="311" y="374"/>
                    <a:pt x="314" y="371"/>
                    <a:pt x="317" y="368"/>
                  </a:cubicBezTo>
                  <a:lnTo>
                    <a:pt x="313" y="364"/>
                  </a:lnTo>
                  <a:close/>
                  <a:moveTo>
                    <a:pt x="329" y="347"/>
                  </a:moveTo>
                  <a:cubicBezTo>
                    <a:pt x="326" y="350"/>
                    <a:pt x="324" y="353"/>
                    <a:pt x="321" y="355"/>
                  </a:cubicBezTo>
                  <a:cubicBezTo>
                    <a:pt x="325" y="359"/>
                    <a:pt x="325" y="359"/>
                    <a:pt x="325" y="359"/>
                  </a:cubicBezTo>
                  <a:cubicBezTo>
                    <a:pt x="328" y="356"/>
                    <a:pt x="330" y="353"/>
                    <a:pt x="333" y="350"/>
                  </a:cubicBezTo>
                  <a:lnTo>
                    <a:pt x="329" y="347"/>
                  </a:lnTo>
                  <a:close/>
                  <a:moveTo>
                    <a:pt x="346" y="329"/>
                  </a:moveTo>
                  <a:cubicBezTo>
                    <a:pt x="343" y="332"/>
                    <a:pt x="340" y="335"/>
                    <a:pt x="337" y="338"/>
                  </a:cubicBezTo>
                  <a:cubicBezTo>
                    <a:pt x="341" y="342"/>
                    <a:pt x="341" y="342"/>
                    <a:pt x="341" y="342"/>
                  </a:cubicBezTo>
                  <a:cubicBezTo>
                    <a:pt x="344" y="339"/>
                    <a:pt x="347" y="336"/>
                    <a:pt x="350" y="333"/>
                  </a:cubicBezTo>
                  <a:lnTo>
                    <a:pt x="346" y="329"/>
                  </a:lnTo>
                  <a:close/>
                  <a:moveTo>
                    <a:pt x="363" y="313"/>
                  </a:moveTo>
                  <a:cubicBezTo>
                    <a:pt x="360" y="315"/>
                    <a:pt x="357" y="318"/>
                    <a:pt x="354" y="321"/>
                  </a:cubicBezTo>
                  <a:cubicBezTo>
                    <a:pt x="358" y="325"/>
                    <a:pt x="358" y="325"/>
                    <a:pt x="358" y="325"/>
                  </a:cubicBezTo>
                  <a:cubicBezTo>
                    <a:pt x="361" y="322"/>
                    <a:pt x="364" y="319"/>
                    <a:pt x="367" y="316"/>
                  </a:cubicBezTo>
                  <a:lnTo>
                    <a:pt x="363" y="313"/>
                  </a:lnTo>
                  <a:close/>
                  <a:moveTo>
                    <a:pt x="380" y="296"/>
                  </a:moveTo>
                  <a:cubicBezTo>
                    <a:pt x="377" y="299"/>
                    <a:pt x="374" y="301"/>
                    <a:pt x="372" y="304"/>
                  </a:cubicBezTo>
                  <a:cubicBezTo>
                    <a:pt x="375" y="308"/>
                    <a:pt x="375" y="308"/>
                    <a:pt x="375" y="308"/>
                  </a:cubicBezTo>
                  <a:cubicBezTo>
                    <a:pt x="378" y="305"/>
                    <a:pt x="381" y="303"/>
                    <a:pt x="384" y="300"/>
                  </a:cubicBezTo>
                  <a:lnTo>
                    <a:pt x="380" y="296"/>
                  </a:lnTo>
                  <a:close/>
                  <a:moveTo>
                    <a:pt x="398" y="280"/>
                  </a:moveTo>
                  <a:cubicBezTo>
                    <a:pt x="395" y="282"/>
                    <a:pt x="392" y="285"/>
                    <a:pt x="389" y="288"/>
                  </a:cubicBezTo>
                  <a:cubicBezTo>
                    <a:pt x="393" y="292"/>
                    <a:pt x="393" y="292"/>
                    <a:pt x="393" y="292"/>
                  </a:cubicBezTo>
                  <a:cubicBezTo>
                    <a:pt x="396" y="289"/>
                    <a:pt x="399" y="286"/>
                    <a:pt x="402" y="284"/>
                  </a:cubicBezTo>
                  <a:lnTo>
                    <a:pt x="398" y="280"/>
                  </a:lnTo>
                  <a:close/>
                  <a:moveTo>
                    <a:pt x="416" y="264"/>
                  </a:moveTo>
                  <a:cubicBezTo>
                    <a:pt x="413" y="267"/>
                    <a:pt x="410" y="269"/>
                    <a:pt x="407" y="272"/>
                  </a:cubicBezTo>
                  <a:cubicBezTo>
                    <a:pt x="411" y="276"/>
                    <a:pt x="411" y="276"/>
                    <a:pt x="411" y="276"/>
                  </a:cubicBezTo>
                  <a:cubicBezTo>
                    <a:pt x="414" y="273"/>
                    <a:pt x="417" y="271"/>
                    <a:pt x="420" y="268"/>
                  </a:cubicBezTo>
                  <a:lnTo>
                    <a:pt x="416" y="264"/>
                  </a:lnTo>
                  <a:close/>
                  <a:moveTo>
                    <a:pt x="435" y="249"/>
                  </a:moveTo>
                  <a:cubicBezTo>
                    <a:pt x="432" y="251"/>
                    <a:pt x="428" y="254"/>
                    <a:pt x="425" y="256"/>
                  </a:cubicBezTo>
                  <a:cubicBezTo>
                    <a:pt x="429" y="260"/>
                    <a:pt x="429" y="260"/>
                    <a:pt x="429" y="260"/>
                  </a:cubicBezTo>
                  <a:cubicBezTo>
                    <a:pt x="432" y="258"/>
                    <a:pt x="435" y="255"/>
                    <a:pt x="438" y="253"/>
                  </a:cubicBezTo>
                  <a:lnTo>
                    <a:pt x="435" y="249"/>
                  </a:lnTo>
                  <a:close/>
                  <a:moveTo>
                    <a:pt x="453" y="234"/>
                  </a:moveTo>
                  <a:cubicBezTo>
                    <a:pt x="450" y="236"/>
                    <a:pt x="447" y="239"/>
                    <a:pt x="444" y="241"/>
                  </a:cubicBezTo>
                  <a:cubicBezTo>
                    <a:pt x="447" y="245"/>
                    <a:pt x="447" y="245"/>
                    <a:pt x="447" y="245"/>
                  </a:cubicBezTo>
                  <a:cubicBezTo>
                    <a:pt x="451" y="243"/>
                    <a:pt x="454" y="240"/>
                    <a:pt x="457" y="238"/>
                  </a:cubicBezTo>
                  <a:lnTo>
                    <a:pt x="453" y="234"/>
                  </a:lnTo>
                  <a:close/>
                  <a:moveTo>
                    <a:pt x="473" y="219"/>
                  </a:moveTo>
                  <a:cubicBezTo>
                    <a:pt x="469" y="221"/>
                    <a:pt x="466" y="224"/>
                    <a:pt x="463" y="226"/>
                  </a:cubicBezTo>
                  <a:cubicBezTo>
                    <a:pt x="466" y="231"/>
                    <a:pt x="466" y="231"/>
                    <a:pt x="466" y="231"/>
                  </a:cubicBezTo>
                  <a:cubicBezTo>
                    <a:pt x="469" y="228"/>
                    <a:pt x="473" y="226"/>
                    <a:pt x="476" y="223"/>
                  </a:cubicBezTo>
                  <a:lnTo>
                    <a:pt x="473" y="219"/>
                  </a:lnTo>
                  <a:close/>
                  <a:moveTo>
                    <a:pt x="492" y="205"/>
                  </a:moveTo>
                  <a:cubicBezTo>
                    <a:pt x="489" y="207"/>
                    <a:pt x="486" y="210"/>
                    <a:pt x="482" y="212"/>
                  </a:cubicBezTo>
                  <a:cubicBezTo>
                    <a:pt x="485" y="216"/>
                    <a:pt x="485" y="216"/>
                    <a:pt x="485" y="216"/>
                  </a:cubicBezTo>
                  <a:cubicBezTo>
                    <a:pt x="489" y="214"/>
                    <a:pt x="492" y="212"/>
                    <a:pt x="495" y="209"/>
                  </a:cubicBezTo>
                  <a:lnTo>
                    <a:pt x="492" y="205"/>
                  </a:lnTo>
                  <a:close/>
                  <a:moveTo>
                    <a:pt x="512" y="191"/>
                  </a:moveTo>
                  <a:cubicBezTo>
                    <a:pt x="509" y="193"/>
                    <a:pt x="505" y="196"/>
                    <a:pt x="502" y="198"/>
                  </a:cubicBezTo>
                  <a:cubicBezTo>
                    <a:pt x="505" y="202"/>
                    <a:pt x="505" y="202"/>
                    <a:pt x="505" y="202"/>
                  </a:cubicBezTo>
                  <a:cubicBezTo>
                    <a:pt x="508" y="200"/>
                    <a:pt x="512" y="198"/>
                    <a:pt x="515" y="196"/>
                  </a:cubicBezTo>
                  <a:lnTo>
                    <a:pt x="512" y="191"/>
                  </a:lnTo>
                  <a:close/>
                  <a:moveTo>
                    <a:pt x="532" y="178"/>
                  </a:moveTo>
                  <a:cubicBezTo>
                    <a:pt x="529" y="180"/>
                    <a:pt x="525" y="182"/>
                    <a:pt x="522" y="184"/>
                  </a:cubicBezTo>
                  <a:cubicBezTo>
                    <a:pt x="525" y="189"/>
                    <a:pt x="525" y="189"/>
                    <a:pt x="525" y="189"/>
                  </a:cubicBezTo>
                  <a:cubicBezTo>
                    <a:pt x="528" y="187"/>
                    <a:pt x="531" y="184"/>
                    <a:pt x="535" y="182"/>
                  </a:cubicBezTo>
                  <a:lnTo>
                    <a:pt x="532" y="178"/>
                  </a:lnTo>
                  <a:close/>
                  <a:moveTo>
                    <a:pt x="552" y="165"/>
                  </a:moveTo>
                  <a:cubicBezTo>
                    <a:pt x="549" y="167"/>
                    <a:pt x="545" y="169"/>
                    <a:pt x="542" y="171"/>
                  </a:cubicBezTo>
                  <a:cubicBezTo>
                    <a:pt x="545" y="176"/>
                    <a:pt x="545" y="176"/>
                    <a:pt x="545" y="176"/>
                  </a:cubicBezTo>
                  <a:cubicBezTo>
                    <a:pt x="548" y="174"/>
                    <a:pt x="552" y="172"/>
                    <a:pt x="555" y="169"/>
                  </a:cubicBezTo>
                  <a:cubicBezTo>
                    <a:pt x="552" y="165"/>
                    <a:pt x="552" y="165"/>
                    <a:pt x="552" y="165"/>
                  </a:cubicBezTo>
                  <a:close/>
                  <a:moveTo>
                    <a:pt x="573" y="152"/>
                  </a:moveTo>
                  <a:cubicBezTo>
                    <a:pt x="569" y="155"/>
                    <a:pt x="566" y="157"/>
                    <a:pt x="563" y="159"/>
                  </a:cubicBezTo>
                  <a:cubicBezTo>
                    <a:pt x="565" y="163"/>
                    <a:pt x="565" y="163"/>
                    <a:pt x="565" y="163"/>
                  </a:cubicBezTo>
                  <a:cubicBezTo>
                    <a:pt x="569" y="161"/>
                    <a:pt x="572" y="159"/>
                    <a:pt x="576" y="157"/>
                  </a:cubicBezTo>
                  <a:lnTo>
                    <a:pt x="573" y="152"/>
                  </a:lnTo>
                  <a:close/>
                  <a:moveTo>
                    <a:pt x="594" y="141"/>
                  </a:moveTo>
                  <a:cubicBezTo>
                    <a:pt x="590" y="142"/>
                    <a:pt x="587" y="144"/>
                    <a:pt x="583" y="146"/>
                  </a:cubicBezTo>
                  <a:cubicBezTo>
                    <a:pt x="586" y="151"/>
                    <a:pt x="586" y="151"/>
                    <a:pt x="586" y="151"/>
                  </a:cubicBezTo>
                  <a:cubicBezTo>
                    <a:pt x="590" y="149"/>
                    <a:pt x="593" y="147"/>
                    <a:pt x="597" y="145"/>
                  </a:cubicBezTo>
                  <a:lnTo>
                    <a:pt x="594" y="141"/>
                  </a:lnTo>
                  <a:close/>
                  <a:moveTo>
                    <a:pt x="615" y="129"/>
                  </a:moveTo>
                  <a:cubicBezTo>
                    <a:pt x="612" y="131"/>
                    <a:pt x="608" y="133"/>
                    <a:pt x="604" y="135"/>
                  </a:cubicBezTo>
                  <a:cubicBezTo>
                    <a:pt x="607" y="139"/>
                    <a:pt x="607" y="139"/>
                    <a:pt x="607" y="139"/>
                  </a:cubicBezTo>
                  <a:cubicBezTo>
                    <a:pt x="611" y="137"/>
                    <a:pt x="614" y="136"/>
                    <a:pt x="618" y="134"/>
                  </a:cubicBezTo>
                  <a:lnTo>
                    <a:pt x="615" y="129"/>
                  </a:lnTo>
                  <a:close/>
                  <a:moveTo>
                    <a:pt x="637" y="118"/>
                  </a:moveTo>
                  <a:cubicBezTo>
                    <a:pt x="633" y="120"/>
                    <a:pt x="629" y="122"/>
                    <a:pt x="626" y="123"/>
                  </a:cubicBezTo>
                  <a:cubicBezTo>
                    <a:pt x="628" y="128"/>
                    <a:pt x="628" y="128"/>
                    <a:pt x="628" y="128"/>
                  </a:cubicBezTo>
                  <a:cubicBezTo>
                    <a:pt x="632" y="126"/>
                    <a:pt x="635" y="125"/>
                    <a:pt x="639" y="123"/>
                  </a:cubicBezTo>
                  <a:lnTo>
                    <a:pt x="637" y="118"/>
                  </a:lnTo>
                  <a:close/>
                  <a:moveTo>
                    <a:pt x="658" y="107"/>
                  </a:moveTo>
                  <a:cubicBezTo>
                    <a:pt x="655" y="109"/>
                    <a:pt x="651" y="111"/>
                    <a:pt x="647" y="113"/>
                  </a:cubicBezTo>
                  <a:cubicBezTo>
                    <a:pt x="650" y="117"/>
                    <a:pt x="650" y="117"/>
                    <a:pt x="650" y="117"/>
                  </a:cubicBezTo>
                  <a:cubicBezTo>
                    <a:pt x="653" y="116"/>
                    <a:pt x="657" y="114"/>
                    <a:pt x="661" y="112"/>
                  </a:cubicBezTo>
                  <a:lnTo>
                    <a:pt x="658" y="107"/>
                  </a:lnTo>
                  <a:close/>
                  <a:moveTo>
                    <a:pt x="680" y="97"/>
                  </a:moveTo>
                  <a:cubicBezTo>
                    <a:pt x="677" y="99"/>
                    <a:pt x="673" y="101"/>
                    <a:pt x="669" y="102"/>
                  </a:cubicBezTo>
                  <a:cubicBezTo>
                    <a:pt x="671" y="107"/>
                    <a:pt x="671" y="107"/>
                    <a:pt x="671" y="107"/>
                  </a:cubicBezTo>
                  <a:cubicBezTo>
                    <a:pt x="675" y="105"/>
                    <a:pt x="679" y="104"/>
                    <a:pt x="682" y="102"/>
                  </a:cubicBezTo>
                  <a:lnTo>
                    <a:pt x="680" y="97"/>
                  </a:lnTo>
                  <a:close/>
                  <a:moveTo>
                    <a:pt x="702" y="88"/>
                  </a:moveTo>
                  <a:cubicBezTo>
                    <a:pt x="699" y="89"/>
                    <a:pt x="695" y="91"/>
                    <a:pt x="691" y="92"/>
                  </a:cubicBezTo>
                  <a:cubicBezTo>
                    <a:pt x="693" y="97"/>
                    <a:pt x="693" y="97"/>
                    <a:pt x="693" y="97"/>
                  </a:cubicBezTo>
                  <a:cubicBezTo>
                    <a:pt x="697" y="96"/>
                    <a:pt x="701" y="94"/>
                    <a:pt x="704" y="93"/>
                  </a:cubicBezTo>
                  <a:lnTo>
                    <a:pt x="702" y="88"/>
                  </a:lnTo>
                  <a:close/>
                  <a:moveTo>
                    <a:pt x="725" y="79"/>
                  </a:moveTo>
                  <a:cubicBezTo>
                    <a:pt x="721" y="80"/>
                    <a:pt x="717" y="82"/>
                    <a:pt x="713" y="83"/>
                  </a:cubicBezTo>
                  <a:cubicBezTo>
                    <a:pt x="715" y="88"/>
                    <a:pt x="715" y="88"/>
                    <a:pt x="715" y="88"/>
                  </a:cubicBezTo>
                  <a:cubicBezTo>
                    <a:pt x="719" y="87"/>
                    <a:pt x="723" y="85"/>
                    <a:pt x="727" y="84"/>
                  </a:cubicBezTo>
                  <a:lnTo>
                    <a:pt x="725" y="79"/>
                  </a:lnTo>
                  <a:close/>
                  <a:moveTo>
                    <a:pt x="747" y="70"/>
                  </a:moveTo>
                  <a:cubicBezTo>
                    <a:pt x="743" y="71"/>
                    <a:pt x="740" y="73"/>
                    <a:pt x="736" y="74"/>
                  </a:cubicBezTo>
                  <a:cubicBezTo>
                    <a:pt x="738" y="79"/>
                    <a:pt x="738" y="79"/>
                    <a:pt x="738" y="79"/>
                  </a:cubicBezTo>
                  <a:cubicBezTo>
                    <a:pt x="741" y="78"/>
                    <a:pt x="745" y="76"/>
                    <a:pt x="749" y="75"/>
                  </a:cubicBezTo>
                  <a:lnTo>
                    <a:pt x="747" y="70"/>
                  </a:lnTo>
                  <a:close/>
                  <a:moveTo>
                    <a:pt x="770" y="62"/>
                  </a:moveTo>
                  <a:cubicBezTo>
                    <a:pt x="766" y="63"/>
                    <a:pt x="762" y="65"/>
                    <a:pt x="758" y="66"/>
                  </a:cubicBezTo>
                  <a:cubicBezTo>
                    <a:pt x="760" y="71"/>
                    <a:pt x="760" y="71"/>
                    <a:pt x="760" y="71"/>
                  </a:cubicBezTo>
                  <a:cubicBezTo>
                    <a:pt x="764" y="70"/>
                    <a:pt x="768" y="68"/>
                    <a:pt x="771" y="67"/>
                  </a:cubicBezTo>
                  <a:lnTo>
                    <a:pt x="770" y="62"/>
                  </a:lnTo>
                  <a:close/>
                  <a:moveTo>
                    <a:pt x="793" y="54"/>
                  </a:moveTo>
                  <a:cubicBezTo>
                    <a:pt x="789" y="56"/>
                    <a:pt x="785" y="57"/>
                    <a:pt x="781" y="58"/>
                  </a:cubicBezTo>
                  <a:cubicBezTo>
                    <a:pt x="783" y="63"/>
                    <a:pt x="783" y="63"/>
                    <a:pt x="783" y="63"/>
                  </a:cubicBezTo>
                  <a:cubicBezTo>
                    <a:pt x="787" y="62"/>
                    <a:pt x="790" y="61"/>
                    <a:pt x="794" y="60"/>
                  </a:cubicBezTo>
                  <a:lnTo>
                    <a:pt x="793" y="54"/>
                  </a:lnTo>
                  <a:close/>
                  <a:moveTo>
                    <a:pt x="815" y="47"/>
                  </a:moveTo>
                  <a:cubicBezTo>
                    <a:pt x="812" y="48"/>
                    <a:pt x="808" y="50"/>
                    <a:pt x="804" y="51"/>
                  </a:cubicBezTo>
                  <a:cubicBezTo>
                    <a:pt x="806" y="56"/>
                    <a:pt x="806" y="56"/>
                    <a:pt x="806" y="56"/>
                  </a:cubicBezTo>
                  <a:cubicBezTo>
                    <a:pt x="809" y="55"/>
                    <a:pt x="813" y="54"/>
                    <a:pt x="817" y="52"/>
                  </a:cubicBezTo>
                  <a:lnTo>
                    <a:pt x="815" y="47"/>
                  </a:lnTo>
                  <a:close/>
                  <a:moveTo>
                    <a:pt x="839" y="41"/>
                  </a:moveTo>
                  <a:cubicBezTo>
                    <a:pt x="835" y="42"/>
                    <a:pt x="831" y="43"/>
                    <a:pt x="827" y="44"/>
                  </a:cubicBezTo>
                  <a:cubicBezTo>
                    <a:pt x="829" y="49"/>
                    <a:pt x="829" y="49"/>
                    <a:pt x="829" y="49"/>
                  </a:cubicBezTo>
                  <a:cubicBezTo>
                    <a:pt x="832" y="48"/>
                    <a:pt x="836" y="47"/>
                    <a:pt x="840" y="46"/>
                  </a:cubicBezTo>
                  <a:lnTo>
                    <a:pt x="839" y="41"/>
                  </a:lnTo>
                  <a:close/>
                  <a:moveTo>
                    <a:pt x="862" y="35"/>
                  </a:moveTo>
                  <a:cubicBezTo>
                    <a:pt x="858" y="36"/>
                    <a:pt x="854" y="37"/>
                    <a:pt x="850" y="38"/>
                  </a:cubicBezTo>
                  <a:cubicBezTo>
                    <a:pt x="852" y="43"/>
                    <a:pt x="852" y="43"/>
                    <a:pt x="852" y="43"/>
                  </a:cubicBezTo>
                  <a:cubicBezTo>
                    <a:pt x="855" y="42"/>
                    <a:pt x="859" y="41"/>
                    <a:pt x="863" y="40"/>
                  </a:cubicBezTo>
                  <a:lnTo>
                    <a:pt x="862" y="35"/>
                  </a:lnTo>
                  <a:close/>
                  <a:moveTo>
                    <a:pt x="885" y="29"/>
                  </a:moveTo>
                  <a:cubicBezTo>
                    <a:pt x="881" y="30"/>
                    <a:pt x="877" y="31"/>
                    <a:pt x="874" y="32"/>
                  </a:cubicBezTo>
                  <a:cubicBezTo>
                    <a:pt x="875" y="37"/>
                    <a:pt x="875" y="37"/>
                    <a:pt x="875" y="37"/>
                  </a:cubicBezTo>
                  <a:cubicBezTo>
                    <a:pt x="879" y="36"/>
                    <a:pt x="883" y="35"/>
                    <a:pt x="886" y="34"/>
                  </a:cubicBezTo>
                  <a:lnTo>
                    <a:pt x="885" y="29"/>
                  </a:lnTo>
                  <a:close/>
                  <a:moveTo>
                    <a:pt x="909" y="24"/>
                  </a:moveTo>
                  <a:cubicBezTo>
                    <a:pt x="905" y="25"/>
                    <a:pt x="901" y="26"/>
                    <a:pt x="897" y="26"/>
                  </a:cubicBezTo>
                  <a:cubicBezTo>
                    <a:pt x="898" y="32"/>
                    <a:pt x="898" y="32"/>
                    <a:pt x="898" y="32"/>
                  </a:cubicBezTo>
                  <a:cubicBezTo>
                    <a:pt x="902" y="31"/>
                    <a:pt x="906" y="30"/>
                    <a:pt x="910" y="29"/>
                  </a:cubicBezTo>
                  <a:lnTo>
                    <a:pt x="909" y="24"/>
                  </a:lnTo>
                  <a:close/>
                  <a:moveTo>
                    <a:pt x="932" y="19"/>
                  </a:moveTo>
                  <a:cubicBezTo>
                    <a:pt x="928" y="20"/>
                    <a:pt x="925" y="21"/>
                    <a:pt x="921" y="22"/>
                  </a:cubicBezTo>
                  <a:cubicBezTo>
                    <a:pt x="922" y="27"/>
                    <a:pt x="922" y="27"/>
                    <a:pt x="922" y="27"/>
                  </a:cubicBezTo>
                  <a:cubicBezTo>
                    <a:pt x="926" y="26"/>
                    <a:pt x="929" y="25"/>
                    <a:pt x="933" y="25"/>
                  </a:cubicBezTo>
                  <a:lnTo>
                    <a:pt x="932" y="19"/>
                  </a:lnTo>
                  <a:close/>
                  <a:moveTo>
                    <a:pt x="956" y="15"/>
                  </a:moveTo>
                  <a:cubicBezTo>
                    <a:pt x="952" y="16"/>
                    <a:pt x="948" y="17"/>
                    <a:pt x="944" y="17"/>
                  </a:cubicBezTo>
                  <a:cubicBezTo>
                    <a:pt x="945" y="23"/>
                    <a:pt x="945" y="23"/>
                    <a:pt x="945" y="23"/>
                  </a:cubicBezTo>
                  <a:cubicBezTo>
                    <a:pt x="949" y="22"/>
                    <a:pt x="953" y="21"/>
                    <a:pt x="957" y="21"/>
                  </a:cubicBezTo>
                  <a:lnTo>
                    <a:pt x="956" y="15"/>
                  </a:lnTo>
                  <a:close/>
                  <a:moveTo>
                    <a:pt x="980" y="12"/>
                  </a:moveTo>
                  <a:cubicBezTo>
                    <a:pt x="976" y="12"/>
                    <a:pt x="972" y="13"/>
                    <a:pt x="968" y="13"/>
                  </a:cubicBezTo>
                  <a:cubicBezTo>
                    <a:pt x="969" y="19"/>
                    <a:pt x="969" y="19"/>
                    <a:pt x="969" y="19"/>
                  </a:cubicBezTo>
                  <a:cubicBezTo>
                    <a:pt x="973" y="18"/>
                    <a:pt x="977" y="18"/>
                    <a:pt x="981" y="17"/>
                  </a:cubicBezTo>
                  <a:lnTo>
                    <a:pt x="980" y="12"/>
                  </a:lnTo>
                  <a:close/>
                  <a:moveTo>
                    <a:pt x="1004" y="9"/>
                  </a:moveTo>
                  <a:cubicBezTo>
                    <a:pt x="1000" y="9"/>
                    <a:pt x="996" y="10"/>
                    <a:pt x="992" y="10"/>
                  </a:cubicBezTo>
                  <a:cubicBezTo>
                    <a:pt x="993" y="15"/>
                    <a:pt x="993" y="15"/>
                    <a:pt x="993" y="15"/>
                  </a:cubicBezTo>
                  <a:cubicBezTo>
                    <a:pt x="996" y="15"/>
                    <a:pt x="1000" y="14"/>
                    <a:pt x="1004" y="14"/>
                  </a:cubicBezTo>
                  <a:lnTo>
                    <a:pt x="1004" y="9"/>
                  </a:lnTo>
                  <a:close/>
                  <a:moveTo>
                    <a:pt x="1028" y="6"/>
                  </a:moveTo>
                  <a:cubicBezTo>
                    <a:pt x="1024" y="6"/>
                    <a:pt x="1020" y="7"/>
                    <a:pt x="1016" y="7"/>
                  </a:cubicBezTo>
                  <a:cubicBezTo>
                    <a:pt x="1016" y="13"/>
                    <a:pt x="1016" y="13"/>
                    <a:pt x="1016" y="13"/>
                  </a:cubicBezTo>
                  <a:cubicBezTo>
                    <a:pt x="1020" y="12"/>
                    <a:pt x="1024" y="12"/>
                    <a:pt x="1028" y="11"/>
                  </a:cubicBezTo>
                  <a:lnTo>
                    <a:pt x="1028" y="6"/>
                  </a:lnTo>
                  <a:close/>
                  <a:moveTo>
                    <a:pt x="1052" y="4"/>
                  </a:moveTo>
                  <a:cubicBezTo>
                    <a:pt x="1048" y="4"/>
                    <a:pt x="1044" y="5"/>
                    <a:pt x="1040" y="5"/>
                  </a:cubicBezTo>
                  <a:cubicBezTo>
                    <a:pt x="1040" y="10"/>
                    <a:pt x="1040" y="10"/>
                    <a:pt x="1040" y="10"/>
                  </a:cubicBezTo>
                  <a:cubicBezTo>
                    <a:pt x="1044" y="10"/>
                    <a:pt x="1048" y="10"/>
                    <a:pt x="1052" y="9"/>
                  </a:cubicBezTo>
                  <a:lnTo>
                    <a:pt x="1052" y="4"/>
                  </a:lnTo>
                  <a:close/>
                  <a:moveTo>
                    <a:pt x="1076" y="2"/>
                  </a:moveTo>
                  <a:cubicBezTo>
                    <a:pt x="1072" y="2"/>
                    <a:pt x="1068" y="3"/>
                    <a:pt x="1064" y="3"/>
                  </a:cubicBezTo>
                  <a:cubicBezTo>
                    <a:pt x="1064" y="8"/>
                    <a:pt x="1064" y="8"/>
                    <a:pt x="1064" y="8"/>
                  </a:cubicBezTo>
                  <a:cubicBezTo>
                    <a:pt x="1068" y="8"/>
                    <a:pt x="1072" y="8"/>
                    <a:pt x="1076" y="8"/>
                  </a:cubicBezTo>
                  <a:lnTo>
                    <a:pt x="1076" y="2"/>
                  </a:lnTo>
                  <a:close/>
                  <a:moveTo>
                    <a:pt x="1100" y="1"/>
                  </a:moveTo>
                  <a:cubicBezTo>
                    <a:pt x="1096" y="1"/>
                    <a:pt x="1092" y="1"/>
                    <a:pt x="1088" y="2"/>
                  </a:cubicBezTo>
                  <a:cubicBezTo>
                    <a:pt x="1088" y="7"/>
                    <a:pt x="1088" y="7"/>
                    <a:pt x="1088" y="7"/>
                  </a:cubicBezTo>
                  <a:cubicBezTo>
                    <a:pt x="1092" y="7"/>
                    <a:pt x="1096" y="7"/>
                    <a:pt x="1100" y="6"/>
                  </a:cubicBezTo>
                  <a:lnTo>
                    <a:pt x="1100" y="1"/>
                  </a:lnTo>
                  <a:close/>
                  <a:moveTo>
                    <a:pt x="1124" y="0"/>
                  </a:moveTo>
                  <a:cubicBezTo>
                    <a:pt x="1120" y="1"/>
                    <a:pt x="1116" y="1"/>
                    <a:pt x="1112" y="1"/>
                  </a:cubicBezTo>
                  <a:cubicBezTo>
                    <a:pt x="1112" y="6"/>
                    <a:pt x="1112" y="6"/>
                    <a:pt x="1112" y="6"/>
                  </a:cubicBezTo>
                  <a:cubicBezTo>
                    <a:pt x="1116" y="6"/>
                    <a:pt x="1120" y="6"/>
                    <a:pt x="1124" y="6"/>
                  </a:cubicBezTo>
                  <a:cubicBezTo>
                    <a:pt x="1124" y="0"/>
                    <a:pt x="1124" y="0"/>
                    <a:pt x="1124" y="0"/>
                  </a:cubicBezTo>
                  <a:close/>
                  <a:moveTo>
                    <a:pt x="1148" y="0"/>
                  </a:moveTo>
                  <a:cubicBezTo>
                    <a:pt x="1147" y="0"/>
                    <a:pt x="1146" y="0"/>
                    <a:pt x="1145" y="0"/>
                  </a:cubicBezTo>
                  <a:cubicBezTo>
                    <a:pt x="1142" y="0"/>
                    <a:pt x="1139" y="0"/>
                    <a:pt x="1136" y="0"/>
                  </a:cubicBezTo>
                  <a:cubicBezTo>
                    <a:pt x="1136" y="6"/>
                    <a:pt x="1136" y="6"/>
                    <a:pt x="1136" y="6"/>
                  </a:cubicBezTo>
                  <a:cubicBezTo>
                    <a:pt x="1139" y="6"/>
                    <a:pt x="1142" y="6"/>
                    <a:pt x="1145" y="6"/>
                  </a:cubicBezTo>
                  <a:cubicBezTo>
                    <a:pt x="1146" y="6"/>
                    <a:pt x="1147" y="6"/>
                    <a:pt x="1148" y="6"/>
                  </a:cubicBezTo>
                  <a:lnTo>
                    <a:pt x="1148" y="0"/>
                  </a:lnTo>
                  <a:close/>
                  <a:moveTo>
                    <a:pt x="1172" y="1"/>
                  </a:moveTo>
                  <a:cubicBezTo>
                    <a:pt x="1168" y="0"/>
                    <a:pt x="1164" y="0"/>
                    <a:pt x="1160" y="0"/>
                  </a:cubicBezTo>
                  <a:cubicBezTo>
                    <a:pt x="1160" y="6"/>
                    <a:pt x="1160" y="6"/>
                    <a:pt x="1160" y="6"/>
                  </a:cubicBezTo>
                  <a:cubicBezTo>
                    <a:pt x="1164" y="6"/>
                    <a:pt x="1168" y="6"/>
                    <a:pt x="1172" y="6"/>
                  </a:cubicBezTo>
                  <a:lnTo>
                    <a:pt x="1172" y="1"/>
                  </a:lnTo>
                  <a:close/>
                  <a:moveTo>
                    <a:pt x="1196" y="1"/>
                  </a:moveTo>
                  <a:cubicBezTo>
                    <a:pt x="1192" y="1"/>
                    <a:pt x="1188" y="1"/>
                    <a:pt x="1184" y="1"/>
                  </a:cubicBezTo>
                  <a:cubicBezTo>
                    <a:pt x="1184" y="6"/>
                    <a:pt x="1184" y="6"/>
                    <a:pt x="1184" y="6"/>
                  </a:cubicBezTo>
                  <a:cubicBezTo>
                    <a:pt x="1188" y="6"/>
                    <a:pt x="1192" y="6"/>
                    <a:pt x="1196" y="7"/>
                  </a:cubicBezTo>
                  <a:lnTo>
                    <a:pt x="1196" y="1"/>
                  </a:lnTo>
                  <a:close/>
                  <a:moveTo>
                    <a:pt x="1220" y="3"/>
                  </a:moveTo>
                  <a:cubicBezTo>
                    <a:pt x="1216" y="2"/>
                    <a:pt x="1212" y="2"/>
                    <a:pt x="1208" y="2"/>
                  </a:cubicBezTo>
                  <a:cubicBezTo>
                    <a:pt x="1208" y="7"/>
                    <a:pt x="1208" y="7"/>
                    <a:pt x="1208" y="7"/>
                  </a:cubicBezTo>
                  <a:cubicBezTo>
                    <a:pt x="1212" y="7"/>
                    <a:pt x="1215" y="8"/>
                    <a:pt x="1219" y="8"/>
                  </a:cubicBezTo>
                  <a:lnTo>
                    <a:pt x="1220" y="3"/>
                  </a:lnTo>
                  <a:close/>
                  <a:moveTo>
                    <a:pt x="1244" y="4"/>
                  </a:moveTo>
                  <a:cubicBezTo>
                    <a:pt x="1240" y="4"/>
                    <a:pt x="1236" y="4"/>
                    <a:pt x="1232" y="3"/>
                  </a:cubicBezTo>
                  <a:cubicBezTo>
                    <a:pt x="1231" y="9"/>
                    <a:pt x="1231" y="9"/>
                    <a:pt x="1231" y="9"/>
                  </a:cubicBezTo>
                  <a:cubicBezTo>
                    <a:pt x="1235" y="9"/>
                    <a:pt x="1239" y="9"/>
                    <a:pt x="1243" y="10"/>
                  </a:cubicBezTo>
                  <a:lnTo>
                    <a:pt x="1244" y="4"/>
                  </a:lnTo>
                  <a:close/>
                  <a:moveTo>
                    <a:pt x="1268" y="6"/>
                  </a:moveTo>
                  <a:cubicBezTo>
                    <a:pt x="1264" y="6"/>
                    <a:pt x="1260" y="6"/>
                    <a:pt x="1256" y="5"/>
                  </a:cubicBezTo>
                  <a:cubicBezTo>
                    <a:pt x="1255" y="11"/>
                    <a:pt x="1255" y="11"/>
                    <a:pt x="1255" y="11"/>
                  </a:cubicBezTo>
                  <a:cubicBezTo>
                    <a:pt x="1259" y="11"/>
                    <a:pt x="1263" y="11"/>
                    <a:pt x="1267" y="12"/>
                  </a:cubicBezTo>
                  <a:lnTo>
                    <a:pt x="1268" y="6"/>
                  </a:lnTo>
                  <a:close/>
                  <a:moveTo>
                    <a:pt x="1292" y="9"/>
                  </a:moveTo>
                  <a:cubicBezTo>
                    <a:pt x="1288" y="9"/>
                    <a:pt x="1284" y="8"/>
                    <a:pt x="1280" y="8"/>
                  </a:cubicBezTo>
                  <a:cubicBezTo>
                    <a:pt x="1279" y="13"/>
                    <a:pt x="1279" y="13"/>
                    <a:pt x="1279" y="13"/>
                  </a:cubicBezTo>
                  <a:cubicBezTo>
                    <a:pt x="1283" y="14"/>
                    <a:pt x="1287" y="14"/>
                    <a:pt x="1291" y="14"/>
                  </a:cubicBezTo>
                  <a:lnTo>
                    <a:pt x="1292" y="9"/>
                  </a:lnTo>
                  <a:close/>
                  <a:moveTo>
                    <a:pt x="1315" y="12"/>
                  </a:moveTo>
                  <a:cubicBezTo>
                    <a:pt x="1312" y="12"/>
                    <a:pt x="1308" y="11"/>
                    <a:pt x="1304" y="11"/>
                  </a:cubicBezTo>
                  <a:cubicBezTo>
                    <a:pt x="1303" y="16"/>
                    <a:pt x="1303" y="16"/>
                    <a:pt x="1303" y="16"/>
                  </a:cubicBezTo>
                  <a:cubicBezTo>
                    <a:pt x="1307" y="17"/>
                    <a:pt x="1311" y="17"/>
                    <a:pt x="1315" y="18"/>
                  </a:cubicBezTo>
                  <a:lnTo>
                    <a:pt x="1315" y="12"/>
                  </a:lnTo>
                  <a:close/>
                  <a:moveTo>
                    <a:pt x="1339" y="16"/>
                  </a:moveTo>
                  <a:cubicBezTo>
                    <a:pt x="1335" y="15"/>
                    <a:pt x="1331" y="15"/>
                    <a:pt x="1327" y="14"/>
                  </a:cubicBezTo>
                  <a:cubicBezTo>
                    <a:pt x="1327" y="19"/>
                    <a:pt x="1327" y="19"/>
                    <a:pt x="1327" y="19"/>
                  </a:cubicBezTo>
                  <a:cubicBezTo>
                    <a:pt x="1330" y="20"/>
                    <a:pt x="1334" y="21"/>
                    <a:pt x="1338" y="21"/>
                  </a:cubicBezTo>
                  <a:lnTo>
                    <a:pt x="1339" y="16"/>
                  </a:lnTo>
                  <a:close/>
                  <a:moveTo>
                    <a:pt x="1363" y="20"/>
                  </a:moveTo>
                  <a:cubicBezTo>
                    <a:pt x="1359" y="19"/>
                    <a:pt x="1355" y="19"/>
                    <a:pt x="1351" y="18"/>
                  </a:cubicBezTo>
                  <a:cubicBezTo>
                    <a:pt x="1350" y="23"/>
                    <a:pt x="1350" y="23"/>
                    <a:pt x="1350" y="23"/>
                  </a:cubicBezTo>
                  <a:cubicBezTo>
                    <a:pt x="1354" y="24"/>
                    <a:pt x="1358" y="25"/>
                    <a:pt x="1362" y="25"/>
                  </a:cubicBezTo>
                  <a:cubicBezTo>
                    <a:pt x="1363" y="20"/>
                    <a:pt x="1363" y="20"/>
                    <a:pt x="1363" y="20"/>
                  </a:cubicBezTo>
                  <a:close/>
                  <a:moveTo>
                    <a:pt x="1387" y="25"/>
                  </a:moveTo>
                  <a:cubicBezTo>
                    <a:pt x="1383" y="24"/>
                    <a:pt x="1379" y="23"/>
                    <a:pt x="1375" y="23"/>
                  </a:cubicBezTo>
                  <a:cubicBezTo>
                    <a:pt x="1374" y="28"/>
                    <a:pt x="1374" y="28"/>
                    <a:pt x="1374" y="28"/>
                  </a:cubicBezTo>
                  <a:cubicBezTo>
                    <a:pt x="1378" y="29"/>
                    <a:pt x="1382" y="29"/>
                    <a:pt x="1385" y="30"/>
                  </a:cubicBezTo>
                  <a:lnTo>
                    <a:pt x="1387" y="25"/>
                  </a:lnTo>
                  <a:close/>
                  <a:moveTo>
                    <a:pt x="1410" y="30"/>
                  </a:moveTo>
                  <a:cubicBezTo>
                    <a:pt x="1406" y="29"/>
                    <a:pt x="1402" y="28"/>
                    <a:pt x="1398" y="27"/>
                  </a:cubicBezTo>
                  <a:cubicBezTo>
                    <a:pt x="1397" y="33"/>
                    <a:pt x="1397" y="33"/>
                    <a:pt x="1397" y="33"/>
                  </a:cubicBezTo>
                  <a:cubicBezTo>
                    <a:pt x="1401" y="34"/>
                    <a:pt x="1405" y="34"/>
                    <a:pt x="1409" y="35"/>
                  </a:cubicBezTo>
                  <a:lnTo>
                    <a:pt x="1410" y="30"/>
                  </a:lnTo>
                  <a:close/>
                  <a:moveTo>
                    <a:pt x="1433" y="36"/>
                  </a:moveTo>
                  <a:cubicBezTo>
                    <a:pt x="1429" y="35"/>
                    <a:pt x="1426" y="34"/>
                    <a:pt x="1422" y="33"/>
                  </a:cubicBezTo>
                  <a:cubicBezTo>
                    <a:pt x="1420" y="38"/>
                    <a:pt x="1420" y="38"/>
                    <a:pt x="1420" y="38"/>
                  </a:cubicBezTo>
                  <a:cubicBezTo>
                    <a:pt x="1424" y="39"/>
                    <a:pt x="1428" y="40"/>
                    <a:pt x="1432" y="41"/>
                  </a:cubicBezTo>
                  <a:lnTo>
                    <a:pt x="1433" y="36"/>
                  </a:lnTo>
                  <a:close/>
                  <a:moveTo>
                    <a:pt x="1457" y="42"/>
                  </a:moveTo>
                  <a:cubicBezTo>
                    <a:pt x="1453" y="41"/>
                    <a:pt x="1449" y="40"/>
                    <a:pt x="1445" y="39"/>
                  </a:cubicBezTo>
                  <a:cubicBezTo>
                    <a:pt x="1444" y="44"/>
                    <a:pt x="1444" y="44"/>
                    <a:pt x="1444" y="44"/>
                  </a:cubicBezTo>
                  <a:cubicBezTo>
                    <a:pt x="1447" y="45"/>
                    <a:pt x="1451" y="46"/>
                    <a:pt x="1455" y="47"/>
                  </a:cubicBezTo>
                  <a:lnTo>
                    <a:pt x="1457" y="42"/>
                  </a:lnTo>
                  <a:close/>
                  <a:moveTo>
                    <a:pt x="1480" y="49"/>
                  </a:moveTo>
                  <a:cubicBezTo>
                    <a:pt x="1476" y="48"/>
                    <a:pt x="1472" y="46"/>
                    <a:pt x="1468" y="45"/>
                  </a:cubicBezTo>
                  <a:cubicBezTo>
                    <a:pt x="1467" y="50"/>
                    <a:pt x="1467" y="50"/>
                    <a:pt x="1467" y="50"/>
                  </a:cubicBezTo>
                  <a:cubicBezTo>
                    <a:pt x="1471" y="52"/>
                    <a:pt x="1474" y="53"/>
                    <a:pt x="1478" y="54"/>
                  </a:cubicBezTo>
                  <a:lnTo>
                    <a:pt x="1480" y="49"/>
                  </a:lnTo>
                  <a:close/>
                  <a:moveTo>
                    <a:pt x="1503" y="56"/>
                  </a:moveTo>
                  <a:cubicBezTo>
                    <a:pt x="1499" y="55"/>
                    <a:pt x="1495" y="53"/>
                    <a:pt x="1491" y="52"/>
                  </a:cubicBezTo>
                  <a:cubicBezTo>
                    <a:pt x="1490" y="57"/>
                    <a:pt x="1490" y="57"/>
                    <a:pt x="1490" y="57"/>
                  </a:cubicBezTo>
                  <a:cubicBezTo>
                    <a:pt x="1493" y="59"/>
                    <a:pt x="1497" y="60"/>
                    <a:pt x="1501" y="61"/>
                  </a:cubicBezTo>
                  <a:lnTo>
                    <a:pt x="1503" y="56"/>
                  </a:lnTo>
                  <a:close/>
                  <a:moveTo>
                    <a:pt x="1525" y="64"/>
                  </a:moveTo>
                  <a:cubicBezTo>
                    <a:pt x="1522" y="62"/>
                    <a:pt x="1518" y="61"/>
                    <a:pt x="1514" y="60"/>
                  </a:cubicBezTo>
                  <a:cubicBezTo>
                    <a:pt x="1512" y="65"/>
                    <a:pt x="1512" y="65"/>
                    <a:pt x="1512" y="65"/>
                  </a:cubicBezTo>
                  <a:cubicBezTo>
                    <a:pt x="1516" y="66"/>
                    <a:pt x="1520" y="67"/>
                    <a:pt x="1524" y="69"/>
                  </a:cubicBezTo>
                  <a:lnTo>
                    <a:pt x="1525" y="64"/>
                  </a:lnTo>
                  <a:close/>
                  <a:moveTo>
                    <a:pt x="1548" y="72"/>
                  </a:moveTo>
                  <a:cubicBezTo>
                    <a:pt x="1544" y="70"/>
                    <a:pt x="1541" y="69"/>
                    <a:pt x="1537" y="68"/>
                  </a:cubicBezTo>
                  <a:cubicBezTo>
                    <a:pt x="1535" y="73"/>
                    <a:pt x="1535" y="73"/>
                    <a:pt x="1535" y="73"/>
                  </a:cubicBezTo>
                  <a:cubicBezTo>
                    <a:pt x="1539" y="74"/>
                    <a:pt x="1542" y="75"/>
                    <a:pt x="1546" y="77"/>
                  </a:cubicBezTo>
                  <a:lnTo>
                    <a:pt x="1548" y="72"/>
                  </a:lnTo>
                  <a:close/>
                  <a:moveTo>
                    <a:pt x="1571" y="80"/>
                  </a:moveTo>
                  <a:cubicBezTo>
                    <a:pt x="1567" y="79"/>
                    <a:pt x="1563" y="77"/>
                    <a:pt x="1559" y="76"/>
                  </a:cubicBezTo>
                  <a:cubicBezTo>
                    <a:pt x="1557" y="81"/>
                    <a:pt x="1557" y="81"/>
                    <a:pt x="1557" y="81"/>
                  </a:cubicBezTo>
                  <a:cubicBezTo>
                    <a:pt x="1561" y="82"/>
                    <a:pt x="1565" y="84"/>
                    <a:pt x="1569" y="85"/>
                  </a:cubicBezTo>
                  <a:lnTo>
                    <a:pt x="1571" y="80"/>
                  </a:lnTo>
                  <a:close/>
                  <a:moveTo>
                    <a:pt x="1593" y="90"/>
                  </a:moveTo>
                  <a:cubicBezTo>
                    <a:pt x="1589" y="88"/>
                    <a:pt x="1585" y="86"/>
                    <a:pt x="1582" y="85"/>
                  </a:cubicBezTo>
                  <a:cubicBezTo>
                    <a:pt x="1580" y="90"/>
                    <a:pt x="1580" y="90"/>
                    <a:pt x="1580" y="90"/>
                  </a:cubicBezTo>
                  <a:cubicBezTo>
                    <a:pt x="1583" y="91"/>
                    <a:pt x="1587" y="93"/>
                    <a:pt x="1591" y="95"/>
                  </a:cubicBezTo>
                  <a:lnTo>
                    <a:pt x="1593" y="90"/>
                  </a:lnTo>
                  <a:close/>
                  <a:moveTo>
                    <a:pt x="1615" y="99"/>
                  </a:moveTo>
                  <a:cubicBezTo>
                    <a:pt x="1611" y="98"/>
                    <a:pt x="1607" y="96"/>
                    <a:pt x="1604" y="94"/>
                  </a:cubicBezTo>
                  <a:cubicBezTo>
                    <a:pt x="1602" y="99"/>
                    <a:pt x="1602" y="99"/>
                    <a:pt x="1602" y="99"/>
                  </a:cubicBezTo>
                  <a:cubicBezTo>
                    <a:pt x="1605" y="101"/>
                    <a:pt x="1609" y="103"/>
                    <a:pt x="1613" y="104"/>
                  </a:cubicBezTo>
                  <a:lnTo>
                    <a:pt x="1615" y="99"/>
                  </a:lnTo>
                  <a:close/>
                  <a:moveTo>
                    <a:pt x="1637" y="109"/>
                  </a:moveTo>
                  <a:cubicBezTo>
                    <a:pt x="1633" y="108"/>
                    <a:pt x="1629" y="106"/>
                    <a:pt x="1626" y="104"/>
                  </a:cubicBezTo>
                  <a:cubicBezTo>
                    <a:pt x="1623" y="109"/>
                    <a:pt x="1623" y="109"/>
                    <a:pt x="1623" y="109"/>
                  </a:cubicBezTo>
                  <a:cubicBezTo>
                    <a:pt x="1627" y="111"/>
                    <a:pt x="1631" y="113"/>
                    <a:pt x="1634" y="114"/>
                  </a:cubicBezTo>
                  <a:lnTo>
                    <a:pt x="1637" y="109"/>
                  </a:lnTo>
                  <a:close/>
                  <a:moveTo>
                    <a:pt x="1658" y="120"/>
                  </a:moveTo>
                  <a:cubicBezTo>
                    <a:pt x="1655" y="118"/>
                    <a:pt x="1651" y="116"/>
                    <a:pt x="1647" y="115"/>
                  </a:cubicBezTo>
                  <a:cubicBezTo>
                    <a:pt x="1645" y="119"/>
                    <a:pt x="1645" y="119"/>
                    <a:pt x="1645" y="119"/>
                  </a:cubicBezTo>
                  <a:cubicBezTo>
                    <a:pt x="1649" y="121"/>
                    <a:pt x="1652" y="123"/>
                    <a:pt x="1656" y="125"/>
                  </a:cubicBezTo>
                  <a:lnTo>
                    <a:pt x="1658" y="120"/>
                  </a:lnTo>
                  <a:close/>
                  <a:moveTo>
                    <a:pt x="1680" y="131"/>
                  </a:moveTo>
                  <a:cubicBezTo>
                    <a:pt x="1676" y="129"/>
                    <a:pt x="1672" y="127"/>
                    <a:pt x="1669" y="126"/>
                  </a:cubicBezTo>
                  <a:cubicBezTo>
                    <a:pt x="1666" y="130"/>
                    <a:pt x="1666" y="130"/>
                    <a:pt x="1666" y="130"/>
                  </a:cubicBezTo>
                  <a:cubicBezTo>
                    <a:pt x="1670" y="132"/>
                    <a:pt x="1673" y="134"/>
                    <a:pt x="1677" y="136"/>
                  </a:cubicBezTo>
                  <a:lnTo>
                    <a:pt x="1680" y="131"/>
                  </a:lnTo>
                  <a:close/>
                  <a:moveTo>
                    <a:pt x="1701" y="143"/>
                  </a:moveTo>
                  <a:cubicBezTo>
                    <a:pt x="1697" y="141"/>
                    <a:pt x="1694" y="139"/>
                    <a:pt x="1690" y="137"/>
                  </a:cubicBezTo>
                  <a:cubicBezTo>
                    <a:pt x="1688" y="142"/>
                    <a:pt x="1688" y="142"/>
                    <a:pt x="1688" y="142"/>
                  </a:cubicBezTo>
                  <a:cubicBezTo>
                    <a:pt x="1691" y="143"/>
                    <a:pt x="1695" y="145"/>
                    <a:pt x="1698" y="147"/>
                  </a:cubicBezTo>
                  <a:lnTo>
                    <a:pt x="1701" y="143"/>
                  </a:lnTo>
                  <a:close/>
                  <a:moveTo>
                    <a:pt x="1721" y="155"/>
                  </a:moveTo>
                  <a:cubicBezTo>
                    <a:pt x="1718" y="153"/>
                    <a:pt x="1715" y="151"/>
                    <a:pt x="1711" y="149"/>
                  </a:cubicBezTo>
                  <a:cubicBezTo>
                    <a:pt x="1708" y="153"/>
                    <a:pt x="1708" y="153"/>
                    <a:pt x="1708" y="153"/>
                  </a:cubicBezTo>
                  <a:cubicBezTo>
                    <a:pt x="1712" y="155"/>
                    <a:pt x="1715" y="157"/>
                    <a:pt x="1719" y="159"/>
                  </a:cubicBezTo>
                  <a:lnTo>
                    <a:pt x="1721" y="155"/>
                  </a:lnTo>
                  <a:close/>
                  <a:moveTo>
                    <a:pt x="1742" y="167"/>
                  </a:moveTo>
                  <a:cubicBezTo>
                    <a:pt x="1738" y="165"/>
                    <a:pt x="1735" y="163"/>
                    <a:pt x="1732" y="161"/>
                  </a:cubicBezTo>
                  <a:cubicBezTo>
                    <a:pt x="1729" y="165"/>
                    <a:pt x="1729" y="165"/>
                    <a:pt x="1729" y="165"/>
                  </a:cubicBezTo>
                  <a:cubicBezTo>
                    <a:pt x="1732" y="167"/>
                    <a:pt x="1736" y="170"/>
                    <a:pt x="1739" y="172"/>
                  </a:cubicBezTo>
                  <a:lnTo>
                    <a:pt x="1742" y="167"/>
                  </a:lnTo>
                  <a:close/>
                  <a:moveTo>
                    <a:pt x="1762" y="180"/>
                  </a:moveTo>
                  <a:cubicBezTo>
                    <a:pt x="1759" y="178"/>
                    <a:pt x="1755" y="176"/>
                    <a:pt x="1752" y="174"/>
                  </a:cubicBezTo>
                  <a:cubicBezTo>
                    <a:pt x="1749" y="178"/>
                    <a:pt x="1749" y="178"/>
                    <a:pt x="1749" y="178"/>
                  </a:cubicBezTo>
                  <a:cubicBezTo>
                    <a:pt x="1752" y="180"/>
                    <a:pt x="1756" y="182"/>
                    <a:pt x="1759" y="184"/>
                  </a:cubicBezTo>
                  <a:lnTo>
                    <a:pt x="1762" y="180"/>
                  </a:lnTo>
                  <a:close/>
                  <a:moveTo>
                    <a:pt x="1782" y="193"/>
                  </a:moveTo>
                  <a:cubicBezTo>
                    <a:pt x="1779" y="191"/>
                    <a:pt x="1775" y="189"/>
                    <a:pt x="1772" y="187"/>
                  </a:cubicBezTo>
                  <a:cubicBezTo>
                    <a:pt x="1769" y="191"/>
                    <a:pt x="1769" y="191"/>
                    <a:pt x="1769" y="191"/>
                  </a:cubicBezTo>
                  <a:cubicBezTo>
                    <a:pt x="1772" y="193"/>
                    <a:pt x="1776" y="196"/>
                    <a:pt x="1779" y="198"/>
                  </a:cubicBezTo>
                  <a:cubicBezTo>
                    <a:pt x="1782" y="193"/>
                    <a:pt x="1782" y="193"/>
                    <a:pt x="1782" y="193"/>
                  </a:cubicBezTo>
                  <a:close/>
                  <a:moveTo>
                    <a:pt x="1802" y="207"/>
                  </a:moveTo>
                  <a:cubicBezTo>
                    <a:pt x="1798" y="205"/>
                    <a:pt x="1795" y="202"/>
                    <a:pt x="1792" y="200"/>
                  </a:cubicBezTo>
                  <a:cubicBezTo>
                    <a:pt x="1789" y="205"/>
                    <a:pt x="1789" y="205"/>
                    <a:pt x="1789" y="205"/>
                  </a:cubicBezTo>
                  <a:cubicBezTo>
                    <a:pt x="1792" y="207"/>
                    <a:pt x="1795" y="209"/>
                    <a:pt x="1799" y="211"/>
                  </a:cubicBezTo>
                  <a:lnTo>
                    <a:pt x="1802" y="207"/>
                  </a:lnTo>
                  <a:close/>
                  <a:moveTo>
                    <a:pt x="1821" y="221"/>
                  </a:moveTo>
                  <a:cubicBezTo>
                    <a:pt x="1818" y="219"/>
                    <a:pt x="1815" y="217"/>
                    <a:pt x="1811" y="214"/>
                  </a:cubicBezTo>
                  <a:cubicBezTo>
                    <a:pt x="1808" y="218"/>
                    <a:pt x="1808" y="218"/>
                    <a:pt x="1808" y="218"/>
                  </a:cubicBezTo>
                  <a:cubicBezTo>
                    <a:pt x="1811" y="221"/>
                    <a:pt x="1815" y="223"/>
                    <a:pt x="1818" y="226"/>
                  </a:cubicBezTo>
                  <a:lnTo>
                    <a:pt x="1821" y="221"/>
                  </a:lnTo>
                  <a:close/>
                  <a:moveTo>
                    <a:pt x="1840" y="236"/>
                  </a:moveTo>
                  <a:cubicBezTo>
                    <a:pt x="1837" y="233"/>
                    <a:pt x="1834" y="231"/>
                    <a:pt x="1831" y="229"/>
                  </a:cubicBezTo>
                  <a:cubicBezTo>
                    <a:pt x="1827" y="233"/>
                    <a:pt x="1827" y="233"/>
                    <a:pt x="1827" y="233"/>
                  </a:cubicBezTo>
                  <a:cubicBezTo>
                    <a:pt x="1830" y="235"/>
                    <a:pt x="1834" y="238"/>
                    <a:pt x="1837" y="240"/>
                  </a:cubicBezTo>
                  <a:lnTo>
                    <a:pt x="1840" y="236"/>
                  </a:lnTo>
                  <a:close/>
                  <a:moveTo>
                    <a:pt x="1859" y="251"/>
                  </a:moveTo>
                  <a:cubicBezTo>
                    <a:pt x="1856" y="248"/>
                    <a:pt x="1853" y="246"/>
                    <a:pt x="1849" y="243"/>
                  </a:cubicBezTo>
                  <a:cubicBezTo>
                    <a:pt x="1846" y="248"/>
                    <a:pt x="1846" y="248"/>
                    <a:pt x="1846" y="248"/>
                  </a:cubicBezTo>
                  <a:cubicBezTo>
                    <a:pt x="1849" y="250"/>
                    <a:pt x="1852" y="253"/>
                    <a:pt x="1855" y="255"/>
                  </a:cubicBezTo>
                  <a:lnTo>
                    <a:pt x="1859" y="251"/>
                  </a:lnTo>
                  <a:close/>
                  <a:moveTo>
                    <a:pt x="1877" y="266"/>
                  </a:moveTo>
                  <a:cubicBezTo>
                    <a:pt x="1874" y="264"/>
                    <a:pt x="1871" y="261"/>
                    <a:pt x="1868" y="259"/>
                  </a:cubicBezTo>
                  <a:cubicBezTo>
                    <a:pt x="1865" y="263"/>
                    <a:pt x="1865" y="263"/>
                    <a:pt x="1865" y="263"/>
                  </a:cubicBezTo>
                  <a:cubicBezTo>
                    <a:pt x="1868" y="265"/>
                    <a:pt x="1871" y="268"/>
                    <a:pt x="1874" y="270"/>
                  </a:cubicBezTo>
                  <a:lnTo>
                    <a:pt x="1877" y="266"/>
                  </a:lnTo>
                  <a:close/>
                  <a:moveTo>
                    <a:pt x="1895" y="282"/>
                  </a:moveTo>
                  <a:cubicBezTo>
                    <a:pt x="1892" y="280"/>
                    <a:pt x="1889" y="277"/>
                    <a:pt x="1886" y="274"/>
                  </a:cubicBezTo>
                  <a:cubicBezTo>
                    <a:pt x="1883" y="278"/>
                    <a:pt x="1883" y="278"/>
                    <a:pt x="1883" y="278"/>
                  </a:cubicBezTo>
                  <a:cubicBezTo>
                    <a:pt x="1886" y="281"/>
                    <a:pt x="1889" y="284"/>
                    <a:pt x="1892" y="286"/>
                  </a:cubicBezTo>
                  <a:lnTo>
                    <a:pt x="1895" y="282"/>
                  </a:lnTo>
                  <a:close/>
                  <a:moveTo>
                    <a:pt x="1913" y="299"/>
                  </a:moveTo>
                  <a:cubicBezTo>
                    <a:pt x="1910" y="296"/>
                    <a:pt x="1907" y="293"/>
                    <a:pt x="1904" y="290"/>
                  </a:cubicBezTo>
                  <a:cubicBezTo>
                    <a:pt x="1901" y="294"/>
                    <a:pt x="1901" y="294"/>
                    <a:pt x="1901" y="294"/>
                  </a:cubicBezTo>
                  <a:cubicBezTo>
                    <a:pt x="1904" y="297"/>
                    <a:pt x="1906" y="300"/>
                    <a:pt x="1909" y="302"/>
                  </a:cubicBezTo>
                  <a:lnTo>
                    <a:pt x="1913" y="299"/>
                  </a:lnTo>
                  <a:close/>
                  <a:moveTo>
                    <a:pt x="1930" y="315"/>
                  </a:moveTo>
                  <a:cubicBezTo>
                    <a:pt x="1928" y="312"/>
                    <a:pt x="1925" y="310"/>
                    <a:pt x="1922" y="307"/>
                  </a:cubicBezTo>
                  <a:cubicBezTo>
                    <a:pt x="1918" y="311"/>
                    <a:pt x="1918" y="311"/>
                    <a:pt x="1918" y="311"/>
                  </a:cubicBezTo>
                  <a:cubicBezTo>
                    <a:pt x="1921" y="313"/>
                    <a:pt x="1924" y="316"/>
                    <a:pt x="1927" y="319"/>
                  </a:cubicBezTo>
                  <a:lnTo>
                    <a:pt x="1930" y="315"/>
                  </a:lnTo>
                  <a:close/>
                  <a:moveTo>
                    <a:pt x="1947" y="332"/>
                  </a:moveTo>
                  <a:cubicBezTo>
                    <a:pt x="1945" y="329"/>
                    <a:pt x="1942" y="326"/>
                    <a:pt x="1939" y="324"/>
                  </a:cubicBezTo>
                  <a:cubicBezTo>
                    <a:pt x="1935" y="327"/>
                    <a:pt x="1935" y="327"/>
                    <a:pt x="1935" y="327"/>
                  </a:cubicBezTo>
                  <a:cubicBezTo>
                    <a:pt x="1938" y="330"/>
                    <a:pt x="1941" y="333"/>
                    <a:pt x="1944" y="336"/>
                  </a:cubicBezTo>
                  <a:cubicBezTo>
                    <a:pt x="1947" y="332"/>
                    <a:pt x="1947" y="332"/>
                    <a:pt x="1947" y="332"/>
                  </a:cubicBezTo>
                  <a:close/>
                  <a:moveTo>
                    <a:pt x="1964" y="350"/>
                  </a:moveTo>
                  <a:cubicBezTo>
                    <a:pt x="1961" y="347"/>
                    <a:pt x="1959" y="344"/>
                    <a:pt x="1956" y="341"/>
                  </a:cubicBezTo>
                  <a:cubicBezTo>
                    <a:pt x="1952" y="344"/>
                    <a:pt x="1952" y="344"/>
                    <a:pt x="1952" y="344"/>
                  </a:cubicBezTo>
                  <a:cubicBezTo>
                    <a:pt x="1955" y="347"/>
                    <a:pt x="1957" y="350"/>
                    <a:pt x="1960" y="353"/>
                  </a:cubicBezTo>
                  <a:lnTo>
                    <a:pt x="1964" y="350"/>
                  </a:lnTo>
                  <a:close/>
                  <a:moveTo>
                    <a:pt x="1980" y="367"/>
                  </a:moveTo>
                  <a:cubicBezTo>
                    <a:pt x="1978" y="364"/>
                    <a:pt x="1975" y="361"/>
                    <a:pt x="1972" y="358"/>
                  </a:cubicBezTo>
                  <a:cubicBezTo>
                    <a:pt x="1968" y="362"/>
                    <a:pt x="1968" y="362"/>
                    <a:pt x="1968" y="362"/>
                  </a:cubicBezTo>
                  <a:cubicBezTo>
                    <a:pt x="1971" y="365"/>
                    <a:pt x="1974" y="368"/>
                    <a:pt x="1976" y="371"/>
                  </a:cubicBezTo>
                  <a:lnTo>
                    <a:pt x="1980" y="367"/>
                  </a:lnTo>
                  <a:close/>
                  <a:moveTo>
                    <a:pt x="1996" y="385"/>
                  </a:moveTo>
                  <a:cubicBezTo>
                    <a:pt x="1994" y="382"/>
                    <a:pt x="1991" y="379"/>
                    <a:pt x="1988" y="376"/>
                  </a:cubicBezTo>
                  <a:cubicBezTo>
                    <a:pt x="1984" y="380"/>
                    <a:pt x="1984" y="380"/>
                    <a:pt x="1984" y="380"/>
                  </a:cubicBezTo>
                  <a:cubicBezTo>
                    <a:pt x="1987" y="383"/>
                    <a:pt x="1990" y="386"/>
                    <a:pt x="1992" y="389"/>
                  </a:cubicBezTo>
                  <a:lnTo>
                    <a:pt x="1996" y="385"/>
                  </a:lnTo>
                  <a:close/>
                  <a:moveTo>
                    <a:pt x="2012" y="404"/>
                  </a:moveTo>
                  <a:cubicBezTo>
                    <a:pt x="2009" y="401"/>
                    <a:pt x="2007" y="398"/>
                    <a:pt x="2004" y="394"/>
                  </a:cubicBezTo>
                  <a:cubicBezTo>
                    <a:pt x="2000" y="398"/>
                    <a:pt x="2000" y="398"/>
                    <a:pt x="2000" y="398"/>
                  </a:cubicBezTo>
                  <a:cubicBezTo>
                    <a:pt x="2003" y="401"/>
                    <a:pt x="2005" y="404"/>
                    <a:pt x="2008" y="407"/>
                  </a:cubicBezTo>
                  <a:lnTo>
                    <a:pt x="2012" y="404"/>
                  </a:lnTo>
                  <a:close/>
                  <a:moveTo>
                    <a:pt x="2027" y="422"/>
                  </a:moveTo>
                  <a:cubicBezTo>
                    <a:pt x="2025" y="419"/>
                    <a:pt x="2022" y="416"/>
                    <a:pt x="2020" y="413"/>
                  </a:cubicBezTo>
                  <a:cubicBezTo>
                    <a:pt x="2015" y="416"/>
                    <a:pt x="2015" y="416"/>
                    <a:pt x="2015" y="416"/>
                  </a:cubicBezTo>
                  <a:cubicBezTo>
                    <a:pt x="2018" y="420"/>
                    <a:pt x="2020" y="423"/>
                    <a:pt x="2023" y="426"/>
                  </a:cubicBezTo>
                  <a:lnTo>
                    <a:pt x="2027" y="422"/>
                  </a:lnTo>
                  <a:close/>
                  <a:moveTo>
                    <a:pt x="2042" y="441"/>
                  </a:moveTo>
                  <a:cubicBezTo>
                    <a:pt x="2039" y="438"/>
                    <a:pt x="2037" y="435"/>
                    <a:pt x="2034" y="432"/>
                  </a:cubicBezTo>
                  <a:cubicBezTo>
                    <a:pt x="2030" y="435"/>
                    <a:pt x="2030" y="435"/>
                    <a:pt x="2030" y="435"/>
                  </a:cubicBezTo>
                  <a:cubicBezTo>
                    <a:pt x="2033" y="438"/>
                    <a:pt x="2035" y="442"/>
                    <a:pt x="2038" y="445"/>
                  </a:cubicBezTo>
                  <a:lnTo>
                    <a:pt x="2042" y="441"/>
                  </a:lnTo>
                  <a:close/>
                  <a:moveTo>
                    <a:pt x="2056" y="461"/>
                  </a:moveTo>
                  <a:cubicBezTo>
                    <a:pt x="2054" y="458"/>
                    <a:pt x="2051" y="454"/>
                    <a:pt x="2049" y="451"/>
                  </a:cubicBezTo>
                  <a:cubicBezTo>
                    <a:pt x="2045" y="454"/>
                    <a:pt x="2045" y="454"/>
                    <a:pt x="2045" y="454"/>
                  </a:cubicBezTo>
                  <a:cubicBezTo>
                    <a:pt x="2047" y="458"/>
                    <a:pt x="2050" y="461"/>
                    <a:pt x="2052" y="464"/>
                  </a:cubicBezTo>
                  <a:lnTo>
                    <a:pt x="2056" y="461"/>
                  </a:lnTo>
                  <a:close/>
                  <a:moveTo>
                    <a:pt x="2070" y="481"/>
                  </a:moveTo>
                  <a:cubicBezTo>
                    <a:pt x="2068" y="477"/>
                    <a:pt x="2066" y="474"/>
                    <a:pt x="2063" y="471"/>
                  </a:cubicBezTo>
                  <a:cubicBezTo>
                    <a:pt x="2059" y="474"/>
                    <a:pt x="2059" y="474"/>
                    <a:pt x="2059" y="474"/>
                  </a:cubicBezTo>
                  <a:cubicBezTo>
                    <a:pt x="2061" y="477"/>
                    <a:pt x="2063" y="480"/>
                    <a:pt x="2066" y="484"/>
                  </a:cubicBezTo>
                  <a:lnTo>
                    <a:pt x="2070" y="481"/>
                  </a:lnTo>
                  <a:close/>
                  <a:moveTo>
                    <a:pt x="2084" y="500"/>
                  </a:moveTo>
                  <a:cubicBezTo>
                    <a:pt x="2082" y="497"/>
                    <a:pt x="2079" y="494"/>
                    <a:pt x="2077" y="490"/>
                  </a:cubicBezTo>
                  <a:cubicBezTo>
                    <a:pt x="2073" y="493"/>
                    <a:pt x="2073" y="493"/>
                    <a:pt x="2073" y="493"/>
                  </a:cubicBezTo>
                  <a:cubicBezTo>
                    <a:pt x="2075" y="497"/>
                    <a:pt x="2077" y="500"/>
                    <a:pt x="2079" y="503"/>
                  </a:cubicBezTo>
                  <a:lnTo>
                    <a:pt x="2084" y="500"/>
                  </a:lnTo>
                  <a:close/>
                  <a:moveTo>
                    <a:pt x="2097" y="521"/>
                  </a:moveTo>
                  <a:cubicBezTo>
                    <a:pt x="2095" y="517"/>
                    <a:pt x="2093" y="514"/>
                    <a:pt x="2090" y="511"/>
                  </a:cubicBezTo>
                  <a:cubicBezTo>
                    <a:pt x="2086" y="513"/>
                    <a:pt x="2086" y="513"/>
                    <a:pt x="2086" y="513"/>
                  </a:cubicBezTo>
                  <a:cubicBezTo>
                    <a:pt x="2088" y="517"/>
                    <a:pt x="2090" y="520"/>
                    <a:pt x="2092" y="524"/>
                  </a:cubicBezTo>
                  <a:lnTo>
                    <a:pt x="2097" y="521"/>
                  </a:lnTo>
                  <a:close/>
                  <a:moveTo>
                    <a:pt x="2110" y="541"/>
                  </a:moveTo>
                  <a:cubicBezTo>
                    <a:pt x="2108" y="538"/>
                    <a:pt x="2105" y="534"/>
                    <a:pt x="2103" y="531"/>
                  </a:cubicBezTo>
                  <a:cubicBezTo>
                    <a:pt x="2099" y="534"/>
                    <a:pt x="2099" y="534"/>
                    <a:pt x="2099" y="534"/>
                  </a:cubicBezTo>
                  <a:cubicBezTo>
                    <a:pt x="2101" y="537"/>
                    <a:pt x="2103" y="541"/>
                    <a:pt x="2105" y="544"/>
                  </a:cubicBezTo>
                  <a:lnTo>
                    <a:pt x="2110" y="541"/>
                  </a:lnTo>
                  <a:close/>
                  <a:moveTo>
                    <a:pt x="2122" y="562"/>
                  </a:moveTo>
                  <a:cubicBezTo>
                    <a:pt x="2120" y="558"/>
                    <a:pt x="2118" y="555"/>
                    <a:pt x="2116" y="552"/>
                  </a:cubicBezTo>
                  <a:cubicBezTo>
                    <a:pt x="2111" y="554"/>
                    <a:pt x="2111" y="554"/>
                    <a:pt x="2111" y="554"/>
                  </a:cubicBezTo>
                  <a:cubicBezTo>
                    <a:pt x="2113" y="558"/>
                    <a:pt x="2115" y="561"/>
                    <a:pt x="2117" y="565"/>
                  </a:cubicBezTo>
                  <a:lnTo>
                    <a:pt x="2122" y="562"/>
                  </a:lnTo>
                  <a:close/>
                  <a:moveTo>
                    <a:pt x="2134" y="583"/>
                  </a:moveTo>
                  <a:cubicBezTo>
                    <a:pt x="2132" y="579"/>
                    <a:pt x="2130" y="576"/>
                    <a:pt x="2128" y="572"/>
                  </a:cubicBezTo>
                  <a:cubicBezTo>
                    <a:pt x="2123" y="575"/>
                    <a:pt x="2123" y="575"/>
                    <a:pt x="2123" y="575"/>
                  </a:cubicBezTo>
                  <a:cubicBezTo>
                    <a:pt x="2125" y="579"/>
                    <a:pt x="2127" y="582"/>
                    <a:pt x="2129" y="586"/>
                  </a:cubicBezTo>
                  <a:lnTo>
                    <a:pt x="2134" y="583"/>
                  </a:lnTo>
                  <a:close/>
                  <a:moveTo>
                    <a:pt x="2145" y="604"/>
                  </a:moveTo>
                  <a:cubicBezTo>
                    <a:pt x="2143" y="601"/>
                    <a:pt x="2142" y="597"/>
                    <a:pt x="2140" y="594"/>
                  </a:cubicBezTo>
                  <a:cubicBezTo>
                    <a:pt x="2135" y="596"/>
                    <a:pt x="2135" y="596"/>
                    <a:pt x="2135" y="596"/>
                  </a:cubicBezTo>
                  <a:cubicBezTo>
                    <a:pt x="2137" y="600"/>
                    <a:pt x="2139" y="603"/>
                    <a:pt x="2141" y="607"/>
                  </a:cubicBezTo>
                  <a:lnTo>
                    <a:pt x="2145" y="604"/>
                  </a:lnTo>
                  <a:close/>
                  <a:moveTo>
                    <a:pt x="2156" y="626"/>
                  </a:moveTo>
                  <a:cubicBezTo>
                    <a:pt x="2155" y="622"/>
                    <a:pt x="2153" y="618"/>
                    <a:pt x="2151" y="615"/>
                  </a:cubicBezTo>
                  <a:cubicBezTo>
                    <a:pt x="2146" y="617"/>
                    <a:pt x="2146" y="617"/>
                    <a:pt x="2146" y="617"/>
                  </a:cubicBezTo>
                  <a:cubicBezTo>
                    <a:pt x="2148" y="621"/>
                    <a:pt x="2150" y="624"/>
                    <a:pt x="2152" y="628"/>
                  </a:cubicBezTo>
                  <a:lnTo>
                    <a:pt x="2156" y="626"/>
                  </a:lnTo>
                  <a:close/>
                  <a:moveTo>
                    <a:pt x="2167" y="647"/>
                  </a:moveTo>
                  <a:cubicBezTo>
                    <a:pt x="2165" y="644"/>
                    <a:pt x="2164" y="640"/>
                    <a:pt x="2162" y="636"/>
                  </a:cubicBezTo>
                  <a:cubicBezTo>
                    <a:pt x="2157" y="639"/>
                    <a:pt x="2157" y="639"/>
                    <a:pt x="2157" y="639"/>
                  </a:cubicBezTo>
                  <a:cubicBezTo>
                    <a:pt x="2159" y="642"/>
                    <a:pt x="2160" y="646"/>
                    <a:pt x="2162" y="650"/>
                  </a:cubicBezTo>
                  <a:lnTo>
                    <a:pt x="2167" y="647"/>
                  </a:lnTo>
                  <a:close/>
                  <a:moveTo>
                    <a:pt x="2177" y="669"/>
                  </a:moveTo>
                  <a:cubicBezTo>
                    <a:pt x="2175" y="665"/>
                    <a:pt x="2174" y="662"/>
                    <a:pt x="2172" y="658"/>
                  </a:cubicBezTo>
                  <a:cubicBezTo>
                    <a:pt x="2167" y="660"/>
                    <a:pt x="2167" y="660"/>
                    <a:pt x="2167" y="660"/>
                  </a:cubicBezTo>
                  <a:cubicBezTo>
                    <a:pt x="2169" y="664"/>
                    <a:pt x="2171" y="668"/>
                    <a:pt x="2172" y="671"/>
                  </a:cubicBezTo>
                  <a:cubicBezTo>
                    <a:pt x="2177" y="669"/>
                    <a:pt x="2177" y="669"/>
                    <a:pt x="2177" y="669"/>
                  </a:cubicBezTo>
                  <a:close/>
                  <a:moveTo>
                    <a:pt x="2187" y="691"/>
                  </a:moveTo>
                  <a:cubicBezTo>
                    <a:pt x="2185" y="687"/>
                    <a:pt x="2184" y="684"/>
                    <a:pt x="2182" y="680"/>
                  </a:cubicBezTo>
                  <a:cubicBezTo>
                    <a:pt x="2177" y="682"/>
                    <a:pt x="2177" y="682"/>
                    <a:pt x="2177" y="682"/>
                  </a:cubicBezTo>
                  <a:cubicBezTo>
                    <a:pt x="2179" y="686"/>
                    <a:pt x="2180" y="689"/>
                    <a:pt x="2182" y="693"/>
                  </a:cubicBezTo>
                  <a:cubicBezTo>
                    <a:pt x="2187" y="691"/>
                    <a:pt x="2187" y="691"/>
                    <a:pt x="2187" y="691"/>
                  </a:cubicBezTo>
                  <a:close/>
                  <a:moveTo>
                    <a:pt x="2196" y="713"/>
                  </a:moveTo>
                  <a:cubicBezTo>
                    <a:pt x="2195" y="709"/>
                    <a:pt x="2193" y="706"/>
                    <a:pt x="2192" y="702"/>
                  </a:cubicBezTo>
                  <a:cubicBezTo>
                    <a:pt x="2187" y="704"/>
                    <a:pt x="2187" y="704"/>
                    <a:pt x="2187" y="704"/>
                  </a:cubicBezTo>
                  <a:cubicBezTo>
                    <a:pt x="2188" y="708"/>
                    <a:pt x="2190" y="712"/>
                    <a:pt x="2191" y="715"/>
                  </a:cubicBezTo>
                  <a:lnTo>
                    <a:pt x="2196" y="713"/>
                  </a:lnTo>
                  <a:close/>
                  <a:moveTo>
                    <a:pt x="2205" y="736"/>
                  </a:moveTo>
                  <a:cubicBezTo>
                    <a:pt x="2204" y="732"/>
                    <a:pt x="2202" y="728"/>
                    <a:pt x="2201" y="724"/>
                  </a:cubicBezTo>
                  <a:cubicBezTo>
                    <a:pt x="2196" y="726"/>
                    <a:pt x="2196" y="726"/>
                    <a:pt x="2196" y="726"/>
                  </a:cubicBezTo>
                  <a:cubicBezTo>
                    <a:pt x="2197" y="730"/>
                    <a:pt x="2199" y="734"/>
                    <a:pt x="2200" y="737"/>
                  </a:cubicBezTo>
                  <a:lnTo>
                    <a:pt x="2205" y="736"/>
                  </a:lnTo>
                  <a:close/>
                  <a:moveTo>
                    <a:pt x="2213" y="758"/>
                  </a:moveTo>
                  <a:cubicBezTo>
                    <a:pt x="2212" y="754"/>
                    <a:pt x="2211" y="751"/>
                    <a:pt x="2209" y="747"/>
                  </a:cubicBezTo>
                  <a:cubicBezTo>
                    <a:pt x="2204" y="749"/>
                    <a:pt x="2204" y="749"/>
                    <a:pt x="2204" y="749"/>
                  </a:cubicBezTo>
                  <a:cubicBezTo>
                    <a:pt x="2206" y="752"/>
                    <a:pt x="2207" y="756"/>
                    <a:pt x="2208" y="760"/>
                  </a:cubicBezTo>
                  <a:lnTo>
                    <a:pt x="2213" y="758"/>
                  </a:lnTo>
                  <a:close/>
                  <a:moveTo>
                    <a:pt x="2221" y="781"/>
                  </a:moveTo>
                  <a:cubicBezTo>
                    <a:pt x="2220" y="777"/>
                    <a:pt x="2219" y="773"/>
                    <a:pt x="2217" y="769"/>
                  </a:cubicBezTo>
                  <a:cubicBezTo>
                    <a:pt x="2212" y="771"/>
                    <a:pt x="2212" y="771"/>
                    <a:pt x="2212" y="771"/>
                  </a:cubicBezTo>
                  <a:cubicBezTo>
                    <a:pt x="2214" y="775"/>
                    <a:pt x="2215" y="779"/>
                    <a:pt x="2216" y="783"/>
                  </a:cubicBezTo>
                  <a:lnTo>
                    <a:pt x="2221" y="781"/>
                  </a:lnTo>
                  <a:close/>
                  <a:moveTo>
                    <a:pt x="2229" y="804"/>
                  </a:moveTo>
                  <a:cubicBezTo>
                    <a:pt x="2228" y="800"/>
                    <a:pt x="2226" y="796"/>
                    <a:pt x="2225" y="792"/>
                  </a:cubicBezTo>
                  <a:cubicBezTo>
                    <a:pt x="2220" y="794"/>
                    <a:pt x="2220" y="794"/>
                    <a:pt x="2220" y="794"/>
                  </a:cubicBezTo>
                  <a:cubicBezTo>
                    <a:pt x="2221" y="798"/>
                    <a:pt x="2223" y="801"/>
                    <a:pt x="2224" y="805"/>
                  </a:cubicBezTo>
                  <a:lnTo>
                    <a:pt x="2229" y="804"/>
                  </a:lnTo>
                  <a:close/>
                  <a:moveTo>
                    <a:pt x="2236" y="827"/>
                  </a:moveTo>
                  <a:cubicBezTo>
                    <a:pt x="2235" y="823"/>
                    <a:pt x="2234" y="819"/>
                    <a:pt x="2233" y="815"/>
                  </a:cubicBezTo>
                  <a:cubicBezTo>
                    <a:pt x="2227" y="817"/>
                    <a:pt x="2227" y="817"/>
                    <a:pt x="2227" y="817"/>
                  </a:cubicBezTo>
                  <a:cubicBezTo>
                    <a:pt x="2229" y="820"/>
                    <a:pt x="2230" y="824"/>
                    <a:pt x="2231" y="828"/>
                  </a:cubicBezTo>
                  <a:lnTo>
                    <a:pt x="2236" y="827"/>
                  </a:lnTo>
                  <a:close/>
                  <a:moveTo>
                    <a:pt x="2243" y="850"/>
                  </a:moveTo>
                  <a:cubicBezTo>
                    <a:pt x="2242" y="846"/>
                    <a:pt x="2241" y="842"/>
                    <a:pt x="2239" y="838"/>
                  </a:cubicBezTo>
                  <a:cubicBezTo>
                    <a:pt x="2234" y="840"/>
                    <a:pt x="2234" y="840"/>
                    <a:pt x="2234" y="840"/>
                  </a:cubicBezTo>
                  <a:cubicBezTo>
                    <a:pt x="2235" y="843"/>
                    <a:pt x="2237" y="847"/>
                    <a:pt x="2238" y="851"/>
                  </a:cubicBezTo>
                  <a:lnTo>
                    <a:pt x="2243" y="850"/>
                  </a:lnTo>
                  <a:close/>
                  <a:moveTo>
                    <a:pt x="2249" y="873"/>
                  </a:moveTo>
                  <a:cubicBezTo>
                    <a:pt x="2248" y="869"/>
                    <a:pt x="2247" y="865"/>
                    <a:pt x="2246" y="861"/>
                  </a:cubicBezTo>
                  <a:cubicBezTo>
                    <a:pt x="2241" y="863"/>
                    <a:pt x="2241" y="863"/>
                    <a:pt x="2241" y="863"/>
                  </a:cubicBezTo>
                  <a:cubicBezTo>
                    <a:pt x="2242" y="867"/>
                    <a:pt x="2243" y="870"/>
                    <a:pt x="2244" y="874"/>
                  </a:cubicBezTo>
                  <a:lnTo>
                    <a:pt x="2249" y="873"/>
                  </a:lnTo>
                  <a:close/>
                  <a:moveTo>
                    <a:pt x="2255" y="896"/>
                  </a:moveTo>
                  <a:cubicBezTo>
                    <a:pt x="2254" y="892"/>
                    <a:pt x="2253" y="888"/>
                    <a:pt x="2252" y="885"/>
                  </a:cubicBezTo>
                  <a:cubicBezTo>
                    <a:pt x="2247" y="886"/>
                    <a:pt x="2247" y="886"/>
                    <a:pt x="2247" y="886"/>
                  </a:cubicBezTo>
                  <a:cubicBezTo>
                    <a:pt x="2248" y="890"/>
                    <a:pt x="2249" y="894"/>
                    <a:pt x="2250" y="898"/>
                  </a:cubicBezTo>
                  <a:cubicBezTo>
                    <a:pt x="2255" y="896"/>
                    <a:pt x="2255" y="896"/>
                    <a:pt x="2255" y="896"/>
                  </a:cubicBezTo>
                  <a:close/>
                  <a:moveTo>
                    <a:pt x="2260" y="920"/>
                  </a:moveTo>
                  <a:cubicBezTo>
                    <a:pt x="2259" y="916"/>
                    <a:pt x="2258" y="912"/>
                    <a:pt x="2258" y="908"/>
                  </a:cubicBezTo>
                  <a:cubicBezTo>
                    <a:pt x="2252" y="909"/>
                    <a:pt x="2252" y="909"/>
                    <a:pt x="2252" y="909"/>
                  </a:cubicBezTo>
                  <a:cubicBezTo>
                    <a:pt x="2253" y="913"/>
                    <a:pt x="2254" y="917"/>
                    <a:pt x="2255" y="921"/>
                  </a:cubicBezTo>
                  <a:lnTo>
                    <a:pt x="2260" y="920"/>
                  </a:lnTo>
                  <a:close/>
                  <a:moveTo>
                    <a:pt x="2265" y="943"/>
                  </a:moveTo>
                  <a:cubicBezTo>
                    <a:pt x="2264" y="939"/>
                    <a:pt x="2263" y="935"/>
                    <a:pt x="2263" y="931"/>
                  </a:cubicBezTo>
                  <a:cubicBezTo>
                    <a:pt x="2257" y="933"/>
                    <a:pt x="2257" y="933"/>
                    <a:pt x="2257" y="933"/>
                  </a:cubicBezTo>
                  <a:cubicBezTo>
                    <a:pt x="2258" y="936"/>
                    <a:pt x="2259" y="940"/>
                    <a:pt x="2260" y="944"/>
                  </a:cubicBezTo>
                  <a:lnTo>
                    <a:pt x="2265" y="943"/>
                  </a:lnTo>
                  <a:close/>
                  <a:moveTo>
                    <a:pt x="2270" y="967"/>
                  </a:moveTo>
                  <a:cubicBezTo>
                    <a:pt x="2269" y="963"/>
                    <a:pt x="2268" y="959"/>
                    <a:pt x="2267" y="955"/>
                  </a:cubicBezTo>
                  <a:cubicBezTo>
                    <a:pt x="2262" y="956"/>
                    <a:pt x="2262" y="956"/>
                    <a:pt x="2262" y="956"/>
                  </a:cubicBezTo>
                  <a:cubicBezTo>
                    <a:pt x="2263" y="960"/>
                    <a:pt x="2264" y="964"/>
                    <a:pt x="2264" y="968"/>
                  </a:cubicBezTo>
                  <a:lnTo>
                    <a:pt x="2270" y="967"/>
                  </a:lnTo>
                  <a:close/>
                  <a:moveTo>
                    <a:pt x="2274" y="991"/>
                  </a:moveTo>
                  <a:cubicBezTo>
                    <a:pt x="2273" y="987"/>
                    <a:pt x="2272" y="983"/>
                    <a:pt x="2272" y="979"/>
                  </a:cubicBezTo>
                  <a:cubicBezTo>
                    <a:pt x="2266" y="980"/>
                    <a:pt x="2266" y="980"/>
                    <a:pt x="2266" y="980"/>
                  </a:cubicBezTo>
                  <a:cubicBezTo>
                    <a:pt x="2267" y="984"/>
                    <a:pt x="2268" y="987"/>
                    <a:pt x="2268" y="991"/>
                  </a:cubicBezTo>
                  <a:lnTo>
                    <a:pt x="2274" y="991"/>
                  </a:lnTo>
                  <a:close/>
                  <a:moveTo>
                    <a:pt x="2277" y="1014"/>
                  </a:moveTo>
                  <a:cubicBezTo>
                    <a:pt x="2277" y="1010"/>
                    <a:pt x="2276" y="1006"/>
                    <a:pt x="2275" y="1002"/>
                  </a:cubicBezTo>
                  <a:cubicBezTo>
                    <a:pt x="2270" y="1003"/>
                    <a:pt x="2270" y="1003"/>
                    <a:pt x="2270" y="1003"/>
                  </a:cubicBezTo>
                  <a:cubicBezTo>
                    <a:pt x="2271" y="1007"/>
                    <a:pt x="2271" y="1011"/>
                    <a:pt x="2272" y="1015"/>
                  </a:cubicBezTo>
                  <a:lnTo>
                    <a:pt x="2277" y="1014"/>
                  </a:lnTo>
                  <a:close/>
                  <a:moveTo>
                    <a:pt x="2280" y="1038"/>
                  </a:moveTo>
                  <a:cubicBezTo>
                    <a:pt x="2280" y="1034"/>
                    <a:pt x="2279" y="1030"/>
                    <a:pt x="2279" y="1026"/>
                  </a:cubicBezTo>
                  <a:cubicBezTo>
                    <a:pt x="2274" y="1027"/>
                    <a:pt x="2274" y="1027"/>
                    <a:pt x="2274" y="1027"/>
                  </a:cubicBezTo>
                  <a:cubicBezTo>
                    <a:pt x="2274" y="1031"/>
                    <a:pt x="2275" y="1035"/>
                    <a:pt x="2275" y="1039"/>
                  </a:cubicBezTo>
                  <a:lnTo>
                    <a:pt x="2280" y="1038"/>
                  </a:lnTo>
                  <a:close/>
                  <a:moveTo>
                    <a:pt x="2283" y="1062"/>
                  </a:moveTo>
                  <a:cubicBezTo>
                    <a:pt x="2283" y="1058"/>
                    <a:pt x="2282" y="1054"/>
                    <a:pt x="2282" y="1050"/>
                  </a:cubicBezTo>
                  <a:cubicBezTo>
                    <a:pt x="2277" y="1051"/>
                    <a:pt x="2277" y="1051"/>
                    <a:pt x="2277" y="1051"/>
                  </a:cubicBezTo>
                  <a:cubicBezTo>
                    <a:pt x="2277" y="1055"/>
                    <a:pt x="2277" y="1059"/>
                    <a:pt x="2278" y="1063"/>
                  </a:cubicBezTo>
                  <a:lnTo>
                    <a:pt x="2283" y="1062"/>
                  </a:lnTo>
                  <a:close/>
                  <a:moveTo>
                    <a:pt x="2286" y="1086"/>
                  </a:moveTo>
                  <a:cubicBezTo>
                    <a:pt x="2285" y="1082"/>
                    <a:pt x="2285" y="1078"/>
                    <a:pt x="2284" y="1074"/>
                  </a:cubicBezTo>
                  <a:cubicBezTo>
                    <a:pt x="2279" y="1075"/>
                    <a:pt x="2279" y="1075"/>
                    <a:pt x="2279" y="1075"/>
                  </a:cubicBezTo>
                  <a:cubicBezTo>
                    <a:pt x="2279" y="1079"/>
                    <a:pt x="2280" y="1083"/>
                    <a:pt x="2280" y="1086"/>
                  </a:cubicBezTo>
                  <a:lnTo>
                    <a:pt x="2286" y="1086"/>
                  </a:lnTo>
                  <a:close/>
                  <a:moveTo>
                    <a:pt x="2287" y="1110"/>
                  </a:moveTo>
                  <a:cubicBezTo>
                    <a:pt x="2287" y="1106"/>
                    <a:pt x="2287" y="1102"/>
                    <a:pt x="2287" y="1098"/>
                  </a:cubicBezTo>
                  <a:cubicBezTo>
                    <a:pt x="2281" y="1098"/>
                    <a:pt x="2281" y="1098"/>
                    <a:pt x="2281" y="1098"/>
                  </a:cubicBezTo>
                  <a:cubicBezTo>
                    <a:pt x="2281" y="1102"/>
                    <a:pt x="2282" y="1106"/>
                    <a:pt x="2282" y="1110"/>
                  </a:cubicBezTo>
                  <a:lnTo>
                    <a:pt x="2287" y="1110"/>
                  </a:lnTo>
                  <a:close/>
                  <a:moveTo>
                    <a:pt x="2289" y="1134"/>
                  </a:moveTo>
                  <a:cubicBezTo>
                    <a:pt x="2289" y="1130"/>
                    <a:pt x="2288" y="1126"/>
                    <a:pt x="2288" y="1122"/>
                  </a:cubicBezTo>
                  <a:cubicBezTo>
                    <a:pt x="2283" y="1122"/>
                    <a:pt x="2283" y="1122"/>
                    <a:pt x="2283" y="1122"/>
                  </a:cubicBezTo>
                  <a:cubicBezTo>
                    <a:pt x="2283" y="1126"/>
                    <a:pt x="2283" y="1130"/>
                    <a:pt x="2284" y="1134"/>
                  </a:cubicBezTo>
                  <a:lnTo>
                    <a:pt x="2289" y="1134"/>
                  </a:lnTo>
                  <a:close/>
                  <a:moveTo>
                    <a:pt x="2290" y="1158"/>
                  </a:moveTo>
                  <a:cubicBezTo>
                    <a:pt x="2290" y="1154"/>
                    <a:pt x="2290" y="1150"/>
                    <a:pt x="2289" y="1146"/>
                  </a:cubicBezTo>
                  <a:cubicBezTo>
                    <a:pt x="2284" y="1146"/>
                    <a:pt x="2284" y="1146"/>
                    <a:pt x="2284" y="1146"/>
                  </a:cubicBezTo>
                  <a:cubicBezTo>
                    <a:pt x="2284" y="1150"/>
                    <a:pt x="2284" y="1154"/>
                    <a:pt x="2285" y="1158"/>
                  </a:cubicBezTo>
                  <a:lnTo>
                    <a:pt x="2290" y="1158"/>
                  </a:lnTo>
                  <a:close/>
                  <a:moveTo>
                    <a:pt x="2291" y="1182"/>
                  </a:moveTo>
                  <a:cubicBezTo>
                    <a:pt x="2290" y="1178"/>
                    <a:pt x="2290" y="1174"/>
                    <a:pt x="2290" y="1170"/>
                  </a:cubicBezTo>
                  <a:cubicBezTo>
                    <a:pt x="2285" y="1170"/>
                    <a:pt x="2285" y="1170"/>
                    <a:pt x="2285" y="1170"/>
                  </a:cubicBezTo>
                  <a:cubicBezTo>
                    <a:pt x="2285" y="1174"/>
                    <a:pt x="2285" y="1178"/>
                    <a:pt x="2285" y="1182"/>
                  </a:cubicBezTo>
                  <a:lnTo>
                    <a:pt x="2291" y="1182"/>
                  </a:lnTo>
                  <a:close/>
                  <a:moveTo>
                    <a:pt x="2291" y="1206"/>
                  </a:moveTo>
                  <a:cubicBezTo>
                    <a:pt x="2291" y="1202"/>
                    <a:pt x="2291" y="1198"/>
                    <a:pt x="2291" y="1194"/>
                  </a:cubicBezTo>
                  <a:cubicBezTo>
                    <a:pt x="2285" y="1194"/>
                    <a:pt x="2285" y="1194"/>
                    <a:pt x="2285" y="1194"/>
                  </a:cubicBezTo>
                  <a:cubicBezTo>
                    <a:pt x="2285" y="1198"/>
                    <a:pt x="2285" y="1202"/>
                    <a:pt x="2285" y="1206"/>
                  </a:cubicBezTo>
                  <a:lnTo>
                    <a:pt x="2291" y="1206"/>
                  </a:lnTo>
                  <a:close/>
                </a:path>
              </a:pathLst>
            </a:custGeom>
            <a:solidFill>
              <a:schemeClr val="tx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33" name="Oval 141"/>
            <p:cNvSpPr>
              <a:spLocks noChangeArrowheads="1"/>
            </p:cNvSpPr>
            <p:nvPr/>
          </p:nvSpPr>
          <p:spPr bwMode="auto">
            <a:xfrm>
              <a:off x="8412975" y="1862916"/>
              <a:ext cx="1045389" cy="1045389"/>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34" name="Freeform 142"/>
            <p:cNvSpPr>
              <a:spLocks noEditPoints="1"/>
            </p:cNvSpPr>
            <p:nvPr/>
          </p:nvSpPr>
          <p:spPr bwMode="auto">
            <a:xfrm>
              <a:off x="8394689" y="1844629"/>
              <a:ext cx="1081200" cy="1081200"/>
            </a:xfrm>
            <a:custGeom>
              <a:avLst/>
              <a:gdLst>
                <a:gd name="T0" fmla="*/ 300 w 600"/>
                <a:gd name="T1" fmla="*/ 20 h 600"/>
                <a:gd name="T2" fmla="*/ 580 w 600"/>
                <a:gd name="T3" fmla="*/ 300 h 600"/>
                <a:gd name="T4" fmla="*/ 300 w 600"/>
                <a:gd name="T5" fmla="*/ 580 h 600"/>
                <a:gd name="T6" fmla="*/ 20 w 600"/>
                <a:gd name="T7" fmla="*/ 300 h 600"/>
                <a:gd name="T8" fmla="*/ 300 w 600"/>
                <a:gd name="T9" fmla="*/ 20 h 600"/>
                <a:gd name="T10" fmla="*/ 300 w 600"/>
                <a:gd name="T11" fmla="*/ 0 h 600"/>
                <a:gd name="T12" fmla="*/ 0 w 600"/>
                <a:gd name="T13" fmla="*/ 300 h 600"/>
                <a:gd name="T14" fmla="*/ 300 w 600"/>
                <a:gd name="T15" fmla="*/ 600 h 600"/>
                <a:gd name="T16" fmla="*/ 600 w 600"/>
                <a:gd name="T17" fmla="*/ 300 h 600"/>
                <a:gd name="T18" fmla="*/ 300 w 600"/>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0" h="600">
                  <a:moveTo>
                    <a:pt x="300" y="20"/>
                  </a:moveTo>
                  <a:cubicBezTo>
                    <a:pt x="455" y="20"/>
                    <a:pt x="580" y="145"/>
                    <a:pt x="580" y="300"/>
                  </a:cubicBezTo>
                  <a:cubicBezTo>
                    <a:pt x="580" y="455"/>
                    <a:pt x="455" y="580"/>
                    <a:pt x="300" y="580"/>
                  </a:cubicBezTo>
                  <a:cubicBezTo>
                    <a:pt x="145" y="580"/>
                    <a:pt x="20" y="455"/>
                    <a:pt x="20" y="300"/>
                  </a:cubicBezTo>
                  <a:cubicBezTo>
                    <a:pt x="20" y="145"/>
                    <a:pt x="145" y="20"/>
                    <a:pt x="300" y="20"/>
                  </a:cubicBezTo>
                  <a:moveTo>
                    <a:pt x="300" y="0"/>
                  </a:moveTo>
                  <a:cubicBezTo>
                    <a:pt x="135" y="0"/>
                    <a:pt x="0" y="135"/>
                    <a:pt x="0" y="300"/>
                  </a:cubicBezTo>
                  <a:cubicBezTo>
                    <a:pt x="0" y="465"/>
                    <a:pt x="135" y="600"/>
                    <a:pt x="300" y="600"/>
                  </a:cubicBezTo>
                  <a:cubicBezTo>
                    <a:pt x="465" y="600"/>
                    <a:pt x="600" y="465"/>
                    <a:pt x="600" y="300"/>
                  </a:cubicBezTo>
                  <a:cubicBezTo>
                    <a:pt x="600" y="135"/>
                    <a:pt x="465" y="0"/>
                    <a:pt x="300" y="0"/>
                  </a:cubicBezTo>
                  <a:close/>
                </a:path>
              </a:pathLst>
            </a:custGeom>
            <a:solidFill>
              <a:schemeClr val="accent3">
                <a:lumMod val="75000"/>
              </a:schemeClr>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35" name="Freeform 143"/>
            <p:cNvSpPr/>
            <p:nvPr/>
          </p:nvSpPr>
          <p:spPr bwMode="auto">
            <a:xfrm>
              <a:off x="9670947" y="2387134"/>
              <a:ext cx="1145966" cy="1045389"/>
            </a:xfrm>
            <a:custGeom>
              <a:avLst/>
              <a:gdLst>
                <a:gd name="T0" fmla="*/ 318 w 636"/>
                <a:gd name="T1" fmla="*/ 580 h 580"/>
                <a:gd name="T2" fmla="*/ 113 w 636"/>
                <a:gd name="T3" fmla="*/ 496 h 580"/>
                <a:gd name="T4" fmla="*/ 113 w 636"/>
                <a:gd name="T5" fmla="*/ 85 h 580"/>
                <a:gd name="T6" fmla="*/ 318 w 636"/>
                <a:gd name="T7" fmla="*/ 0 h 580"/>
                <a:gd name="T8" fmla="*/ 523 w 636"/>
                <a:gd name="T9" fmla="*/ 85 h 580"/>
                <a:gd name="T10" fmla="*/ 523 w 636"/>
                <a:gd name="T11" fmla="*/ 496 h 580"/>
                <a:gd name="T12" fmla="*/ 318 w 636"/>
                <a:gd name="T13" fmla="*/ 580 h 580"/>
              </a:gdLst>
              <a:ahLst/>
              <a:cxnLst>
                <a:cxn ang="0">
                  <a:pos x="T0" y="T1"/>
                </a:cxn>
                <a:cxn ang="0">
                  <a:pos x="T2" y="T3"/>
                </a:cxn>
                <a:cxn ang="0">
                  <a:pos x="T4" y="T5"/>
                </a:cxn>
                <a:cxn ang="0">
                  <a:pos x="T6" y="T7"/>
                </a:cxn>
                <a:cxn ang="0">
                  <a:pos x="T8" y="T9"/>
                </a:cxn>
                <a:cxn ang="0">
                  <a:pos x="T10" y="T11"/>
                </a:cxn>
                <a:cxn ang="0">
                  <a:pos x="T12" y="T13"/>
                </a:cxn>
              </a:cxnLst>
              <a:rect l="0" t="0" r="r" b="b"/>
              <a:pathLst>
                <a:path w="636" h="580">
                  <a:moveTo>
                    <a:pt x="318" y="580"/>
                  </a:moveTo>
                  <a:cubicBezTo>
                    <a:pt x="240" y="580"/>
                    <a:pt x="168" y="550"/>
                    <a:pt x="113" y="496"/>
                  </a:cubicBezTo>
                  <a:cubicBezTo>
                    <a:pt x="0" y="382"/>
                    <a:pt x="0" y="198"/>
                    <a:pt x="113" y="85"/>
                  </a:cubicBezTo>
                  <a:cubicBezTo>
                    <a:pt x="168" y="31"/>
                    <a:pt x="240" y="0"/>
                    <a:pt x="318" y="0"/>
                  </a:cubicBezTo>
                  <a:cubicBezTo>
                    <a:pt x="395" y="0"/>
                    <a:pt x="468" y="31"/>
                    <a:pt x="523" y="85"/>
                  </a:cubicBezTo>
                  <a:cubicBezTo>
                    <a:pt x="636" y="198"/>
                    <a:pt x="636" y="382"/>
                    <a:pt x="523" y="496"/>
                  </a:cubicBezTo>
                  <a:cubicBezTo>
                    <a:pt x="468" y="550"/>
                    <a:pt x="395" y="580"/>
                    <a:pt x="318" y="58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36" name="Freeform 144"/>
            <p:cNvSpPr>
              <a:spLocks noEditPoints="1"/>
            </p:cNvSpPr>
            <p:nvPr/>
          </p:nvSpPr>
          <p:spPr bwMode="auto">
            <a:xfrm>
              <a:off x="9651136" y="2369609"/>
              <a:ext cx="1185587" cy="1081200"/>
            </a:xfrm>
            <a:custGeom>
              <a:avLst/>
              <a:gdLst>
                <a:gd name="T0" fmla="*/ 329 w 658"/>
                <a:gd name="T1" fmla="*/ 20 h 600"/>
                <a:gd name="T2" fmla="*/ 527 w 658"/>
                <a:gd name="T3" fmla="*/ 102 h 600"/>
                <a:gd name="T4" fmla="*/ 527 w 658"/>
                <a:gd name="T5" fmla="*/ 498 h 600"/>
                <a:gd name="T6" fmla="*/ 329 w 658"/>
                <a:gd name="T7" fmla="*/ 580 h 600"/>
                <a:gd name="T8" fmla="*/ 131 w 658"/>
                <a:gd name="T9" fmla="*/ 498 h 600"/>
                <a:gd name="T10" fmla="*/ 131 w 658"/>
                <a:gd name="T11" fmla="*/ 102 h 600"/>
                <a:gd name="T12" fmla="*/ 329 w 658"/>
                <a:gd name="T13" fmla="*/ 20 h 600"/>
                <a:gd name="T14" fmla="*/ 329 w 658"/>
                <a:gd name="T15" fmla="*/ 0 h 600"/>
                <a:gd name="T16" fmla="*/ 117 w 658"/>
                <a:gd name="T17" fmla="*/ 88 h 600"/>
                <a:gd name="T18" fmla="*/ 117 w 658"/>
                <a:gd name="T19" fmla="*/ 513 h 600"/>
                <a:gd name="T20" fmla="*/ 329 w 658"/>
                <a:gd name="T21" fmla="*/ 600 h 600"/>
                <a:gd name="T22" fmla="*/ 541 w 658"/>
                <a:gd name="T23" fmla="*/ 513 h 600"/>
                <a:gd name="T24" fmla="*/ 541 w 658"/>
                <a:gd name="T25" fmla="*/ 88 h 600"/>
                <a:gd name="T26" fmla="*/ 329 w 658"/>
                <a:gd name="T2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8" h="600">
                  <a:moveTo>
                    <a:pt x="329" y="20"/>
                  </a:moveTo>
                  <a:cubicBezTo>
                    <a:pt x="400" y="20"/>
                    <a:pt x="472" y="48"/>
                    <a:pt x="527" y="102"/>
                  </a:cubicBezTo>
                  <a:cubicBezTo>
                    <a:pt x="636" y="212"/>
                    <a:pt x="636" y="389"/>
                    <a:pt x="527" y="498"/>
                  </a:cubicBezTo>
                  <a:cubicBezTo>
                    <a:pt x="472" y="553"/>
                    <a:pt x="400" y="580"/>
                    <a:pt x="329" y="580"/>
                  </a:cubicBezTo>
                  <a:cubicBezTo>
                    <a:pt x="257" y="580"/>
                    <a:pt x="185" y="553"/>
                    <a:pt x="131" y="498"/>
                  </a:cubicBezTo>
                  <a:cubicBezTo>
                    <a:pt x="21" y="389"/>
                    <a:pt x="21" y="212"/>
                    <a:pt x="131" y="102"/>
                  </a:cubicBezTo>
                  <a:cubicBezTo>
                    <a:pt x="185" y="48"/>
                    <a:pt x="257" y="20"/>
                    <a:pt x="329" y="20"/>
                  </a:cubicBezTo>
                  <a:moveTo>
                    <a:pt x="329" y="0"/>
                  </a:moveTo>
                  <a:cubicBezTo>
                    <a:pt x="249" y="0"/>
                    <a:pt x="173" y="32"/>
                    <a:pt x="117" y="88"/>
                  </a:cubicBezTo>
                  <a:cubicBezTo>
                    <a:pt x="0" y="205"/>
                    <a:pt x="0" y="396"/>
                    <a:pt x="117" y="513"/>
                  </a:cubicBezTo>
                  <a:cubicBezTo>
                    <a:pt x="173" y="569"/>
                    <a:pt x="249" y="600"/>
                    <a:pt x="329" y="600"/>
                  </a:cubicBezTo>
                  <a:cubicBezTo>
                    <a:pt x="409" y="600"/>
                    <a:pt x="484" y="569"/>
                    <a:pt x="541" y="513"/>
                  </a:cubicBezTo>
                  <a:cubicBezTo>
                    <a:pt x="658" y="396"/>
                    <a:pt x="658" y="205"/>
                    <a:pt x="541" y="88"/>
                  </a:cubicBezTo>
                  <a:cubicBezTo>
                    <a:pt x="484" y="32"/>
                    <a:pt x="409" y="0"/>
                    <a:pt x="329" y="0"/>
                  </a:cubicBezTo>
                  <a:close/>
                </a:path>
              </a:pathLst>
            </a:custGeom>
            <a:solidFill>
              <a:schemeClr val="accent4">
                <a:lumMod val="75000"/>
              </a:schemeClr>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37" name="Oval 145"/>
            <p:cNvSpPr>
              <a:spLocks noChangeArrowheads="1"/>
            </p:cNvSpPr>
            <p:nvPr/>
          </p:nvSpPr>
          <p:spPr bwMode="auto">
            <a:xfrm>
              <a:off x="10275931" y="3686251"/>
              <a:ext cx="1045389" cy="1045389"/>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38" name="Freeform 146"/>
            <p:cNvSpPr>
              <a:spLocks noEditPoints="1"/>
            </p:cNvSpPr>
            <p:nvPr/>
          </p:nvSpPr>
          <p:spPr bwMode="auto">
            <a:xfrm>
              <a:off x="10258407" y="3668726"/>
              <a:ext cx="1081200" cy="1081200"/>
            </a:xfrm>
            <a:custGeom>
              <a:avLst/>
              <a:gdLst>
                <a:gd name="T0" fmla="*/ 300 w 600"/>
                <a:gd name="T1" fmla="*/ 20 h 600"/>
                <a:gd name="T2" fmla="*/ 580 w 600"/>
                <a:gd name="T3" fmla="*/ 300 h 600"/>
                <a:gd name="T4" fmla="*/ 300 w 600"/>
                <a:gd name="T5" fmla="*/ 580 h 600"/>
                <a:gd name="T6" fmla="*/ 20 w 600"/>
                <a:gd name="T7" fmla="*/ 300 h 600"/>
                <a:gd name="T8" fmla="*/ 300 w 600"/>
                <a:gd name="T9" fmla="*/ 20 h 600"/>
                <a:gd name="T10" fmla="*/ 300 w 600"/>
                <a:gd name="T11" fmla="*/ 0 h 600"/>
                <a:gd name="T12" fmla="*/ 300 w 600"/>
                <a:gd name="T13" fmla="*/ 0 h 600"/>
                <a:gd name="T14" fmla="*/ 0 w 600"/>
                <a:gd name="T15" fmla="*/ 300 h 600"/>
                <a:gd name="T16" fmla="*/ 300 w 600"/>
                <a:gd name="T17" fmla="*/ 600 h 600"/>
                <a:gd name="T18" fmla="*/ 600 w 600"/>
                <a:gd name="T19" fmla="*/ 300 h 600"/>
                <a:gd name="T20" fmla="*/ 300 w 600"/>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 h="600">
                  <a:moveTo>
                    <a:pt x="300" y="20"/>
                  </a:moveTo>
                  <a:cubicBezTo>
                    <a:pt x="455" y="20"/>
                    <a:pt x="580" y="145"/>
                    <a:pt x="580" y="300"/>
                  </a:cubicBezTo>
                  <a:cubicBezTo>
                    <a:pt x="580" y="455"/>
                    <a:pt x="455" y="580"/>
                    <a:pt x="300" y="580"/>
                  </a:cubicBezTo>
                  <a:cubicBezTo>
                    <a:pt x="146" y="580"/>
                    <a:pt x="20" y="455"/>
                    <a:pt x="20" y="300"/>
                  </a:cubicBezTo>
                  <a:cubicBezTo>
                    <a:pt x="20" y="145"/>
                    <a:pt x="146" y="20"/>
                    <a:pt x="300" y="20"/>
                  </a:cubicBezTo>
                  <a:moveTo>
                    <a:pt x="300" y="0"/>
                  </a:moveTo>
                  <a:cubicBezTo>
                    <a:pt x="300" y="0"/>
                    <a:pt x="300" y="0"/>
                    <a:pt x="300" y="0"/>
                  </a:cubicBezTo>
                  <a:cubicBezTo>
                    <a:pt x="135" y="0"/>
                    <a:pt x="0" y="135"/>
                    <a:pt x="0" y="300"/>
                  </a:cubicBezTo>
                  <a:cubicBezTo>
                    <a:pt x="0" y="465"/>
                    <a:pt x="135" y="600"/>
                    <a:pt x="300" y="600"/>
                  </a:cubicBezTo>
                  <a:cubicBezTo>
                    <a:pt x="466" y="600"/>
                    <a:pt x="600" y="465"/>
                    <a:pt x="600" y="300"/>
                  </a:cubicBezTo>
                  <a:cubicBezTo>
                    <a:pt x="600" y="135"/>
                    <a:pt x="466" y="0"/>
                    <a:pt x="300" y="0"/>
                  </a:cubicBezTo>
                  <a:close/>
                </a:path>
              </a:pathLst>
            </a:custGeom>
            <a:solidFill>
              <a:schemeClr val="tx2">
                <a:lumMod val="75000"/>
              </a:schemeClr>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39" name="Freeform 147"/>
            <p:cNvSpPr/>
            <p:nvPr/>
          </p:nvSpPr>
          <p:spPr bwMode="auto">
            <a:xfrm>
              <a:off x="7054427" y="2387134"/>
              <a:ext cx="1145966" cy="1045389"/>
            </a:xfrm>
            <a:custGeom>
              <a:avLst/>
              <a:gdLst>
                <a:gd name="T0" fmla="*/ 318 w 636"/>
                <a:gd name="T1" fmla="*/ 580 h 580"/>
                <a:gd name="T2" fmla="*/ 113 w 636"/>
                <a:gd name="T3" fmla="*/ 496 h 580"/>
                <a:gd name="T4" fmla="*/ 113 w 636"/>
                <a:gd name="T5" fmla="*/ 85 h 580"/>
                <a:gd name="T6" fmla="*/ 318 w 636"/>
                <a:gd name="T7" fmla="*/ 0 h 580"/>
                <a:gd name="T8" fmla="*/ 523 w 636"/>
                <a:gd name="T9" fmla="*/ 85 h 580"/>
                <a:gd name="T10" fmla="*/ 523 w 636"/>
                <a:gd name="T11" fmla="*/ 496 h 580"/>
                <a:gd name="T12" fmla="*/ 318 w 636"/>
                <a:gd name="T13" fmla="*/ 580 h 580"/>
              </a:gdLst>
              <a:ahLst/>
              <a:cxnLst>
                <a:cxn ang="0">
                  <a:pos x="T0" y="T1"/>
                </a:cxn>
                <a:cxn ang="0">
                  <a:pos x="T2" y="T3"/>
                </a:cxn>
                <a:cxn ang="0">
                  <a:pos x="T4" y="T5"/>
                </a:cxn>
                <a:cxn ang="0">
                  <a:pos x="T6" y="T7"/>
                </a:cxn>
                <a:cxn ang="0">
                  <a:pos x="T8" y="T9"/>
                </a:cxn>
                <a:cxn ang="0">
                  <a:pos x="T10" y="T11"/>
                </a:cxn>
                <a:cxn ang="0">
                  <a:pos x="T12" y="T13"/>
                </a:cxn>
              </a:cxnLst>
              <a:rect l="0" t="0" r="r" b="b"/>
              <a:pathLst>
                <a:path w="636" h="580">
                  <a:moveTo>
                    <a:pt x="318" y="580"/>
                  </a:moveTo>
                  <a:cubicBezTo>
                    <a:pt x="241" y="580"/>
                    <a:pt x="168" y="550"/>
                    <a:pt x="113" y="496"/>
                  </a:cubicBezTo>
                  <a:cubicBezTo>
                    <a:pt x="0" y="382"/>
                    <a:pt x="0" y="198"/>
                    <a:pt x="113" y="85"/>
                  </a:cubicBezTo>
                  <a:cubicBezTo>
                    <a:pt x="168" y="31"/>
                    <a:pt x="241" y="0"/>
                    <a:pt x="318" y="0"/>
                  </a:cubicBezTo>
                  <a:cubicBezTo>
                    <a:pt x="396" y="0"/>
                    <a:pt x="468" y="31"/>
                    <a:pt x="523" y="85"/>
                  </a:cubicBezTo>
                  <a:cubicBezTo>
                    <a:pt x="636" y="198"/>
                    <a:pt x="636" y="382"/>
                    <a:pt x="523" y="496"/>
                  </a:cubicBezTo>
                  <a:cubicBezTo>
                    <a:pt x="468" y="550"/>
                    <a:pt x="396" y="580"/>
                    <a:pt x="318" y="58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40" name="Freeform 148"/>
            <p:cNvSpPr>
              <a:spLocks noEditPoints="1"/>
            </p:cNvSpPr>
            <p:nvPr/>
          </p:nvSpPr>
          <p:spPr bwMode="auto">
            <a:xfrm>
              <a:off x="7034615" y="2369609"/>
              <a:ext cx="1185587" cy="1081200"/>
            </a:xfrm>
            <a:custGeom>
              <a:avLst/>
              <a:gdLst>
                <a:gd name="T0" fmla="*/ 329 w 658"/>
                <a:gd name="T1" fmla="*/ 20 h 600"/>
                <a:gd name="T2" fmla="*/ 527 w 658"/>
                <a:gd name="T3" fmla="*/ 102 h 600"/>
                <a:gd name="T4" fmla="*/ 527 w 658"/>
                <a:gd name="T5" fmla="*/ 498 h 600"/>
                <a:gd name="T6" fmla="*/ 329 w 658"/>
                <a:gd name="T7" fmla="*/ 580 h 600"/>
                <a:gd name="T8" fmla="*/ 131 w 658"/>
                <a:gd name="T9" fmla="*/ 498 h 600"/>
                <a:gd name="T10" fmla="*/ 131 w 658"/>
                <a:gd name="T11" fmla="*/ 102 h 600"/>
                <a:gd name="T12" fmla="*/ 329 w 658"/>
                <a:gd name="T13" fmla="*/ 20 h 600"/>
                <a:gd name="T14" fmla="*/ 329 w 658"/>
                <a:gd name="T15" fmla="*/ 0 h 600"/>
                <a:gd name="T16" fmla="*/ 117 w 658"/>
                <a:gd name="T17" fmla="*/ 88 h 600"/>
                <a:gd name="T18" fmla="*/ 117 w 658"/>
                <a:gd name="T19" fmla="*/ 513 h 600"/>
                <a:gd name="T20" fmla="*/ 329 w 658"/>
                <a:gd name="T21" fmla="*/ 600 h 600"/>
                <a:gd name="T22" fmla="*/ 541 w 658"/>
                <a:gd name="T23" fmla="*/ 513 h 600"/>
                <a:gd name="T24" fmla="*/ 541 w 658"/>
                <a:gd name="T25" fmla="*/ 88 h 600"/>
                <a:gd name="T26" fmla="*/ 329 w 658"/>
                <a:gd name="T2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8" h="600">
                  <a:moveTo>
                    <a:pt x="329" y="20"/>
                  </a:moveTo>
                  <a:cubicBezTo>
                    <a:pt x="401" y="20"/>
                    <a:pt x="473" y="48"/>
                    <a:pt x="527" y="102"/>
                  </a:cubicBezTo>
                  <a:cubicBezTo>
                    <a:pt x="637" y="212"/>
                    <a:pt x="637" y="389"/>
                    <a:pt x="527" y="498"/>
                  </a:cubicBezTo>
                  <a:cubicBezTo>
                    <a:pt x="473" y="553"/>
                    <a:pt x="401" y="580"/>
                    <a:pt x="329" y="580"/>
                  </a:cubicBezTo>
                  <a:cubicBezTo>
                    <a:pt x="258" y="580"/>
                    <a:pt x="186" y="553"/>
                    <a:pt x="131" y="498"/>
                  </a:cubicBezTo>
                  <a:cubicBezTo>
                    <a:pt x="22" y="389"/>
                    <a:pt x="22" y="212"/>
                    <a:pt x="131" y="102"/>
                  </a:cubicBezTo>
                  <a:cubicBezTo>
                    <a:pt x="186" y="48"/>
                    <a:pt x="258" y="20"/>
                    <a:pt x="329" y="20"/>
                  </a:cubicBezTo>
                  <a:moveTo>
                    <a:pt x="329" y="0"/>
                  </a:moveTo>
                  <a:cubicBezTo>
                    <a:pt x="249" y="0"/>
                    <a:pt x="174" y="32"/>
                    <a:pt x="117" y="88"/>
                  </a:cubicBezTo>
                  <a:cubicBezTo>
                    <a:pt x="0" y="205"/>
                    <a:pt x="0" y="396"/>
                    <a:pt x="117" y="513"/>
                  </a:cubicBezTo>
                  <a:cubicBezTo>
                    <a:pt x="174" y="569"/>
                    <a:pt x="249" y="600"/>
                    <a:pt x="329" y="600"/>
                  </a:cubicBezTo>
                  <a:cubicBezTo>
                    <a:pt x="409" y="600"/>
                    <a:pt x="485" y="569"/>
                    <a:pt x="541" y="513"/>
                  </a:cubicBezTo>
                  <a:cubicBezTo>
                    <a:pt x="658" y="396"/>
                    <a:pt x="658" y="205"/>
                    <a:pt x="541" y="88"/>
                  </a:cubicBezTo>
                  <a:cubicBezTo>
                    <a:pt x="485" y="32"/>
                    <a:pt x="409" y="0"/>
                    <a:pt x="329" y="0"/>
                  </a:cubicBezTo>
                  <a:close/>
                </a:path>
              </a:pathLst>
            </a:custGeom>
            <a:solidFill>
              <a:schemeClr val="accent2">
                <a:lumMod val="75000"/>
              </a:schemeClr>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41" name="Oval 149"/>
            <p:cNvSpPr>
              <a:spLocks noChangeArrowheads="1"/>
            </p:cNvSpPr>
            <p:nvPr/>
          </p:nvSpPr>
          <p:spPr bwMode="auto">
            <a:xfrm>
              <a:off x="6549257" y="3686251"/>
              <a:ext cx="1045389" cy="104538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42" name="Freeform 150"/>
            <p:cNvSpPr>
              <a:spLocks noEditPoints="1"/>
            </p:cNvSpPr>
            <p:nvPr/>
          </p:nvSpPr>
          <p:spPr bwMode="auto">
            <a:xfrm>
              <a:off x="6531732" y="3668726"/>
              <a:ext cx="1081200" cy="1081200"/>
            </a:xfrm>
            <a:custGeom>
              <a:avLst/>
              <a:gdLst>
                <a:gd name="T0" fmla="*/ 300 w 600"/>
                <a:gd name="T1" fmla="*/ 20 h 600"/>
                <a:gd name="T2" fmla="*/ 580 w 600"/>
                <a:gd name="T3" fmla="*/ 300 h 600"/>
                <a:gd name="T4" fmla="*/ 300 w 600"/>
                <a:gd name="T5" fmla="*/ 580 h 600"/>
                <a:gd name="T6" fmla="*/ 20 w 600"/>
                <a:gd name="T7" fmla="*/ 300 h 600"/>
                <a:gd name="T8" fmla="*/ 300 w 600"/>
                <a:gd name="T9" fmla="*/ 20 h 600"/>
                <a:gd name="T10" fmla="*/ 300 w 600"/>
                <a:gd name="T11" fmla="*/ 0 h 600"/>
                <a:gd name="T12" fmla="*/ 300 w 600"/>
                <a:gd name="T13" fmla="*/ 0 h 600"/>
                <a:gd name="T14" fmla="*/ 0 w 600"/>
                <a:gd name="T15" fmla="*/ 300 h 600"/>
                <a:gd name="T16" fmla="*/ 300 w 600"/>
                <a:gd name="T17" fmla="*/ 600 h 600"/>
                <a:gd name="T18" fmla="*/ 600 w 600"/>
                <a:gd name="T19" fmla="*/ 300 h 600"/>
                <a:gd name="T20" fmla="*/ 300 w 600"/>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 h="600">
                  <a:moveTo>
                    <a:pt x="300" y="20"/>
                  </a:moveTo>
                  <a:cubicBezTo>
                    <a:pt x="454" y="20"/>
                    <a:pt x="580" y="145"/>
                    <a:pt x="580" y="300"/>
                  </a:cubicBezTo>
                  <a:cubicBezTo>
                    <a:pt x="580" y="455"/>
                    <a:pt x="454" y="580"/>
                    <a:pt x="300" y="580"/>
                  </a:cubicBezTo>
                  <a:cubicBezTo>
                    <a:pt x="145" y="580"/>
                    <a:pt x="20" y="455"/>
                    <a:pt x="20" y="300"/>
                  </a:cubicBezTo>
                  <a:cubicBezTo>
                    <a:pt x="20" y="145"/>
                    <a:pt x="145" y="20"/>
                    <a:pt x="300" y="20"/>
                  </a:cubicBezTo>
                  <a:moveTo>
                    <a:pt x="300" y="0"/>
                  </a:moveTo>
                  <a:cubicBezTo>
                    <a:pt x="300" y="0"/>
                    <a:pt x="300" y="0"/>
                    <a:pt x="300" y="0"/>
                  </a:cubicBezTo>
                  <a:cubicBezTo>
                    <a:pt x="134" y="0"/>
                    <a:pt x="0" y="135"/>
                    <a:pt x="0" y="300"/>
                  </a:cubicBezTo>
                  <a:cubicBezTo>
                    <a:pt x="0" y="465"/>
                    <a:pt x="134" y="600"/>
                    <a:pt x="300" y="600"/>
                  </a:cubicBezTo>
                  <a:cubicBezTo>
                    <a:pt x="465" y="600"/>
                    <a:pt x="600" y="465"/>
                    <a:pt x="600" y="300"/>
                  </a:cubicBezTo>
                  <a:cubicBezTo>
                    <a:pt x="600" y="135"/>
                    <a:pt x="465" y="0"/>
                    <a:pt x="300" y="0"/>
                  </a:cubicBezTo>
                  <a:close/>
                </a:path>
              </a:pathLst>
            </a:custGeom>
            <a:solidFill>
              <a:schemeClr val="accent1">
                <a:lumMod val="75000"/>
              </a:schemeClr>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43" name="Freeform 151"/>
            <p:cNvSpPr>
              <a:spLocks noEditPoints="1"/>
            </p:cNvSpPr>
            <p:nvPr/>
          </p:nvSpPr>
          <p:spPr bwMode="auto">
            <a:xfrm>
              <a:off x="10416891" y="3347947"/>
              <a:ext cx="605746" cy="277348"/>
            </a:xfrm>
            <a:custGeom>
              <a:avLst/>
              <a:gdLst>
                <a:gd name="T0" fmla="*/ 795 w 795"/>
                <a:gd name="T1" fmla="*/ 16 h 364"/>
                <a:gd name="T2" fmla="*/ 778 w 795"/>
                <a:gd name="T3" fmla="*/ 5 h 364"/>
                <a:gd name="T4" fmla="*/ 733 w 795"/>
                <a:gd name="T5" fmla="*/ 45 h 364"/>
                <a:gd name="T6" fmla="*/ 752 w 795"/>
                <a:gd name="T7" fmla="*/ 14 h 364"/>
                <a:gd name="T8" fmla="*/ 733 w 795"/>
                <a:gd name="T9" fmla="*/ 45 h 364"/>
                <a:gd name="T10" fmla="*/ 707 w 795"/>
                <a:gd name="T11" fmla="*/ 54 h 364"/>
                <a:gd name="T12" fmla="*/ 674 w 795"/>
                <a:gd name="T13" fmla="*/ 49 h 364"/>
                <a:gd name="T14" fmla="*/ 629 w 795"/>
                <a:gd name="T15" fmla="*/ 90 h 364"/>
                <a:gd name="T16" fmla="*/ 648 w 795"/>
                <a:gd name="T17" fmla="*/ 61 h 364"/>
                <a:gd name="T18" fmla="*/ 629 w 795"/>
                <a:gd name="T19" fmla="*/ 90 h 364"/>
                <a:gd name="T20" fmla="*/ 603 w 795"/>
                <a:gd name="T21" fmla="*/ 102 h 364"/>
                <a:gd name="T22" fmla="*/ 570 w 795"/>
                <a:gd name="T23" fmla="*/ 94 h 364"/>
                <a:gd name="T24" fmla="*/ 527 w 795"/>
                <a:gd name="T25" fmla="*/ 135 h 364"/>
                <a:gd name="T26" fmla="*/ 544 w 795"/>
                <a:gd name="T27" fmla="*/ 106 h 364"/>
                <a:gd name="T28" fmla="*/ 527 w 795"/>
                <a:gd name="T29" fmla="*/ 135 h 364"/>
                <a:gd name="T30" fmla="*/ 501 w 795"/>
                <a:gd name="T31" fmla="*/ 146 h 364"/>
                <a:gd name="T32" fmla="*/ 466 w 795"/>
                <a:gd name="T33" fmla="*/ 142 h 364"/>
                <a:gd name="T34" fmla="*/ 423 w 795"/>
                <a:gd name="T35" fmla="*/ 182 h 364"/>
                <a:gd name="T36" fmla="*/ 440 w 795"/>
                <a:gd name="T37" fmla="*/ 154 h 364"/>
                <a:gd name="T38" fmla="*/ 423 w 795"/>
                <a:gd name="T39" fmla="*/ 182 h 364"/>
                <a:gd name="T40" fmla="*/ 397 w 795"/>
                <a:gd name="T41" fmla="*/ 194 h 364"/>
                <a:gd name="T42" fmla="*/ 362 w 795"/>
                <a:gd name="T43" fmla="*/ 187 h 364"/>
                <a:gd name="T44" fmla="*/ 319 w 795"/>
                <a:gd name="T45" fmla="*/ 227 h 364"/>
                <a:gd name="T46" fmla="*/ 336 w 795"/>
                <a:gd name="T47" fmla="*/ 198 h 364"/>
                <a:gd name="T48" fmla="*/ 319 w 795"/>
                <a:gd name="T49" fmla="*/ 227 h 364"/>
                <a:gd name="T50" fmla="*/ 293 w 795"/>
                <a:gd name="T51" fmla="*/ 239 h 364"/>
                <a:gd name="T52" fmla="*/ 260 w 795"/>
                <a:gd name="T53" fmla="*/ 232 h 364"/>
                <a:gd name="T54" fmla="*/ 215 w 795"/>
                <a:gd name="T55" fmla="*/ 272 h 364"/>
                <a:gd name="T56" fmla="*/ 234 w 795"/>
                <a:gd name="T57" fmla="*/ 243 h 364"/>
                <a:gd name="T58" fmla="*/ 215 w 795"/>
                <a:gd name="T59" fmla="*/ 272 h 364"/>
                <a:gd name="T60" fmla="*/ 189 w 795"/>
                <a:gd name="T61" fmla="*/ 284 h 364"/>
                <a:gd name="T62" fmla="*/ 156 w 795"/>
                <a:gd name="T63" fmla="*/ 279 h 364"/>
                <a:gd name="T64" fmla="*/ 111 w 795"/>
                <a:gd name="T65" fmla="*/ 319 h 364"/>
                <a:gd name="T66" fmla="*/ 130 w 795"/>
                <a:gd name="T67" fmla="*/ 291 h 364"/>
                <a:gd name="T68" fmla="*/ 111 w 795"/>
                <a:gd name="T69" fmla="*/ 319 h 364"/>
                <a:gd name="T70" fmla="*/ 85 w 795"/>
                <a:gd name="T71" fmla="*/ 331 h 364"/>
                <a:gd name="T72" fmla="*/ 52 w 795"/>
                <a:gd name="T73" fmla="*/ 324 h 364"/>
                <a:gd name="T74" fmla="*/ 7 w 795"/>
                <a:gd name="T75" fmla="*/ 364 h 364"/>
                <a:gd name="T76" fmla="*/ 26 w 795"/>
                <a:gd name="T77" fmla="*/ 336 h 364"/>
                <a:gd name="T78" fmla="*/ 7 w 795"/>
                <a:gd name="T79"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5" h="364">
                  <a:moveTo>
                    <a:pt x="785" y="21"/>
                  </a:moveTo>
                  <a:lnTo>
                    <a:pt x="795" y="16"/>
                  </a:lnTo>
                  <a:lnTo>
                    <a:pt x="785" y="0"/>
                  </a:lnTo>
                  <a:lnTo>
                    <a:pt x="778" y="5"/>
                  </a:lnTo>
                  <a:lnTo>
                    <a:pt x="785" y="21"/>
                  </a:lnTo>
                  <a:close/>
                  <a:moveTo>
                    <a:pt x="733" y="45"/>
                  </a:moveTo>
                  <a:lnTo>
                    <a:pt x="759" y="33"/>
                  </a:lnTo>
                  <a:lnTo>
                    <a:pt x="752" y="14"/>
                  </a:lnTo>
                  <a:lnTo>
                    <a:pt x="726" y="26"/>
                  </a:lnTo>
                  <a:lnTo>
                    <a:pt x="733" y="45"/>
                  </a:lnTo>
                  <a:close/>
                  <a:moveTo>
                    <a:pt x="681" y="66"/>
                  </a:moveTo>
                  <a:lnTo>
                    <a:pt x="707" y="54"/>
                  </a:lnTo>
                  <a:lnTo>
                    <a:pt x="700" y="38"/>
                  </a:lnTo>
                  <a:lnTo>
                    <a:pt x="674" y="49"/>
                  </a:lnTo>
                  <a:lnTo>
                    <a:pt x="681" y="66"/>
                  </a:lnTo>
                  <a:close/>
                  <a:moveTo>
                    <a:pt x="629" y="90"/>
                  </a:moveTo>
                  <a:lnTo>
                    <a:pt x="655" y="78"/>
                  </a:lnTo>
                  <a:lnTo>
                    <a:pt x="648" y="61"/>
                  </a:lnTo>
                  <a:lnTo>
                    <a:pt x="622" y="73"/>
                  </a:lnTo>
                  <a:lnTo>
                    <a:pt x="629" y="90"/>
                  </a:lnTo>
                  <a:close/>
                  <a:moveTo>
                    <a:pt x="579" y="113"/>
                  </a:moveTo>
                  <a:lnTo>
                    <a:pt x="603" y="102"/>
                  </a:lnTo>
                  <a:lnTo>
                    <a:pt x="596" y="83"/>
                  </a:lnTo>
                  <a:lnTo>
                    <a:pt x="570" y="94"/>
                  </a:lnTo>
                  <a:lnTo>
                    <a:pt x="579" y="113"/>
                  </a:lnTo>
                  <a:close/>
                  <a:moveTo>
                    <a:pt x="527" y="135"/>
                  </a:moveTo>
                  <a:lnTo>
                    <a:pt x="553" y="123"/>
                  </a:lnTo>
                  <a:lnTo>
                    <a:pt x="544" y="106"/>
                  </a:lnTo>
                  <a:lnTo>
                    <a:pt x="518" y="118"/>
                  </a:lnTo>
                  <a:lnTo>
                    <a:pt x="527" y="135"/>
                  </a:lnTo>
                  <a:close/>
                  <a:moveTo>
                    <a:pt x="475" y="158"/>
                  </a:moveTo>
                  <a:lnTo>
                    <a:pt x="501" y="146"/>
                  </a:lnTo>
                  <a:lnTo>
                    <a:pt x="492" y="130"/>
                  </a:lnTo>
                  <a:lnTo>
                    <a:pt x="466" y="142"/>
                  </a:lnTo>
                  <a:lnTo>
                    <a:pt x="475" y="158"/>
                  </a:lnTo>
                  <a:close/>
                  <a:moveTo>
                    <a:pt x="423" y="182"/>
                  </a:moveTo>
                  <a:lnTo>
                    <a:pt x="449" y="170"/>
                  </a:lnTo>
                  <a:lnTo>
                    <a:pt x="440" y="154"/>
                  </a:lnTo>
                  <a:lnTo>
                    <a:pt x="414" y="163"/>
                  </a:lnTo>
                  <a:lnTo>
                    <a:pt x="423" y="182"/>
                  </a:lnTo>
                  <a:close/>
                  <a:moveTo>
                    <a:pt x="371" y="203"/>
                  </a:moveTo>
                  <a:lnTo>
                    <a:pt x="397" y="194"/>
                  </a:lnTo>
                  <a:lnTo>
                    <a:pt x="388" y="175"/>
                  </a:lnTo>
                  <a:lnTo>
                    <a:pt x="362" y="187"/>
                  </a:lnTo>
                  <a:lnTo>
                    <a:pt x="371" y="203"/>
                  </a:lnTo>
                  <a:close/>
                  <a:moveTo>
                    <a:pt x="319" y="227"/>
                  </a:moveTo>
                  <a:lnTo>
                    <a:pt x="345" y="215"/>
                  </a:lnTo>
                  <a:lnTo>
                    <a:pt x="336" y="198"/>
                  </a:lnTo>
                  <a:lnTo>
                    <a:pt x="312" y="210"/>
                  </a:lnTo>
                  <a:lnTo>
                    <a:pt x="319" y="227"/>
                  </a:lnTo>
                  <a:close/>
                  <a:moveTo>
                    <a:pt x="267" y="251"/>
                  </a:moveTo>
                  <a:lnTo>
                    <a:pt x="293" y="239"/>
                  </a:lnTo>
                  <a:lnTo>
                    <a:pt x="286" y="222"/>
                  </a:lnTo>
                  <a:lnTo>
                    <a:pt x="260" y="232"/>
                  </a:lnTo>
                  <a:lnTo>
                    <a:pt x="267" y="251"/>
                  </a:lnTo>
                  <a:close/>
                  <a:moveTo>
                    <a:pt x="215" y="272"/>
                  </a:moveTo>
                  <a:lnTo>
                    <a:pt x="241" y="262"/>
                  </a:lnTo>
                  <a:lnTo>
                    <a:pt x="234" y="243"/>
                  </a:lnTo>
                  <a:lnTo>
                    <a:pt x="208" y="255"/>
                  </a:lnTo>
                  <a:lnTo>
                    <a:pt x="215" y="272"/>
                  </a:lnTo>
                  <a:close/>
                  <a:moveTo>
                    <a:pt x="163" y="295"/>
                  </a:moveTo>
                  <a:lnTo>
                    <a:pt x="189" y="284"/>
                  </a:lnTo>
                  <a:lnTo>
                    <a:pt x="182" y="267"/>
                  </a:lnTo>
                  <a:lnTo>
                    <a:pt x="156" y="279"/>
                  </a:lnTo>
                  <a:lnTo>
                    <a:pt x="163" y="295"/>
                  </a:lnTo>
                  <a:close/>
                  <a:moveTo>
                    <a:pt x="111" y="319"/>
                  </a:moveTo>
                  <a:lnTo>
                    <a:pt x="137" y="307"/>
                  </a:lnTo>
                  <a:lnTo>
                    <a:pt x="130" y="291"/>
                  </a:lnTo>
                  <a:lnTo>
                    <a:pt x="104" y="303"/>
                  </a:lnTo>
                  <a:lnTo>
                    <a:pt x="111" y="319"/>
                  </a:lnTo>
                  <a:close/>
                  <a:moveTo>
                    <a:pt x="59" y="343"/>
                  </a:moveTo>
                  <a:lnTo>
                    <a:pt x="85" y="331"/>
                  </a:lnTo>
                  <a:lnTo>
                    <a:pt x="78" y="312"/>
                  </a:lnTo>
                  <a:lnTo>
                    <a:pt x="52" y="324"/>
                  </a:lnTo>
                  <a:lnTo>
                    <a:pt x="59" y="343"/>
                  </a:lnTo>
                  <a:close/>
                  <a:moveTo>
                    <a:pt x="7" y="364"/>
                  </a:moveTo>
                  <a:lnTo>
                    <a:pt x="33" y="352"/>
                  </a:lnTo>
                  <a:lnTo>
                    <a:pt x="26" y="336"/>
                  </a:lnTo>
                  <a:lnTo>
                    <a:pt x="0" y="347"/>
                  </a:lnTo>
                  <a:lnTo>
                    <a:pt x="7" y="364"/>
                  </a:lnTo>
                  <a:close/>
                </a:path>
              </a:pathLst>
            </a:custGeom>
            <a:solidFill>
              <a:schemeClr val="tx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44" name="Freeform 152"/>
            <p:cNvSpPr/>
            <p:nvPr/>
          </p:nvSpPr>
          <p:spPr bwMode="auto">
            <a:xfrm>
              <a:off x="10389461" y="3587198"/>
              <a:ext cx="61718" cy="61718"/>
            </a:xfrm>
            <a:custGeom>
              <a:avLst/>
              <a:gdLst>
                <a:gd name="T0" fmla="*/ 23 w 34"/>
                <a:gd name="T1" fmla="*/ 31 h 34"/>
                <a:gd name="T2" fmla="*/ 3 w 34"/>
                <a:gd name="T3" fmla="*/ 23 h 34"/>
                <a:gd name="T4" fmla="*/ 11 w 34"/>
                <a:gd name="T5" fmla="*/ 4 h 34"/>
                <a:gd name="T6" fmla="*/ 31 w 34"/>
                <a:gd name="T7" fmla="*/ 11 h 34"/>
                <a:gd name="T8" fmla="*/ 23 w 34"/>
                <a:gd name="T9" fmla="*/ 31 h 34"/>
              </a:gdLst>
              <a:ahLst/>
              <a:cxnLst>
                <a:cxn ang="0">
                  <a:pos x="T0" y="T1"/>
                </a:cxn>
                <a:cxn ang="0">
                  <a:pos x="T2" y="T3"/>
                </a:cxn>
                <a:cxn ang="0">
                  <a:pos x="T4" y="T5"/>
                </a:cxn>
                <a:cxn ang="0">
                  <a:pos x="T6" y="T7"/>
                </a:cxn>
                <a:cxn ang="0">
                  <a:pos x="T8" y="T9"/>
                </a:cxn>
              </a:cxnLst>
              <a:rect l="0" t="0" r="r" b="b"/>
              <a:pathLst>
                <a:path w="34" h="34">
                  <a:moveTo>
                    <a:pt x="23" y="31"/>
                  </a:moveTo>
                  <a:cubicBezTo>
                    <a:pt x="16" y="34"/>
                    <a:pt x="7" y="31"/>
                    <a:pt x="3" y="23"/>
                  </a:cubicBezTo>
                  <a:cubicBezTo>
                    <a:pt x="0" y="16"/>
                    <a:pt x="3" y="7"/>
                    <a:pt x="11" y="4"/>
                  </a:cubicBezTo>
                  <a:cubicBezTo>
                    <a:pt x="19" y="0"/>
                    <a:pt x="27" y="4"/>
                    <a:pt x="31" y="11"/>
                  </a:cubicBezTo>
                  <a:cubicBezTo>
                    <a:pt x="34" y="19"/>
                    <a:pt x="31" y="28"/>
                    <a:pt x="23" y="31"/>
                  </a:cubicBezTo>
                  <a:close/>
                </a:path>
              </a:pathLst>
            </a:custGeom>
            <a:solidFill>
              <a:schemeClr val="tx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45" name="Freeform 153"/>
            <p:cNvSpPr/>
            <p:nvPr/>
          </p:nvSpPr>
          <p:spPr bwMode="auto">
            <a:xfrm>
              <a:off x="10995207" y="3325851"/>
              <a:ext cx="70099" cy="65528"/>
            </a:xfrm>
            <a:custGeom>
              <a:avLst/>
              <a:gdLst>
                <a:gd name="T0" fmla="*/ 38 w 92"/>
                <a:gd name="T1" fmla="*/ 86 h 86"/>
                <a:gd name="T2" fmla="*/ 92 w 92"/>
                <a:gd name="T3" fmla="*/ 10 h 86"/>
                <a:gd name="T4" fmla="*/ 0 w 92"/>
                <a:gd name="T5" fmla="*/ 0 h 86"/>
                <a:gd name="T6" fmla="*/ 38 w 92"/>
                <a:gd name="T7" fmla="*/ 86 h 86"/>
              </a:gdLst>
              <a:ahLst/>
              <a:cxnLst>
                <a:cxn ang="0">
                  <a:pos x="T0" y="T1"/>
                </a:cxn>
                <a:cxn ang="0">
                  <a:pos x="T2" y="T3"/>
                </a:cxn>
                <a:cxn ang="0">
                  <a:pos x="T4" y="T5"/>
                </a:cxn>
                <a:cxn ang="0">
                  <a:pos x="T6" y="T7"/>
                </a:cxn>
              </a:cxnLst>
              <a:rect l="0" t="0" r="r" b="b"/>
              <a:pathLst>
                <a:path w="92" h="86">
                  <a:moveTo>
                    <a:pt x="38" y="86"/>
                  </a:moveTo>
                  <a:lnTo>
                    <a:pt x="92" y="10"/>
                  </a:lnTo>
                  <a:lnTo>
                    <a:pt x="0" y="0"/>
                  </a:lnTo>
                  <a:lnTo>
                    <a:pt x="38" y="86"/>
                  </a:lnTo>
                  <a:close/>
                </a:path>
              </a:pathLst>
            </a:custGeom>
            <a:solidFill>
              <a:schemeClr val="tx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46" name="Freeform 154"/>
            <p:cNvSpPr>
              <a:spLocks noEditPoints="1"/>
            </p:cNvSpPr>
            <p:nvPr/>
          </p:nvSpPr>
          <p:spPr bwMode="auto">
            <a:xfrm>
              <a:off x="9560465" y="2115120"/>
              <a:ext cx="278110" cy="605746"/>
            </a:xfrm>
            <a:custGeom>
              <a:avLst/>
              <a:gdLst>
                <a:gd name="T0" fmla="*/ 365 w 365"/>
                <a:gd name="T1" fmla="*/ 7 h 795"/>
                <a:gd name="T2" fmla="*/ 343 w 365"/>
                <a:gd name="T3" fmla="*/ 10 h 795"/>
                <a:gd name="T4" fmla="*/ 339 w 365"/>
                <a:gd name="T5" fmla="*/ 69 h 795"/>
                <a:gd name="T6" fmla="*/ 332 w 365"/>
                <a:gd name="T7" fmla="*/ 33 h 795"/>
                <a:gd name="T8" fmla="*/ 339 w 365"/>
                <a:gd name="T9" fmla="*/ 69 h 795"/>
                <a:gd name="T10" fmla="*/ 327 w 365"/>
                <a:gd name="T11" fmla="*/ 95 h 795"/>
                <a:gd name="T12" fmla="*/ 298 w 365"/>
                <a:gd name="T13" fmla="*/ 111 h 795"/>
                <a:gd name="T14" fmla="*/ 291 w 365"/>
                <a:gd name="T15" fmla="*/ 173 h 795"/>
                <a:gd name="T16" fmla="*/ 287 w 365"/>
                <a:gd name="T17" fmla="*/ 137 h 795"/>
                <a:gd name="T18" fmla="*/ 291 w 365"/>
                <a:gd name="T19" fmla="*/ 173 h 795"/>
                <a:gd name="T20" fmla="*/ 282 w 365"/>
                <a:gd name="T21" fmla="*/ 199 h 795"/>
                <a:gd name="T22" fmla="*/ 251 w 365"/>
                <a:gd name="T23" fmla="*/ 215 h 795"/>
                <a:gd name="T24" fmla="*/ 246 w 365"/>
                <a:gd name="T25" fmla="*/ 275 h 795"/>
                <a:gd name="T26" fmla="*/ 242 w 365"/>
                <a:gd name="T27" fmla="*/ 241 h 795"/>
                <a:gd name="T28" fmla="*/ 246 w 365"/>
                <a:gd name="T29" fmla="*/ 275 h 795"/>
                <a:gd name="T30" fmla="*/ 235 w 365"/>
                <a:gd name="T31" fmla="*/ 301 h 795"/>
                <a:gd name="T32" fmla="*/ 206 w 365"/>
                <a:gd name="T33" fmla="*/ 319 h 795"/>
                <a:gd name="T34" fmla="*/ 202 w 365"/>
                <a:gd name="T35" fmla="*/ 379 h 795"/>
                <a:gd name="T36" fmla="*/ 194 w 365"/>
                <a:gd name="T37" fmla="*/ 345 h 795"/>
                <a:gd name="T38" fmla="*/ 202 w 365"/>
                <a:gd name="T39" fmla="*/ 379 h 795"/>
                <a:gd name="T40" fmla="*/ 190 w 365"/>
                <a:gd name="T41" fmla="*/ 405 h 795"/>
                <a:gd name="T42" fmla="*/ 161 w 365"/>
                <a:gd name="T43" fmla="*/ 424 h 795"/>
                <a:gd name="T44" fmla="*/ 154 w 365"/>
                <a:gd name="T45" fmla="*/ 483 h 795"/>
                <a:gd name="T46" fmla="*/ 149 w 365"/>
                <a:gd name="T47" fmla="*/ 450 h 795"/>
                <a:gd name="T48" fmla="*/ 154 w 365"/>
                <a:gd name="T49" fmla="*/ 483 h 795"/>
                <a:gd name="T50" fmla="*/ 142 w 365"/>
                <a:gd name="T51" fmla="*/ 509 h 795"/>
                <a:gd name="T52" fmla="*/ 114 w 365"/>
                <a:gd name="T53" fmla="*/ 528 h 795"/>
                <a:gd name="T54" fmla="*/ 109 w 365"/>
                <a:gd name="T55" fmla="*/ 587 h 795"/>
                <a:gd name="T56" fmla="*/ 102 w 365"/>
                <a:gd name="T57" fmla="*/ 554 h 795"/>
                <a:gd name="T58" fmla="*/ 109 w 365"/>
                <a:gd name="T59" fmla="*/ 587 h 795"/>
                <a:gd name="T60" fmla="*/ 97 w 365"/>
                <a:gd name="T61" fmla="*/ 613 h 795"/>
                <a:gd name="T62" fmla="*/ 69 w 365"/>
                <a:gd name="T63" fmla="*/ 632 h 795"/>
                <a:gd name="T64" fmla="*/ 62 w 365"/>
                <a:gd name="T65" fmla="*/ 691 h 795"/>
                <a:gd name="T66" fmla="*/ 57 w 365"/>
                <a:gd name="T67" fmla="*/ 658 h 795"/>
                <a:gd name="T68" fmla="*/ 62 w 365"/>
                <a:gd name="T69" fmla="*/ 691 h 795"/>
                <a:gd name="T70" fmla="*/ 50 w 365"/>
                <a:gd name="T71" fmla="*/ 717 h 795"/>
                <a:gd name="T72" fmla="*/ 22 w 365"/>
                <a:gd name="T73" fmla="*/ 736 h 795"/>
                <a:gd name="T74" fmla="*/ 17 w 365"/>
                <a:gd name="T75" fmla="*/ 795 h 795"/>
                <a:gd name="T76" fmla="*/ 10 w 365"/>
                <a:gd name="T77" fmla="*/ 762 h 795"/>
                <a:gd name="T78" fmla="*/ 17 w 365"/>
                <a:gd name="T79" fmla="*/ 79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5" h="795">
                  <a:moveTo>
                    <a:pt x="362" y="17"/>
                  </a:moveTo>
                  <a:lnTo>
                    <a:pt x="365" y="7"/>
                  </a:lnTo>
                  <a:lnTo>
                    <a:pt x="348" y="0"/>
                  </a:lnTo>
                  <a:lnTo>
                    <a:pt x="343" y="10"/>
                  </a:lnTo>
                  <a:lnTo>
                    <a:pt x="362" y="17"/>
                  </a:lnTo>
                  <a:close/>
                  <a:moveTo>
                    <a:pt x="339" y="69"/>
                  </a:moveTo>
                  <a:lnTo>
                    <a:pt x="351" y="43"/>
                  </a:lnTo>
                  <a:lnTo>
                    <a:pt x="332" y="33"/>
                  </a:lnTo>
                  <a:lnTo>
                    <a:pt x="322" y="59"/>
                  </a:lnTo>
                  <a:lnTo>
                    <a:pt x="339" y="69"/>
                  </a:lnTo>
                  <a:close/>
                  <a:moveTo>
                    <a:pt x="315" y="121"/>
                  </a:moveTo>
                  <a:lnTo>
                    <a:pt x="327" y="95"/>
                  </a:lnTo>
                  <a:lnTo>
                    <a:pt x="310" y="85"/>
                  </a:lnTo>
                  <a:lnTo>
                    <a:pt x="298" y="111"/>
                  </a:lnTo>
                  <a:lnTo>
                    <a:pt x="315" y="121"/>
                  </a:lnTo>
                  <a:close/>
                  <a:moveTo>
                    <a:pt x="291" y="173"/>
                  </a:moveTo>
                  <a:lnTo>
                    <a:pt x="303" y="147"/>
                  </a:lnTo>
                  <a:lnTo>
                    <a:pt x="287" y="137"/>
                  </a:lnTo>
                  <a:lnTo>
                    <a:pt x="275" y="163"/>
                  </a:lnTo>
                  <a:lnTo>
                    <a:pt x="291" y="173"/>
                  </a:lnTo>
                  <a:close/>
                  <a:moveTo>
                    <a:pt x="270" y="225"/>
                  </a:moveTo>
                  <a:lnTo>
                    <a:pt x="282" y="199"/>
                  </a:lnTo>
                  <a:lnTo>
                    <a:pt x="263" y="189"/>
                  </a:lnTo>
                  <a:lnTo>
                    <a:pt x="251" y="215"/>
                  </a:lnTo>
                  <a:lnTo>
                    <a:pt x="270" y="225"/>
                  </a:lnTo>
                  <a:close/>
                  <a:moveTo>
                    <a:pt x="246" y="275"/>
                  </a:moveTo>
                  <a:lnTo>
                    <a:pt x="258" y="249"/>
                  </a:lnTo>
                  <a:lnTo>
                    <a:pt x="242" y="241"/>
                  </a:lnTo>
                  <a:lnTo>
                    <a:pt x="230" y="267"/>
                  </a:lnTo>
                  <a:lnTo>
                    <a:pt x="246" y="275"/>
                  </a:lnTo>
                  <a:close/>
                  <a:moveTo>
                    <a:pt x="223" y="327"/>
                  </a:moveTo>
                  <a:lnTo>
                    <a:pt x="235" y="301"/>
                  </a:lnTo>
                  <a:lnTo>
                    <a:pt x="218" y="293"/>
                  </a:lnTo>
                  <a:lnTo>
                    <a:pt x="206" y="319"/>
                  </a:lnTo>
                  <a:lnTo>
                    <a:pt x="223" y="327"/>
                  </a:lnTo>
                  <a:close/>
                  <a:moveTo>
                    <a:pt x="202" y="379"/>
                  </a:moveTo>
                  <a:lnTo>
                    <a:pt x="211" y="353"/>
                  </a:lnTo>
                  <a:lnTo>
                    <a:pt x="194" y="345"/>
                  </a:lnTo>
                  <a:lnTo>
                    <a:pt x="183" y="371"/>
                  </a:lnTo>
                  <a:lnTo>
                    <a:pt x="202" y="379"/>
                  </a:lnTo>
                  <a:close/>
                  <a:moveTo>
                    <a:pt x="178" y="431"/>
                  </a:moveTo>
                  <a:lnTo>
                    <a:pt x="190" y="405"/>
                  </a:lnTo>
                  <a:lnTo>
                    <a:pt x="171" y="397"/>
                  </a:lnTo>
                  <a:lnTo>
                    <a:pt x="161" y="424"/>
                  </a:lnTo>
                  <a:lnTo>
                    <a:pt x="178" y="431"/>
                  </a:lnTo>
                  <a:close/>
                  <a:moveTo>
                    <a:pt x="154" y="483"/>
                  </a:moveTo>
                  <a:lnTo>
                    <a:pt x="166" y="457"/>
                  </a:lnTo>
                  <a:lnTo>
                    <a:pt x="149" y="450"/>
                  </a:lnTo>
                  <a:lnTo>
                    <a:pt x="138" y="476"/>
                  </a:lnTo>
                  <a:lnTo>
                    <a:pt x="154" y="483"/>
                  </a:lnTo>
                  <a:close/>
                  <a:moveTo>
                    <a:pt x="131" y="535"/>
                  </a:moveTo>
                  <a:lnTo>
                    <a:pt x="142" y="509"/>
                  </a:lnTo>
                  <a:lnTo>
                    <a:pt x="126" y="502"/>
                  </a:lnTo>
                  <a:lnTo>
                    <a:pt x="114" y="528"/>
                  </a:lnTo>
                  <a:lnTo>
                    <a:pt x="131" y="535"/>
                  </a:lnTo>
                  <a:close/>
                  <a:moveTo>
                    <a:pt x="109" y="587"/>
                  </a:moveTo>
                  <a:lnTo>
                    <a:pt x="121" y="561"/>
                  </a:lnTo>
                  <a:lnTo>
                    <a:pt x="102" y="554"/>
                  </a:lnTo>
                  <a:lnTo>
                    <a:pt x="90" y="580"/>
                  </a:lnTo>
                  <a:lnTo>
                    <a:pt x="109" y="587"/>
                  </a:lnTo>
                  <a:close/>
                  <a:moveTo>
                    <a:pt x="86" y="639"/>
                  </a:moveTo>
                  <a:lnTo>
                    <a:pt x="97" y="613"/>
                  </a:lnTo>
                  <a:lnTo>
                    <a:pt x="81" y="606"/>
                  </a:lnTo>
                  <a:lnTo>
                    <a:pt x="69" y="632"/>
                  </a:lnTo>
                  <a:lnTo>
                    <a:pt x="86" y="639"/>
                  </a:lnTo>
                  <a:close/>
                  <a:moveTo>
                    <a:pt x="62" y="691"/>
                  </a:moveTo>
                  <a:lnTo>
                    <a:pt x="74" y="665"/>
                  </a:lnTo>
                  <a:lnTo>
                    <a:pt x="57" y="658"/>
                  </a:lnTo>
                  <a:lnTo>
                    <a:pt x="45" y="684"/>
                  </a:lnTo>
                  <a:lnTo>
                    <a:pt x="62" y="691"/>
                  </a:lnTo>
                  <a:close/>
                  <a:moveTo>
                    <a:pt x="41" y="743"/>
                  </a:moveTo>
                  <a:lnTo>
                    <a:pt x="50" y="717"/>
                  </a:lnTo>
                  <a:lnTo>
                    <a:pt x="34" y="710"/>
                  </a:lnTo>
                  <a:lnTo>
                    <a:pt x="22" y="736"/>
                  </a:lnTo>
                  <a:lnTo>
                    <a:pt x="41" y="743"/>
                  </a:lnTo>
                  <a:close/>
                  <a:moveTo>
                    <a:pt x="17" y="795"/>
                  </a:moveTo>
                  <a:lnTo>
                    <a:pt x="29" y="769"/>
                  </a:lnTo>
                  <a:lnTo>
                    <a:pt x="10" y="762"/>
                  </a:lnTo>
                  <a:lnTo>
                    <a:pt x="0" y="788"/>
                  </a:lnTo>
                  <a:lnTo>
                    <a:pt x="17" y="795"/>
                  </a:lnTo>
                  <a:close/>
                </a:path>
              </a:pathLst>
            </a:custGeom>
            <a:solidFill>
              <a:schemeClr val="tx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47" name="Freeform 155"/>
            <p:cNvSpPr/>
            <p:nvPr/>
          </p:nvSpPr>
          <p:spPr bwMode="auto">
            <a:xfrm>
              <a:off x="9535320" y="2685054"/>
              <a:ext cx="63241" cy="62480"/>
            </a:xfrm>
            <a:custGeom>
              <a:avLst/>
              <a:gdLst>
                <a:gd name="T0" fmla="*/ 31 w 35"/>
                <a:gd name="T1" fmla="*/ 24 h 35"/>
                <a:gd name="T2" fmla="*/ 11 w 35"/>
                <a:gd name="T3" fmla="*/ 31 h 35"/>
                <a:gd name="T4" fmla="*/ 4 w 35"/>
                <a:gd name="T5" fmla="*/ 11 h 35"/>
                <a:gd name="T6" fmla="*/ 24 w 35"/>
                <a:gd name="T7" fmla="*/ 4 h 35"/>
                <a:gd name="T8" fmla="*/ 31 w 35"/>
                <a:gd name="T9" fmla="*/ 24 h 35"/>
              </a:gdLst>
              <a:ahLst/>
              <a:cxnLst>
                <a:cxn ang="0">
                  <a:pos x="T0" y="T1"/>
                </a:cxn>
                <a:cxn ang="0">
                  <a:pos x="T2" y="T3"/>
                </a:cxn>
                <a:cxn ang="0">
                  <a:pos x="T4" y="T5"/>
                </a:cxn>
                <a:cxn ang="0">
                  <a:pos x="T6" y="T7"/>
                </a:cxn>
                <a:cxn ang="0">
                  <a:pos x="T8" y="T9"/>
                </a:cxn>
              </a:cxnLst>
              <a:rect l="0" t="0" r="r" b="b"/>
              <a:pathLst>
                <a:path w="35" h="35">
                  <a:moveTo>
                    <a:pt x="31" y="24"/>
                  </a:moveTo>
                  <a:cubicBezTo>
                    <a:pt x="28" y="31"/>
                    <a:pt x="19" y="35"/>
                    <a:pt x="11" y="31"/>
                  </a:cubicBezTo>
                  <a:cubicBezTo>
                    <a:pt x="4" y="28"/>
                    <a:pt x="0" y="19"/>
                    <a:pt x="4" y="11"/>
                  </a:cubicBezTo>
                  <a:cubicBezTo>
                    <a:pt x="7" y="4"/>
                    <a:pt x="16" y="0"/>
                    <a:pt x="24" y="4"/>
                  </a:cubicBezTo>
                  <a:cubicBezTo>
                    <a:pt x="31" y="7"/>
                    <a:pt x="35" y="16"/>
                    <a:pt x="31" y="24"/>
                  </a:cubicBezTo>
                  <a:close/>
                </a:path>
              </a:pathLst>
            </a:custGeom>
            <a:solidFill>
              <a:schemeClr val="tx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48" name="Freeform 156"/>
            <p:cNvSpPr/>
            <p:nvPr/>
          </p:nvSpPr>
          <p:spPr bwMode="auto">
            <a:xfrm>
              <a:off x="9795144" y="2070165"/>
              <a:ext cx="64765" cy="72385"/>
            </a:xfrm>
            <a:custGeom>
              <a:avLst/>
              <a:gdLst>
                <a:gd name="T0" fmla="*/ 85 w 85"/>
                <a:gd name="T1" fmla="*/ 95 h 95"/>
                <a:gd name="T2" fmla="*/ 76 w 85"/>
                <a:gd name="T3" fmla="*/ 0 h 95"/>
                <a:gd name="T4" fmla="*/ 0 w 85"/>
                <a:gd name="T5" fmla="*/ 57 h 95"/>
                <a:gd name="T6" fmla="*/ 85 w 85"/>
                <a:gd name="T7" fmla="*/ 95 h 95"/>
              </a:gdLst>
              <a:ahLst/>
              <a:cxnLst>
                <a:cxn ang="0">
                  <a:pos x="T0" y="T1"/>
                </a:cxn>
                <a:cxn ang="0">
                  <a:pos x="T2" y="T3"/>
                </a:cxn>
                <a:cxn ang="0">
                  <a:pos x="T4" y="T5"/>
                </a:cxn>
                <a:cxn ang="0">
                  <a:pos x="T6" y="T7"/>
                </a:cxn>
              </a:cxnLst>
              <a:rect l="0" t="0" r="r" b="b"/>
              <a:pathLst>
                <a:path w="85" h="95">
                  <a:moveTo>
                    <a:pt x="85" y="95"/>
                  </a:moveTo>
                  <a:lnTo>
                    <a:pt x="76" y="0"/>
                  </a:lnTo>
                  <a:lnTo>
                    <a:pt x="0" y="57"/>
                  </a:lnTo>
                  <a:lnTo>
                    <a:pt x="85" y="95"/>
                  </a:lnTo>
                  <a:close/>
                </a:path>
              </a:pathLst>
            </a:custGeom>
            <a:solidFill>
              <a:schemeClr val="tx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49" name="Freeform 157"/>
            <p:cNvSpPr>
              <a:spLocks noEditPoints="1"/>
            </p:cNvSpPr>
            <p:nvPr/>
          </p:nvSpPr>
          <p:spPr bwMode="auto">
            <a:xfrm>
              <a:off x="6864702" y="3347947"/>
              <a:ext cx="605746" cy="277348"/>
            </a:xfrm>
            <a:custGeom>
              <a:avLst/>
              <a:gdLst>
                <a:gd name="T0" fmla="*/ 10 w 795"/>
                <a:gd name="T1" fmla="*/ 0 h 364"/>
                <a:gd name="T2" fmla="*/ 10 w 795"/>
                <a:gd name="T3" fmla="*/ 21 h 364"/>
                <a:gd name="T4" fmla="*/ 69 w 795"/>
                <a:gd name="T5" fmla="*/ 26 h 364"/>
                <a:gd name="T6" fmla="*/ 36 w 795"/>
                <a:gd name="T7" fmla="*/ 33 h 364"/>
                <a:gd name="T8" fmla="*/ 69 w 795"/>
                <a:gd name="T9" fmla="*/ 26 h 364"/>
                <a:gd name="T10" fmla="*/ 95 w 795"/>
                <a:gd name="T11" fmla="*/ 38 h 364"/>
                <a:gd name="T12" fmla="*/ 114 w 795"/>
                <a:gd name="T13" fmla="*/ 66 h 364"/>
                <a:gd name="T14" fmla="*/ 173 w 795"/>
                <a:gd name="T15" fmla="*/ 73 h 364"/>
                <a:gd name="T16" fmla="*/ 140 w 795"/>
                <a:gd name="T17" fmla="*/ 78 h 364"/>
                <a:gd name="T18" fmla="*/ 173 w 795"/>
                <a:gd name="T19" fmla="*/ 73 h 364"/>
                <a:gd name="T20" fmla="*/ 199 w 795"/>
                <a:gd name="T21" fmla="*/ 83 h 364"/>
                <a:gd name="T22" fmla="*/ 218 w 795"/>
                <a:gd name="T23" fmla="*/ 113 h 364"/>
                <a:gd name="T24" fmla="*/ 277 w 795"/>
                <a:gd name="T25" fmla="*/ 118 h 364"/>
                <a:gd name="T26" fmla="*/ 244 w 795"/>
                <a:gd name="T27" fmla="*/ 123 h 364"/>
                <a:gd name="T28" fmla="*/ 277 w 795"/>
                <a:gd name="T29" fmla="*/ 118 h 364"/>
                <a:gd name="T30" fmla="*/ 303 w 795"/>
                <a:gd name="T31" fmla="*/ 130 h 364"/>
                <a:gd name="T32" fmla="*/ 322 w 795"/>
                <a:gd name="T33" fmla="*/ 158 h 364"/>
                <a:gd name="T34" fmla="*/ 381 w 795"/>
                <a:gd name="T35" fmla="*/ 163 h 364"/>
                <a:gd name="T36" fmla="*/ 348 w 795"/>
                <a:gd name="T37" fmla="*/ 170 h 364"/>
                <a:gd name="T38" fmla="*/ 381 w 795"/>
                <a:gd name="T39" fmla="*/ 163 h 364"/>
                <a:gd name="T40" fmla="*/ 407 w 795"/>
                <a:gd name="T41" fmla="*/ 175 h 364"/>
                <a:gd name="T42" fmla="*/ 424 w 795"/>
                <a:gd name="T43" fmla="*/ 203 h 364"/>
                <a:gd name="T44" fmla="*/ 485 w 795"/>
                <a:gd name="T45" fmla="*/ 210 h 364"/>
                <a:gd name="T46" fmla="*/ 450 w 795"/>
                <a:gd name="T47" fmla="*/ 215 h 364"/>
                <a:gd name="T48" fmla="*/ 485 w 795"/>
                <a:gd name="T49" fmla="*/ 210 h 364"/>
                <a:gd name="T50" fmla="*/ 511 w 795"/>
                <a:gd name="T51" fmla="*/ 222 h 364"/>
                <a:gd name="T52" fmla="*/ 528 w 795"/>
                <a:gd name="T53" fmla="*/ 251 h 364"/>
                <a:gd name="T54" fmla="*/ 589 w 795"/>
                <a:gd name="T55" fmla="*/ 255 h 364"/>
                <a:gd name="T56" fmla="*/ 554 w 795"/>
                <a:gd name="T57" fmla="*/ 262 h 364"/>
                <a:gd name="T58" fmla="*/ 589 w 795"/>
                <a:gd name="T59" fmla="*/ 255 h 364"/>
                <a:gd name="T60" fmla="*/ 615 w 795"/>
                <a:gd name="T61" fmla="*/ 267 h 364"/>
                <a:gd name="T62" fmla="*/ 632 w 795"/>
                <a:gd name="T63" fmla="*/ 295 h 364"/>
                <a:gd name="T64" fmla="*/ 691 w 795"/>
                <a:gd name="T65" fmla="*/ 303 h 364"/>
                <a:gd name="T66" fmla="*/ 658 w 795"/>
                <a:gd name="T67" fmla="*/ 307 h 364"/>
                <a:gd name="T68" fmla="*/ 691 w 795"/>
                <a:gd name="T69" fmla="*/ 303 h 364"/>
                <a:gd name="T70" fmla="*/ 717 w 795"/>
                <a:gd name="T71" fmla="*/ 312 h 364"/>
                <a:gd name="T72" fmla="*/ 736 w 795"/>
                <a:gd name="T73" fmla="*/ 343 h 364"/>
                <a:gd name="T74" fmla="*/ 795 w 795"/>
                <a:gd name="T75" fmla="*/ 347 h 364"/>
                <a:gd name="T76" fmla="*/ 762 w 795"/>
                <a:gd name="T77" fmla="*/ 352 h 364"/>
                <a:gd name="T78" fmla="*/ 795 w 795"/>
                <a:gd name="T79" fmla="*/ 34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5" h="364">
                  <a:moveTo>
                    <a:pt x="17" y="5"/>
                  </a:moveTo>
                  <a:lnTo>
                    <a:pt x="10" y="0"/>
                  </a:lnTo>
                  <a:lnTo>
                    <a:pt x="0" y="16"/>
                  </a:lnTo>
                  <a:lnTo>
                    <a:pt x="10" y="21"/>
                  </a:lnTo>
                  <a:lnTo>
                    <a:pt x="17" y="5"/>
                  </a:lnTo>
                  <a:close/>
                  <a:moveTo>
                    <a:pt x="69" y="26"/>
                  </a:moveTo>
                  <a:lnTo>
                    <a:pt x="43" y="14"/>
                  </a:lnTo>
                  <a:lnTo>
                    <a:pt x="36" y="33"/>
                  </a:lnTo>
                  <a:lnTo>
                    <a:pt x="62" y="45"/>
                  </a:lnTo>
                  <a:lnTo>
                    <a:pt x="69" y="26"/>
                  </a:lnTo>
                  <a:close/>
                  <a:moveTo>
                    <a:pt x="121" y="49"/>
                  </a:moveTo>
                  <a:lnTo>
                    <a:pt x="95" y="38"/>
                  </a:lnTo>
                  <a:lnTo>
                    <a:pt x="88" y="54"/>
                  </a:lnTo>
                  <a:lnTo>
                    <a:pt x="114" y="66"/>
                  </a:lnTo>
                  <a:lnTo>
                    <a:pt x="121" y="49"/>
                  </a:lnTo>
                  <a:close/>
                  <a:moveTo>
                    <a:pt x="173" y="73"/>
                  </a:moveTo>
                  <a:lnTo>
                    <a:pt x="147" y="61"/>
                  </a:lnTo>
                  <a:lnTo>
                    <a:pt x="140" y="78"/>
                  </a:lnTo>
                  <a:lnTo>
                    <a:pt x="166" y="90"/>
                  </a:lnTo>
                  <a:lnTo>
                    <a:pt x="173" y="73"/>
                  </a:lnTo>
                  <a:close/>
                  <a:moveTo>
                    <a:pt x="225" y="94"/>
                  </a:moveTo>
                  <a:lnTo>
                    <a:pt x="199" y="83"/>
                  </a:lnTo>
                  <a:lnTo>
                    <a:pt x="192" y="102"/>
                  </a:lnTo>
                  <a:lnTo>
                    <a:pt x="218" y="113"/>
                  </a:lnTo>
                  <a:lnTo>
                    <a:pt x="225" y="94"/>
                  </a:lnTo>
                  <a:close/>
                  <a:moveTo>
                    <a:pt x="277" y="118"/>
                  </a:moveTo>
                  <a:lnTo>
                    <a:pt x="251" y="106"/>
                  </a:lnTo>
                  <a:lnTo>
                    <a:pt x="244" y="123"/>
                  </a:lnTo>
                  <a:lnTo>
                    <a:pt x="270" y="135"/>
                  </a:lnTo>
                  <a:lnTo>
                    <a:pt x="277" y="118"/>
                  </a:lnTo>
                  <a:close/>
                  <a:moveTo>
                    <a:pt x="329" y="142"/>
                  </a:moveTo>
                  <a:lnTo>
                    <a:pt x="303" y="130"/>
                  </a:lnTo>
                  <a:lnTo>
                    <a:pt x="296" y="146"/>
                  </a:lnTo>
                  <a:lnTo>
                    <a:pt x="322" y="158"/>
                  </a:lnTo>
                  <a:lnTo>
                    <a:pt x="329" y="142"/>
                  </a:lnTo>
                  <a:close/>
                  <a:moveTo>
                    <a:pt x="381" y="163"/>
                  </a:moveTo>
                  <a:lnTo>
                    <a:pt x="355" y="154"/>
                  </a:lnTo>
                  <a:lnTo>
                    <a:pt x="348" y="170"/>
                  </a:lnTo>
                  <a:lnTo>
                    <a:pt x="374" y="182"/>
                  </a:lnTo>
                  <a:lnTo>
                    <a:pt x="381" y="163"/>
                  </a:lnTo>
                  <a:close/>
                  <a:moveTo>
                    <a:pt x="433" y="187"/>
                  </a:moveTo>
                  <a:lnTo>
                    <a:pt x="407" y="175"/>
                  </a:lnTo>
                  <a:lnTo>
                    <a:pt x="398" y="194"/>
                  </a:lnTo>
                  <a:lnTo>
                    <a:pt x="424" y="203"/>
                  </a:lnTo>
                  <a:lnTo>
                    <a:pt x="433" y="187"/>
                  </a:lnTo>
                  <a:close/>
                  <a:moveTo>
                    <a:pt x="485" y="210"/>
                  </a:moveTo>
                  <a:lnTo>
                    <a:pt x="459" y="198"/>
                  </a:lnTo>
                  <a:lnTo>
                    <a:pt x="450" y="215"/>
                  </a:lnTo>
                  <a:lnTo>
                    <a:pt x="476" y="227"/>
                  </a:lnTo>
                  <a:lnTo>
                    <a:pt x="485" y="210"/>
                  </a:lnTo>
                  <a:close/>
                  <a:moveTo>
                    <a:pt x="537" y="232"/>
                  </a:moveTo>
                  <a:lnTo>
                    <a:pt x="511" y="222"/>
                  </a:lnTo>
                  <a:lnTo>
                    <a:pt x="502" y="239"/>
                  </a:lnTo>
                  <a:lnTo>
                    <a:pt x="528" y="251"/>
                  </a:lnTo>
                  <a:lnTo>
                    <a:pt x="537" y="232"/>
                  </a:lnTo>
                  <a:close/>
                  <a:moveTo>
                    <a:pt x="589" y="255"/>
                  </a:moveTo>
                  <a:lnTo>
                    <a:pt x="563" y="243"/>
                  </a:lnTo>
                  <a:lnTo>
                    <a:pt x="554" y="262"/>
                  </a:lnTo>
                  <a:lnTo>
                    <a:pt x="580" y="272"/>
                  </a:lnTo>
                  <a:lnTo>
                    <a:pt x="589" y="255"/>
                  </a:lnTo>
                  <a:close/>
                  <a:moveTo>
                    <a:pt x="641" y="279"/>
                  </a:moveTo>
                  <a:lnTo>
                    <a:pt x="615" y="267"/>
                  </a:lnTo>
                  <a:lnTo>
                    <a:pt x="606" y="284"/>
                  </a:lnTo>
                  <a:lnTo>
                    <a:pt x="632" y="295"/>
                  </a:lnTo>
                  <a:lnTo>
                    <a:pt x="641" y="279"/>
                  </a:lnTo>
                  <a:close/>
                  <a:moveTo>
                    <a:pt x="691" y="303"/>
                  </a:moveTo>
                  <a:lnTo>
                    <a:pt x="665" y="291"/>
                  </a:lnTo>
                  <a:lnTo>
                    <a:pt x="658" y="307"/>
                  </a:lnTo>
                  <a:lnTo>
                    <a:pt x="684" y="319"/>
                  </a:lnTo>
                  <a:lnTo>
                    <a:pt x="691" y="303"/>
                  </a:lnTo>
                  <a:close/>
                  <a:moveTo>
                    <a:pt x="743" y="324"/>
                  </a:moveTo>
                  <a:lnTo>
                    <a:pt x="717" y="312"/>
                  </a:lnTo>
                  <a:lnTo>
                    <a:pt x="710" y="331"/>
                  </a:lnTo>
                  <a:lnTo>
                    <a:pt x="736" y="343"/>
                  </a:lnTo>
                  <a:lnTo>
                    <a:pt x="743" y="324"/>
                  </a:lnTo>
                  <a:close/>
                  <a:moveTo>
                    <a:pt x="795" y="347"/>
                  </a:moveTo>
                  <a:lnTo>
                    <a:pt x="769" y="336"/>
                  </a:lnTo>
                  <a:lnTo>
                    <a:pt x="762" y="352"/>
                  </a:lnTo>
                  <a:lnTo>
                    <a:pt x="788" y="364"/>
                  </a:lnTo>
                  <a:lnTo>
                    <a:pt x="795" y="347"/>
                  </a:lnTo>
                  <a:close/>
                </a:path>
              </a:pathLst>
            </a:custGeom>
            <a:solidFill>
              <a:schemeClr val="tx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50" name="Freeform 158"/>
            <p:cNvSpPr/>
            <p:nvPr/>
          </p:nvSpPr>
          <p:spPr bwMode="auto">
            <a:xfrm>
              <a:off x="7436161" y="3587198"/>
              <a:ext cx="60955" cy="61718"/>
            </a:xfrm>
            <a:custGeom>
              <a:avLst/>
              <a:gdLst>
                <a:gd name="T0" fmla="*/ 23 w 34"/>
                <a:gd name="T1" fmla="*/ 4 h 34"/>
                <a:gd name="T2" fmla="*/ 31 w 34"/>
                <a:gd name="T3" fmla="*/ 23 h 34"/>
                <a:gd name="T4" fmla="*/ 11 w 34"/>
                <a:gd name="T5" fmla="*/ 31 h 34"/>
                <a:gd name="T6" fmla="*/ 3 w 34"/>
                <a:gd name="T7" fmla="*/ 11 h 34"/>
                <a:gd name="T8" fmla="*/ 23 w 34"/>
                <a:gd name="T9" fmla="*/ 4 h 34"/>
              </a:gdLst>
              <a:ahLst/>
              <a:cxnLst>
                <a:cxn ang="0">
                  <a:pos x="T0" y="T1"/>
                </a:cxn>
                <a:cxn ang="0">
                  <a:pos x="T2" y="T3"/>
                </a:cxn>
                <a:cxn ang="0">
                  <a:pos x="T4" y="T5"/>
                </a:cxn>
                <a:cxn ang="0">
                  <a:pos x="T6" y="T7"/>
                </a:cxn>
                <a:cxn ang="0">
                  <a:pos x="T8" y="T9"/>
                </a:cxn>
              </a:cxnLst>
              <a:rect l="0" t="0" r="r" b="b"/>
              <a:pathLst>
                <a:path w="34" h="34">
                  <a:moveTo>
                    <a:pt x="23" y="4"/>
                  </a:moveTo>
                  <a:cubicBezTo>
                    <a:pt x="31" y="7"/>
                    <a:pt x="34" y="16"/>
                    <a:pt x="31" y="23"/>
                  </a:cubicBezTo>
                  <a:cubicBezTo>
                    <a:pt x="27" y="31"/>
                    <a:pt x="19" y="34"/>
                    <a:pt x="11" y="31"/>
                  </a:cubicBezTo>
                  <a:cubicBezTo>
                    <a:pt x="3" y="28"/>
                    <a:pt x="0" y="19"/>
                    <a:pt x="3" y="11"/>
                  </a:cubicBezTo>
                  <a:cubicBezTo>
                    <a:pt x="7" y="4"/>
                    <a:pt x="16" y="0"/>
                    <a:pt x="23" y="4"/>
                  </a:cubicBezTo>
                  <a:close/>
                </a:path>
              </a:pathLst>
            </a:custGeom>
            <a:solidFill>
              <a:schemeClr val="tx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51" name="Freeform 159"/>
            <p:cNvSpPr/>
            <p:nvPr/>
          </p:nvSpPr>
          <p:spPr bwMode="auto">
            <a:xfrm>
              <a:off x="6821271" y="3325851"/>
              <a:ext cx="70861" cy="65528"/>
            </a:xfrm>
            <a:custGeom>
              <a:avLst/>
              <a:gdLst>
                <a:gd name="T0" fmla="*/ 93 w 93"/>
                <a:gd name="T1" fmla="*/ 0 h 86"/>
                <a:gd name="T2" fmla="*/ 0 w 93"/>
                <a:gd name="T3" fmla="*/ 10 h 86"/>
                <a:gd name="T4" fmla="*/ 55 w 93"/>
                <a:gd name="T5" fmla="*/ 86 h 86"/>
                <a:gd name="T6" fmla="*/ 93 w 93"/>
                <a:gd name="T7" fmla="*/ 0 h 86"/>
              </a:gdLst>
              <a:ahLst/>
              <a:cxnLst>
                <a:cxn ang="0">
                  <a:pos x="T0" y="T1"/>
                </a:cxn>
                <a:cxn ang="0">
                  <a:pos x="T2" y="T3"/>
                </a:cxn>
                <a:cxn ang="0">
                  <a:pos x="T4" y="T5"/>
                </a:cxn>
                <a:cxn ang="0">
                  <a:pos x="T6" y="T7"/>
                </a:cxn>
              </a:cxnLst>
              <a:rect l="0" t="0" r="r" b="b"/>
              <a:pathLst>
                <a:path w="93" h="86">
                  <a:moveTo>
                    <a:pt x="93" y="0"/>
                  </a:moveTo>
                  <a:lnTo>
                    <a:pt x="0" y="10"/>
                  </a:lnTo>
                  <a:lnTo>
                    <a:pt x="55" y="86"/>
                  </a:lnTo>
                  <a:lnTo>
                    <a:pt x="93" y="0"/>
                  </a:lnTo>
                  <a:close/>
                </a:path>
              </a:pathLst>
            </a:custGeom>
            <a:solidFill>
              <a:schemeClr val="tx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52" name="Freeform 160"/>
            <p:cNvSpPr>
              <a:spLocks noEditPoints="1"/>
            </p:cNvSpPr>
            <p:nvPr/>
          </p:nvSpPr>
          <p:spPr bwMode="auto">
            <a:xfrm>
              <a:off x="8048766" y="2115120"/>
              <a:ext cx="279634" cy="605746"/>
            </a:xfrm>
            <a:custGeom>
              <a:avLst/>
              <a:gdLst>
                <a:gd name="T0" fmla="*/ 17 w 367"/>
                <a:gd name="T1" fmla="*/ 0 h 795"/>
                <a:gd name="T2" fmla="*/ 5 w 367"/>
                <a:gd name="T3" fmla="*/ 17 h 795"/>
                <a:gd name="T4" fmla="*/ 45 w 367"/>
                <a:gd name="T5" fmla="*/ 59 h 795"/>
                <a:gd name="T6" fmla="*/ 14 w 367"/>
                <a:gd name="T7" fmla="*/ 43 h 795"/>
                <a:gd name="T8" fmla="*/ 45 w 367"/>
                <a:gd name="T9" fmla="*/ 59 h 795"/>
                <a:gd name="T10" fmla="*/ 55 w 367"/>
                <a:gd name="T11" fmla="*/ 85 h 795"/>
                <a:gd name="T12" fmla="*/ 50 w 367"/>
                <a:gd name="T13" fmla="*/ 121 h 795"/>
                <a:gd name="T14" fmla="*/ 90 w 367"/>
                <a:gd name="T15" fmla="*/ 163 h 795"/>
                <a:gd name="T16" fmla="*/ 62 w 367"/>
                <a:gd name="T17" fmla="*/ 147 h 795"/>
                <a:gd name="T18" fmla="*/ 90 w 367"/>
                <a:gd name="T19" fmla="*/ 163 h 795"/>
                <a:gd name="T20" fmla="*/ 102 w 367"/>
                <a:gd name="T21" fmla="*/ 189 h 795"/>
                <a:gd name="T22" fmla="*/ 95 w 367"/>
                <a:gd name="T23" fmla="*/ 225 h 795"/>
                <a:gd name="T24" fmla="*/ 135 w 367"/>
                <a:gd name="T25" fmla="*/ 267 h 795"/>
                <a:gd name="T26" fmla="*/ 107 w 367"/>
                <a:gd name="T27" fmla="*/ 249 h 795"/>
                <a:gd name="T28" fmla="*/ 135 w 367"/>
                <a:gd name="T29" fmla="*/ 267 h 795"/>
                <a:gd name="T30" fmla="*/ 147 w 367"/>
                <a:gd name="T31" fmla="*/ 293 h 795"/>
                <a:gd name="T32" fmla="*/ 142 w 367"/>
                <a:gd name="T33" fmla="*/ 327 h 795"/>
                <a:gd name="T34" fmla="*/ 182 w 367"/>
                <a:gd name="T35" fmla="*/ 371 h 795"/>
                <a:gd name="T36" fmla="*/ 154 w 367"/>
                <a:gd name="T37" fmla="*/ 353 h 795"/>
                <a:gd name="T38" fmla="*/ 182 w 367"/>
                <a:gd name="T39" fmla="*/ 371 h 795"/>
                <a:gd name="T40" fmla="*/ 194 w 367"/>
                <a:gd name="T41" fmla="*/ 397 h 795"/>
                <a:gd name="T42" fmla="*/ 187 w 367"/>
                <a:gd name="T43" fmla="*/ 431 h 795"/>
                <a:gd name="T44" fmla="*/ 227 w 367"/>
                <a:gd name="T45" fmla="*/ 476 h 795"/>
                <a:gd name="T46" fmla="*/ 199 w 367"/>
                <a:gd name="T47" fmla="*/ 457 h 795"/>
                <a:gd name="T48" fmla="*/ 227 w 367"/>
                <a:gd name="T49" fmla="*/ 476 h 795"/>
                <a:gd name="T50" fmla="*/ 239 w 367"/>
                <a:gd name="T51" fmla="*/ 502 h 795"/>
                <a:gd name="T52" fmla="*/ 234 w 367"/>
                <a:gd name="T53" fmla="*/ 535 h 795"/>
                <a:gd name="T54" fmla="*/ 274 w 367"/>
                <a:gd name="T55" fmla="*/ 580 h 795"/>
                <a:gd name="T56" fmla="*/ 246 w 367"/>
                <a:gd name="T57" fmla="*/ 561 h 795"/>
                <a:gd name="T58" fmla="*/ 274 w 367"/>
                <a:gd name="T59" fmla="*/ 580 h 795"/>
                <a:gd name="T60" fmla="*/ 286 w 367"/>
                <a:gd name="T61" fmla="*/ 606 h 795"/>
                <a:gd name="T62" fmla="*/ 279 w 367"/>
                <a:gd name="T63" fmla="*/ 639 h 795"/>
                <a:gd name="T64" fmla="*/ 319 w 367"/>
                <a:gd name="T65" fmla="*/ 684 h 795"/>
                <a:gd name="T66" fmla="*/ 291 w 367"/>
                <a:gd name="T67" fmla="*/ 665 h 795"/>
                <a:gd name="T68" fmla="*/ 319 w 367"/>
                <a:gd name="T69" fmla="*/ 684 h 795"/>
                <a:gd name="T70" fmla="*/ 331 w 367"/>
                <a:gd name="T71" fmla="*/ 710 h 795"/>
                <a:gd name="T72" fmla="*/ 327 w 367"/>
                <a:gd name="T73" fmla="*/ 743 h 795"/>
                <a:gd name="T74" fmla="*/ 367 w 367"/>
                <a:gd name="T75" fmla="*/ 788 h 795"/>
                <a:gd name="T76" fmla="*/ 336 w 367"/>
                <a:gd name="T77" fmla="*/ 769 h 795"/>
                <a:gd name="T78" fmla="*/ 367 w 367"/>
                <a:gd name="T79" fmla="*/ 788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7" h="795">
                  <a:moveTo>
                    <a:pt x="21" y="10"/>
                  </a:moveTo>
                  <a:lnTo>
                    <a:pt x="17" y="0"/>
                  </a:lnTo>
                  <a:lnTo>
                    <a:pt x="0" y="7"/>
                  </a:lnTo>
                  <a:lnTo>
                    <a:pt x="5" y="17"/>
                  </a:lnTo>
                  <a:lnTo>
                    <a:pt x="21" y="10"/>
                  </a:lnTo>
                  <a:close/>
                  <a:moveTo>
                    <a:pt x="45" y="59"/>
                  </a:moveTo>
                  <a:lnTo>
                    <a:pt x="33" y="33"/>
                  </a:lnTo>
                  <a:lnTo>
                    <a:pt x="14" y="43"/>
                  </a:lnTo>
                  <a:lnTo>
                    <a:pt x="26" y="69"/>
                  </a:lnTo>
                  <a:lnTo>
                    <a:pt x="45" y="59"/>
                  </a:lnTo>
                  <a:close/>
                  <a:moveTo>
                    <a:pt x="66" y="111"/>
                  </a:moveTo>
                  <a:lnTo>
                    <a:pt x="55" y="85"/>
                  </a:lnTo>
                  <a:lnTo>
                    <a:pt x="38" y="95"/>
                  </a:lnTo>
                  <a:lnTo>
                    <a:pt x="50" y="121"/>
                  </a:lnTo>
                  <a:lnTo>
                    <a:pt x="66" y="111"/>
                  </a:lnTo>
                  <a:close/>
                  <a:moveTo>
                    <a:pt x="90" y="163"/>
                  </a:moveTo>
                  <a:lnTo>
                    <a:pt x="78" y="137"/>
                  </a:lnTo>
                  <a:lnTo>
                    <a:pt x="62" y="147"/>
                  </a:lnTo>
                  <a:lnTo>
                    <a:pt x="73" y="173"/>
                  </a:lnTo>
                  <a:lnTo>
                    <a:pt x="90" y="163"/>
                  </a:lnTo>
                  <a:close/>
                  <a:moveTo>
                    <a:pt x="114" y="215"/>
                  </a:moveTo>
                  <a:lnTo>
                    <a:pt x="102" y="189"/>
                  </a:lnTo>
                  <a:lnTo>
                    <a:pt x="85" y="199"/>
                  </a:lnTo>
                  <a:lnTo>
                    <a:pt x="95" y="225"/>
                  </a:lnTo>
                  <a:lnTo>
                    <a:pt x="114" y="215"/>
                  </a:lnTo>
                  <a:close/>
                  <a:moveTo>
                    <a:pt x="135" y="267"/>
                  </a:moveTo>
                  <a:lnTo>
                    <a:pt x="125" y="241"/>
                  </a:lnTo>
                  <a:lnTo>
                    <a:pt x="107" y="249"/>
                  </a:lnTo>
                  <a:lnTo>
                    <a:pt x="118" y="275"/>
                  </a:lnTo>
                  <a:lnTo>
                    <a:pt x="135" y="267"/>
                  </a:lnTo>
                  <a:close/>
                  <a:moveTo>
                    <a:pt x="159" y="319"/>
                  </a:moveTo>
                  <a:lnTo>
                    <a:pt x="147" y="293"/>
                  </a:lnTo>
                  <a:lnTo>
                    <a:pt x="130" y="301"/>
                  </a:lnTo>
                  <a:lnTo>
                    <a:pt x="142" y="327"/>
                  </a:lnTo>
                  <a:lnTo>
                    <a:pt x="159" y="319"/>
                  </a:lnTo>
                  <a:close/>
                  <a:moveTo>
                    <a:pt x="182" y="371"/>
                  </a:moveTo>
                  <a:lnTo>
                    <a:pt x="170" y="345"/>
                  </a:lnTo>
                  <a:lnTo>
                    <a:pt x="154" y="353"/>
                  </a:lnTo>
                  <a:lnTo>
                    <a:pt x="166" y="379"/>
                  </a:lnTo>
                  <a:lnTo>
                    <a:pt x="182" y="371"/>
                  </a:lnTo>
                  <a:close/>
                  <a:moveTo>
                    <a:pt x="206" y="424"/>
                  </a:moveTo>
                  <a:lnTo>
                    <a:pt x="194" y="397"/>
                  </a:lnTo>
                  <a:lnTo>
                    <a:pt x="175" y="405"/>
                  </a:lnTo>
                  <a:lnTo>
                    <a:pt x="187" y="431"/>
                  </a:lnTo>
                  <a:lnTo>
                    <a:pt x="206" y="424"/>
                  </a:lnTo>
                  <a:close/>
                  <a:moveTo>
                    <a:pt x="227" y="476"/>
                  </a:moveTo>
                  <a:lnTo>
                    <a:pt x="215" y="450"/>
                  </a:lnTo>
                  <a:lnTo>
                    <a:pt x="199" y="457"/>
                  </a:lnTo>
                  <a:lnTo>
                    <a:pt x="211" y="483"/>
                  </a:lnTo>
                  <a:lnTo>
                    <a:pt x="227" y="476"/>
                  </a:lnTo>
                  <a:close/>
                  <a:moveTo>
                    <a:pt x="251" y="528"/>
                  </a:moveTo>
                  <a:lnTo>
                    <a:pt x="239" y="502"/>
                  </a:lnTo>
                  <a:lnTo>
                    <a:pt x="222" y="509"/>
                  </a:lnTo>
                  <a:lnTo>
                    <a:pt x="234" y="535"/>
                  </a:lnTo>
                  <a:lnTo>
                    <a:pt x="251" y="528"/>
                  </a:lnTo>
                  <a:close/>
                  <a:moveTo>
                    <a:pt x="274" y="580"/>
                  </a:moveTo>
                  <a:lnTo>
                    <a:pt x="263" y="554"/>
                  </a:lnTo>
                  <a:lnTo>
                    <a:pt x="246" y="561"/>
                  </a:lnTo>
                  <a:lnTo>
                    <a:pt x="256" y="587"/>
                  </a:lnTo>
                  <a:lnTo>
                    <a:pt x="274" y="580"/>
                  </a:lnTo>
                  <a:close/>
                  <a:moveTo>
                    <a:pt x="296" y="632"/>
                  </a:moveTo>
                  <a:lnTo>
                    <a:pt x="286" y="606"/>
                  </a:lnTo>
                  <a:lnTo>
                    <a:pt x="267" y="613"/>
                  </a:lnTo>
                  <a:lnTo>
                    <a:pt x="279" y="639"/>
                  </a:lnTo>
                  <a:lnTo>
                    <a:pt x="296" y="632"/>
                  </a:lnTo>
                  <a:close/>
                  <a:moveTo>
                    <a:pt x="319" y="684"/>
                  </a:moveTo>
                  <a:lnTo>
                    <a:pt x="308" y="658"/>
                  </a:lnTo>
                  <a:lnTo>
                    <a:pt x="291" y="665"/>
                  </a:lnTo>
                  <a:lnTo>
                    <a:pt x="303" y="691"/>
                  </a:lnTo>
                  <a:lnTo>
                    <a:pt x="319" y="684"/>
                  </a:lnTo>
                  <a:close/>
                  <a:moveTo>
                    <a:pt x="343" y="736"/>
                  </a:moveTo>
                  <a:lnTo>
                    <a:pt x="331" y="710"/>
                  </a:lnTo>
                  <a:lnTo>
                    <a:pt x="315" y="717"/>
                  </a:lnTo>
                  <a:lnTo>
                    <a:pt x="327" y="743"/>
                  </a:lnTo>
                  <a:lnTo>
                    <a:pt x="343" y="736"/>
                  </a:lnTo>
                  <a:close/>
                  <a:moveTo>
                    <a:pt x="367" y="788"/>
                  </a:moveTo>
                  <a:lnTo>
                    <a:pt x="355" y="762"/>
                  </a:lnTo>
                  <a:lnTo>
                    <a:pt x="336" y="769"/>
                  </a:lnTo>
                  <a:lnTo>
                    <a:pt x="348" y="795"/>
                  </a:lnTo>
                  <a:lnTo>
                    <a:pt x="367" y="788"/>
                  </a:lnTo>
                  <a:close/>
                </a:path>
              </a:pathLst>
            </a:custGeom>
            <a:solidFill>
              <a:schemeClr val="tx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53" name="Freeform 161"/>
            <p:cNvSpPr/>
            <p:nvPr/>
          </p:nvSpPr>
          <p:spPr bwMode="auto">
            <a:xfrm>
              <a:off x="8290302" y="2685054"/>
              <a:ext cx="60955" cy="62480"/>
            </a:xfrm>
            <a:custGeom>
              <a:avLst/>
              <a:gdLst>
                <a:gd name="T0" fmla="*/ 30 w 34"/>
                <a:gd name="T1" fmla="*/ 11 h 35"/>
                <a:gd name="T2" fmla="*/ 23 w 34"/>
                <a:gd name="T3" fmla="*/ 31 h 35"/>
                <a:gd name="T4" fmla="*/ 3 w 34"/>
                <a:gd name="T5" fmla="*/ 24 h 35"/>
                <a:gd name="T6" fmla="*/ 11 w 34"/>
                <a:gd name="T7" fmla="*/ 4 h 35"/>
                <a:gd name="T8" fmla="*/ 30 w 34"/>
                <a:gd name="T9" fmla="*/ 11 h 35"/>
              </a:gdLst>
              <a:ahLst/>
              <a:cxnLst>
                <a:cxn ang="0">
                  <a:pos x="T0" y="T1"/>
                </a:cxn>
                <a:cxn ang="0">
                  <a:pos x="T2" y="T3"/>
                </a:cxn>
                <a:cxn ang="0">
                  <a:pos x="T4" y="T5"/>
                </a:cxn>
                <a:cxn ang="0">
                  <a:pos x="T6" y="T7"/>
                </a:cxn>
                <a:cxn ang="0">
                  <a:pos x="T8" y="T9"/>
                </a:cxn>
              </a:cxnLst>
              <a:rect l="0" t="0" r="r" b="b"/>
              <a:pathLst>
                <a:path w="34" h="35">
                  <a:moveTo>
                    <a:pt x="30" y="11"/>
                  </a:moveTo>
                  <a:cubicBezTo>
                    <a:pt x="34" y="19"/>
                    <a:pt x="30" y="28"/>
                    <a:pt x="23" y="31"/>
                  </a:cubicBezTo>
                  <a:cubicBezTo>
                    <a:pt x="15" y="35"/>
                    <a:pt x="6" y="31"/>
                    <a:pt x="3" y="24"/>
                  </a:cubicBezTo>
                  <a:cubicBezTo>
                    <a:pt x="0" y="16"/>
                    <a:pt x="3" y="7"/>
                    <a:pt x="11" y="4"/>
                  </a:cubicBezTo>
                  <a:cubicBezTo>
                    <a:pt x="18" y="0"/>
                    <a:pt x="27" y="4"/>
                    <a:pt x="30" y="11"/>
                  </a:cubicBezTo>
                  <a:close/>
                </a:path>
              </a:pathLst>
            </a:custGeom>
            <a:solidFill>
              <a:schemeClr val="tx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54" name="Freeform 162"/>
            <p:cNvSpPr/>
            <p:nvPr/>
          </p:nvSpPr>
          <p:spPr bwMode="auto">
            <a:xfrm>
              <a:off x="8027431" y="2071689"/>
              <a:ext cx="64765" cy="70861"/>
            </a:xfrm>
            <a:custGeom>
              <a:avLst/>
              <a:gdLst>
                <a:gd name="T0" fmla="*/ 85 w 85"/>
                <a:gd name="T1" fmla="*/ 55 h 93"/>
                <a:gd name="T2" fmla="*/ 9 w 85"/>
                <a:gd name="T3" fmla="*/ 0 h 93"/>
                <a:gd name="T4" fmla="*/ 0 w 85"/>
                <a:gd name="T5" fmla="*/ 93 h 93"/>
                <a:gd name="T6" fmla="*/ 85 w 85"/>
                <a:gd name="T7" fmla="*/ 55 h 93"/>
              </a:gdLst>
              <a:ahLst/>
              <a:cxnLst>
                <a:cxn ang="0">
                  <a:pos x="T0" y="T1"/>
                </a:cxn>
                <a:cxn ang="0">
                  <a:pos x="T2" y="T3"/>
                </a:cxn>
                <a:cxn ang="0">
                  <a:pos x="T4" y="T5"/>
                </a:cxn>
                <a:cxn ang="0">
                  <a:pos x="T6" y="T7"/>
                </a:cxn>
              </a:cxnLst>
              <a:rect l="0" t="0" r="r" b="b"/>
              <a:pathLst>
                <a:path w="85" h="93">
                  <a:moveTo>
                    <a:pt x="85" y="55"/>
                  </a:moveTo>
                  <a:lnTo>
                    <a:pt x="9" y="0"/>
                  </a:lnTo>
                  <a:lnTo>
                    <a:pt x="0" y="93"/>
                  </a:lnTo>
                  <a:lnTo>
                    <a:pt x="85" y="55"/>
                  </a:lnTo>
                  <a:close/>
                </a:path>
              </a:pathLst>
            </a:custGeom>
            <a:solidFill>
              <a:schemeClr val="tx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grpSp>
      <p:sp>
        <p:nvSpPr>
          <p:cNvPr id="21" name="Freeform 163"/>
          <p:cNvSpPr>
            <a:spLocks noEditPoints="1"/>
          </p:cNvSpPr>
          <p:nvPr/>
        </p:nvSpPr>
        <p:spPr bwMode="auto">
          <a:xfrm>
            <a:off x="7323303" y="1786498"/>
            <a:ext cx="468623" cy="478140"/>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22" name="Freeform 164"/>
          <p:cNvSpPr>
            <a:spLocks noEditPoints="1"/>
          </p:cNvSpPr>
          <p:nvPr/>
        </p:nvSpPr>
        <p:spPr bwMode="auto">
          <a:xfrm>
            <a:off x="6746258" y="3149085"/>
            <a:ext cx="456729" cy="485273"/>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23" name="Freeform 165"/>
          <p:cNvSpPr>
            <a:spLocks noEditPoints="1"/>
          </p:cNvSpPr>
          <p:nvPr/>
        </p:nvSpPr>
        <p:spPr bwMode="auto">
          <a:xfrm>
            <a:off x="8619215" y="1225535"/>
            <a:ext cx="559016" cy="451972"/>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24" name="Freeform 166"/>
          <p:cNvSpPr>
            <a:spLocks noEditPoints="1"/>
          </p:cNvSpPr>
          <p:nvPr/>
        </p:nvSpPr>
        <p:spPr bwMode="auto">
          <a:xfrm>
            <a:off x="10089355" y="1779141"/>
            <a:ext cx="344924" cy="544745"/>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25" name="Freeform 167"/>
          <p:cNvSpPr>
            <a:spLocks noEditPoints="1"/>
          </p:cNvSpPr>
          <p:nvPr/>
        </p:nvSpPr>
        <p:spPr bwMode="auto">
          <a:xfrm>
            <a:off x="10591097" y="3217996"/>
            <a:ext cx="509063" cy="333032"/>
          </a:xfrm>
          <a:custGeom>
            <a:avLst/>
            <a:gdLst>
              <a:gd name="T0" fmla="*/ 18 w 99"/>
              <a:gd name="T1" fmla="*/ 58 h 65"/>
              <a:gd name="T2" fmla="*/ 53 w 99"/>
              <a:gd name="T3" fmla="*/ 65 h 65"/>
              <a:gd name="T4" fmla="*/ 87 w 99"/>
              <a:gd name="T5" fmla="*/ 57 h 65"/>
              <a:gd name="T6" fmla="*/ 87 w 99"/>
              <a:gd name="T7" fmla="*/ 23 h 65"/>
              <a:gd name="T8" fmla="*/ 53 w 99"/>
              <a:gd name="T9" fmla="*/ 28 h 65"/>
              <a:gd name="T10" fmla="*/ 18 w 99"/>
              <a:gd name="T11" fmla="*/ 23 h 65"/>
              <a:gd name="T12" fmla="*/ 18 w 99"/>
              <a:gd name="T13" fmla="*/ 58 h 65"/>
              <a:gd name="T14" fmla="*/ 99 w 99"/>
              <a:gd name="T15" fmla="*/ 8 h 65"/>
              <a:gd name="T16" fmla="*/ 99 w 99"/>
              <a:gd name="T17" fmla="*/ 17 h 65"/>
              <a:gd name="T18" fmla="*/ 53 w 99"/>
              <a:gd name="T19" fmla="*/ 24 h 65"/>
              <a:gd name="T20" fmla="*/ 7 w 99"/>
              <a:gd name="T21" fmla="*/ 17 h 65"/>
              <a:gd name="T22" fmla="*/ 7 w 99"/>
              <a:gd name="T23" fmla="*/ 34 h 65"/>
              <a:gd name="T24" fmla="*/ 9 w 99"/>
              <a:gd name="T25" fmla="*/ 37 h 65"/>
              <a:gd name="T26" fmla="*/ 5 w 99"/>
              <a:gd name="T27" fmla="*/ 41 h 65"/>
              <a:gd name="T28" fmla="*/ 2 w 99"/>
              <a:gd name="T29" fmla="*/ 37 h 65"/>
              <a:gd name="T30" fmla="*/ 4 w 99"/>
              <a:gd name="T31" fmla="*/ 34 h 65"/>
              <a:gd name="T32" fmla="*/ 4 w 99"/>
              <a:gd name="T33" fmla="*/ 8 h 65"/>
              <a:gd name="T34" fmla="*/ 53 w 99"/>
              <a:gd name="T35" fmla="*/ 0 h 65"/>
              <a:gd name="T36" fmla="*/ 99 w 99"/>
              <a:gd name="T37" fmla="*/ 8 h 65"/>
              <a:gd name="T38" fmla="*/ 8 w 99"/>
              <a:gd name="T39" fmla="*/ 42 h 65"/>
              <a:gd name="T40" fmla="*/ 3 w 99"/>
              <a:gd name="T41" fmla="*/ 42 h 65"/>
              <a:gd name="T42" fmla="*/ 0 w 99"/>
              <a:gd name="T43" fmla="*/ 58 h 65"/>
              <a:gd name="T44" fmla="*/ 2 w 99"/>
              <a:gd name="T45" fmla="*/ 58 h 65"/>
              <a:gd name="T46" fmla="*/ 3 w 99"/>
              <a:gd name="T47" fmla="*/ 56 h 65"/>
              <a:gd name="T48" fmla="*/ 3 w 99"/>
              <a:gd name="T49" fmla="*/ 58 h 65"/>
              <a:gd name="T50" fmla="*/ 6 w 99"/>
              <a:gd name="T51" fmla="*/ 59 h 65"/>
              <a:gd name="T52" fmla="*/ 7 w 99"/>
              <a:gd name="T53" fmla="*/ 57 h 65"/>
              <a:gd name="T54" fmla="*/ 7 w 99"/>
              <a:gd name="T55" fmla="*/ 59 h 65"/>
              <a:gd name="T56" fmla="*/ 8 w 99"/>
              <a:gd name="T57" fmla="*/ 59 h 65"/>
              <a:gd name="T58" fmla="*/ 8 w 99"/>
              <a:gd name="T59" fmla="*/ 51 h 65"/>
              <a:gd name="T60" fmla="*/ 9 w 99"/>
              <a:gd name="T61" fmla="*/ 58 h 65"/>
              <a:gd name="T62" fmla="*/ 11 w 99"/>
              <a:gd name="T63" fmla="*/ 58 h 65"/>
              <a:gd name="T64" fmla="*/ 8 w 99"/>
              <a:gd name="T65" fmla="*/ 4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65">
                <a:moveTo>
                  <a:pt x="18" y="58"/>
                </a:moveTo>
                <a:cubicBezTo>
                  <a:pt x="30" y="58"/>
                  <a:pt x="42" y="60"/>
                  <a:pt x="53" y="65"/>
                </a:cubicBezTo>
                <a:cubicBezTo>
                  <a:pt x="64" y="60"/>
                  <a:pt x="75" y="57"/>
                  <a:pt x="87" y="57"/>
                </a:cubicBezTo>
                <a:cubicBezTo>
                  <a:pt x="87" y="23"/>
                  <a:pt x="87" y="23"/>
                  <a:pt x="87" y="23"/>
                </a:cubicBezTo>
                <a:cubicBezTo>
                  <a:pt x="53" y="28"/>
                  <a:pt x="53" y="28"/>
                  <a:pt x="53" y="28"/>
                </a:cubicBezTo>
                <a:cubicBezTo>
                  <a:pt x="18" y="23"/>
                  <a:pt x="18" y="23"/>
                  <a:pt x="18" y="23"/>
                </a:cubicBezTo>
                <a:cubicBezTo>
                  <a:pt x="18" y="58"/>
                  <a:pt x="18" y="58"/>
                  <a:pt x="18" y="58"/>
                </a:cubicBezTo>
                <a:close/>
                <a:moveTo>
                  <a:pt x="99" y="8"/>
                </a:moveTo>
                <a:cubicBezTo>
                  <a:pt x="99" y="17"/>
                  <a:pt x="99" y="17"/>
                  <a:pt x="99" y="17"/>
                </a:cubicBezTo>
                <a:cubicBezTo>
                  <a:pt x="53" y="24"/>
                  <a:pt x="53" y="24"/>
                  <a:pt x="53" y="24"/>
                </a:cubicBezTo>
                <a:cubicBezTo>
                  <a:pt x="7" y="17"/>
                  <a:pt x="7" y="17"/>
                  <a:pt x="7" y="17"/>
                </a:cubicBezTo>
                <a:cubicBezTo>
                  <a:pt x="7" y="34"/>
                  <a:pt x="7" y="34"/>
                  <a:pt x="7" y="34"/>
                </a:cubicBezTo>
                <a:cubicBezTo>
                  <a:pt x="8" y="35"/>
                  <a:pt x="9" y="36"/>
                  <a:pt x="9" y="37"/>
                </a:cubicBezTo>
                <a:cubicBezTo>
                  <a:pt x="9" y="39"/>
                  <a:pt x="7" y="41"/>
                  <a:pt x="5" y="41"/>
                </a:cubicBezTo>
                <a:cubicBezTo>
                  <a:pt x="4" y="41"/>
                  <a:pt x="2" y="39"/>
                  <a:pt x="2" y="37"/>
                </a:cubicBezTo>
                <a:cubicBezTo>
                  <a:pt x="2" y="36"/>
                  <a:pt x="3" y="35"/>
                  <a:pt x="4" y="34"/>
                </a:cubicBezTo>
                <a:cubicBezTo>
                  <a:pt x="4" y="25"/>
                  <a:pt x="4" y="17"/>
                  <a:pt x="4" y="8"/>
                </a:cubicBezTo>
                <a:cubicBezTo>
                  <a:pt x="53" y="0"/>
                  <a:pt x="53" y="0"/>
                  <a:pt x="53" y="0"/>
                </a:cubicBezTo>
                <a:cubicBezTo>
                  <a:pt x="99" y="8"/>
                  <a:pt x="99" y="8"/>
                  <a:pt x="99" y="8"/>
                </a:cubicBezTo>
                <a:close/>
                <a:moveTo>
                  <a:pt x="8" y="42"/>
                </a:moveTo>
                <a:cubicBezTo>
                  <a:pt x="6" y="43"/>
                  <a:pt x="5" y="43"/>
                  <a:pt x="3" y="42"/>
                </a:cubicBezTo>
                <a:cubicBezTo>
                  <a:pt x="2" y="47"/>
                  <a:pt x="1" y="52"/>
                  <a:pt x="0" y="58"/>
                </a:cubicBezTo>
                <a:cubicBezTo>
                  <a:pt x="1" y="58"/>
                  <a:pt x="2" y="58"/>
                  <a:pt x="2" y="58"/>
                </a:cubicBezTo>
                <a:cubicBezTo>
                  <a:pt x="3" y="56"/>
                  <a:pt x="3" y="56"/>
                  <a:pt x="3" y="56"/>
                </a:cubicBezTo>
                <a:cubicBezTo>
                  <a:pt x="3" y="58"/>
                  <a:pt x="3" y="58"/>
                  <a:pt x="3" y="58"/>
                </a:cubicBezTo>
                <a:cubicBezTo>
                  <a:pt x="4" y="59"/>
                  <a:pt x="5" y="59"/>
                  <a:pt x="6" y="59"/>
                </a:cubicBezTo>
                <a:cubicBezTo>
                  <a:pt x="7" y="57"/>
                  <a:pt x="7" y="57"/>
                  <a:pt x="7" y="57"/>
                </a:cubicBezTo>
                <a:cubicBezTo>
                  <a:pt x="7" y="59"/>
                  <a:pt x="7" y="59"/>
                  <a:pt x="7" y="59"/>
                </a:cubicBezTo>
                <a:cubicBezTo>
                  <a:pt x="7" y="59"/>
                  <a:pt x="8" y="59"/>
                  <a:pt x="8" y="59"/>
                </a:cubicBezTo>
                <a:cubicBezTo>
                  <a:pt x="8" y="51"/>
                  <a:pt x="8" y="51"/>
                  <a:pt x="8" y="51"/>
                </a:cubicBezTo>
                <a:cubicBezTo>
                  <a:pt x="9" y="58"/>
                  <a:pt x="9" y="58"/>
                  <a:pt x="9" y="58"/>
                </a:cubicBezTo>
                <a:cubicBezTo>
                  <a:pt x="10" y="58"/>
                  <a:pt x="10" y="58"/>
                  <a:pt x="11" y="58"/>
                </a:cubicBezTo>
                <a:cubicBezTo>
                  <a:pt x="10" y="52"/>
                  <a:pt x="9" y="47"/>
                  <a:pt x="8" y="42"/>
                </a:cubicBezTo>
                <a:close/>
              </a:path>
            </a:pathLst>
          </a:custGeom>
          <a:solidFill>
            <a:schemeClr val="bg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2" name="组合 1"/>
          <p:cNvGrpSpPr/>
          <p:nvPr/>
        </p:nvGrpSpPr>
        <p:grpSpPr>
          <a:xfrm>
            <a:off x="8152615" y="2485996"/>
            <a:ext cx="1540887" cy="3620259"/>
            <a:chOff x="6114460" y="1864496"/>
            <a:chExt cx="1155665" cy="2715194"/>
          </a:xfrm>
        </p:grpSpPr>
        <p:grpSp>
          <p:nvGrpSpPr>
            <p:cNvPr id="19" name="Group 98"/>
            <p:cNvGrpSpPr/>
            <p:nvPr/>
          </p:nvGrpSpPr>
          <p:grpSpPr>
            <a:xfrm>
              <a:off x="6114460" y="1864496"/>
              <a:ext cx="1155665" cy="2715194"/>
              <a:chOff x="8211059" y="3333470"/>
              <a:chExt cx="1495699" cy="3514092"/>
            </a:xfrm>
          </p:grpSpPr>
          <p:sp>
            <p:nvSpPr>
              <p:cNvPr id="55" name="Oval 5"/>
              <p:cNvSpPr>
                <a:spLocks noChangeArrowheads="1"/>
              </p:cNvSpPr>
              <p:nvPr/>
            </p:nvSpPr>
            <p:spPr bwMode="auto">
              <a:xfrm>
                <a:off x="8311636" y="3445476"/>
                <a:ext cx="1247305" cy="1248066"/>
              </a:xfrm>
              <a:prstGeom prst="ellipse">
                <a:avLst/>
              </a:prstGeom>
              <a:solidFill>
                <a:schemeClr val="tx2">
                  <a:lumMod val="20000"/>
                  <a:lumOff val="80000"/>
                </a:schemeClr>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56" name="Freeform 9"/>
              <p:cNvSpPr>
                <a:spLocks noEditPoints="1"/>
              </p:cNvSpPr>
              <p:nvPr/>
            </p:nvSpPr>
            <p:spPr bwMode="auto">
              <a:xfrm>
                <a:off x="8211059" y="3333470"/>
                <a:ext cx="1449220" cy="1621420"/>
              </a:xfrm>
              <a:custGeom>
                <a:avLst/>
                <a:gdLst>
                  <a:gd name="T0" fmla="*/ 804 w 804"/>
                  <a:gd name="T1" fmla="*/ 402 h 900"/>
                  <a:gd name="T2" fmla="*/ 402 w 804"/>
                  <a:gd name="T3" fmla="*/ 0 h 900"/>
                  <a:gd name="T4" fmla="*/ 0 w 804"/>
                  <a:gd name="T5" fmla="*/ 402 h 900"/>
                  <a:gd name="T6" fmla="*/ 333 w 804"/>
                  <a:gd name="T7" fmla="*/ 798 h 900"/>
                  <a:gd name="T8" fmla="*/ 333 w 804"/>
                  <a:gd name="T9" fmla="*/ 900 h 900"/>
                  <a:gd name="T10" fmla="*/ 471 w 804"/>
                  <a:gd name="T11" fmla="*/ 900 h 900"/>
                  <a:gd name="T12" fmla="*/ 471 w 804"/>
                  <a:gd name="T13" fmla="*/ 798 h 900"/>
                  <a:gd name="T14" fmla="*/ 804 w 804"/>
                  <a:gd name="T15" fmla="*/ 402 h 900"/>
                  <a:gd name="T16" fmla="*/ 402 w 804"/>
                  <a:gd name="T17" fmla="*/ 704 h 900"/>
                  <a:gd name="T18" fmla="*/ 100 w 804"/>
                  <a:gd name="T19" fmla="*/ 402 h 900"/>
                  <a:gd name="T20" fmla="*/ 402 w 804"/>
                  <a:gd name="T21" fmla="*/ 100 h 900"/>
                  <a:gd name="T22" fmla="*/ 704 w 804"/>
                  <a:gd name="T23" fmla="*/ 402 h 900"/>
                  <a:gd name="T24" fmla="*/ 402 w 804"/>
                  <a:gd name="T25" fmla="*/ 704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4" h="900">
                    <a:moveTo>
                      <a:pt x="804" y="402"/>
                    </a:moveTo>
                    <a:cubicBezTo>
                      <a:pt x="804" y="180"/>
                      <a:pt x="624" y="0"/>
                      <a:pt x="402" y="0"/>
                    </a:cubicBezTo>
                    <a:cubicBezTo>
                      <a:pt x="180" y="0"/>
                      <a:pt x="0" y="180"/>
                      <a:pt x="0" y="402"/>
                    </a:cubicBezTo>
                    <a:cubicBezTo>
                      <a:pt x="0" y="600"/>
                      <a:pt x="144" y="765"/>
                      <a:pt x="333" y="798"/>
                    </a:cubicBezTo>
                    <a:cubicBezTo>
                      <a:pt x="333" y="900"/>
                      <a:pt x="333" y="900"/>
                      <a:pt x="333" y="900"/>
                    </a:cubicBezTo>
                    <a:cubicBezTo>
                      <a:pt x="471" y="900"/>
                      <a:pt x="471" y="900"/>
                      <a:pt x="471" y="900"/>
                    </a:cubicBezTo>
                    <a:cubicBezTo>
                      <a:pt x="471" y="798"/>
                      <a:pt x="471" y="798"/>
                      <a:pt x="471" y="798"/>
                    </a:cubicBezTo>
                    <a:cubicBezTo>
                      <a:pt x="660" y="765"/>
                      <a:pt x="804" y="600"/>
                      <a:pt x="804" y="402"/>
                    </a:cubicBezTo>
                    <a:close/>
                    <a:moveTo>
                      <a:pt x="402" y="704"/>
                    </a:moveTo>
                    <a:cubicBezTo>
                      <a:pt x="235" y="704"/>
                      <a:pt x="100" y="569"/>
                      <a:pt x="100" y="402"/>
                    </a:cubicBezTo>
                    <a:cubicBezTo>
                      <a:pt x="100" y="235"/>
                      <a:pt x="235" y="100"/>
                      <a:pt x="402" y="100"/>
                    </a:cubicBezTo>
                    <a:cubicBezTo>
                      <a:pt x="569" y="100"/>
                      <a:pt x="704" y="235"/>
                      <a:pt x="704" y="402"/>
                    </a:cubicBezTo>
                    <a:cubicBezTo>
                      <a:pt x="704" y="569"/>
                      <a:pt x="569" y="704"/>
                      <a:pt x="402" y="704"/>
                    </a:cubicBezTo>
                    <a:close/>
                  </a:path>
                </a:pathLst>
              </a:custGeom>
              <a:solidFill>
                <a:schemeClr val="tx1"/>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57" name="Rectangle 10"/>
              <p:cNvSpPr>
                <a:spLocks noChangeArrowheads="1"/>
              </p:cNvSpPr>
              <p:nvPr/>
            </p:nvSpPr>
            <p:spPr bwMode="auto">
              <a:xfrm>
                <a:off x="8780233" y="5629212"/>
                <a:ext cx="668988" cy="998148"/>
              </a:xfrm>
              <a:prstGeom prst="rect">
                <a:avLst/>
              </a:prstGeom>
              <a:solidFill>
                <a:srgbClr val="F1AC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58" name="Rectangle 11"/>
              <p:cNvSpPr>
                <a:spLocks noChangeArrowheads="1"/>
              </p:cNvSpPr>
              <p:nvPr/>
            </p:nvSpPr>
            <p:spPr bwMode="auto">
              <a:xfrm>
                <a:off x="8780233" y="5629212"/>
                <a:ext cx="668988" cy="99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59" name="Rectangle 12"/>
              <p:cNvSpPr>
                <a:spLocks noChangeArrowheads="1"/>
              </p:cNvSpPr>
              <p:nvPr/>
            </p:nvSpPr>
            <p:spPr bwMode="auto">
              <a:xfrm>
                <a:off x="8470883" y="6174765"/>
                <a:ext cx="970718" cy="672797"/>
              </a:xfrm>
              <a:prstGeom prst="rect">
                <a:avLst/>
              </a:prstGeom>
              <a:solidFill>
                <a:srgbClr val="FDCF9D"/>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60" name="Rectangle 13"/>
              <p:cNvSpPr>
                <a:spLocks noChangeArrowheads="1"/>
              </p:cNvSpPr>
              <p:nvPr/>
            </p:nvSpPr>
            <p:spPr bwMode="auto">
              <a:xfrm>
                <a:off x="8470883" y="6174765"/>
                <a:ext cx="970718" cy="67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61" name="Freeform 14"/>
              <p:cNvSpPr/>
              <p:nvPr/>
            </p:nvSpPr>
            <p:spPr bwMode="auto">
              <a:xfrm>
                <a:off x="8221727" y="5102707"/>
                <a:ext cx="1227494" cy="1168062"/>
              </a:xfrm>
              <a:custGeom>
                <a:avLst/>
                <a:gdLst>
                  <a:gd name="T0" fmla="*/ 0 w 681"/>
                  <a:gd name="T1" fmla="*/ 110 h 648"/>
                  <a:gd name="T2" fmla="*/ 109 w 681"/>
                  <a:gd name="T3" fmla="*/ 0 h 648"/>
                  <a:gd name="T4" fmla="*/ 571 w 681"/>
                  <a:gd name="T5" fmla="*/ 0 h 648"/>
                  <a:gd name="T6" fmla="*/ 681 w 681"/>
                  <a:gd name="T7" fmla="*/ 110 h 648"/>
                  <a:gd name="T8" fmla="*/ 681 w 681"/>
                  <a:gd name="T9" fmla="*/ 538 h 648"/>
                  <a:gd name="T10" fmla="*/ 571 w 681"/>
                  <a:gd name="T11" fmla="*/ 648 h 648"/>
                  <a:gd name="T12" fmla="*/ 109 w 681"/>
                  <a:gd name="T13" fmla="*/ 648 h 648"/>
                  <a:gd name="T14" fmla="*/ 0 w 681"/>
                  <a:gd name="T15" fmla="*/ 538 h 648"/>
                  <a:gd name="T16" fmla="*/ 0 w 681"/>
                  <a:gd name="T17" fmla="*/ 11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1" h="648">
                    <a:moveTo>
                      <a:pt x="0" y="110"/>
                    </a:moveTo>
                    <a:cubicBezTo>
                      <a:pt x="0" y="49"/>
                      <a:pt x="49" y="0"/>
                      <a:pt x="109" y="0"/>
                    </a:cubicBezTo>
                    <a:cubicBezTo>
                      <a:pt x="571" y="0"/>
                      <a:pt x="571" y="0"/>
                      <a:pt x="571" y="0"/>
                    </a:cubicBezTo>
                    <a:cubicBezTo>
                      <a:pt x="632" y="0"/>
                      <a:pt x="681" y="49"/>
                      <a:pt x="681" y="110"/>
                    </a:cubicBezTo>
                    <a:cubicBezTo>
                      <a:pt x="681" y="538"/>
                      <a:pt x="681" y="538"/>
                      <a:pt x="681" y="538"/>
                    </a:cubicBezTo>
                    <a:cubicBezTo>
                      <a:pt x="681" y="598"/>
                      <a:pt x="632" y="648"/>
                      <a:pt x="571" y="648"/>
                    </a:cubicBezTo>
                    <a:cubicBezTo>
                      <a:pt x="109" y="648"/>
                      <a:pt x="109" y="648"/>
                      <a:pt x="109" y="648"/>
                    </a:cubicBezTo>
                    <a:cubicBezTo>
                      <a:pt x="49" y="648"/>
                      <a:pt x="0" y="598"/>
                      <a:pt x="0" y="538"/>
                    </a:cubicBezTo>
                    <a:cubicBezTo>
                      <a:pt x="0" y="110"/>
                      <a:pt x="0" y="110"/>
                      <a:pt x="0" y="110"/>
                    </a:cubicBezTo>
                  </a:path>
                </a:pathLst>
              </a:custGeom>
              <a:solidFill>
                <a:srgbClr val="FDCF9D"/>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62" name="Rectangle 15"/>
              <p:cNvSpPr>
                <a:spLocks noChangeArrowheads="1"/>
              </p:cNvSpPr>
              <p:nvPr/>
            </p:nvSpPr>
            <p:spPr bwMode="auto">
              <a:xfrm>
                <a:off x="8762708" y="4954890"/>
                <a:ext cx="371067" cy="1053009"/>
              </a:xfrm>
              <a:prstGeom prst="rect">
                <a:avLst/>
              </a:prstGeom>
              <a:solidFill>
                <a:schemeClr val="tx1"/>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63" name="Rectangle 16"/>
              <p:cNvSpPr>
                <a:spLocks noChangeArrowheads="1"/>
              </p:cNvSpPr>
              <p:nvPr/>
            </p:nvSpPr>
            <p:spPr bwMode="auto">
              <a:xfrm>
                <a:off x="8762708" y="4954890"/>
                <a:ext cx="371067" cy="105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64" name="Freeform 17"/>
              <p:cNvSpPr/>
              <p:nvPr/>
            </p:nvSpPr>
            <p:spPr bwMode="auto">
              <a:xfrm>
                <a:off x="8854142" y="4858123"/>
                <a:ext cx="793185" cy="491454"/>
              </a:xfrm>
              <a:custGeom>
                <a:avLst/>
                <a:gdLst>
                  <a:gd name="T0" fmla="*/ 425 w 440"/>
                  <a:gd name="T1" fmla="*/ 67 h 273"/>
                  <a:gd name="T2" fmla="*/ 372 w 440"/>
                  <a:gd name="T3" fmla="*/ 174 h 273"/>
                  <a:gd name="T4" fmla="*/ 121 w 440"/>
                  <a:gd name="T5" fmla="*/ 258 h 273"/>
                  <a:gd name="T6" fmla="*/ 15 w 440"/>
                  <a:gd name="T7" fmla="*/ 205 h 273"/>
                  <a:gd name="T8" fmla="*/ 68 w 440"/>
                  <a:gd name="T9" fmla="*/ 98 h 273"/>
                  <a:gd name="T10" fmla="*/ 319 w 440"/>
                  <a:gd name="T11" fmla="*/ 14 h 273"/>
                  <a:gd name="T12" fmla="*/ 425 w 440"/>
                  <a:gd name="T13" fmla="*/ 67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7"/>
                    </a:moveTo>
                    <a:cubicBezTo>
                      <a:pt x="440" y="112"/>
                      <a:pt x="416" y="159"/>
                      <a:pt x="372" y="174"/>
                    </a:cubicBezTo>
                    <a:cubicBezTo>
                      <a:pt x="121" y="258"/>
                      <a:pt x="121" y="258"/>
                      <a:pt x="121" y="258"/>
                    </a:cubicBezTo>
                    <a:cubicBezTo>
                      <a:pt x="77" y="273"/>
                      <a:pt x="29" y="249"/>
                      <a:pt x="15" y="205"/>
                    </a:cubicBezTo>
                    <a:cubicBezTo>
                      <a:pt x="0" y="161"/>
                      <a:pt x="24" y="113"/>
                      <a:pt x="68" y="98"/>
                    </a:cubicBezTo>
                    <a:cubicBezTo>
                      <a:pt x="319" y="14"/>
                      <a:pt x="319" y="14"/>
                      <a:pt x="319" y="14"/>
                    </a:cubicBezTo>
                    <a:cubicBezTo>
                      <a:pt x="363" y="0"/>
                      <a:pt x="410" y="23"/>
                      <a:pt x="425" y="67"/>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65" name="Freeform 18"/>
              <p:cNvSpPr/>
              <p:nvPr/>
            </p:nvSpPr>
            <p:spPr bwMode="auto">
              <a:xfrm>
                <a:off x="9344834" y="5670357"/>
                <a:ext cx="361924" cy="641558"/>
              </a:xfrm>
              <a:custGeom>
                <a:avLst/>
                <a:gdLst>
                  <a:gd name="T0" fmla="*/ 57 w 201"/>
                  <a:gd name="T1" fmla="*/ 356 h 356"/>
                  <a:gd name="T2" fmla="*/ 163 w 201"/>
                  <a:gd name="T3" fmla="*/ 119 h 356"/>
                  <a:gd name="T4" fmla="*/ 0 w 201"/>
                  <a:gd name="T5" fmla="*/ 164 h 356"/>
                  <a:gd name="T6" fmla="*/ 57 w 201"/>
                  <a:gd name="T7" fmla="*/ 356 h 356"/>
                </a:gdLst>
                <a:ahLst/>
                <a:cxnLst>
                  <a:cxn ang="0">
                    <a:pos x="T0" y="T1"/>
                  </a:cxn>
                  <a:cxn ang="0">
                    <a:pos x="T2" y="T3"/>
                  </a:cxn>
                  <a:cxn ang="0">
                    <a:pos x="T4" y="T5"/>
                  </a:cxn>
                  <a:cxn ang="0">
                    <a:pos x="T6" y="T7"/>
                  </a:cxn>
                </a:cxnLst>
                <a:rect l="0" t="0" r="r" b="b"/>
                <a:pathLst>
                  <a:path w="201" h="356">
                    <a:moveTo>
                      <a:pt x="57" y="356"/>
                    </a:moveTo>
                    <a:cubicBezTo>
                      <a:pt x="57" y="356"/>
                      <a:pt x="201" y="219"/>
                      <a:pt x="163" y="119"/>
                    </a:cubicBezTo>
                    <a:cubicBezTo>
                      <a:pt x="118" y="0"/>
                      <a:pt x="0" y="164"/>
                      <a:pt x="0" y="164"/>
                    </a:cubicBezTo>
                    <a:cubicBezTo>
                      <a:pt x="57" y="356"/>
                      <a:pt x="57" y="356"/>
                      <a:pt x="57" y="356"/>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66" name="Freeform 19"/>
              <p:cNvSpPr/>
              <p:nvPr/>
            </p:nvSpPr>
            <p:spPr bwMode="auto">
              <a:xfrm>
                <a:off x="8839665" y="5102707"/>
                <a:ext cx="52574" cy="0"/>
              </a:xfrm>
              <a:custGeom>
                <a:avLst/>
                <a:gdLst>
                  <a:gd name="T0" fmla="*/ 29 w 29"/>
                  <a:gd name="T1" fmla="*/ 0 w 29"/>
                  <a:gd name="T2" fmla="*/ 0 w 29"/>
                  <a:gd name="T3" fmla="*/ 29 w 29"/>
                  <a:gd name="T4" fmla="*/ 29 w 29"/>
                </a:gdLst>
                <a:ahLst/>
                <a:cxnLst>
                  <a:cxn ang="0">
                    <a:pos x="T0" y="0"/>
                  </a:cxn>
                  <a:cxn ang="0">
                    <a:pos x="T1" y="0"/>
                  </a:cxn>
                  <a:cxn ang="0">
                    <a:pos x="T2" y="0"/>
                  </a:cxn>
                  <a:cxn ang="0">
                    <a:pos x="T3" y="0"/>
                  </a:cxn>
                  <a:cxn ang="0">
                    <a:pos x="T4" y="0"/>
                  </a:cxn>
                </a:cxnLst>
                <a:rect l="0" t="0" r="r" b="b"/>
                <a:pathLst>
                  <a:path w="29">
                    <a:moveTo>
                      <a:pt x="29" y="0"/>
                    </a:moveTo>
                    <a:cubicBezTo>
                      <a:pt x="0" y="0"/>
                      <a:pt x="0" y="0"/>
                      <a:pt x="0" y="0"/>
                    </a:cubicBezTo>
                    <a:cubicBezTo>
                      <a:pt x="0" y="0"/>
                      <a:pt x="0" y="0"/>
                      <a:pt x="0" y="0"/>
                    </a:cubicBezTo>
                    <a:cubicBezTo>
                      <a:pt x="29" y="0"/>
                      <a:pt x="29" y="0"/>
                      <a:pt x="29" y="0"/>
                    </a:cubicBezTo>
                    <a:cubicBezTo>
                      <a:pt x="29" y="0"/>
                      <a:pt x="29" y="0"/>
                      <a:pt x="29" y="0"/>
                    </a:cubicBezTo>
                  </a:path>
                </a:pathLst>
              </a:custGeom>
              <a:solidFill>
                <a:srgbClr val="13978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67" name="Rectangle 20"/>
              <p:cNvSpPr>
                <a:spLocks noChangeArrowheads="1"/>
              </p:cNvSpPr>
              <p:nvPr/>
            </p:nvSpPr>
            <p:spPr bwMode="auto">
              <a:xfrm>
                <a:off x="9441601" y="6627360"/>
                <a:ext cx="7619" cy="220202"/>
              </a:xfrm>
              <a:prstGeom prst="rect">
                <a:avLst/>
              </a:prstGeom>
              <a:solidFill>
                <a:srgbClr val="FBE6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68" name="Rectangle 21"/>
              <p:cNvSpPr>
                <a:spLocks noChangeArrowheads="1"/>
              </p:cNvSpPr>
              <p:nvPr/>
            </p:nvSpPr>
            <p:spPr bwMode="auto">
              <a:xfrm>
                <a:off x="9441601" y="6627360"/>
                <a:ext cx="7619" cy="22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69" name="Freeform 22"/>
              <p:cNvSpPr/>
              <p:nvPr/>
            </p:nvSpPr>
            <p:spPr bwMode="auto">
              <a:xfrm>
                <a:off x="9441601" y="6290580"/>
                <a:ext cx="7619" cy="336780"/>
              </a:xfrm>
              <a:custGeom>
                <a:avLst/>
                <a:gdLst>
                  <a:gd name="T0" fmla="*/ 0 w 4"/>
                  <a:gd name="T1" fmla="*/ 0 h 187"/>
                  <a:gd name="T2" fmla="*/ 0 w 4"/>
                  <a:gd name="T3" fmla="*/ 187 h 187"/>
                  <a:gd name="T4" fmla="*/ 4 w 4"/>
                  <a:gd name="T5" fmla="*/ 187 h 187"/>
                  <a:gd name="T6" fmla="*/ 4 w 4"/>
                  <a:gd name="T7" fmla="*/ 12 h 187"/>
                  <a:gd name="T8" fmla="*/ 3 w 4"/>
                  <a:gd name="T9" fmla="*/ 12 h 187"/>
                  <a:gd name="T10" fmla="*/ 0 w 4"/>
                  <a:gd name="T11" fmla="*/ 0 h 187"/>
                </a:gdLst>
                <a:ahLst/>
                <a:cxnLst>
                  <a:cxn ang="0">
                    <a:pos x="T0" y="T1"/>
                  </a:cxn>
                  <a:cxn ang="0">
                    <a:pos x="T2" y="T3"/>
                  </a:cxn>
                  <a:cxn ang="0">
                    <a:pos x="T4" y="T5"/>
                  </a:cxn>
                  <a:cxn ang="0">
                    <a:pos x="T6" y="T7"/>
                  </a:cxn>
                  <a:cxn ang="0">
                    <a:pos x="T8" y="T9"/>
                  </a:cxn>
                  <a:cxn ang="0">
                    <a:pos x="T10" y="T11"/>
                  </a:cxn>
                </a:cxnLst>
                <a:rect l="0" t="0" r="r" b="b"/>
                <a:pathLst>
                  <a:path w="4" h="187">
                    <a:moveTo>
                      <a:pt x="0" y="0"/>
                    </a:moveTo>
                    <a:cubicBezTo>
                      <a:pt x="0" y="187"/>
                      <a:pt x="0" y="187"/>
                      <a:pt x="0" y="187"/>
                    </a:cubicBezTo>
                    <a:cubicBezTo>
                      <a:pt x="4" y="187"/>
                      <a:pt x="4" y="187"/>
                      <a:pt x="4" y="187"/>
                    </a:cubicBezTo>
                    <a:cubicBezTo>
                      <a:pt x="4" y="12"/>
                      <a:pt x="4" y="12"/>
                      <a:pt x="4" y="12"/>
                    </a:cubicBezTo>
                    <a:cubicBezTo>
                      <a:pt x="4" y="12"/>
                      <a:pt x="3" y="12"/>
                      <a:pt x="3" y="12"/>
                    </a:cubicBezTo>
                    <a:cubicBezTo>
                      <a:pt x="0" y="0"/>
                      <a:pt x="0" y="0"/>
                      <a:pt x="0" y="0"/>
                    </a:cubicBezTo>
                  </a:path>
                </a:pathLst>
              </a:custGeom>
              <a:solidFill>
                <a:srgbClr val="ED9B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70" name="Freeform 23"/>
              <p:cNvSpPr/>
              <p:nvPr/>
            </p:nvSpPr>
            <p:spPr bwMode="auto">
              <a:xfrm>
                <a:off x="8955480" y="6189242"/>
                <a:ext cx="486121" cy="658320"/>
              </a:xfrm>
              <a:custGeom>
                <a:avLst/>
                <a:gdLst>
                  <a:gd name="T0" fmla="*/ 253 w 270"/>
                  <a:gd name="T1" fmla="*/ 0 h 365"/>
                  <a:gd name="T2" fmla="*/ 164 w 270"/>
                  <a:gd name="T3" fmla="*/ 45 h 365"/>
                  <a:gd name="T4" fmla="*/ 0 w 270"/>
                  <a:gd name="T5" fmla="*/ 45 h 365"/>
                  <a:gd name="T6" fmla="*/ 0 w 270"/>
                  <a:gd name="T7" fmla="*/ 365 h 365"/>
                  <a:gd name="T8" fmla="*/ 270 w 270"/>
                  <a:gd name="T9" fmla="*/ 365 h 365"/>
                  <a:gd name="T10" fmla="*/ 270 w 270"/>
                  <a:gd name="T11" fmla="*/ 243 h 365"/>
                  <a:gd name="T12" fmla="*/ 270 w 270"/>
                  <a:gd name="T13" fmla="*/ 56 h 365"/>
                  <a:gd name="T14" fmla="*/ 253 w 270"/>
                  <a:gd name="T15" fmla="*/ 0 h 3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0" h="365">
                    <a:moveTo>
                      <a:pt x="253" y="0"/>
                    </a:moveTo>
                    <a:cubicBezTo>
                      <a:pt x="233" y="27"/>
                      <a:pt x="201" y="45"/>
                      <a:pt x="164" y="45"/>
                    </a:cubicBezTo>
                    <a:cubicBezTo>
                      <a:pt x="0" y="45"/>
                      <a:pt x="0" y="45"/>
                      <a:pt x="0" y="45"/>
                    </a:cubicBezTo>
                    <a:cubicBezTo>
                      <a:pt x="0" y="365"/>
                      <a:pt x="0" y="365"/>
                      <a:pt x="0" y="365"/>
                    </a:cubicBezTo>
                    <a:cubicBezTo>
                      <a:pt x="270" y="365"/>
                      <a:pt x="270" y="365"/>
                      <a:pt x="270" y="365"/>
                    </a:cubicBezTo>
                    <a:cubicBezTo>
                      <a:pt x="270" y="243"/>
                      <a:pt x="270" y="243"/>
                      <a:pt x="270" y="243"/>
                    </a:cubicBezTo>
                    <a:cubicBezTo>
                      <a:pt x="270" y="56"/>
                      <a:pt x="270" y="56"/>
                      <a:pt x="270" y="56"/>
                    </a:cubicBezTo>
                    <a:cubicBezTo>
                      <a:pt x="253" y="0"/>
                      <a:pt x="253" y="0"/>
                      <a:pt x="253" y="0"/>
                    </a:cubicBezTo>
                  </a:path>
                </a:pathLst>
              </a:custGeom>
              <a:solidFill>
                <a:srgbClr val="F0C495"/>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71" name="Freeform 24"/>
              <p:cNvSpPr/>
              <p:nvPr/>
            </p:nvSpPr>
            <p:spPr bwMode="auto">
              <a:xfrm>
                <a:off x="8955480" y="6126762"/>
                <a:ext cx="455644" cy="144008"/>
              </a:xfrm>
              <a:custGeom>
                <a:avLst/>
                <a:gdLst>
                  <a:gd name="T0" fmla="*/ 243 w 253"/>
                  <a:gd name="T1" fmla="*/ 0 h 80"/>
                  <a:gd name="T2" fmla="*/ 75 w 253"/>
                  <a:gd name="T3" fmla="*/ 57 h 80"/>
                  <a:gd name="T4" fmla="*/ 48 w 253"/>
                  <a:gd name="T5" fmla="*/ 61 h 80"/>
                  <a:gd name="T6" fmla="*/ 0 w 253"/>
                  <a:gd name="T7" fmla="*/ 46 h 80"/>
                  <a:gd name="T8" fmla="*/ 0 w 253"/>
                  <a:gd name="T9" fmla="*/ 80 h 80"/>
                  <a:gd name="T10" fmla="*/ 164 w 253"/>
                  <a:gd name="T11" fmla="*/ 80 h 80"/>
                  <a:gd name="T12" fmla="*/ 253 w 253"/>
                  <a:gd name="T13" fmla="*/ 35 h 80"/>
                  <a:gd name="T14" fmla="*/ 243 w 253"/>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3" h="80">
                    <a:moveTo>
                      <a:pt x="243" y="0"/>
                    </a:moveTo>
                    <a:cubicBezTo>
                      <a:pt x="75" y="57"/>
                      <a:pt x="75" y="57"/>
                      <a:pt x="75" y="57"/>
                    </a:cubicBezTo>
                    <a:cubicBezTo>
                      <a:pt x="66" y="59"/>
                      <a:pt x="57" y="61"/>
                      <a:pt x="48" y="61"/>
                    </a:cubicBezTo>
                    <a:cubicBezTo>
                      <a:pt x="31" y="61"/>
                      <a:pt x="14" y="55"/>
                      <a:pt x="0" y="46"/>
                    </a:cubicBezTo>
                    <a:cubicBezTo>
                      <a:pt x="0" y="80"/>
                      <a:pt x="0" y="80"/>
                      <a:pt x="0" y="80"/>
                    </a:cubicBezTo>
                    <a:cubicBezTo>
                      <a:pt x="164" y="80"/>
                      <a:pt x="164" y="80"/>
                      <a:pt x="164" y="80"/>
                    </a:cubicBezTo>
                    <a:cubicBezTo>
                      <a:pt x="201" y="80"/>
                      <a:pt x="233" y="62"/>
                      <a:pt x="253" y="35"/>
                    </a:cubicBezTo>
                    <a:cubicBezTo>
                      <a:pt x="243" y="0"/>
                      <a:pt x="243" y="0"/>
                      <a:pt x="243" y="0"/>
                    </a:cubicBezTo>
                  </a:path>
                </a:pathLst>
              </a:custGeom>
              <a:solidFill>
                <a:srgbClr val="F0C495"/>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72" name="Freeform 25"/>
              <p:cNvSpPr>
                <a:spLocks noEditPoints="1"/>
              </p:cNvSpPr>
              <p:nvPr/>
            </p:nvSpPr>
            <p:spPr bwMode="auto">
              <a:xfrm>
                <a:off x="8955480" y="5313766"/>
                <a:ext cx="55622" cy="645368"/>
              </a:xfrm>
              <a:custGeom>
                <a:avLst/>
                <a:gdLst>
                  <a:gd name="T0" fmla="*/ 0 w 31"/>
                  <a:gd name="T1" fmla="*/ 336 h 358"/>
                  <a:gd name="T2" fmla="*/ 0 w 31"/>
                  <a:gd name="T3" fmla="*/ 358 h 358"/>
                  <a:gd name="T4" fmla="*/ 22 w 31"/>
                  <a:gd name="T5" fmla="*/ 348 h 358"/>
                  <a:gd name="T6" fmla="*/ 31 w 31"/>
                  <a:gd name="T7" fmla="*/ 345 h 358"/>
                  <a:gd name="T8" fmla="*/ 0 w 31"/>
                  <a:gd name="T9" fmla="*/ 336 h 358"/>
                  <a:gd name="T10" fmla="*/ 0 w 31"/>
                  <a:gd name="T11" fmla="*/ 169 h 358"/>
                  <a:gd name="T12" fmla="*/ 0 w 31"/>
                  <a:gd name="T13" fmla="*/ 186 h 358"/>
                  <a:gd name="T14" fmla="*/ 12 w 31"/>
                  <a:gd name="T15" fmla="*/ 181 h 358"/>
                  <a:gd name="T16" fmla="*/ 25 w 31"/>
                  <a:gd name="T17" fmla="*/ 177 h 358"/>
                  <a:gd name="T18" fmla="*/ 0 w 31"/>
                  <a:gd name="T19" fmla="*/ 169 h 358"/>
                  <a:gd name="T20" fmla="*/ 0 w 31"/>
                  <a:gd name="T21" fmla="*/ 0 h 358"/>
                  <a:gd name="T22" fmla="*/ 0 w 31"/>
                  <a:gd name="T23" fmla="*/ 18 h 358"/>
                  <a:gd name="T24" fmla="*/ 12 w 31"/>
                  <a:gd name="T25" fmla="*/ 14 h 358"/>
                  <a:gd name="T26" fmla="*/ 27 w 31"/>
                  <a:gd name="T27" fmla="*/ 9 h 358"/>
                  <a:gd name="T28" fmla="*/ 0 w 31"/>
                  <a:gd name="T29"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58">
                    <a:moveTo>
                      <a:pt x="0" y="336"/>
                    </a:moveTo>
                    <a:cubicBezTo>
                      <a:pt x="0" y="358"/>
                      <a:pt x="0" y="358"/>
                      <a:pt x="0" y="358"/>
                    </a:cubicBezTo>
                    <a:cubicBezTo>
                      <a:pt x="7" y="354"/>
                      <a:pt x="14" y="350"/>
                      <a:pt x="22" y="348"/>
                    </a:cubicBezTo>
                    <a:cubicBezTo>
                      <a:pt x="31" y="345"/>
                      <a:pt x="31" y="345"/>
                      <a:pt x="31" y="345"/>
                    </a:cubicBezTo>
                    <a:cubicBezTo>
                      <a:pt x="20" y="344"/>
                      <a:pt x="10" y="341"/>
                      <a:pt x="0" y="336"/>
                    </a:cubicBezTo>
                    <a:moveTo>
                      <a:pt x="0" y="169"/>
                    </a:moveTo>
                    <a:cubicBezTo>
                      <a:pt x="0" y="186"/>
                      <a:pt x="0" y="186"/>
                      <a:pt x="0" y="186"/>
                    </a:cubicBezTo>
                    <a:cubicBezTo>
                      <a:pt x="4" y="184"/>
                      <a:pt x="8" y="182"/>
                      <a:pt x="12" y="181"/>
                    </a:cubicBezTo>
                    <a:cubicBezTo>
                      <a:pt x="25" y="177"/>
                      <a:pt x="25" y="177"/>
                      <a:pt x="25" y="177"/>
                    </a:cubicBezTo>
                    <a:cubicBezTo>
                      <a:pt x="16" y="175"/>
                      <a:pt x="8" y="173"/>
                      <a:pt x="0" y="169"/>
                    </a:cubicBezTo>
                    <a:moveTo>
                      <a:pt x="0" y="0"/>
                    </a:moveTo>
                    <a:cubicBezTo>
                      <a:pt x="0" y="18"/>
                      <a:pt x="0" y="18"/>
                      <a:pt x="0" y="18"/>
                    </a:cubicBezTo>
                    <a:cubicBezTo>
                      <a:pt x="4" y="17"/>
                      <a:pt x="8" y="15"/>
                      <a:pt x="12" y="14"/>
                    </a:cubicBezTo>
                    <a:cubicBezTo>
                      <a:pt x="27" y="9"/>
                      <a:pt x="27" y="9"/>
                      <a:pt x="27" y="9"/>
                    </a:cubicBezTo>
                    <a:cubicBezTo>
                      <a:pt x="18" y="7"/>
                      <a:pt x="9" y="4"/>
                      <a:pt x="0" y="0"/>
                    </a:cubicBezTo>
                  </a:path>
                </a:pathLst>
              </a:custGeom>
              <a:solidFill>
                <a:srgbClr val="13978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73" name="Freeform 26"/>
              <p:cNvSpPr>
                <a:spLocks noEditPoints="1"/>
              </p:cNvSpPr>
              <p:nvPr/>
            </p:nvSpPr>
            <p:spPr bwMode="auto">
              <a:xfrm>
                <a:off x="9465221" y="5885225"/>
                <a:ext cx="172962" cy="410689"/>
              </a:xfrm>
              <a:custGeom>
                <a:avLst/>
                <a:gdLst>
                  <a:gd name="T0" fmla="*/ 63 w 96"/>
                  <a:gd name="T1" fmla="*/ 148 h 228"/>
                  <a:gd name="T2" fmla="*/ 0 w 96"/>
                  <a:gd name="T3" fmla="*/ 228 h 228"/>
                  <a:gd name="T4" fmla="*/ 63 w 96"/>
                  <a:gd name="T5" fmla="*/ 148 h 228"/>
                  <a:gd name="T6" fmla="*/ 63 w 96"/>
                  <a:gd name="T7" fmla="*/ 148 h 228"/>
                  <a:gd name="T8" fmla="*/ 63 w 96"/>
                  <a:gd name="T9" fmla="*/ 148 h 228"/>
                  <a:gd name="T10" fmla="*/ 63 w 96"/>
                  <a:gd name="T11" fmla="*/ 148 h 228"/>
                  <a:gd name="T12" fmla="*/ 63 w 96"/>
                  <a:gd name="T13" fmla="*/ 148 h 228"/>
                  <a:gd name="T14" fmla="*/ 63 w 96"/>
                  <a:gd name="T15" fmla="*/ 148 h 228"/>
                  <a:gd name="T16" fmla="*/ 63 w 96"/>
                  <a:gd name="T17" fmla="*/ 148 h 228"/>
                  <a:gd name="T18" fmla="*/ 96 w 96"/>
                  <a:gd name="T19" fmla="*/ 1 h 228"/>
                  <a:gd name="T20" fmla="*/ 96 w 96"/>
                  <a:gd name="T21" fmla="*/ 1 h 228"/>
                  <a:gd name="T22" fmla="*/ 96 w 96"/>
                  <a:gd name="T23" fmla="*/ 1 h 228"/>
                  <a:gd name="T24" fmla="*/ 96 w 96"/>
                  <a:gd name="T25" fmla="*/ 0 h 228"/>
                  <a:gd name="T26" fmla="*/ 96 w 96"/>
                  <a:gd name="T27" fmla="*/ 0 h 228"/>
                  <a:gd name="T28" fmla="*/ 96 w 96"/>
                  <a:gd name="T29" fmla="*/ 0 h 228"/>
                  <a:gd name="T30" fmla="*/ 96 w 96"/>
                  <a:gd name="T31" fmla="*/ 0 h 228"/>
                  <a:gd name="T32" fmla="*/ 96 w 96"/>
                  <a:gd name="T33" fmla="*/ 0 h 228"/>
                  <a:gd name="T34" fmla="*/ 96 w 96"/>
                  <a:gd name="T35" fmla="*/ 0 h 228"/>
                  <a:gd name="T36" fmla="*/ 96 w 96"/>
                  <a:gd name="T37" fmla="*/ 0 h 228"/>
                  <a:gd name="T38" fmla="*/ 96 w 96"/>
                  <a:gd name="T39" fmla="*/ 0 h 228"/>
                  <a:gd name="T40" fmla="*/ 96 w 96"/>
                  <a:gd name="T41" fmla="*/ 0 h 228"/>
                  <a:gd name="T42" fmla="*/ 96 w 96"/>
                  <a:gd name="T43" fmla="*/ 0 h 228"/>
                  <a:gd name="T44" fmla="*/ 96 w 96"/>
                  <a:gd name="T45" fmla="*/ 0 h 228"/>
                  <a:gd name="T46" fmla="*/ 96 w 96"/>
                  <a:gd name="T47" fmla="*/ 0 h 228"/>
                  <a:gd name="T48" fmla="*/ 96 w 96"/>
                  <a:gd name="T4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228">
                    <a:moveTo>
                      <a:pt x="63" y="148"/>
                    </a:moveTo>
                    <a:cubicBezTo>
                      <a:pt x="40" y="184"/>
                      <a:pt x="13" y="213"/>
                      <a:pt x="0" y="228"/>
                    </a:cubicBezTo>
                    <a:cubicBezTo>
                      <a:pt x="13" y="213"/>
                      <a:pt x="40" y="184"/>
                      <a:pt x="63" y="148"/>
                    </a:cubicBezTo>
                    <a:moveTo>
                      <a:pt x="63" y="148"/>
                    </a:moveTo>
                    <a:cubicBezTo>
                      <a:pt x="63" y="148"/>
                      <a:pt x="63" y="148"/>
                      <a:pt x="63" y="148"/>
                    </a:cubicBezTo>
                    <a:cubicBezTo>
                      <a:pt x="63" y="148"/>
                      <a:pt x="63" y="148"/>
                      <a:pt x="63" y="148"/>
                    </a:cubicBezTo>
                    <a:moveTo>
                      <a:pt x="63" y="148"/>
                    </a:moveTo>
                    <a:cubicBezTo>
                      <a:pt x="63" y="148"/>
                      <a:pt x="63" y="148"/>
                      <a:pt x="63" y="148"/>
                    </a:cubicBezTo>
                    <a:cubicBezTo>
                      <a:pt x="63" y="148"/>
                      <a:pt x="63" y="148"/>
                      <a:pt x="63" y="148"/>
                    </a:cubicBezTo>
                    <a:moveTo>
                      <a:pt x="96" y="1"/>
                    </a:moveTo>
                    <a:cubicBezTo>
                      <a:pt x="96" y="1"/>
                      <a:pt x="96" y="1"/>
                      <a:pt x="96" y="1"/>
                    </a:cubicBezTo>
                    <a:cubicBezTo>
                      <a:pt x="96" y="1"/>
                      <a:pt x="96" y="1"/>
                      <a:pt x="96" y="1"/>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cubicBezTo>
                      <a:pt x="96" y="0"/>
                      <a:pt x="96" y="0"/>
                      <a:pt x="96" y="0"/>
                    </a:cubicBezTo>
                  </a:path>
                </a:pathLst>
              </a:custGeom>
              <a:solidFill>
                <a:srgbClr val="FBE6E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74" name="Freeform 27"/>
              <p:cNvSpPr>
                <a:spLocks noEditPoints="1"/>
              </p:cNvSpPr>
              <p:nvPr/>
            </p:nvSpPr>
            <p:spPr bwMode="auto">
              <a:xfrm>
                <a:off x="9393599" y="5834175"/>
                <a:ext cx="277348" cy="477740"/>
              </a:xfrm>
              <a:custGeom>
                <a:avLst/>
                <a:gdLst>
                  <a:gd name="T0" fmla="*/ 136 w 154"/>
                  <a:gd name="T1" fmla="*/ 28 h 265"/>
                  <a:gd name="T2" fmla="*/ 141 w 154"/>
                  <a:gd name="T3" fmla="*/ 55 h 265"/>
                  <a:gd name="T4" fmla="*/ 83 w 154"/>
                  <a:gd name="T5" fmla="*/ 135 h 265"/>
                  <a:gd name="T6" fmla="*/ 0 w 154"/>
                  <a:gd name="T7" fmla="*/ 162 h 265"/>
                  <a:gd name="T8" fmla="*/ 10 w 154"/>
                  <a:gd name="T9" fmla="*/ 197 h 265"/>
                  <a:gd name="T10" fmla="*/ 27 w 154"/>
                  <a:gd name="T11" fmla="*/ 253 h 265"/>
                  <a:gd name="T12" fmla="*/ 30 w 154"/>
                  <a:gd name="T13" fmla="*/ 265 h 265"/>
                  <a:gd name="T14" fmla="*/ 31 w 154"/>
                  <a:gd name="T15" fmla="*/ 265 h 265"/>
                  <a:gd name="T16" fmla="*/ 31 w 154"/>
                  <a:gd name="T17" fmla="*/ 265 h 265"/>
                  <a:gd name="T18" fmla="*/ 40 w 154"/>
                  <a:gd name="T19" fmla="*/ 256 h 265"/>
                  <a:gd name="T20" fmla="*/ 103 w 154"/>
                  <a:gd name="T21" fmla="*/ 176 h 265"/>
                  <a:gd name="T22" fmla="*/ 103 w 154"/>
                  <a:gd name="T23" fmla="*/ 176 h 265"/>
                  <a:gd name="T24" fmla="*/ 103 w 154"/>
                  <a:gd name="T25" fmla="*/ 176 h 265"/>
                  <a:gd name="T26" fmla="*/ 103 w 154"/>
                  <a:gd name="T27" fmla="*/ 176 h 265"/>
                  <a:gd name="T28" fmla="*/ 103 w 154"/>
                  <a:gd name="T29" fmla="*/ 176 h 265"/>
                  <a:gd name="T30" fmla="*/ 136 w 154"/>
                  <a:gd name="T31" fmla="*/ 29 h 265"/>
                  <a:gd name="T32" fmla="*/ 136 w 154"/>
                  <a:gd name="T33" fmla="*/ 29 h 265"/>
                  <a:gd name="T34" fmla="*/ 136 w 154"/>
                  <a:gd name="T35" fmla="*/ 28 h 265"/>
                  <a:gd name="T36" fmla="*/ 136 w 154"/>
                  <a:gd name="T37" fmla="*/ 28 h 265"/>
                  <a:gd name="T38" fmla="*/ 136 w 154"/>
                  <a:gd name="T39" fmla="*/ 28 h 265"/>
                  <a:gd name="T40" fmla="*/ 136 w 154"/>
                  <a:gd name="T41" fmla="*/ 28 h 265"/>
                  <a:gd name="T42" fmla="*/ 136 w 154"/>
                  <a:gd name="T43" fmla="*/ 28 h 265"/>
                  <a:gd name="T44" fmla="*/ 136 w 154"/>
                  <a:gd name="T45" fmla="*/ 28 h 265"/>
                  <a:gd name="T46" fmla="*/ 136 w 154"/>
                  <a:gd name="T47" fmla="*/ 28 h 265"/>
                  <a:gd name="T48" fmla="*/ 136 w 154"/>
                  <a:gd name="T49" fmla="*/ 28 h 265"/>
                  <a:gd name="T50" fmla="*/ 121 w 154"/>
                  <a:gd name="T51" fmla="*/ 0 h 265"/>
                  <a:gd name="T52" fmla="*/ 124 w 154"/>
                  <a:gd name="T53" fmla="*/ 4 h 265"/>
                  <a:gd name="T54" fmla="*/ 121 w 154"/>
                  <a:gd name="T55"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4" h="265">
                    <a:moveTo>
                      <a:pt x="136" y="28"/>
                    </a:moveTo>
                    <a:cubicBezTo>
                      <a:pt x="139" y="37"/>
                      <a:pt x="141" y="46"/>
                      <a:pt x="141" y="55"/>
                    </a:cubicBezTo>
                    <a:cubicBezTo>
                      <a:pt x="141" y="90"/>
                      <a:pt x="118" y="123"/>
                      <a:pt x="83" y="135"/>
                    </a:cubicBezTo>
                    <a:cubicBezTo>
                      <a:pt x="0" y="162"/>
                      <a:pt x="0" y="162"/>
                      <a:pt x="0" y="162"/>
                    </a:cubicBezTo>
                    <a:cubicBezTo>
                      <a:pt x="10" y="197"/>
                      <a:pt x="10" y="197"/>
                      <a:pt x="10" y="197"/>
                    </a:cubicBezTo>
                    <a:cubicBezTo>
                      <a:pt x="27" y="253"/>
                      <a:pt x="27" y="253"/>
                      <a:pt x="27" y="253"/>
                    </a:cubicBezTo>
                    <a:cubicBezTo>
                      <a:pt x="30" y="265"/>
                      <a:pt x="30" y="265"/>
                      <a:pt x="30" y="265"/>
                    </a:cubicBezTo>
                    <a:cubicBezTo>
                      <a:pt x="30" y="265"/>
                      <a:pt x="31" y="265"/>
                      <a:pt x="31" y="265"/>
                    </a:cubicBezTo>
                    <a:cubicBezTo>
                      <a:pt x="31" y="265"/>
                      <a:pt x="31" y="265"/>
                      <a:pt x="31" y="265"/>
                    </a:cubicBezTo>
                    <a:cubicBezTo>
                      <a:pt x="32" y="264"/>
                      <a:pt x="35" y="260"/>
                      <a:pt x="40" y="256"/>
                    </a:cubicBezTo>
                    <a:cubicBezTo>
                      <a:pt x="53" y="241"/>
                      <a:pt x="80" y="212"/>
                      <a:pt x="103" y="176"/>
                    </a:cubicBezTo>
                    <a:cubicBezTo>
                      <a:pt x="103" y="176"/>
                      <a:pt x="103" y="176"/>
                      <a:pt x="103" y="176"/>
                    </a:cubicBezTo>
                    <a:cubicBezTo>
                      <a:pt x="103" y="176"/>
                      <a:pt x="103" y="176"/>
                      <a:pt x="103" y="176"/>
                    </a:cubicBezTo>
                    <a:cubicBezTo>
                      <a:pt x="103" y="176"/>
                      <a:pt x="103" y="176"/>
                      <a:pt x="103" y="176"/>
                    </a:cubicBezTo>
                    <a:cubicBezTo>
                      <a:pt x="103" y="176"/>
                      <a:pt x="103" y="176"/>
                      <a:pt x="103" y="176"/>
                    </a:cubicBezTo>
                    <a:cubicBezTo>
                      <a:pt x="131" y="130"/>
                      <a:pt x="154" y="75"/>
                      <a:pt x="136" y="29"/>
                    </a:cubicBezTo>
                    <a:cubicBezTo>
                      <a:pt x="136" y="29"/>
                      <a:pt x="136" y="29"/>
                      <a:pt x="136" y="29"/>
                    </a:cubicBezTo>
                    <a:cubicBezTo>
                      <a:pt x="136" y="29"/>
                      <a:pt x="136" y="29"/>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moveTo>
                      <a:pt x="121" y="0"/>
                    </a:moveTo>
                    <a:cubicBezTo>
                      <a:pt x="122" y="2"/>
                      <a:pt x="123" y="3"/>
                      <a:pt x="124" y="4"/>
                    </a:cubicBezTo>
                    <a:cubicBezTo>
                      <a:pt x="123" y="3"/>
                      <a:pt x="122" y="2"/>
                      <a:pt x="121" y="0"/>
                    </a:cubicBezTo>
                  </a:path>
                </a:pathLst>
              </a:custGeom>
              <a:solidFill>
                <a:srgbClr val="F0C495"/>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75" name="Freeform 28"/>
              <p:cNvSpPr/>
              <p:nvPr/>
            </p:nvSpPr>
            <p:spPr bwMode="auto">
              <a:xfrm>
                <a:off x="8854142" y="4858123"/>
                <a:ext cx="793185" cy="491454"/>
              </a:xfrm>
              <a:custGeom>
                <a:avLst/>
                <a:gdLst>
                  <a:gd name="T0" fmla="*/ 425 w 440"/>
                  <a:gd name="T1" fmla="*/ 67 h 273"/>
                  <a:gd name="T2" fmla="*/ 372 w 440"/>
                  <a:gd name="T3" fmla="*/ 174 h 273"/>
                  <a:gd name="T4" fmla="*/ 121 w 440"/>
                  <a:gd name="T5" fmla="*/ 258 h 273"/>
                  <a:gd name="T6" fmla="*/ 15 w 440"/>
                  <a:gd name="T7" fmla="*/ 205 h 273"/>
                  <a:gd name="T8" fmla="*/ 68 w 440"/>
                  <a:gd name="T9" fmla="*/ 98 h 273"/>
                  <a:gd name="T10" fmla="*/ 319 w 440"/>
                  <a:gd name="T11" fmla="*/ 14 h 273"/>
                  <a:gd name="T12" fmla="*/ 425 w 440"/>
                  <a:gd name="T13" fmla="*/ 67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7"/>
                    </a:moveTo>
                    <a:cubicBezTo>
                      <a:pt x="440" y="112"/>
                      <a:pt x="416" y="159"/>
                      <a:pt x="372" y="174"/>
                    </a:cubicBezTo>
                    <a:cubicBezTo>
                      <a:pt x="121" y="258"/>
                      <a:pt x="121" y="258"/>
                      <a:pt x="121" y="258"/>
                    </a:cubicBezTo>
                    <a:cubicBezTo>
                      <a:pt x="77" y="273"/>
                      <a:pt x="29" y="249"/>
                      <a:pt x="15" y="205"/>
                    </a:cubicBezTo>
                    <a:cubicBezTo>
                      <a:pt x="0" y="161"/>
                      <a:pt x="24" y="113"/>
                      <a:pt x="68" y="98"/>
                    </a:cubicBezTo>
                    <a:cubicBezTo>
                      <a:pt x="319" y="14"/>
                      <a:pt x="319" y="14"/>
                      <a:pt x="319" y="14"/>
                    </a:cubicBezTo>
                    <a:cubicBezTo>
                      <a:pt x="363" y="0"/>
                      <a:pt x="410" y="23"/>
                      <a:pt x="425" y="67"/>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76" name="Freeform 29"/>
              <p:cNvSpPr/>
              <p:nvPr/>
            </p:nvSpPr>
            <p:spPr bwMode="auto">
              <a:xfrm>
                <a:off x="8854142" y="5160615"/>
                <a:ext cx="793185" cy="492217"/>
              </a:xfrm>
              <a:custGeom>
                <a:avLst/>
                <a:gdLst>
                  <a:gd name="T0" fmla="*/ 425 w 440"/>
                  <a:gd name="T1" fmla="*/ 68 h 273"/>
                  <a:gd name="T2" fmla="*/ 372 w 440"/>
                  <a:gd name="T3" fmla="*/ 174 h 273"/>
                  <a:gd name="T4" fmla="*/ 121 w 440"/>
                  <a:gd name="T5" fmla="*/ 258 h 273"/>
                  <a:gd name="T6" fmla="*/ 15 w 440"/>
                  <a:gd name="T7" fmla="*/ 205 h 273"/>
                  <a:gd name="T8" fmla="*/ 68 w 440"/>
                  <a:gd name="T9" fmla="*/ 99 h 273"/>
                  <a:gd name="T10" fmla="*/ 319 w 440"/>
                  <a:gd name="T11" fmla="*/ 15 h 273"/>
                  <a:gd name="T12" fmla="*/ 425 w 440"/>
                  <a:gd name="T13" fmla="*/ 68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8"/>
                    </a:moveTo>
                    <a:cubicBezTo>
                      <a:pt x="440" y="112"/>
                      <a:pt x="416" y="160"/>
                      <a:pt x="372" y="174"/>
                    </a:cubicBezTo>
                    <a:cubicBezTo>
                      <a:pt x="121" y="258"/>
                      <a:pt x="121" y="258"/>
                      <a:pt x="121" y="258"/>
                    </a:cubicBezTo>
                    <a:cubicBezTo>
                      <a:pt x="77" y="273"/>
                      <a:pt x="29" y="249"/>
                      <a:pt x="15" y="205"/>
                    </a:cubicBezTo>
                    <a:cubicBezTo>
                      <a:pt x="0" y="161"/>
                      <a:pt x="24" y="113"/>
                      <a:pt x="68" y="99"/>
                    </a:cubicBezTo>
                    <a:cubicBezTo>
                      <a:pt x="319" y="15"/>
                      <a:pt x="319" y="15"/>
                      <a:pt x="319" y="15"/>
                    </a:cubicBezTo>
                    <a:cubicBezTo>
                      <a:pt x="363" y="0"/>
                      <a:pt x="410" y="24"/>
                      <a:pt x="425" y="68"/>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77" name="Freeform 30"/>
              <p:cNvSpPr/>
              <p:nvPr/>
            </p:nvSpPr>
            <p:spPr bwMode="auto">
              <a:xfrm>
                <a:off x="8872428" y="5762552"/>
                <a:ext cx="793185" cy="492217"/>
              </a:xfrm>
              <a:custGeom>
                <a:avLst/>
                <a:gdLst>
                  <a:gd name="T0" fmla="*/ 425 w 440"/>
                  <a:gd name="T1" fmla="*/ 68 h 273"/>
                  <a:gd name="T2" fmla="*/ 372 w 440"/>
                  <a:gd name="T3" fmla="*/ 175 h 273"/>
                  <a:gd name="T4" fmla="*/ 121 w 440"/>
                  <a:gd name="T5" fmla="*/ 259 h 273"/>
                  <a:gd name="T6" fmla="*/ 15 w 440"/>
                  <a:gd name="T7" fmla="*/ 205 h 273"/>
                  <a:gd name="T8" fmla="*/ 68 w 440"/>
                  <a:gd name="T9" fmla="*/ 99 h 273"/>
                  <a:gd name="T10" fmla="*/ 319 w 440"/>
                  <a:gd name="T11" fmla="*/ 15 h 273"/>
                  <a:gd name="T12" fmla="*/ 425 w 440"/>
                  <a:gd name="T13" fmla="*/ 68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8"/>
                    </a:moveTo>
                    <a:cubicBezTo>
                      <a:pt x="440" y="112"/>
                      <a:pt x="416" y="160"/>
                      <a:pt x="372" y="175"/>
                    </a:cubicBezTo>
                    <a:cubicBezTo>
                      <a:pt x="121" y="259"/>
                      <a:pt x="121" y="259"/>
                      <a:pt x="121" y="259"/>
                    </a:cubicBezTo>
                    <a:cubicBezTo>
                      <a:pt x="77" y="273"/>
                      <a:pt x="29" y="249"/>
                      <a:pt x="15" y="205"/>
                    </a:cubicBezTo>
                    <a:cubicBezTo>
                      <a:pt x="0" y="161"/>
                      <a:pt x="24" y="114"/>
                      <a:pt x="68" y="99"/>
                    </a:cubicBezTo>
                    <a:cubicBezTo>
                      <a:pt x="319" y="15"/>
                      <a:pt x="319" y="15"/>
                      <a:pt x="319" y="15"/>
                    </a:cubicBezTo>
                    <a:cubicBezTo>
                      <a:pt x="363" y="0"/>
                      <a:pt x="410" y="24"/>
                      <a:pt x="425" y="68"/>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78" name="Freeform 31"/>
              <p:cNvSpPr/>
              <p:nvPr/>
            </p:nvSpPr>
            <p:spPr bwMode="auto">
              <a:xfrm>
                <a:off x="8854142" y="5461584"/>
                <a:ext cx="793185" cy="493741"/>
              </a:xfrm>
              <a:custGeom>
                <a:avLst/>
                <a:gdLst>
                  <a:gd name="T0" fmla="*/ 425 w 440"/>
                  <a:gd name="T1" fmla="*/ 68 h 274"/>
                  <a:gd name="T2" fmla="*/ 372 w 440"/>
                  <a:gd name="T3" fmla="*/ 175 h 274"/>
                  <a:gd name="T4" fmla="*/ 121 w 440"/>
                  <a:gd name="T5" fmla="*/ 259 h 274"/>
                  <a:gd name="T6" fmla="*/ 15 w 440"/>
                  <a:gd name="T7" fmla="*/ 206 h 274"/>
                  <a:gd name="T8" fmla="*/ 68 w 440"/>
                  <a:gd name="T9" fmla="*/ 99 h 274"/>
                  <a:gd name="T10" fmla="*/ 319 w 440"/>
                  <a:gd name="T11" fmla="*/ 15 h 274"/>
                  <a:gd name="T12" fmla="*/ 425 w 440"/>
                  <a:gd name="T13" fmla="*/ 68 h 274"/>
                </a:gdLst>
                <a:ahLst/>
                <a:cxnLst>
                  <a:cxn ang="0">
                    <a:pos x="T0" y="T1"/>
                  </a:cxn>
                  <a:cxn ang="0">
                    <a:pos x="T2" y="T3"/>
                  </a:cxn>
                  <a:cxn ang="0">
                    <a:pos x="T4" y="T5"/>
                  </a:cxn>
                  <a:cxn ang="0">
                    <a:pos x="T6" y="T7"/>
                  </a:cxn>
                  <a:cxn ang="0">
                    <a:pos x="T8" y="T9"/>
                  </a:cxn>
                  <a:cxn ang="0">
                    <a:pos x="T10" y="T11"/>
                  </a:cxn>
                  <a:cxn ang="0">
                    <a:pos x="T12" y="T13"/>
                  </a:cxn>
                </a:cxnLst>
                <a:rect l="0" t="0" r="r" b="b"/>
                <a:pathLst>
                  <a:path w="440" h="274">
                    <a:moveTo>
                      <a:pt x="425" y="68"/>
                    </a:moveTo>
                    <a:cubicBezTo>
                      <a:pt x="440" y="112"/>
                      <a:pt x="416" y="160"/>
                      <a:pt x="372" y="175"/>
                    </a:cubicBezTo>
                    <a:cubicBezTo>
                      <a:pt x="121" y="259"/>
                      <a:pt x="121" y="259"/>
                      <a:pt x="121" y="259"/>
                    </a:cubicBezTo>
                    <a:cubicBezTo>
                      <a:pt x="77" y="274"/>
                      <a:pt x="29" y="250"/>
                      <a:pt x="15" y="206"/>
                    </a:cubicBezTo>
                    <a:cubicBezTo>
                      <a:pt x="0" y="162"/>
                      <a:pt x="24" y="114"/>
                      <a:pt x="68" y="99"/>
                    </a:cubicBezTo>
                    <a:cubicBezTo>
                      <a:pt x="319" y="15"/>
                      <a:pt x="319" y="15"/>
                      <a:pt x="319" y="15"/>
                    </a:cubicBezTo>
                    <a:cubicBezTo>
                      <a:pt x="363" y="0"/>
                      <a:pt x="410" y="24"/>
                      <a:pt x="425" y="68"/>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79" name="Freeform 32"/>
              <p:cNvSpPr/>
              <p:nvPr/>
            </p:nvSpPr>
            <p:spPr bwMode="auto">
              <a:xfrm>
                <a:off x="8872428" y="4875648"/>
                <a:ext cx="756612" cy="454119"/>
              </a:xfrm>
              <a:custGeom>
                <a:avLst/>
                <a:gdLst>
                  <a:gd name="T0" fmla="*/ 335 w 420"/>
                  <a:gd name="T1" fmla="*/ 0 h 252"/>
                  <a:gd name="T2" fmla="*/ 309 w 420"/>
                  <a:gd name="T3" fmla="*/ 4 h 252"/>
                  <a:gd name="T4" fmla="*/ 145 w 420"/>
                  <a:gd name="T5" fmla="*/ 59 h 252"/>
                  <a:gd name="T6" fmla="*/ 58 w 420"/>
                  <a:gd name="T7" fmla="*/ 88 h 252"/>
                  <a:gd name="T8" fmla="*/ 11 w 420"/>
                  <a:gd name="T9" fmla="*/ 126 h 252"/>
                  <a:gd name="T10" fmla="*/ 0 w 420"/>
                  <a:gd name="T11" fmla="*/ 168 h 252"/>
                  <a:gd name="T12" fmla="*/ 5 w 420"/>
                  <a:gd name="T13" fmla="*/ 195 h 252"/>
                  <a:gd name="T14" fmla="*/ 73 w 420"/>
                  <a:gd name="T15" fmla="*/ 252 h 252"/>
                  <a:gd name="T16" fmla="*/ 309 w 420"/>
                  <a:gd name="T17" fmla="*/ 173 h 252"/>
                  <a:gd name="T18" fmla="*/ 335 w 420"/>
                  <a:gd name="T19" fmla="*/ 168 h 252"/>
                  <a:gd name="T20" fmla="*/ 347 w 420"/>
                  <a:gd name="T21" fmla="*/ 169 h 252"/>
                  <a:gd name="T22" fmla="*/ 362 w 420"/>
                  <a:gd name="T23" fmla="*/ 164 h 252"/>
                  <a:gd name="T24" fmla="*/ 420 w 420"/>
                  <a:gd name="T25" fmla="*/ 84 h 252"/>
                  <a:gd name="T26" fmla="*/ 415 w 420"/>
                  <a:gd name="T27" fmla="*/ 57 h 252"/>
                  <a:gd name="T28" fmla="*/ 335 w 42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252">
                    <a:moveTo>
                      <a:pt x="335" y="0"/>
                    </a:moveTo>
                    <a:cubicBezTo>
                      <a:pt x="326" y="0"/>
                      <a:pt x="317" y="1"/>
                      <a:pt x="309" y="4"/>
                    </a:cubicBezTo>
                    <a:cubicBezTo>
                      <a:pt x="145" y="59"/>
                      <a:pt x="145" y="59"/>
                      <a:pt x="145" y="59"/>
                    </a:cubicBezTo>
                    <a:cubicBezTo>
                      <a:pt x="58" y="88"/>
                      <a:pt x="58" y="88"/>
                      <a:pt x="58" y="88"/>
                    </a:cubicBezTo>
                    <a:cubicBezTo>
                      <a:pt x="37" y="95"/>
                      <a:pt x="21" y="109"/>
                      <a:pt x="11" y="126"/>
                    </a:cubicBezTo>
                    <a:cubicBezTo>
                      <a:pt x="4" y="139"/>
                      <a:pt x="0" y="153"/>
                      <a:pt x="0" y="168"/>
                    </a:cubicBezTo>
                    <a:cubicBezTo>
                      <a:pt x="0" y="177"/>
                      <a:pt x="2" y="186"/>
                      <a:pt x="5" y="195"/>
                    </a:cubicBezTo>
                    <a:cubicBezTo>
                      <a:pt x="15" y="226"/>
                      <a:pt x="42" y="247"/>
                      <a:pt x="73" y="252"/>
                    </a:cubicBezTo>
                    <a:cubicBezTo>
                      <a:pt x="309" y="173"/>
                      <a:pt x="309" y="173"/>
                      <a:pt x="309" y="173"/>
                    </a:cubicBezTo>
                    <a:cubicBezTo>
                      <a:pt x="317" y="170"/>
                      <a:pt x="326" y="168"/>
                      <a:pt x="335" y="168"/>
                    </a:cubicBezTo>
                    <a:cubicBezTo>
                      <a:pt x="339" y="168"/>
                      <a:pt x="343" y="169"/>
                      <a:pt x="347" y="169"/>
                    </a:cubicBezTo>
                    <a:cubicBezTo>
                      <a:pt x="362" y="164"/>
                      <a:pt x="362" y="164"/>
                      <a:pt x="362" y="164"/>
                    </a:cubicBezTo>
                    <a:cubicBezTo>
                      <a:pt x="397" y="152"/>
                      <a:pt x="420" y="119"/>
                      <a:pt x="420" y="84"/>
                    </a:cubicBezTo>
                    <a:cubicBezTo>
                      <a:pt x="420" y="75"/>
                      <a:pt x="418" y="66"/>
                      <a:pt x="415" y="57"/>
                    </a:cubicBezTo>
                    <a:cubicBezTo>
                      <a:pt x="403" y="22"/>
                      <a:pt x="371" y="0"/>
                      <a:pt x="335" y="0"/>
                    </a:cubicBezTo>
                  </a:path>
                </a:pathLst>
              </a:custGeom>
              <a:solidFill>
                <a:srgbClr val="FDCF9D"/>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80" name="Freeform 33"/>
              <p:cNvSpPr/>
              <p:nvPr/>
            </p:nvSpPr>
            <p:spPr bwMode="auto">
              <a:xfrm>
                <a:off x="8872428" y="5180426"/>
                <a:ext cx="756612" cy="452596"/>
              </a:xfrm>
              <a:custGeom>
                <a:avLst/>
                <a:gdLst>
                  <a:gd name="T0" fmla="*/ 347 w 420"/>
                  <a:gd name="T1" fmla="*/ 0 h 251"/>
                  <a:gd name="T2" fmla="*/ 111 w 420"/>
                  <a:gd name="T3" fmla="*/ 79 h 251"/>
                  <a:gd name="T4" fmla="*/ 84 w 420"/>
                  <a:gd name="T5" fmla="*/ 83 h 251"/>
                  <a:gd name="T6" fmla="*/ 73 w 420"/>
                  <a:gd name="T7" fmla="*/ 83 h 251"/>
                  <a:gd name="T8" fmla="*/ 58 w 420"/>
                  <a:gd name="T9" fmla="*/ 88 h 251"/>
                  <a:gd name="T10" fmla="*/ 0 w 420"/>
                  <a:gd name="T11" fmla="*/ 168 h 251"/>
                  <a:gd name="T12" fmla="*/ 5 w 420"/>
                  <a:gd name="T13" fmla="*/ 194 h 251"/>
                  <a:gd name="T14" fmla="*/ 71 w 420"/>
                  <a:gd name="T15" fmla="*/ 251 h 251"/>
                  <a:gd name="T16" fmla="*/ 309 w 420"/>
                  <a:gd name="T17" fmla="*/ 171 h 251"/>
                  <a:gd name="T18" fmla="*/ 335 w 420"/>
                  <a:gd name="T19" fmla="*/ 167 h 251"/>
                  <a:gd name="T20" fmla="*/ 349 w 420"/>
                  <a:gd name="T21" fmla="*/ 168 h 251"/>
                  <a:gd name="T22" fmla="*/ 362 w 420"/>
                  <a:gd name="T23" fmla="*/ 163 h 251"/>
                  <a:gd name="T24" fmla="*/ 420 w 420"/>
                  <a:gd name="T25" fmla="*/ 84 h 251"/>
                  <a:gd name="T26" fmla="*/ 415 w 420"/>
                  <a:gd name="T27" fmla="*/ 57 h 251"/>
                  <a:gd name="T28" fmla="*/ 347 w 420"/>
                  <a:gd name="T29"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251">
                    <a:moveTo>
                      <a:pt x="347" y="0"/>
                    </a:moveTo>
                    <a:cubicBezTo>
                      <a:pt x="111" y="79"/>
                      <a:pt x="111" y="79"/>
                      <a:pt x="111" y="79"/>
                    </a:cubicBezTo>
                    <a:cubicBezTo>
                      <a:pt x="102" y="82"/>
                      <a:pt x="93" y="83"/>
                      <a:pt x="84" y="83"/>
                    </a:cubicBezTo>
                    <a:cubicBezTo>
                      <a:pt x="81" y="83"/>
                      <a:pt x="77" y="83"/>
                      <a:pt x="73" y="83"/>
                    </a:cubicBezTo>
                    <a:cubicBezTo>
                      <a:pt x="58" y="88"/>
                      <a:pt x="58" y="88"/>
                      <a:pt x="58" y="88"/>
                    </a:cubicBezTo>
                    <a:cubicBezTo>
                      <a:pt x="23" y="100"/>
                      <a:pt x="0" y="132"/>
                      <a:pt x="0" y="168"/>
                    </a:cubicBezTo>
                    <a:cubicBezTo>
                      <a:pt x="0" y="176"/>
                      <a:pt x="2" y="185"/>
                      <a:pt x="5" y="194"/>
                    </a:cubicBezTo>
                    <a:cubicBezTo>
                      <a:pt x="15" y="225"/>
                      <a:pt x="41" y="246"/>
                      <a:pt x="71" y="251"/>
                    </a:cubicBezTo>
                    <a:cubicBezTo>
                      <a:pt x="309" y="171"/>
                      <a:pt x="309" y="171"/>
                      <a:pt x="309" y="171"/>
                    </a:cubicBezTo>
                    <a:cubicBezTo>
                      <a:pt x="317" y="168"/>
                      <a:pt x="326" y="167"/>
                      <a:pt x="335" y="167"/>
                    </a:cubicBezTo>
                    <a:cubicBezTo>
                      <a:pt x="340" y="167"/>
                      <a:pt x="344" y="167"/>
                      <a:pt x="349" y="168"/>
                    </a:cubicBezTo>
                    <a:cubicBezTo>
                      <a:pt x="362" y="163"/>
                      <a:pt x="362" y="163"/>
                      <a:pt x="362" y="163"/>
                    </a:cubicBezTo>
                    <a:cubicBezTo>
                      <a:pt x="397" y="152"/>
                      <a:pt x="420" y="119"/>
                      <a:pt x="420" y="84"/>
                    </a:cubicBezTo>
                    <a:cubicBezTo>
                      <a:pt x="420" y="75"/>
                      <a:pt x="418" y="66"/>
                      <a:pt x="415" y="57"/>
                    </a:cubicBezTo>
                    <a:cubicBezTo>
                      <a:pt x="405" y="25"/>
                      <a:pt x="377" y="4"/>
                      <a:pt x="347" y="0"/>
                    </a:cubicBezTo>
                  </a:path>
                </a:pathLst>
              </a:custGeom>
              <a:solidFill>
                <a:srgbClr val="FDCF9D"/>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81" name="Freeform 34"/>
              <p:cNvSpPr/>
              <p:nvPr/>
            </p:nvSpPr>
            <p:spPr bwMode="auto">
              <a:xfrm>
                <a:off x="9004245" y="5178901"/>
                <a:ext cx="493741" cy="150866"/>
              </a:xfrm>
              <a:custGeom>
                <a:avLst/>
                <a:gdLst>
                  <a:gd name="T0" fmla="*/ 262 w 274"/>
                  <a:gd name="T1" fmla="*/ 0 h 84"/>
                  <a:gd name="T2" fmla="*/ 236 w 274"/>
                  <a:gd name="T3" fmla="*/ 5 h 84"/>
                  <a:gd name="T4" fmla="*/ 0 w 274"/>
                  <a:gd name="T5" fmla="*/ 84 h 84"/>
                  <a:gd name="T6" fmla="*/ 11 w 274"/>
                  <a:gd name="T7" fmla="*/ 84 h 84"/>
                  <a:gd name="T8" fmla="*/ 38 w 274"/>
                  <a:gd name="T9" fmla="*/ 80 h 84"/>
                  <a:gd name="T10" fmla="*/ 274 w 274"/>
                  <a:gd name="T11" fmla="*/ 1 h 84"/>
                  <a:gd name="T12" fmla="*/ 262 w 274"/>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74" h="84">
                    <a:moveTo>
                      <a:pt x="262" y="0"/>
                    </a:moveTo>
                    <a:cubicBezTo>
                      <a:pt x="253" y="0"/>
                      <a:pt x="244" y="2"/>
                      <a:pt x="236" y="5"/>
                    </a:cubicBezTo>
                    <a:cubicBezTo>
                      <a:pt x="0" y="84"/>
                      <a:pt x="0" y="84"/>
                      <a:pt x="0" y="84"/>
                    </a:cubicBezTo>
                    <a:cubicBezTo>
                      <a:pt x="4" y="84"/>
                      <a:pt x="8" y="84"/>
                      <a:pt x="11" y="84"/>
                    </a:cubicBezTo>
                    <a:cubicBezTo>
                      <a:pt x="20" y="84"/>
                      <a:pt x="29" y="83"/>
                      <a:pt x="38" y="80"/>
                    </a:cubicBezTo>
                    <a:cubicBezTo>
                      <a:pt x="274" y="1"/>
                      <a:pt x="274" y="1"/>
                      <a:pt x="274" y="1"/>
                    </a:cubicBezTo>
                    <a:cubicBezTo>
                      <a:pt x="270" y="1"/>
                      <a:pt x="266" y="0"/>
                      <a:pt x="262" y="0"/>
                    </a:cubicBezTo>
                  </a:path>
                </a:pathLst>
              </a:custGeom>
              <a:solidFill>
                <a:srgbClr val="F0C495"/>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82" name="Freeform 35"/>
              <p:cNvSpPr/>
              <p:nvPr/>
            </p:nvSpPr>
            <p:spPr bwMode="auto">
              <a:xfrm>
                <a:off x="8890714" y="5782362"/>
                <a:ext cx="756612" cy="454119"/>
              </a:xfrm>
              <a:custGeom>
                <a:avLst/>
                <a:gdLst>
                  <a:gd name="T0" fmla="*/ 343 w 420"/>
                  <a:gd name="T1" fmla="*/ 0 h 252"/>
                  <a:gd name="T2" fmla="*/ 101 w 420"/>
                  <a:gd name="T3" fmla="*/ 81 h 252"/>
                  <a:gd name="T4" fmla="*/ 74 w 420"/>
                  <a:gd name="T5" fmla="*/ 85 h 252"/>
                  <a:gd name="T6" fmla="*/ 67 w 420"/>
                  <a:gd name="T7" fmla="*/ 85 h 252"/>
                  <a:gd name="T8" fmla="*/ 58 w 420"/>
                  <a:gd name="T9" fmla="*/ 88 h 252"/>
                  <a:gd name="T10" fmla="*/ 0 w 420"/>
                  <a:gd name="T11" fmla="*/ 168 h 252"/>
                  <a:gd name="T12" fmla="*/ 5 w 420"/>
                  <a:gd name="T13" fmla="*/ 194 h 252"/>
                  <a:gd name="T14" fmla="*/ 84 w 420"/>
                  <a:gd name="T15" fmla="*/ 252 h 252"/>
                  <a:gd name="T16" fmla="*/ 111 w 420"/>
                  <a:gd name="T17" fmla="*/ 248 h 252"/>
                  <a:gd name="T18" fmla="*/ 362 w 420"/>
                  <a:gd name="T19" fmla="*/ 164 h 252"/>
                  <a:gd name="T20" fmla="*/ 420 w 420"/>
                  <a:gd name="T21" fmla="*/ 84 h 252"/>
                  <a:gd name="T22" fmla="*/ 415 w 420"/>
                  <a:gd name="T23" fmla="*/ 57 h 252"/>
                  <a:gd name="T24" fmla="*/ 343 w 420"/>
                  <a:gd name="T2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 h="252">
                    <a:moveTo>
                      <a:pt x="343" y="0"/>
                    </a:moveTo>
                    <a:cubicBezTo>
                      <a:pt x="101" y="81"/>
                      <a:pt x="101" y="81"/>
                      <a:pt x="101" y="81"/>
                    </a:cubicBezTo>
                    <a:cubicBezTo>
                      <a:pt x="92" y="84"/>
                      <a:pt x="83" y="85"/>
                      <a:pt x="74" y="85"/>
                    </a:cubicBezTo>
                    <a:cubicBezTo>
                      <a:pt x="72" y="85"/>
                      <a:pt x="69" y="85"/>
                      <a:pt x="67" y="85"/>
                    </a:cubicBezTo>
                    <a:cubicBezTo>
                      <a:pt x="58" y="88"/>
                      <a:pt x="58" y="88"/>
                      <a:pt x="58" y="88"/>
                    </a:cubicBezTo>
                    <a:cubicBezTo>
                      <a:pt x="22" y="100"/>
                      <a:pt x="0" y="132"/>
                      <a:pt x="0" y="168"/>
                    </a:cubicBezTo>
                    <a:cubicBezTo>
                      <a:pt x="0" y="177"/>
                      <a:pt x="2" y="186"/>
                      <a:pt x="5" y="194"/>
                    </a:cubicBezTo>
                    <a:cubicBezTo>
                      <a:pt x="16" y="230"/>
                      <a:pt x="49" y="252"/>
                      <a:pt x="84" y="252"/>
                    </a:cubicBezTo>
                    <a:cubicBezTo>
                      <a:pt x="93" y="252"/>
                      <a:pt x="102" y="250"/>
                      <a:pt x="111" y="248"/>
                    </a:cubicBezTo>
                    <a:cubicBezTo>
                      <a:pt x="362" y="164"/>
                      <a:pt x="362" y="164"/>
                      <a:pt x="362" y="164"/>
                    </a:cubicBezTo>
                    <a:cubicBezTo>
                      <a:pt x="397" y="152"/>
                      <a:pt x="420" y="119"/>
                      <a:pt x="420" y="84"/>
                    </a:cubicBezTo>
                    <a:cubicBezTo>
                      <a:pt x="420" y="75"/>
                      <a:pt x="418" y="66"/>
                      <a:pt x="415" y="57"/>
                    </a:cubicBezTo>
                    <a:cubicBezTo>
                      <a:pt x="404" y="24"/>
                      <a:pt x="375" y="3"/>
                      <a:pt x="343" y="0"/>
                    </a:cubicBezTo>
                  </a:path>
                </a:pathLst>
              </a:custGeom>
              <a:solidFill>
                <a:srgbClr val="FDCF9D"/>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83" name="Freeform 36"/>
              <p:cNvSpPr/>
              <p:nvPr/>
            </p:nvSpPr>
            <p:spPr bwMode="auto">
              <a:xfrm>
                <a:off x="8872428" y="5482918"/>
                <a:ext cx="756612" cy="452596"/>
              </a:xfrm>
              <a:custGeom>
                <a:avLst/>
                <a:gdLst>
                  <a:gd name="T0" fmla="*/ 349 w 420"/>
                  <a:gd name="T1" fmla="*/ 0 h 251"/>
                  <a:gd name="T2" fmla="*/ 111 w 420"/>
                  <a:gd name="T3" fmla="*/ 79 h 251"/>
                  <a:gd name="T4" fmla="*/ 84 w 420"/>
                  <a:gd name="T5" fmla="*/ 84 h 251"/>
                  <a:gd name="T6" fmla="*/ 71 w 420"/>
                  <a:gd name="T7" fmla="*/ 83 h 251"/>
                  <a:gd name="T8" fmla="*/ 58 w 420"/>
                  <a:gd name="T9" fmla="*/ 87 h 251"/>
                  <a:gd name="T10" fmla="*/ 0 w 420"/>
                  <a:gd name="T11" fmla="*/ 167 h 251"/>
                  <a:gd name="T12" fmla="*/ 5 w 420"/>
                  <a:gd name="T13" fmla="*/ 194 h 251"/>
                  <a:gd name="T14" fmla="*/ 77 w 420"/>
                  <a:gd name="T15" fmla="*/ 251 h 251"/>
                  <a:gd name="T16" fmla="*/ 319 w 420"/>
                  <a:gd name="T17" fmla="*/ 170 h 251"/>
                  <a:gd name="T18" fmla="*/ 345 w 420"/>
                  <a:gd name="T19" fmla="*/ 165 h 251"/>
                  <a:gd name="T20" fmla="*/ 353 w 420"/>
                  <a:gd name="T21" fmla="*/ 166 h 251"/>
                  <a:gd name="T22" fmla="*/ 362 w 420"/>
                  <a:gd name="T23" fmla="*/ 163 h 251"/>
                  <a:gd name="T24" fmla="*/ 420 w 420"/>
                  <a:gd name="T25" fmla="*/ 83 h 251"/>
                  <a:gd name="T26" fmla="*/ 415 w 420"/>
                  <a:gd name="T27" fmla="*/ 56 h 251"/>
                  <a:gd name="T28" fmla="*/ 349 w 420"/>
                  <a:gd name="T29"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251">
                    <a:moveTo>
                      <a:pt x="349" y="0"/>
                    </a:moveTo>
                    <a:cubicBezTo>
                      <a:pt x="111" y="79"/>
                      <a:pt x="111" y="79"/>
                      <a:pt x="111" y="79"/>
                    </a:cubicBezTo>
                    <a:cubicBezTo>
                      <a:pt x="102" y="82"/>
                      <a:pt x="93" y="84"/>
                      <a:pt x="84" y="84"/>
                    </a:cubicBezTo>
                    <a:cubicBezTo>
                      <a:pt x="80" y="84"/>
                      <a:pt x="75" y="83"/>
                      <a:pt x="71" y="83"/>
                    </a:cubicBezTo>
                    <a:cubicBezTo>
                      <a:pt x="58" y="87"/>
                      <a:pt x="58" y="87"/>
                      <a:pt x="58" y="87"/>
                    </a:cubicBezTo>
                    <a:cubicBezTo>
                      <a:pt x="23" y="99"/>
                      <a:pt x="0" y="132"/>
                      <a:pt x="0" y="167"/>
                    </a:cubicBezTo>
                    <a:cubicBezTo>
                      <a:pt x="0" y="176"/>
                      <a:pt x="2" y="185"/>
                      <a:pt x="5" y="194"/>
                    </a:cubicBezTo>
                    <a:cubicBezTo>
                      <a:pt x="16" y="226"/>
                      <a:pt x="44" y="248"/>
                      <a:pt x="77" y="251"/>
                    </a:cubicBezTo>
                    <a:cubicBezTo>
                      <a:pt x="319" y="170"/>
                      <a:pt x="319" y="170"/>
                      <a:pt x="319" y="170"/>
                    </a:cubicBezTo>
                    <a:cubicBezTo>
                      <a:pt x="327" y="167"/>
                      <a:pt x="336" y="165"/>
                      <a:pt x="345" y="165"/>
                    </a:cubicBezTo>
                    <a:cubicBezTo>
                      <a:pt x="348" y="165"/>
                      <a:pt x="351" y="166"/>
                      <a:pt x="353" y="166"/>
                    </a:cubicBezTo>
                    <a:cubicBezTo>
                      <a:pt x="362" y="163"/>
                      <a:pt x="362" y="163"/>
                      <a:pt x="362" y="163"/>
                    </a:cubicBezTo>
                    <a:cubicBezTo>
                      <a:pt x="397" y="151"/>
                      <a:pt x="420" y="118"/>
                      <a:pt x="420" y="83"/>
                    </a:cubicBezTo>
                    <a:cubicBezTo>
                      <a:pt x="420" y="74"/>
                      <a:pt x="418" y="65"/>
                      <a:pt x="415" y="56"/>
                    </a:cubicBezTo>
                    <a:cubicBezTo>
                      <a:pt x="405" y="26"/>
                      <a:pt x="379" y="5"/>
                      <a:pt x="349" y="0"/>
                    </a:cubicBezTo>
                  </a:path>
                </a:pathLst>
              </a:custGeom>
              <a:solidFill>
                <a:srgbClr val="FDCF9D"/>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84" name="Freeform 37"/>
              <p:cNvSpPr/>
              <p:nvPr/>
            </p:nvSpPr>
            <p:spPr bwMode="auto">
              <a:xfrm>
                <a:off x="9000435" y="5481394"/>
                <a:ext cx="500598" cy="153151"/>
              </a:xfrm>
              <a:custGeom>
                <a:avLst/>
                <a:gdLst>
                  <a:gd name="T0" fmla="*/ 264 w 278"/>
                  <a:gd name="T1" fmla="*/ 0 h 85"/>
                  <a:gd name="T2" fmla="*/ 238 w 278"/>
                  <a:gd name="T3" fmla="*/ 4 h 85"/>
                  <a:gd name="T4" fmla="*/ 0 w 278"/>
                  <a:gd name="T5" fmla="*/ 84 h 85"/>
                  <a:gd name="T6" fmla="*/ 13 w 278"/>
                  <a:gd name="T7" fmla="*/ 85 h 85"/>
                  <a:gd name="T8" fmla="*/ 40 w 278"/>
                  <a:gd name="T9" fmla="*/ 80 h 85"/>
                  <a:gd name="T10" fmla="*/ 278 w 278"/>
                  <a:gd name="T11" fmla="*/ 1 h 85"/>
                  <a:gd name="T12" fmla="*/ 264 w 278"/>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278" h="85">
                    <a:moveTo>
                      <a:pt x="264" y="0"/>
                    </a:moveTo>
                    <a:cubicBezTo>
                      <a:pt x="255" y="0"/>
                      <a:pt x="246" y="1"/>
                      <a:pt x="238" y="4"/>
                    </a:cubicBezTo>
                    <a:cubicBezTo>
                      <a:pt x="0" y="84"/>
                      <a:pt x="0" y="84"/>
                      <a:pt x="0" y="84"/>
                    </a:cubicBezTo>
                    <a:cubicBezTo>
                      <a:pt x="4" y="84"/>
                      <a:pt x="9" y="85"/>
                      <a:pt x="13" y="85"/>
                    </a:cubicBezTo>
                    <a:cubicBezTo>
                      <a:pt x="22" y="85"/>
                      <a:pt x="31" y="83"/>
                      <a:pt x="40" y="80"/>
                    </a:cubicBezTo>
                    <a:cubicBezTo>
                      <a:pt x="278" y="1"/>
                      <a:pt x="278" y="1"/>
                      <a:pt x="278" y="1"/>
                    </a:cubicBezTo>
                    <a:cubicBezTo>
                      <a:pt x="273" y="0"/>
                      <a:pt x="269" y="0"/>
                      <a:pt x="264" y="0"/>
                    </a:cubicBezTo>
                  </a:path>
                </a:pathLst>
              </a:custGeom>
              <a:solidFill>
                <a:srgbClr val="F0C495"/>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85" name="Freeform 38"/>
              <p:cNvSpPr/>
              <p:nvPr/>
            </p:nvSpPr>
            <p:spPr bwMode="auto">
              <a:xfrm>
                <a:off x="9011102" y="5780839"/>
                <a:ext cx="497550" cy="154675"/>
              </a:xfrm>
              <a:custGeom>
                <a:avLst/>
                <a:gdLst>
                  <a:gd name="T0" fmla="*/ 268 w 276"/>
                  <a:gd name="T1" fmla="*/ 0 h 86"/>
                  <a:gd name="T2" fmla="*/ 242 w 276"/>
                  <a:gd name="T3" fmla="*/ 5 h 86"/>
                  <a:gd name="T4" fmla="*/ 0 w 276"/>
                  <a:gd name="T5" fmla="*/ 86 h 86"/>
                  <a:gd name="T6" fmla="*/ 7 w 276"/>
                  <a:gd name="T7" fmla="*/ 86 h 86"/>
                  <a:gd name="T8" fmla="*/ 34 w 276"/>
                  <a:gd name="T9" fmla="*/ 82 h 86"/>
                  <a:gd name="T10" fmla="*/ 276 w 276"/>
                  <a:gd name="T11" fmla="*/ 1 h 86"/>
                  <a:gd name="T12" fmla="*/ 268 w 276"/>
                  <a:gd name="T13" fmla="*/ 0 h 86"/>
                </a:gdLst>
                <a:ahLst/>
                <a:cxnLst>
                  <a:cxn ang="0">
                    <a:pos x="T0" y="T1"/>
                  </a:cxn>
                  <a:cxn ang="0">
                    <a:pos x="T2" y="T3"/>
                  </a:cxn>
                  <a:cxn ang="0">
                    <a:pos x="T4" y="T5"/>
                  </a:cxn>
                  <a:cxn ang="0">
                    <a:pos x="T6" y="T7"/>
                  </a:cxn>
                  <a:cxn ang="0">
                    <a:pos x="T8" y="T9"/>
                  </a:cxn>
                  <a:cxn ang="0">
                    <a:pos x="T10" y="T11"/>
                  </a:cxn>
                  <a:cxn ang="0">
                    <a:pos x="T12" y="T13"/>
                  </a:cxn>
                </a:cxnLst>
                <a:rect l="0" t="0" r="r" b="b"/>
                <a:pathLst>
                  <a:path w="276" h="86">
                    <a:moveTo>
                      <a:pt x="268" y="0"/>
                    </a:moveTo>
                    <a:cubicBezTo>
                      <a:pt x="259" y="0"/>
                      <a:pt x="250" y="2"/>
                      <a:pt x="242" y="5"/>
                    </a:cubicBezTo>
                    <a:cubicBezTo>
                      <a:pt x="0" y="86"/>
                      <a:pt x="0" y="86"/>
                      <a:pt x="0" y="86"/>
                    </a:cubicBezTo>
                    <a:cubicBezTo>
                      <a:pt x="2" y="86"/>
                      <a:pt x="5" y="86"/>
                      <a:pt x="7" y="86"/>
                    </a:cubicBezTo>
                    <a:cubicBezTo>
                      <a:pt x="16" y="86"/>
                      <a:pt x="25" y="85"/>
                      <a:pt x="34" y="82"/>
                    </a:cubicBezTo>
                    <a:cubicBezTo>
                      <a:pt x="276" y="1"/>
                      <a:pt x="276" y="1"/>
                      <a:pt x="276" y="1"/>
                    </a:cubicBezTo>
                    <a:cubicBezTo>
                      <a:pt x="274" y="1"/>
                      <a:pt x="271" y="0"/>
                      <a:pt x="268" y="0"/>
                    </a:cubicBezTo>
                  </a:path>
                </a:pathLst>
              </a:custGeom>
              <a:solidFill>
                <a:srgbClr val="F0C495"/>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86" name="Rectangle 39"/>
              <p:cNvSpPr>
                <a:spLocks noChangeArrowheads="1"/>
              </p:cNvSpPr>
              <p:nvPr/>
            </p:nvSpPr>
            <p:spPr bwMode="auto">
              <a:xfrm>
                <a:off x="8394689" y="6512306"/>
                <a:ext cx="1108631" cy="335256"/>
              </a:xfrm>
              <a:prstGeom prst="rect">
                <a:avLst/>
              </a:prstGeom>
              <a:solidFill>
                <a:schemeClr val="tx1"/>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87" name="Freeform 40"/>
              <p:cNvSpPr/>
              <p:nvPr/>
            </p:nvSpPr>
            <p:spPr bwMode="auto">
              <a:xfrm>
                <a:off x="8886905" y="5668832"/>
                <a:ext cx="154675" cy="236203"/>
              </a:xfrm>
              <a:custGeom>
                <a:avLst/>
                <a:gdLst>
                  <a:gd name="T0" fmla="*/ 54 w 86"/>
                  <a:gd name="T1" fmla="*/ 0 h 131"/>
                  <a:gd name="T2" fmla="*/ 9 w 86"/>
                  <a:gd name="T3" fmla="*/ 78 h 131"/>
                  <a:gd name="T4" fmla="*/ 86 w 86"/>
                  <a:gd name="T5" fmla="*/ 122 h 131"/>
                  <a:gd name="T6" fmla="*/ 54 w 86"/>
                  <a:gd name="T7" fmla="*/ 0 h 131"/>
                </a:gdLst>
                <a:ahLst/>
                <a:cxnLst>
                  <a:cxn ang="0">
                    <a:pos x="T0" y="T1"/>
                  </a:cxn>
                  <a:cxn ang="0">
                    <a:pos x="T2" y="T3"/>
                  </a:cxn>
                  <a:cxn ang="0">
                    <a:pos x="T4" y="T5"/>
                  </a:cxn>
                  <a:cxn ang="0">
                    <a:pos x="T6" y="T7"/>
                  </a:cxn>
                </a:cxnLst>
                <a:rect l="0" t="0" r="r" b="b"/>
                <a:pathLst>
                  <a:path w="86" h="131">
                    <a:moveTo>
                      <a:pt x="54" y="0"/>
                    </a:moveTo>
                    <a:cubicBezTo>
                      <a:pt x="20" y="9"/>
                      <a:pt x="0" y="44"/>
                      <a:pt x="9" y="78"/>
                    </a:cubicBezTo>
                    <a:cubicBezTo>
                      <a:pt x="18" y="111"/>
                      <a:pt x="52" y="131"/>
                      <a:pt x="86" y="122"/>
                    </a:cubicBezTo>
                    <a:lnTo>
                      <a:pt x="54" y="0"/>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88" name="Freeform 41"/>
              <p:cNvSpPr/>
              <p:nvPr/>
            </p:nvSpPr>
            <p:spPr bwMode="auto">
              <a:xfrm>
                <a:off x="8917383" y="5975135"/>
                <a:ext cx="155437" cy="236203"/>
              </a:xfrm>
              <a:custGeom>
                <a:avLst/>
                <a:gdLst>
                  <a:gd name="T0" fmla="*/ 54 w 86"/>
                  <a:gd name="T1" fmla="*/ 0 h 131"/>
                  <a:gd name="T2" fmla="*/ 9 w 86"/>
                  <a:gd name="T3" fmla="*/ 77 h 131"/>
                  <a:gd name="T4" fmla="*/ 86 w 86"/>
                  <a:gd name="T5" fmla="*/ 122 h 131"/>
                  <a:gd name="T6" fmla="*/ 54 w 86"/>
                  <a:gd name="T7" fmla="*/ 0 h 131"/>
                </a:gdLst>
                <a:ahLst/>
                <a:cxnLst>
                  <a:cxn ang="0">
                    <a:pos x="T0" y="T1"/>
                  </a:cxn>
                  <a:cxn ang="0">
                    <a:pos x="T2" y="T3"/>
                  </a:cxn>
                  <a:cxn ang="0">
                    <a:pos x="T4" y="T5"/>
                  </a:cxn>
                  <a:cxn ang="0">
                    <a:pos x="T6" y="T7"/>
                  </a:cxn>
                </a:cxnLst>
                <a:rect l="0" t="0" r="r" b="b"/>
                <a:pathLst>
                  <a:path w="86" h="131">
                    <a:moveTo>
                      <a:pt x="54" y="0"/>
                    </a:moveTo>
                    <a:cubicBezTo>
                      <a:pt x="20" y="9"/>
                      <a:pt x="0" y="44"/>
                      <a:pt x="9" y="77"/>
                    </a:cubicBezTo>
                    <a:cubicBezTo>
                      <a:pt x="18" y="111"/>
                      <a:pt x="52" y="131"/>
                      <a:pt x="86" y="122"/>
                    </a:cubicBezTo>
                    <a:lnTo>
                      <a:pt x="54" y="0"/>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89" name="Freeform 42"/>
              <p:cNvSpPr/>
              <p:nvPr/>
            </p:nvSpPr>
            <p:spPr bwMode="auto">
              <a:xfrm>
                <a:off x="8905191" y="5066896"/>
                <a:ext cx="154675" cy="236203"/>
              </a:xfrm>
              <a:custGeom>
                <a:avLst/>
                <a:gdLst>
                  <a:gd name="T0" fmla="*/ 54 w 86"/>
                  <a:gd name="T1" fmla="*/ 0 h 131"/>
                  <a:gd name="T2" fmla="*/ 9 w 86"/>
                  <a:gd name="T3" fmla="*/ 77 h 131"/>
                  <a:gd name="T4" fmla="*/ 86 w 86"/>
                  <a:gd name="T5" fmla="*/ 122 h 131"/>
                  <a:gd name="T6" fmla="*/ 54 w 86"/>
                  <a:gd name="T7" fmla="*/ 0 h 131"/>
                </a:gdLst>
                <a:ahLst/>
                <a:cxnLst>
                  <a:cxn ang="0">
                    <a:pos x="T0" y="T1"/>
                  </a:cxn>
                  <a:cxn ang="0">
                    <a:pos x="T2" y="T3"/>
                  </a:cxn>
                  <a:cxn ang="0">
                    <a:pos x="T4" y="T5"/>
                  </a:cxn>
                  <a:cxn ang="0">
                    <a:pos x="T6" y="T7"/>
                  </a:cxn>
                </a:cxnLst>
                <a:rect l="0" t="0" r="r" b="b"/>
                <a:pathLst>
                  <a:path w="86" h="131">
                    <a:moveTo>
                      <a:pt x="54" y="0"/>
                    </a:moveTo>
                    <a:cubicBezTo>
                      <a:pt x="20" y="9"/>
                      <a:pt x="0" y="44"/>
                      <a:pt x="9" y="77"/>
                    </a:cubicBezTo>
                    <a:cubicBezTo>
                      <a:pt x="18" y="111"/>
                      <a:pt x="52" y="131"/>
                      <a:pt x="86" y="122"/>
                    </a:cubicBezTo>
                    <a:lnTo>
                      <a:pt x="54" y="0"/>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90" name="Freeform 43"/>
              <p:cNvSpPr/>
              <p:nvPr/>
            </p:nvSpPr>
            <p:spPr bwMode="auto">
              <a:xfrm>
                <a:off x="8221727" y="5102707"/>
                <a:ext cx="778708" cy="304778"/>
              </a:xfrm>
              <a:custGeom>
                <a:avLst/>
                <a:gdLst>
                  <a:gd name="T0" fmla="*/ 432 w 432"/>
                  <a:gd name="T1" fmla="*/ 84 h 169"/>
                  <a:gd name="T2" fmla="*/ 348 w 432"/>
                  <a:gd name="T3" fmla="*/ 169 h 169"/>
                  <a:gd name="T4" fmla="*/ 84 w 432"/>
                  <a:gd name="T5" fmla="*/ 169 h 169"/>
                  <a:gd name="T6" fmla="*/ 0 w 432"/>
                  <a:gd name="T7" fmla="*/ 84 h 169"/>
                  <a:gd name="T8" fmla="*/ 84 w 432"/>
                  <a:gd name="T9" fmla="*/ 0 h 169"/>
                  <a:gd name="T10" fmla="*/ 348 w 432"/>
                  <a:gd name="T11" fmla="*/ 0 h 169"/>
                  <a:gd name="T12" fmla="*/ 432 w 432"/>
                  <a:gd name="T13" fmla="*/ 84 h 169"/>
                </a:gdLst>
                <a:ahLst/>
                <a:cxnLst>
                  <a:cxn ang="0">
                    <a:pos x="T0" y="T1"/>
                  </a:cxn>
                  <a:cxn ang="0">
                    <a:pos x="T2" y="T3"/>
                  </a:cxn>
                  <a:cxn ang="0">
                    <a:pos x="T4" y="T5"/>
                  </a:cxn>
                  <a:cxn ang="0">
                    <a:pos x="T6" y="T7"/>
                  </a:cxn>
                  <a:cxn ang="0">
                    <a:pos x="T8" y="T9"/>
                  </a:cxn>
                  <a:cxn ang="0">
                    <a:pos x="T10" y="T11"/>
                  </a:cxn>
                  <a:cxn ang="0">
                    <a:pos x="T12" y="T13"/>
                  </a:cxn>
                </a:cxnLst>
                <a:rect l="0" t="0" r="r" b="b"/>
                <a:pathLst>
                  <a:path w="432" h="169">
                    <a:moveTo>
                      <a:pt x="432" y="84"/>
                    </a:moveTo>
                    <a:cubicBezTo>
                      <a:pt x="432" y="131"/>
                      <a:pt x="395" y="169"/>
                      <a:pt x="348" y="169"/>
                    </a:cubicBezTo>
                    <a:cubicBezTo>
                      <a:pt x="84" y="169"/>
                      <a:pt x="84" y="169"/>
                      <a:pt x="84" y="169"/>
                    </a:cubicBezTo>
                    <a:cubicBezTo>
                      <a:pt x="37" y="169"/>
                      <a:pt x="0" y="131"/>
                      <a:pt x="0" y="84"/>
                    </a:cubicBezTo>
                    <a:cubicBezTo>
                      <a:pt x="0" y="38"/>
                      <a:pt x="37" y="0"/>
                      <a:pt x="84" y="0"/>
                    </a:cubicBezTo>
                    <a:cubicBezTo>
                      <a:pt x="348" y="0"/>
                      <a:pt x="348" y="0"/>
                      <a:pt x="348" y="0"/>
                    </a:cubicBezTo>
                    <a:cubicBezTo>
                      <a:pt x="395" y="0"/>
                      <a:pt x="432" y="38"/>
                      <a:pt x="432" y="84"/>
                    </a:cubicBezTo>
                    <a:close/>
                  </a:path>
                </a:pathLst>
              </a:custGeom>
              <a:solidFill>
                <a:srgbClr val="F0C495"/>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91" name="Freeform 44"/>
              <p:cNvSpPr/>
              <p:nvPr/>
            </p:nvSpPr>
            <p:spPr bwMode="auto">
              <a:xfrm>
                <a:off x="8704800" y="5086707"/>
                <a:ext cx="531838" cy="566126"/>
              </a:xfrm>
              <a:custGeom>
                <a:avLst/>
                <a:gdLst>
                  <a:gd name="T0" fmla="*/ 258 w 295"/>
                  <a:gd name="T1" fmla="*/ 283 h 314"/>
                  <a:gd name="T2" fmla="*/ 139 w 295"/>
                  <a:gd name="T3" fmla="*/ 277 h 314"/>
                  <a:gd name="T4" fmla="*/ 31 w 295"/>
                  <a:gd name="T5" fmla="*/ 150 h 314"/>
                  <a:gd name="T6" fmla="*/ 37 w 295"/>
                  <a:gd name="T7" fmla="*/ 31 h 314"/>
                  <a:gd name="T8" fmla="*/ 156 w 295"/>
                  <a:gd name="T9" fmla="*/ 37 h 314"/>
                  <a:gd name="T10" fmla="*/ 264 w 295"/>
                  <a:gd name="T11" fmla="*/ 164 h 314"/>
                  <a:gd name="T12" fmla="*/ 258 w 295"/>
                  <a:gd name="T13" fmla="*/ 283 h 314"/>
                </a:gdLst>
                <a:ahLst/>
                <a:cxnLst>
                  <a:cxn ang="0">
                    <a:pos x="T0" y="T1"/>
                  </a:cxn>
                  <a:cxn ang="0">
                    <a:pos x="T2" y="T3"/>
                  </a:cxn>
                  <a:cxn ang="0">
                    <a:pos x="T4" y="T5"/>
                  </a:cxn>
                  <a:cxn ang="0">
                    <a:pos x="T6" y="T7"/>
                  </a:cxn>
                  <a:cxn ang="0">
                    <a:pos x="T8" y="T9"/>
                  </a:cxn>
                  <a:cxn ang="0">
                    <a:pos x="T10" y="T11"/>
                  </a:cxn>
                  <a:cxn ang="0">
                    <a:pos x="T12" y="T13"/>
                  </a:cxn>
                </a:cxnLst>
                <a:rect l="0" t="0" r="r" b="b"/>
                <a:pathLst>
                  <a:path w="295" h="314">
                    <a:moveTo>
                      <a:pt x="258" y="283"/>
                    </a:moveTo>
                    <a:cubicBezTo>
                      <a:pt x="223" y="314"/>
                      <a:pt x="170" y="311"/>
                      <a:pt x="139" y="277"/>
                    </a:cubicBezTo>
                    <a:cubicBezTo>
                      <a:pt x="31" y="150"/>
                      <a:pt x="31" y="150"/>
                      <a:pt x="31" y="150"/>
                    </a:cubicBezTo>
                    <a:cubicBezTo>
                      <a:pt x="0" y="115"/>
                      <a:pt x="3" y="62"/>
                      <a:pt x="37" y="31"/>
                    </a:cubicBezTo>
                    <a:cubicBezTo>
                      <a:pt x="72" y="0"/>
                      <a:pt x="125" y="2"/>
                      <a:pt x="156" y="37"/>
                    </a:cubicBezTo>
                    <a:cubicBezTo>
                      <a:pt x="264" y="164"/>
                      <a:pt x="264" y="164"/>
                      <a:pt x="264" y="164"/>
                    </a:cubicBezTo>
                    <a:cubicBezTo>
                      <a:pt x="295" y="199"/>
                      <a:pt x="292" y="252"/>
                      <a:pt x="258" y="283"/>
                    </a:cubicBezTo>
                    <a:close/>
                  </a:path>
                </a:pathLst>
              </a:custGeom>
              <a:solidFill>
                <a:srgbClr val="F0C495"/>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92" name="Freeform 45"/>
              <p:cNvSpPr/>
              <p:nvPr/>
            </p:nvSpPr>
            <p:spPr bwMode="auto">
              <a:xfrm>
                <a:off x="8967671" y="5407485"/>
                <a:ext cx="225536" cy="191249"/>
              </a:xfrm>
              <a:custGeom>
                <a:avLst/>
                <a:gdLst>
                  <a:gd name="T0" fmla="*/ 0 w 125"/>
                  <a:gd name="T1" fmla="*/ 68 h 106"/>
                  <a:gd name="T2" fmla="*/ 87 w 125"/>
                  <a:gd name="T3" fmla="*/ 87 h 106"/>
                  <a:gd name="T4" fmla="*/ 106 w 125"/>
                  <a:gd name="T5" fmla="*/ 0 h 106"/>
                  <a:gd name="T6" fmla="*/ 0 w 125"/>
                  <a:gd name="T7" fmla="*/ 68 h 106"/>
                </a:gdLst>
                <a:ahLst/>
                <a:cxnLst>
                  <a:cxn ang="0">
                    <a:pos x="T0" y="T1"/>
                  </a:cxn>
                  <a:cxn ang="0">
                    <a:pos x="T2" y="T3"/>
                  </a:cxn>
                  <a:cxn ang="0">
                    <a:pos x="T4" y="T5"/>
                  </a:cxn>
                  <a:cxn ang="0">
                    <a:pos x="T6" y="T7"/>
                  </a:cxn>
                </a:cxnLst>
                <a:rect l="0" t="0" r="r" b="b"/>
                <a:pathLst>
                  <a:path w="125" h="106">
                    <a:moveTo>
                      <a:pt x="0" y="68"/>
                    </a:moveTo>
                    <a:cubicBezTo>
                      <a:pt x="19" y="97"/>
                      <a:pt x="58" y="106"/>
                      <a:pt x="87" y="87"/>
                    </a:cubicBezTo>
                    <a:cubicBezTo>
                      <a:pt x="117" y="68"/>
                      <a:pt x="125" y="29"/>
                      <a:pt x="106" y="0"/>
                    </a:cubicBezTo>
                    <a:lnTo>
                      <a:pt x="0" y="68"/>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26" name="Group 168"/>
            <p:cNvGrpSpPr/>
            <p:nvPr/>
          </p:nvGrpSpPr>
          <p:grpSpPr>
            <a:xfrm>
              <a:off x="6364803" y="2264382"/>
              <a:ext cx="648487" cy="324243"/>
              <a:chOff x="7938232" y="3636521"/>
              <a:chExt cx="1635545" cy="817771"/>
            </a:xfrm>
          </p:grpSpPr>
          <p:sp>
            <p:nvSpPr>
              <p:cNvPr id="27" name="Freeform 226"/>
              <p:cNvSpPr/>
              <p:nvPr/>
            </p:nvSpPr>
            <p:spPr bwMode="auto">
              <a:xfrm>
                <a:off x="7938232" y="3636521"/>
                <a:ext cx="431783" cy="817771"/>
              </a:xfrm>
              <a:custGeom>
                <a:avLst/>
                <a:gdLst>
                  <a:gd name="T0" fmla="*/ 0 w 66"/>
                  <a:gd name="T1" fmla="*/ 121 h 126"/>
                  <a:gd name="T2" fmla="*/ 0 w 66"/>
                  <a:gd name="T3" fmla="*/ 82 h 126"/>
                  <a:gd name="T4" fmla="*/ 22 w 66"/>
                  <a:gd name="T5" fmla="*/ 96 h 126"/>
                  <a:gd name="T6" fmla="*/ 29 w 66"/>
                  <a:gd name="T7" fmla="*/ 94 h 126"/>
                  <a:gd name="T8" fmla="*/ 32 w 66"/>
                  <a:gd name="T9" fmla="*/ 88 h 126"/>
                  <a:gd name="T10" fmla="*/ 26 w 66"/>
                  <a:gd name="T11" fmla="*/ 78 h 126"/>
                  <a:gd name="T12" fmla="*/ 20 w 66"/>
                  <a:gd name="T13" fmla="*/ 74 h 126"/>
                  <a:gd name="T14" fmla="*/ 11 w 66"/>
                  <a:gd name="T15" fmla="*/ 66 h 126"/>
                  <a:gd name="T16" fmla="*/ 4 w 66"/>
                  <a:gd name="T17" fmla="*/ 58 h 126"/>
                  <a:gd name="T18" fmla="*/ 1 w 66"/>
                  <a:gd name="T19" fmla="*/ 49 h 126"/>
                  <a:gd name="T20" fmla="*/ 0 w 66"/>
                  <a:gd name="T21" fmla="*/ 40 h 126"/>
                  <a:gd name="T22" fmla="*/ 4 w 66"/>
                  <a:gd name="T23" fmla="*/ 22 h 126"/>
                  <a:gd name="T24" fmla="*/ 9 w 66"/>
                  <a:gd name="T25" fmla="*/ 14 h 126"/>
                  <a:gd name="T26" fmla="*/ 15 w 66"/>
                  <a:gd name="T27" fmla="*/ 8 h 126"/>
                  <a:gd name="T28" fmla="*/ 38 w 66"/>
                  <a:gd name="T29" fmla="*/ 0 h 126"/>
                  <a:gd name="T30" fmla="*/ 63 w 66"/>
                  <a:gd name="T31" fmla="*/ 6 h 126"/>
                  <a:gd name="T32" fmla="*/ 63 w 66"/>
                  <a:gd name="T33" fmla="*/ 44 h 126"/>
                  <a:gd name="T34" fmla="*/ 53 w 66"/>
                  <a:gd name="T35" fmla="*/ 34 h 126"/>
                  <a:gd name="T36" fmla="*/ 43 w 66"/>
                  <a:gd name="T37" fmla="*/ 30 h 126"/>
                  <a:gd name="T38" fmla="*/ 36 w 66"/>
                  <a:gd name="T39" fmla="*/ 32 h 126"/>
                  <a:gd name="T40" fmla="*/ 34 w 66"/>
                  <a:gd name="T41" fmla="*/ 37 h 126"/>
                  <a:gd name="T42" fmla="*/ 41 w 66"/>
                  <a:gd name="T43" fmla="*/ 47 h 126"/>
                  <a:gd name="T44" fmla="*/ 46 w 66"/>
                  <a:gd name="T45" fmla="*/ 51 h 126"/>
                  <a:gd name="T46" fmla="*/ 62 w 66"/>
                  <a:gd name="T47" fmla="*/ 66 h 126"/>
                  <a:gd name="T48" fmla="*/ 66 w 66"/>
                  <a:gd name="T49" fmla="*/ 85 h 126"/>
                  <a:gd name="T50" fmla="*/ 55 w 66"/>
                  <a:gd name="T51" fmla="*/ 114 h 126"/>
                  <a:gd name="T52" fmla="*/ 26 w 66"/>
                  <a:gd name="T53" fmla="*/ 126 h 126"/>
                  <a:gd name="T54" fmla="*/ 0 w 66"/>
                  <a:gd name="T55" fmla="*/ 12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126">
                    <a:moveTo>
                      <a:pt x="0" y="121"/>
                    </a:moveTo>
                    <a:cubicBezTo>
                      <a:pt x="0" y="82"/>
                      <a:pt x="0" y="82"/>
                      <a:pt x="0" y="82"/>
                    </a:cubicBezTo>
                    <a:cubicBezTo>
                      <a:pt x="7" y="91"/>
                      <a:pt x="14" y="96"/>
                      <a:pt x="22" y="96"/>
                    </a:cubicBezTo>
                    <a:cubicBezTo>
                      <a:pt x="25" y="96"/>
                      <a:pt x="27" y="95"/>
                      <a:pt x="29" y="94"/>
                    </a:cubicBezTo>
                    <a:cubicBezTo>
                      <a:pt x="31" y="92"/>
                      <a:pt x="32" y="90"/>
                      <a:pt x="32" y="88"/>
                    </a:cubicBezTo>
                    <a:cubicBezTo>
                      <a:pt x="32" y="85"/>
                      <a:pt x="30" y="82"/>
                      <a:pt x="26" y="78"/>
                    </a:cubicBezTo>
                    <a:cubicBezTo>
                      <a:pt x="20" y="74"/>
                      <a:pt x="20" y="74"/>
                      <a:pt x="20" y="74"/>
                    </a:cubicBezTo>
                    <a:cubicBezTo>
                      <a:pt x="17" y="72"/>
                      <a:pt x="14" y="69"/>
                      <a:pt x="11" y="66"/>
                    </a:cubicBezTo>
                    <a:cubicBezTo>
                      <a:pt x="8" y="64"/>
                      <a:pt x="6" y="61"/>
                      <a:pt x="4" y="58"/>
                    </a:cubicBezTo>
                    <a:cubicBezTo>
                      <a:pt x="3" y="55"/>
                      <a:pt x="2" y="52"/>
                      <a:pt x="1" y="49"/>
                    </a:cubicBezTo>
                    <a:cubicBezTo>
                      <a:pt x="0" y="46"/>
                      <a:pt x="0" y="43"/>
                      <a:pt x="0" y="40"/>
                    </a:cubicBezTo>
                    <a:cubicBezTo>
                      <a:pt x="0" y="34"/>
                      <a:pt x="1" y="28"/>
                      <a:pt x="4" y="22"/>
                    </a:cubicBezTo>
                    <a:cubicBezTo>
                      <a:pt x="5" y="19"/>
                      <a:pt x="7" y="16"/>
                      <a:pt x="9" y="14"/>
                    </a:cubicBezTo>
                    <a:cubicBezTo>
                      <a:pt x="10" y="12"/>
                      <a:pt x="12" y="9"/>
                      <a:pt x="15" y="8"/>
                    </a:cubicBezTo>
                    <a:cubicBezTo>
                      <a:pt x="21" y="2"/>
                      <a:pt x="29" y="0"/>
                      <a:pt x="38" y="0"/>
                    </a:cubicBezTo>
                    <a:cubicBezTo>
                      <a:pt x="46" y="0"/>
                      <a:pt x="55" y="2"/>
                      <a:pt x="63" y="6"/>
                    </a:cubicBezTo>
                    <a:cubicBezTo>
                      <a:pt x="63" y="44"/>
                      <a:pt x="63" y="44"/>
                      <a:pt x="63" y="44"/>
                    </a:cubicBezTo>
                    <a:cubicBezTo>
                      <a:pt x="60" y="40"/>
                      <a:pt x="57" y="36"/>
                      <a:pt x="53" y="34"/>
                    </a:cubicBezTo>
                    <a:cubicBezTo>
                      <a:pt x="50" y="31"/>
                      <a:pt x="46" y="30"/>
                      <a:pt x="43" y="30"/>
                    </a:cubicBezTo>
                    <a:cubicBezTo>
                      <a:pt x="40" y="30"/>
                      <a:pt x="38" y="31"/>
                      <a:pt x="36" y="32"/>
                    </a:cubicBezTo>
                    <a:cubicBezTo>
                      <a:pt x="35" y="34"/>
                      <a:pt x="34" y="35"/>
                      <a:pt x="34" y="37"/>
                    </a:cubicBezTo>
                    <a:cubicBezTo>
                      <a:pt x="34" y="41"/>
                      <a:pt x="36" y="44"/>
                      <a:pt x="41" y="47"/>
                    </a:cubicBezTo>
                    <a:cubicBezTo>
                      <a:pt x="46" y="51"/>
                      <a:pt x="46" y="51"/>
                      <a:pt x="46" y="51"/>
                    </a:cubicBezTo>
                    <a:cubicBezTo>
                      <a:pt x="53" y="56"/>
                      <a:pt x="58" y="61"/>
                      <a:pt x="62" y="66"/>
                    </a:cubicBezTo>
                    <a:cubicBezTo>
                      <a:pt x="65" y="72"/>
                      <a:pt x="66" y="78"/>
                      <a:pt x="66" y="85"/>
                    </a:cubicBezTo>
                    <a:cubicBezTo>
                      <a:pt x="66" y="97"/>
                      <a:pt x="62" y="107"/>
                      <a:pt x="55" y="114"/>
                    </a:cubicBezTo>
                    <a:cubicBezTo>
                      <a:pt x="47" y="122"/>
                      <a:pt x="38" y="126"/>
                      <a:pt x="26" y="126"/>
                    </a:cubicBezTo>
                    <a:cubicBezTo>
                      <a:pt x="18" y="126"/>
                      <a:pt x="9" y="124"/>
                      <a:pt x="0" y="121"/>
                    </a:cubicBezTo>
                    <a:close/>
                  </a:path>
                </a:pathLst>
              </a:custGeom>
              <a:solidFill>
                <a:schemeClr val="tx1"/>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28" name="Freeform 227"/>
              <p:cNvSpPr/>
              <p:nvPr/>
            </p:nvSpPr>
            <p:spPr bwMode="auto">
              <a:xfrm>
                <a:off x="8458336" y="3636521"/>
                <a:ext cx="412157" cy="817771"/>
              </a:xfrm>
              <a:custGeom>
                <a:avLst/>
                <a:gdLst>
                  <a:gd name="T0" fmla="*/ 0 w 126"/>
                  <a:gd name="T1" fmla="*/ 250 h 250"/>
                  <a:gd name="T2" fmla="*/ 0 w 126"/>
                  <a:gd name="T3" fmla="*/ 0 h 250"/>
                  <a:gd name="T4" fmla="*/ 126 w 126"/>
                  <a:gd name="T5" fmla="*/ 0 h 250"/>
                  <a:gd name="T6" fmla="*/ 126 w 126"/>
                  <a:gd name="T7" fmla="*/ 59 h 250"/>
                  <a:gd name="T8" fmla="*/ 68 w 126"/>
                  <a:gd name="T9" fmla="*/ 59 h 250"/>
                  <a:gd name="T10" fmla="*/ 68 w 126"/>
                  <a:gd name="T11" fmla="*/ 91 h 250"/>
                  <a:gd name="T12" fmla="*/ 120 w 126"/>
                  <a:gd name="T13" fmla="*/ 91 h 250"/>
                  <a:gd name="T14" fmla="*/ 120 w 126"/>
                  <a:gd name="T15" fmla="*/ 151 h 250"/>
                  <a:gd name="T16" fmla="*/ 68 w 126"/>
                  <a:gd name="T17" fmla="*/ 151 h 250"/>
                  <a:gd name="T18" fmla="*/ 68 w 126"/>
                  <a:gd name="T19" fmla="*/ 191 h 250"/>
                  <a:gd name="T20" fmla="*/ 126 w 126"/>
                  <a:gd name="T21" fmla="*/ 191 h 250"/>
                  <a:gd name="T22" fmla="*/ 126 w 126"/>
                  <a:gd name="T23" fmla="*/ 250 h 250"/>
                  <a:gd name="T24" fmla="*/ 0 w 126"/>
                  <a:gd name="T2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 h="250">
                    <a:moveTo>
                      <a:pt x="0" y="250"/>
                    </a:moveTo>
                    <a:lnTo>
                      <a:pt x="0" y="0"/>
                    </a:lnTo>
                    <a:lnTo>
                      <a:pt x="126" y="0"/>
                    </a:lnTo>
                    <a:lnTo>
                      <a:pt x="126" y="59"/>
                    </a:lnTo>
                    <a:lnTo>
                      <a:pt x="68" y="59"/>
                    </a:lnTo>
                    <a:lnTo>
                      <a:pt x="68" y="91"/>
                    </a:lnTo>
                    <a:lnTo>
                      <a:pt x="120" y="91"/>
                    </a:lnTo>
                    <a:lnTo>
                      <a:pt x="120" y="151"/>
                    </a:lnTo>
                    <a:lnTo>
                      <a:pt x="68" y="151"/>
                    </a:lnTo>
                    <a:lnTo>
                      <a:pt x="68" y="191"/>
                    </a:lnTo>
                    <a:lnTo>
                      <a:pt x="126" y="191"/>
                    </a:lnTo>
                    <a:lnTo>
                      <a:pt x="126" y="250"/>
                    </a:lnTo>
                    <a:lnTo>
                      <a:pt x="0" y="250"/>
                    </a:lnTo>
                    <a:close/>
                  </a:path>
                </a:pathLst>
              </a:custGeom>
              <a:solidFill>
                <a:schemeClr val="tx1"/>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sp>
            <p:nvSpPr>
              <p:cNvPr id="29" name="Freeform 228"/>
              <p:cNvSpPr>
                <a:spLocks noEditPoints="1"/>
              </p:cNvSpPr>
              <p:nvPr/>
            </p:nvSpPr>
            <p:spPr bwMode="auto">
              <a:xfrm>
                <a:off x="8948999" y="3636521"/>
                <a:ext cx="624778" cy="817771"/>
              </a:xfrm>
              <a:custGeom>
                <a:avLst/>
                <a:gdLst>
                  <a:gd name="T0" fmla="*/ 96 w 96"/>
                  <a:gd name="T1" fmla="*/ 63 h 126"/>
                  <a:gd name="T2" fmla="*/ 83 w 96"/>
                  <a:gd name="T3" fmla="*/ 109 h 126"/>
                  <a:gd name="T4" fmla="*/ 48 w 96"/>
                  <a:gd name="T5" fmla="*/ 126 h 126"/>
                  <a:gd name="T6" fmla="*/ 16 w 96"/>
                  <a:gd name="T7" fmla="*/ 113 h 126"/>
                  <a:gd name="T8" fmla="*/ 0 w 96"/>
                  <a:gd name="T9" fmla="*/ 62 h 126"/>
                  <a:gd name="T10" fmla="*/ 17 w 96"/>
                  <a:gd name="T11" fmla="*/ 12 h 126"/>
                  <a:gd name="T12" fmla="*/ 48 w 96"/>
                  <a:gd name="T13" fmla="*/ 0 h 126"/>
                  <a:gd name="T14" fmla="*/ 83 w 96"/>
                  <a:gd name="T15" fmla="*/ 17 h 126"/>
                  <a:gd name="T16" fmla="*/ 96 w 96"/>
                  <a:gd name="T17" fmla="*/ 63 h 126"/>
                  <a:gd name="T18" fmla="*/ 60 w 96"/>
                  <a:gd name="T19" fmla="*/ 64 h 126"/>
                  <a:gd name="T20" fmla="*/ 48 w 96"/>
                  <a:gd name="T21" fmla="*/ 30 h 126"/>
                  <a:gd name="T22" fmla="*/ 38 w 96"/>
                  <a:gd name="T23" fmla="*/ 39 h 126"/>
                  <a:gd name="T24" fmla="*/ 35 w 96"/>
                  <a:gd name="T25" fmla="*/ 63 h 126"/>
                  <a:gd name="T26" fmla="*/ 38 w 96"/>
                  <a:gd name="T27" fmla="*/ 87 h 126"/>
                  <a:gd name="T28" fmla="*/ 47 w 96"/>
                  <a:gd name="T29" fmla="*/ 96 h 126"/>
                  <a:gd name="T30" fmla="*/ 57 w 96"/>
                  <a:gd name="T31" fmla="*/ 87 h 126"/>
                  <a:gd name="T32" fmla="*/ 60 w 96"/>
                  <a:gd name="T33" fmla="*/ 6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26">
                    <a:moveTo>
                      <a:pt x="96" y="63"/>
                    </a:moveTo>
                    <a:cubicBezTo>
                      <a:pt x="96" y="82"/>
                      <a:pt x="91" y="97"/>
                      <a:pt x="83" y="109"/>
                    </a:cubicBezTo>
                    <a:cubicBezTo>
                      <a:pt x="74" y="120"/>
                      <a:pt x="62" y="126"/>
                      <a:pt x="48" y="126"/>
                    </a:cubicBezTo>
                    <a:cubicBezTo>
                      <a:pt x="36" y="126"/>
                      <a:pt x="25" y="122"/>
                      <a:pt x="16" y="113"/>
                    </a:cubicBezTo>
                    <a:cubicBezTo>
                      <a:pt x="5" y="102"/>
                      <a:pt x="0" y="85"/>
                      <a:pt x="0" y="62"/>
                    </a:cubicBezTo>
                    <a:cubicBezTo>
                      <a:pt x="0" y="40"/>
                      <a:pt x="5" y="24"/>
                      <a:pt x="17" y="12"/>
                    </a:cubicBezTo>
                    <a:cubicBezTo>
                      <a:pt x="26" y="4"/>
                      <a:pt x="36" y="0"/>
                      <a:pt x="48" y="0"/>
                    </a:cubicBezTo>
                    <a:cubicBezTo>
                      <a:pt x="63" y="0"/>
                      <a:pt x="74" y="5"/>
                      <a:pt x="83" y="17"/>
                    </a:cubicBezTo>
                    <a:cubicBezTo>
                      <a:pt x="91" y="28"/>
                      <a:pt x="96" y="44"/>
                      <a:pt x="96" y="63"/>
                    </a:cubicBezTo>
                    <a:close/>
                    <a:moveTo>
                      <a:pt x="60" y="64"/>
                    </a:moveTo>
                    <a:cubicBezTo>
                      <a:pt x="60" y="41"/>
                      <a:pt x="56" y="30"/>
                      <a:pt x="48" y="30"/>
                    </a:cubicBezTo>
                    <a:cubicBezTo>
                      <a:pt x="44" y="30"/>
                      <a:pt x="41" y="33"/>
                      <a:pt x="38" y="39"/>
                    </a:cubicBezTo>
                    <a:cubicBezTo>
                      <a:pt x="36" y="44"/>
                      <a:pt x="35" y="52"/>
                      <a:pt x="35" y="63"/>
                    </a:cubicBezTo>
                    <a:cubicBezTo>
                      <a:pt x="35" y="73"/>
                      <a:pt x="36" y="81"/>
                      <a:pt x="38" y="87"/>
                    </a:cubicBezTo>
                    <a:cubicBezTo>
                      <a:pt x="40" y="93"/>
                      <a:pt x="44" y="96"/>
                      <a:pt x="47" y="96"/>
                    </a:cubicBezTo>
                    <a:cubicBezTo>
                      <a:pt x="52" y="96"/>
                      <a:pt x="55" y="93"/>
                      <a:pt x="57" y="87"/>
                    </a:cubicBezTo>
                    <a:cubicBezTo>
                      <a:pt x="59" y="82"/>
                      <a:pt x="60" y="74"/>
                      <a:pt x="60" y="64"/>
                    </a:cubicBezTo>
                    <a:close/>
                  </a:path>
                </a:pathLst>
              </a:custGeom>
              <a:solidFill>
                <a:schemeClr val="tx1"/>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US" sz="1200">
                  <a:latin typeface="Arial" panose="020B0604020202020204" pitchFamily="34" charset="0"/>
                  <a:ea typeface="微软雅黑" panose="020B0503020204020204" pitchFamily="34" charset="-122"/>
                  <a:cs typeface="Arial" panose="020B0604020202020204" pitchFamily="34" charset="0"/>
                </a:endParaRPr>
              </a:p>
            </p:txBody>
          </p:sp>
        </p:grpSp>
      </p:grpSp>
      <p:sp>
        <p:nvSpPr>
          <p:cNvPr id="15" name="Rectangle 172"/>
          <p:cNvSpPr/>
          <p:nvPr/>
        </p:nvSpPr>
        <p:spPr>
          <a:xfrm>
            <a:off x="875255" y="4334683"/>
            <a:ext cx="5064300" cy="12671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500"/>
              </a:lnSpc>
            </a:pPr>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7" name="TextBox 174"/>
          <p:cNvSpPr txBox="1"/>
          <p:nvPr/>
        </p:nvSpPr>
        <p:spPr>
          <a:xfrm>
            <a:off x="1226485" y="4745346"/>
            <a:ext cx="1005403" cy="33002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r>
              <a:rPr lang="en-US" sz="3200" b="1">
                <a:solidFill>
                  <a:schemeClr val="accent1"/>
                </a:solidFill>
                <a:latin typeface="Arial" panose="020B0604020202020204" pitchFamily="34" charset="0"/>
                <a:ea typeface="微软雅黑" panose="020B0503020204020204" pitchFamily="34" charset="-122"/>
                <a:cs typeface="Arial" panose="020B0604020202020204" pitchFamily="34" charset="0"/>
              </a:rPr>
              <a:t>xx%</a:t>
            </a:r>
            <a:endParaRPr lang="en-GB" sz="3200" b="1">
              <a:solidFill>
                <a:schemeClr val="accent1"/>
              </a:solidFill>
              <a:latin typeface="Arial" panose="020B0604020202020204" pitchFamily="34" charset="0"/>
              <a:ea typeface="微软雅黑" panose="020B0503020204020204" pitchFamily="34" charset="-122"/>
              <a:cs typeface="Arial" panose="020B0604020202020204" pitchFamily="34" charset="0"/>
            </a:endParaRPr>
          </a:p>
        </p:txBody>
      </p:sp>
      <p:sp>
        <p:nvSpPr>
          <p:cNvPr id="103" name="矩形 102"/>
          <p:cNvSpPr/>
          <p:nvPr/>
        </p:nvSpPr>
        <p:spPr>
          <a:xfrm>
            <a:off x="1127716" y="1004206"/>
            <a:ext cx="2205057" cy="477054"/>
          </a:xfrm>
          <a:prstGeom prst="rect">
            <a:avLst/>
          </a:prstGeom>
        </p:spPr>
        <p:txBody>
          <a:bodyPr wrap="square">
            <a:spAutoFit/>
          </a:bodyPr>
          <a:lstStyle/>
          <a:p>
            <a:pPr>
              <a:lnSpc>
                <a:spcPts val="1500"/>
              </a:lnSpc>
            </a:pPr>
            <a:r>
              <a:rPr lang="zh-CN" altLang="en-US" sz="1200" dirty="0">
                <a:solidFill>
                  <a:srgbClr val="7E7E7E"/>
                </a:solidFill>
                <a:latin typeface="微软雅黑" panose="020B0503020204020204" pitchFamily="34" charset="-122"/>
                <a:ea typeface="微软雅黑" panose="020B0503020204020204" pitchFamily="34" charset="-122"/>
                <a:cs typeface="Calibri Light" panose="020F0302020204030204"/>
              </a:rPr>
              <a:t>双击输入替换内容双击输入替换内容</a:t>
            </a:r>
            <a:endParaRPr lang="en-US" altLang="zh-CN" sz="1200" dirty="0">
              <a:solidFill>
                <a:srgbClr val="7E7E7E"/>
              </a:solidFill>
              <a:latin typeface="微软雅黑" panose="020B0503020204020204" pitchFamily="34" charset="-122"/>
              <a:ea typeface="微软雅黑" panose="020B0503020204020204" pitchFamily="34" charset="-122"/>
              <a:cs typeface="Calibri Light" panose="020F0302020204030204"/>
            </a:endParaRPr>
          </a:p>
        </p:txBody>
      </p:sp>
      <p:sp>
        <p:nvSpPr>
          <p:cNvPr id="104" name="矩形 103"/>
          <p:cNvSpPr/>
          <p:nvPr/>
        </p:nvSpPr>
        <p:spPr>
          <a:xfrm>
            <a:off x="1091301" y="2033609"/>
            <a:ext cx="2205057" cy="477054"/>
          </a:xfrm>
          <a:prstGeom prst="rect">
            <a:avLst/>
          </a:prstGeom>
        </p:spPr>
        <p:txBody>
          <a:bodyPr wrap="square">
            <a:spAutoFit/>
          </a:bodyPr>
          <a:lstStyle/>
          <a:p>
            <a:pPr>
              <a:lnSpc>
                <a:spcPts val="1500"/>
              </a:lnSpc>
            </a:pPr>
            <a:r>
              <a:rPr lang="zh-CN" altLang="en-US" sz="1200" dirty="0">
                <a:solidFill>
                  <a:srgbClr val="7E7E7E"/>
                </a:solidFill>
                <a:latin typeface="微软雅黑" panose="020B0503020204020204" pitchFamily="34" charset="-122"/>
                <a:ea typeface="微软雅黑" panose="020B0503020204020204" pitchFamily="34" charset="-122"/>
                <a:cs typeface="Calibri Light" panose="020F0302020204030204"/>
              </a:rPr>
              <a:t>双击输入替换内容双击输入替换内容</a:t>
            </a:r>
            <a:endParaRPr lang="en-US" altLang="zh-CN" sz="1200" dirty="0">
              <a:solidFill>
                <a:srgbClr val="7E7E7E"/>
              </a:solidFill>
              <a:latin typeface="微软雅黑" panose="020B0503020204020204" pitchFamily="34" charset="-122"/>
              <a:ea typeface="微软雅黑" panose="020B0503020204020204" pitchFamily="34" charset="-122"/>
              <a:cs typeface="Calibri Light" panose="020F0302020204030204"/>
            </a:endParaRPr>
          </a:p>
        </p:txBody>
      </p:sp>
      <p:sp>
        <p:nvSpPr>
          <p:cNvPr id="105" name="矩形 104"/>
          <p:cNvSpPr/>
          <p:nvPr/>
        </p:nvSpPr>
        <p:spPr>
          <a:xfrm>
            <a:off x="1091301" y="3123353"/>
            <a:ext cx="2205057" cy="477054"/>
          </a:xfrm>
          <a:prstGeom prst="rect">
            <a:avLst/>
          </a:prstGeom>
        </p:spPr>
        <p:txBody>
          <a:bodyPr wrap="square">
            <a:spAutoFit/>
          </a:bodyPr>
          <a:lstStyle/>
          <a:p>
            <a:pPr>
              <a:lnSpc>
                <a:spcPts val="1500"/>
              </a:lnSpc>
            </a:pPr>
            <a:r>
              <a:rPr lang="zh-CN" altLang="en-US" sz="1200" dirty="0">
                <a:solidFill>
                  <a:srgbClr val="7E7E7E"/>
                </a:solidFill>
                <a:latin typeface="微软雅黑" panose="020B0503020204020204" pitchFamily="34" charset="-122"/>
                <a:ea typeface="微软雅黑" panose="020B0503020204020204" pitchFamily="34" charset="-122"/>
                <a:cs typeface="Calibri Light" panose="020F0302020204030204"/>
              </a:rPr>
              <a:t>双击输入替换内容双击输入替换内容</a:t>
            </a:r>
            <a:endParaRPr lang="en-US" altLang="zh-CN" sz="1200" dirty="0">
              <a:solidFill>
                <a:srgbClr val="7E7E7E"/>
              </a:solidFill>
              <a:latin typeface="微软雅黑" panose="020B0503020204020204" pitchFamily="34" charset="-122"/>
              <a:ea typeface="微软雅黑" panose="020B0503020204020204" pitchFamily="34" charset="-122"/>
              <a:cs typeface="Calibri Light" panose="020F0302020204030204"/>
            </a:endParaRPr>
          </a:p>
        </p:txBody>
      </p:sp>
      <p:sp>
        <p:nvSpPr>
          <p:cNvPr id="106" name="矩形 105"/>
          <p:cNvSpPr/>
          <p:nvPr/>
        </p:nvSpPr>
        <p:spPr>
          <a:xfrm>
            <a:off x="3870160" y="971014"/>
            <a:ext cx="2202992" cy="477054"/>
          </a:xfrm>
          <a:prstGeom prst="rect">
            <a:avLst/>
          </a:prstGeom>
        </p:spPr>
        <p:txBody>
          <a:bodyPr wrap="square">
            <a:spAutoFit/>
          </a:bodyPr>
          <a:lstStyle/>
          <a:p>
            <a:pPr>
              <a:lnSpc>
                <a:spcPts val="1500"/>
              </a:lnSpc>
            </a:pPr>
            <a:r>
              <a:rPr lang="zh-CN" altLang="en-US" sz="1200" dirty="0">
                <a:solidFill>
                  <a:srgbClr val="7E7E7E"/>
                </a:solidFill>
                <a:latin typeface="微软雅黑" panose="020B0503020204020204" pitchFamily="34" charset="-122"/>
                <a:ea typeface="微软雅黑" panose="020B0503020204020204" pitchFamily="34" charset="-122"/>
                <a:cs typeface="Calibri Light" panose="020F0302020204030204"/>
              </a:rPr>
              <a:t>双击输入替换内容双击输入替换内容</a:t>
            </a:r>
            <a:endParaRPr lang="en-US" altLang="zh-CN" sz="1200" dirty="0">
              <a:solidFill>
                <a:srgbClr val="7E7E7E"/>
              </a:solidFill>
              <a:latin typeface="微软雅黑" panose="020B0503020204020204" pitchFamily="34" charset="-122"/>
              <a:ea typeface="微软雅黑" panose="020B0503020204020204" pitchFamily="34" charset="-122"/>
              <a:cs typeface="Calibri Light" panose="020F0302020204030204"/>
            </a:endParaRPr>
          </a:p>
        </p:txBody>
      </p:sp>
      <p:sp>
        <p:nvSpPr>
          <p:cNvPr id="107" name="矩形 106"/>
          <p:cNvSpPr/>
          <p:nvPr/>
        </p:nvSpPr>
        <p:spPr>
          <a:xfrm>
            <a:off x="3794109" y="2081013"/>
            <a:ext cx="2202992" cy="477054"/>
          </a:xfrm>
          <a:prstGeom prst="rect">
            <a:avLst/>
          </a:prstGeom>
        </p:spPr>
        <p:txBody>
          <a:bodyPr wrap="square">
            <a:spAutoFit/>
          </a:bodyPr>
          <a:lstStyle/>
          <a:p>
            <a:pPr>
              <a:lnSpc>
                <a:spcPts val="1500"/>
              </a:lnSpc>
            </a:pPr>
            <a:r>
              <a:rPr lang="zh-CN" altLang="en-US" sz="1200" dirty="0">
                <a:solidFill>
                  <a:srgbClr val="7E7E7E"/>
                </a:solidFill>
                <a:latin typeface="微软雅黑" panose="020B0503020204020204" pitchFamily="34" charset="-122"/>
                <a:ea typeface="微软雅黑" panose="020B0503020204020204" pitchFamily="34" charset="-122"/>
                <a:cs typeface="Calibri Light" panose="020F0302020204030204"/>
              </a:rPr>
              <a:t>双击输入替换内容双击输入替换内容</a:t>
            </a:r>
            <a:endParaRPr lang="en-US" altLang="zh-CN" sz="1200" dirty="0">
              <a:solidFill>
                <a:srgbClr val="7E7E7E"/>
              </a:solidFill>
              <a:latin typeface="微软雅黑" panose="020B0503020204020204" pitchFamily="34" charset="-122"/>
              <a:ea typeface="微软雅黑" panose="020B0503020204020204" pitchFamily="34" charset="-122"/>
              <a:cs typeface="Calibri Light" panose="020F0302020204030204"/>
            </a:endParaRPr>
          </a:p>
        </p:txBody>
      </p:sp>
      <p:sp>
        <p:nvSpPr>
          <p:cNvPr id="108" name="矩形 107"/>
          <p:cNvSpPr/>
          <p:nvPr/>
        </p:nvSpPr>
        <p:spPr>
          <a:xfrm>
            <a:off x="2583117" y="4659240"/>
            <a:ext cx="2902344" cy="273216"/>
          </a:xfrm>
          <a:prstGeom prst="rect">
            <a:avLst/>
          </a:prstGeom>
        </p:spPr>
        <p:txBody>
          <a:bodyPr wrap="square">
            <a:spAutoFit/>
          </a:bodyPr>
          <a:lstStyle/>
          <a:p>
            <a:pPr>
              <a:lnSpc>
                <a:spcPts val="1500"/>
              </a:lnSpc>
            </a:pPr>
            <a:r>
              <a:rPr lang="zh-CN" altLang="en-US" sz="1200" dirty="0">
                <a:solidFill>
                  <a:srgbClr val="7E7E7E"/>
                </a:solidFill>
                <a:latin typeface="微软雅黑" panose="020B0503020204020204" pitchFamily="34" charset="-122"/>
                <a:ea typeface="微软雅黑" panose="020B0503020204020204" pitchFamily="34" charset="-122"/>
                <a:cs typeface="Calibri Light" panose="020F0302020204030204"/>
              </a:rPr>
              <a:t>双击输入替换内容双击输入替换内容</a:t>
            </a:r>
            <a:endParaRPr lang="en-US" altLang="zh-CN" sz="1200" dirty="0">
              <a:solidFill>
                <a:srgbClr val="7E7E7E"/>
              </a:solidFill>
              <a:latin typeface="微软雅黑" panose="020B0503020204020204" pitchFamily="34" charset="-122"/>
              <a:ea typeface="微软雅黑" panose="020B0503020204020204" pitchFamily="34" charset="-122"/>
              <a:cs typeface="Calibri Light" panose="020F0302020204030204"/>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500"/>
                                        <p:tgtEl>
                                          <p:spTgt spid="10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4"/>
                                        </p:tgtEl>
                                        <p:attrNameLst>
                                          <p:attrName>style.visibility</p:attrName>
                                        </p:attrNameLst>
                                      </p:cBhvr>
                                      <p:to>
                                        <p:strVal val="visible"/>
                                      </p:to>
                                    </p:set>
                                    <p:animEffect transition="in" filter="fade">
                                      <p:cBhvr>
                                        <p:cTn id="38" dur="500"/>
                                        <p:tgtEl>
                                          <p:spTgt spid="10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Effect transition="in" filter="fade">
                                      <p:cBhvr>
                                        <p:cTn id="41" dur="500"/>
                                        <p:tgtEl>
                                          <p:spTgt spid="10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6"/>
                                        </p:tgtEl>
                                        <p:attrNameLst>
                                          <p:attrName>style.visibility</p:attrName>
                                        </p:attrNameLst>
                                      </p:cBhvr>
                                      <p:to>
                                        <p:strVal val="visible"/>
                                      </p:to>
                                    </p:set>
                                    <p:animEffect transition="in" filter="fade">
                                      <p:cBhvr>
                                        <p:cTn id="44" dur="500"/>
                                        <p:tgtEl>
                                          <p:spTgt spid="10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07"/>
                                        </p:tgtEl>
                                        <p:attrNameLst>
                                          <p:attrName>style.visibility</p:attrName>
                                        </p:attrNameLst>
                                      </p:cBhvr>
                                      <p:to>
                                        <p:strVal val="visible"/>
                                      </p:to>
                                    </p:set>
                                    <p:animEffect transition="in" filter="fade">
                                      <p:cBhvr>
                                        <p:cTn id="47" dur="500"/>
                                        <p:tgtEl>
                                          <p:spTgt spid="107"/>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par>
                          <p:cTn id="52" fill="hold">
                            <p:stCondLst>
                              <p:cond delay="4500"/>
                            </p:stCondLst>
                            <p:childTnLst>
                              <p:par>
                                <p:cTn id="53" presetID="10"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P spid="11" grpId="0" animBg="1"/>
      <p:bldP spid="15" grpId="0" animBg="1"/>
      <p:bldP spid="17" grpId="0"/>
      <p:bldP spid="103" grpId="0"/>
      <p:bldP spid="104" grpId="0"/>
      <p:bldP spid="105" grpId="0"/>
      <p:bldP spid="106" grpId="0"/>
      <p:bldP spid="107" grpId="0"/>
      <p:bldP spid="10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a:t>PART  THREE</a:t>
            </a:r>
            <a:endParaRPr lang="zh-CN" altLang="en-US"/>
          </a:p>
          <a:p>
            <a:endParaRPr lang="zh-CN" altLang="en-US"/>
          </a:p>
        </p:txBody>
      </p:sp>
      <p:sp>
        <p:nvSpPr>
          <p:cNvPr id="3" name="文本占位符 2"/>
          <p:cNvSpPr>
            <a:spLocks noGrp="1"/>
          </p:cNvSpPr>
          <p:nvPr>
            <p:ph type="body" sz="quarter" idx="11"/>
          </p:nvPr>
        </p:nvSpPr>
        <p:spPr/>
        <p:txBody>
          <a:bodyPr>
            <a:normAutofit lnSpcReduction="10000"/>
          </a:bodyPr>
          <a:lstStyle/>
          <a:p>
            <a:r>
              <a:rPr lang="zh-CN" altLang="en-US"/>
              <a:t>教学过程</a:t>
            </a:r>
          </a:p>
          <a:p>
            <a:endParaRPr lang="zh-CN" altLang="en-US"/>
          </a:p>
        </p:txBody>
      </p:sp>
    </p:spTree>
  </p:cSld>
  <p:clrMapOvr>
    <a:masterClrMapping/>
  </p:clrMapOvr>
  <p:transition spd="slow" advClick="0" advTm="0">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SubTitle_2"/>
          <p:cNvSpPr/>
          <p:nvPr>
            <p:custDataLst>
              <p:tags r:id="rId1"/>
            </p:custDataLst>
          </p:nvPr>
        </p:nvSpPr>
        <p:spPr>
          <a:xfrm>
            <a:off x="1371602" y="3589393"/>
            <a:ext cx="2438679" cy="2584907"/>
          </a:xfrm>
          <a:prstGeom prst="cub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lnSpc>
                <a:spcPts val="1500"/>
              </a:lnSpc>
              <a:defRPr/>
            </a:pPr>
            <a:r>
              <a:rPr lang="zh-CN" altLang="en-US" sz="1200" dirty="0">
                <a:solidFill>
                  <a:srgbClr val="FFFFFF"/>
                </a:solidFill>
                <a:ea typeface="微软雅黑" panose="020B0503020204020204" pitchFamily="34" charset="-122"/>
              </a:rPr>
              <a:t>双击输入替换内容</a:t>
            </a:r>
          </a:p>
        </p:txBody>
      </p:sp>
      <p:sp>
        <p:nvSpPr>
          <p:cNvPr id="4" name="MH_SubTitle_3"/>
          <p:cNvSpPr/>
          <p:nvPr>
            <p:custDataLst>
              <p:tags r:id="rId2"/>
            </p:custDataLst>
          </p:nvPr>
        </p:nvSpPr>
        <p:spPr>
          <a:xfrm>
            <a:off x="3192893" y="3589393"/>
            <a:ext cx="2438679" cy="2584907"/>
          </a:xfrm>
          <a:prstGeom prst="cub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lnSpc>
                <a:spcPts val="1500"/>
              </a:lnSpc>
              <a:defRPr/>
            </a:pPr>
            <a:r>
              <a:rPr lang="zh-CN" altLang="en-US" sz="1200" dirty="0">
                <a:solidFill>
                  <a:srgbClr val="FFFFFF"/>
                </a:solidFill>
                <a:ea typeface="微软雅黑" panose="020B0503020204020204" pitchFamily="34" charset="-122"/>
              </a:rPr>
              <a:t>双击输入替换内容</a:t>
            </a:r>
          </a:p>
        </p:txBody>
      </p:sp>
      <p:sp>
        <p:nvSpPr>
          <p:cNvPr id="5" name="MH_SubTitle_1"/>
          <p:cNvSpPr/>
          <p:nvPr>
            <p:custDataLst>
              <p:tags r:id="rId3"/>
            </p:custDataLst>
          </p:nvPr>
        </p:nvSpPr>
        <p:spPr>
          <a:xfrm>
            <a:off x="1371602" y="1645261"/>
            <a:ext cx="2438679" cy="2584907"/>
          </a:xfrm>
          <a:prstGeom prst="cub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lnSpc>
                <a:spcPts val="1500"/>
              </a:lnSpc>
              <a:defRPr/>
            </a:pPr>
            <a:r>
              <a:rPr lang="zh-CN" altLang="en-US" sz="1200" dirty="0">
                <a:solidFill>
                  <a:srgbClr val="FFFFFF"/>
                </a:solidFill>
                <a:ea typeface="微软雅黑" panose="020B0503020204020204" pitchFamily="34" charset="-122"/>
              </a:rPr>
              <a:t>双击输入替换内容</a:t>
            </a:r>
          </a:p>
        </p:txBody>
      </p:sp>
      <p:sp>
        <p:nvSpPr>
          <p:cNvPr id="6" name="MH_Other_1"/>
          <p:cNvSpPr/>
          <p:nvPr>
            <p:custDataLst>
              <p:tags r:id="rId4"/>
            </p:custDataLst>
          </p:nvPr>
        </p:nvSpPr>
        <p:spPr>
          <a:xfrm>
            <a:off x="3192893" y="1645261"/>
            <a:ext cx="2438679" cy="2584907"/>
          </a:xfrm>
          <a:prstGeom prst="cube">
            <a:avLst/>
          </a:prstGeom>
          <a:solidFill>
            <a:schemeClr val="accent4">
              <a:alpha val="21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500"/>
              </a:lnSpc>
              <a:defRPr/>
            </a:pPr>
            <a:endParaRPr lang="zh-CN" altLang="en-US" sz="1200" dirty="0">
              <a:solidFill>
                <a:srgbClr val="FFFFFF"/>
              </a:solidFill>
              <a:ea typeface="微软雅黑" panose="020B0503020204020204" pitchFamily="34" charset="-122"/>
            </a:endParaRPr>
          </a:p>
        </p:txBody>
      </p:sp>
      <p:cxnSp>
        <p:nvCxnSpPr>
          <p:cNvPr id="7" name="MH_Other_2"/>
          <p:cNvCxnSpPr/>
          <p:nvPr>
            <p:custDataLst>
              <p:tags r:id="rId5"/>
            </p:custDataLst>
          </p:nvPr>
        </p:nvCxnSpPr>
        <p:spPr>
          <a:xfrm flipV="1">
            <a:off x="5302298" y="2594151"/>
            <a:ext cx="5937204" cy="0"/>
          </a:xfrm>
          <a:prstGeom prst="line">
            <a:avLst/>
          </a:prstGeom>
          <a:ln w="3175">
            <a:solidFill>
              <a:srgbClr val="A9A9A9"/>
            </a:solidFill>
            <a:prstDash val="dash"/>
            <a:headEnd type="none"/>
            <a:tailEnd type="oval"/>
          </a:ln>
        </p:spPr>
        <p:style>
          <a:lnRef idx="1">
            <a:schemeClr val="accent1"/>
          </a:lnRef>
          <a:fillRef idx="0">
            <a:schemeClr val="accent1"/>
          </a:fillRef>
          <a:effectRef idx="0">
            <a:schemeClr val="accent1"/>
          </a:effectRef>
          <a:fontRef idx="minor">
            <a:schemeClr val="tx1"/>
          </a:fontRef>
        </p:style>
      </p:cxnSp>
      <p:sp>
        <p:nvSpPr>
          <p:cNvPr id="8" name="MH_SubTitle_4"/>
          <p:cNvSpPr>
            <a:spLocks noChangeArrowheads="1"/>
          </p:cNvSpPr>
          <p:nvPr>
            <p:custDataLst>
              <p:tags r:id="rId6"/>
            </p:custDataLst>
          </p:nvPr>
        </p:nvSpPr>
        <p:spPr bwMode="auto">
          <a:xfrm>
            <a:off x="6255193" y="1446216"/>
            <a:ext cx="5165471" cy="114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a:lnSpc>
                <a:spcPts val="1500"/>
              </a:lnSpc>
              <a:spcBef>
                <a:spcPts val="600"/>
              </a:spcBef>
              <a:defRPr/>
            </a:pPr>
            <a:r>
              <a:rPr lang="zh-CN" altLang="en-US" sz="1200" b="1" dirty="0">
                <a:solidFill>
                  <a:srgbClr val="445469">
                    <a:lumMod val="75000"/>
                  </a:srgbClr>
                </a:solidFill>
                <a:latin typeface="Calibri" panose="020F0502020204030204"/>
                <a:ea typeface="微软雅黑" panose="020B0503020204020204" pitchFamily="34" charset="-122"/>
              </a:rPr>
              <a:t>双击输入替换内容</a:t>
            </a:r>
          </a:p>
        </p:txBody>
      </p:sp>
      <p:sp>
        <p:nvSpPr>
          <p:cNvPr id="9" name="TextBox 26"/>
          <p:cNvSpPr txBox="1"/>
          <p:nvPr/>
        </p:nvSpPr>
        <p:spPr>
          <a:xfrm>
            <a:off x="6020121" y="2966145"/>
            <a:ext cx="2175385" cy="850297"/>
          </a:xfrm>
          <a:prstGeom prst="rect">
            <a:avLst/>
          </a:prstGeom>
          <a:noFill/>
        </p:spPr>
        <p:txBody>
          <a:bodyPr wrap="square" rtlCol="0">
            <a:spAutoFit/>
          </a:bodyPr>
          <a:lstStyle/>
          <a:p>
            <a:pPr fontAlgn="base">
              <a:lnSpc>
                <a:spcPts val="1500"/>
              </a:lnSpc>
              <a:spcBef>
                <a:spcPct val="0"/>
              </a:spcBef>
              <a:spcAft>
                <a:spcPct val="0"/>
              </a:spcAft>
            </a:pPr>
            <a:r>
              <a:rPr lang="zh-CN" altLang="en-US" sz="1200" dirty="0">
                <a:solidFill>
                  <a:srgbClr val="737572"/>
                </a:solidFill>
                <a:latin typeface="微软雅黑" panose="020B0503020204020204" pitchFamily="34" charset="-122"/>
                <a:ea typeface="微软雅黑" panose="020B0503020204020204" pitchFamily="34" charset="-122"/>
                <a:cs typeface="+mn-ea"/>
                <a:sym typeface="+mn-lt"/>
              </a:rPr>
              <a:t>双击输入替换内容双击输入替换内容双击输入替换内容双击输入替换内容双击输入替换内容双击输入替换内容</a:t>
            </a:r>
            <a:endParaRPr lang="en-US" sz="1200" dirty="0">
              <a:solidFill>
                <a:srgbClr val="737572"/>
              </a:solidFill>
              <a:latin typeface="微软雅黑" panose="020B0503020204020204" pitchFamily="34" charset="-122"/>
              <a:ea typeface="微软雅黑" panose="020B0503020204020204" pitchFamily="34" charset="-122"/>
              <a:cs typeface="+mn-ea"/>
              <a:sym typeface="+mn-lt"/>
            </a:endParaRPr>
          </a:p>
        </p:txBody>
      </p:sp>
      <p:sp>
        <p:nvSpPr>
          <p:cNvPr id="10" name="TextBox 26"/>
          <p:cNvSpPr txBox="1"/>
          <p:nvPr/>
        </p:nvSpPr>
        <p:spPr>
          <a:xfrm>
            <a:off x="8584055" y="2937713"/>
            <a:ext cx="2175385" cy="850297"/>
          </a:xfrm>
          <a:prstGeom prst="rect">
            <a:avLst/>
          </a:prstGeom>
          <a:noFill/>
        </p:spPr>
        <p:txBody>
          <a:bodyPr wrap="square" rtlCol="0">
            <a:spAutoFit/>
          </a:bodyPr>
          <a:lstStyle/>
          <a:p>
            <a:pPr fontAlgn="base">
              <a:lnSpc>
                <a:spcPts val="1500"/>
              </a:lnSpc>
              <a:spcBef>
                <a:spcPct val="0"/>
              </a:spcBef>
              <a:spcAft>
                <a:spcPct val="0"/>
              </a:spcAft>
            </a:pPr>
            <a:r>
              <a:rPr lang="zh-CN" altLang="en-US" sz="1200" dirty="0">
                <a:solidFill>
                  <a:srgbClr val="737572"/>
                </a:solidFill>
                <a:latin typeface="微软雅黑" panose="020B0503020204020204" pitchFamily="34" charset="-122"/>
                <a:ea typeface="微软雅黑" panose="020B0503020204020204" pitchFamily="34" charset="-122"/>
                <a:cs typeface="+mn-ea"/>
                <a:sym typeface="+mn-lt"/>
              </a:rPr>
              <a:t>双击输入替换内容双击输入替换内容双击输入替换内容双击输入替换内容双击输入替换内容双击输入替换内容</a:t>
            </a:r>
            <a:endParaRPr lang="en-US" sz="1200" dirty="0">
              <a:solidFill>
                <a:srgbClr val="737572"/>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a:off x="4701939" y="2786656"/>
            <a:ext cx="2882023" cy="2991393"/>
            <a:chOff x="1365" y="-412"/>
            <a:chExt cx="4954" cy="5142"/>
          </a:xfrm>
        </p:grpSpPr>
        <p:sp>
          <p:nvSpPr>
            <p:cNvPr id="4" name="Oval 4"/>
            <p:cNvSpPr>
              <a:spLocks noChangeArrowheads="1"/>
            </p:cNvSpPr>
            <p:nvPr/>
          </p:nvSpPr>
          <p:spPr bwMode="auto">
            <a:xfrm>
              <a:off x="2998" y="-412"/>
              <a:ext cx="1878" cy="5142"/>
            </a:xfrm>
            <a:prstGeom prst="ellipse">
              <a:avLst/>
            </a:pr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ts val="1500"/>
                </a:lnSpc>
                <a:spcBef>
                  <a:spcPct val="0"/>
                </a:spcBef>
                <a:spcAft>
                  <a:spcPct val="0"/>
                </a:spcAft>
              </a:pPr>
              <a:endParaRPr lang="en-US" sz="1200">
                <a:solidFill>
                  <a:schemeClr val="bg1">
                    <a:lumMod val="50000"/>
                  </a:schemeClr>
                </a:solidFill>
                <a:ea typeface="微软雅黑" panose="020B0503020204020204" pitchFamily="34" charset="-122"/>
                <a:cs typeface="Arial" panose="020B0604020202020204" pitchFamily="34" charset="0"/>
              </a:endParaRPr>
            </a:p>
          </p:txBody>
        </p:sp>
        <p:sp>
          <p:nvSpPr>
            <p:cNvPr id="5" name="Freeform 5"/>
            <p:cNvSpPr/>
            <p:nvPr/>
          </p:nvSpPr>
          <p:spPr bwMode="auto">
            <a:xfrm>
              <a:off x="1365" y="-412"/>
              <a:ext cx="2572" cy="5142"/>
            </a:xfrm>
            <a:custGeom>
              <a:avLst/>
              <a:gdLst>
                <a:gd name="T0" fmla="*/ 690 w 1087"/>
                <a:gd name="T1" fmla="*/ 1087 h 2174"/>
                <a:gd name="T2" fmla="*/ 1087 w 1087"/>
                <a:gd name="T3" fmla="*/ 0 h 2174"/>
                <a:gd name="T4" fmla="*/ 0 w 1087"/>
                <a:gd name="T5" fmla="*/ 1087 h 2174"/>
                <a:gd name="T6" fmla="*/ 1087 w 1087"/>
                <a:gd name="T7" fmla="*/ 2174 h 2174"/>
                <a:gd name="T8" fmla="*/ 1087 w 1087"/>
                <a:gd name="T9" fmla="*/ 2174 h 2174"/>
                <a:gd name="T10" fmla="*/ 690 w 1087"/>
                <a:gd name="T11" fmla="*/ 1087 h 2174"/>
              </a:gdLst>
              <a:ahLst/>
              <a:cxnLst>
                <a:cxn ang="0">
                  <a:pos x="T0" y="T1"/>
                </a:cxn>
                <a:cxn ang="0">
                  <a:pos x="T2" y="T3"/>
                </a:cxn>
                <a:cxn ang="0">
                  <a:pos x="T4" y="T5"/>
                </a:cxn>
                <a:cxn ang="0">
                  <a:pos x="T6" y="T7"/>
                </a:cxn>
                <a:cxn ang="0">
                  <a:pos x="T8" y="T9"/>
                </a:cxn>
                <a:cxn ang="0">
                  <a:pos x="T10" y="T11"/>
                </a:cxn>
              </a:cxnLst>
              <a:rect l="0" t="0" r="r" b="b"/>
              <a:pathLst>
                <a:path w="1087" h="2174">
                  <a:moveTo>
                    <a:pt x="690" y="1087"/>
                  </a:moveTo>
                  <a:cubicBezTo>
                    <a:pt x="690" y="487"/>
                    <a:pt x="868" y="0"/>
                    <a:pt x="1087" y="0"/>
                  </a:cubicBezTo>
                  <a:cubicBezTo>
                    <a:pt x="487" y="0"/>
                    <a:pt x="0" y="487"/>
                    <a:pt x="0" y="1087"/>
                  </a:cubicBezTo>
                  <a:cubicBezTo>
                    <a:pt x="0" y="1687"/>
                    <a:pt x="487" y="2174"/>
                    <a:pt x="1087" y="2174"/>
                  </a:cubicBezTo>
                  <a:cubicBezTo>
                    <a:pt x="1087" y="2174"/>
                    <a:pt x="1087" y="2174"/>
                    <a:pt x="1087" y="2174"/>
                  </a:cubicBezTo>
                  <a:cubicBezTo>
                    <a:pt x="868" y="2174"/>
                    <a:pt x="690" y="1687"/>
                    <a:pt x="690" y="1087"/>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ts val="1500"/>
                </a:lnSpc>
                <a:spcBef>
                  <a:spcPct val="0"/>
                </a:spcBef>
                <a:spcAft>
                  <a:spcPct val="0"/>
                </a:spcAft>
              </a:pPr>
              <a:endParaRPr lang="en-US" sz="1200">
                <a:solidFill>
                  <a:schemeClr val="bg1">
                    <a:lumMod val="50000"/>
                  </a:schemeClr>
                </a:solidFill>
                <a:ea typeface="微软雅黑" panose="020B0503020204020204" pitchFamily="34" charset="-122"/>
                <a:cs typeface="Arial" panose="020B0604020202020204" pitchFamily="34" charset="0"/>
              </a:endParaRPr>
            </a:p>
          </p:txBody>
        </p:sp>
        <p:sp>
          <p:nvSpPr>
            <p:cNvPr id="6" name="Freeform 8"/>
            <p:cNvSpPr/>
            <p:nvPr/>
          </p:nvSpPr>
          <p:spPr bwMode="auto">
            <a:xfrm>
              <a:off x="3225" y="1447"/>
              <a:ext cx="3094" cy="1462"/>
            </a:xfrm>
            <a:custGeom>
              <a:avLst/>
              <a:gdLst>
                <a:gd name="T0" fmla="*/ 1042 w 1308"/>
                <a:gd name="T1" fmla="*/ 96 h 618"/>
                <a:gd name="T2" fmla="*/ 602 w 1308"/>
                <a:gd name="T3" fmla="*/ 0 h 618"/>
                <a:gd name="T4" fmla="*/ 0 w 1308"/>
                <a:gd name="T5" fmla="*/ 602 h 618"/>
                <a:gd name="T6" fmla="*/ 301 w 1308"/>
                <a:gd name="T7" fmla="*/ 618 h 618"/>
                <a:gd name="T8" fmla="*/ 1042 w 1308"/>
                <a:gd name="T9" fmla="*/ 506 h 618"/>
                <a:gd name="T10" fmla="*/ 1308 w 1308"/>
                <a:gd name="T11" fmla="*/ 301 h 618"/>
                <a:gd name="T12" fmla="*/ 1042 w 1308"/>
                <a:gd name="T13" fmla="*/ 96 h 618"/>
              </a:gdLst>
              <a:ahLst/>
              <a:cxnLst>
                <a:cxn ang="0">
                  <a:pos x="T0" y="T1"/>
                </a:cxn>
                <a:cxn ang="0">
                  <a:pos x="T2" y="T3"/>
                </a:cxn>
                <a:cxn ang="0">
                  <a:pos x="T4" y="T5"/>
                </a:cxn>
                <a:cxn ang="0">
                  <a:pos x="T6" y="T7"/>
                </a:cxn>
                <a:cxn ang="0">
                  <a:pos x="T8" y="T9"/>
                </a:cxn>
                <a:cxn ang="0">
                  <a:pos x="T10" y="T11"/>
                </a:cxn>
                <a:cxn ang="0">
                  <a:pos x="T12" y="T13"/>
                </a:cxn>
              </a:cxnLst>
              <a:rect l="0" t="0" r="r" b="b"/>
              <a:pathLst>
                <a:path w="1308" h="618">
                  <a:moveTo>
                    <a:pt x="1042" y="96"/>
                  </a:moveTo>
                  <a:cubicBezTo>
                    <a:pt x="918" y="50"/>
                    <a:pt x="767" y="18"/>
                    <a:pt x="602" y="0"/>
                  </a:cubicBezTo>
                  <a:cubicBezTo>
                    <a:pt x="0" y="602"/>
                    <a:pt x="0" y="602"/>
                    <a:pt x="0" y="602"/>
                  </a:cubicBezTo>
                  <a:cubicBezTo>
                    <a:pt x="96" y="612"/>
                    <a:pt x="197" y="618"/>
                    <a:pt x="301" y="618"/>
                  </a:cubicBezTo>
                  <a:cubicBezTo>
                    <a:pt x="582" y="618"/>
                    <a:pt x="846" y="578"/>
                    <a:pt x="1042" y="506"/>
                  </a:cubicBezTo>
                  <a:cubicBezTo>
                    <a:pt x="1238" y="435"/>
                    <a:pt x="1308" y="353"/>
                    <a:pt x="1308" y="301"/>
                  </a:cubicBezTo>
                  <a:cubicBezTo>
                    <a:pt x="1308" y="249"/>
                    <a:pt x="1238" y="167"/>
                    <a:pt x="1042" y="96"/>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ts val="1500"/>
                </a:lnSpc>
                <a:spcBef>
                  <a:spcPct val="0"/>
                </a:spcBef>
                <a:spcAft>
                  <a:spcPct val="0"/>
                </a:spcAft>
              </a:pPr>
              <a:endParaRPr lang="en-US" sz="1200">
                <a:solidFill>
                  <a:schemeClr val="bg1">
                    <a:lumMod val="50000"/>
                  </a:schemeClr>
                </a:solidFill>
                <a:ea typeface="微软雅黑" panose="020B0503020204020204" pitchFamily="34" charset="-122"/>
                <a:cs typeface="Arial" panose="020B0604020202020204" pitchFamily="34" charset="0"/>
              </a:endParaRPr>
            </a:p>
          </p:txBody>
        </p:sp>
        <p:sp>
          <p:nvSpPr>
            <p:cNvPr id="7" name="Freeform 9"/>
            <p:cNvSpPr/>
            <p:nvPr/>
          </p:nvSpPr>
          <p:spPr bwMode="auto">
            <a:xfrm>
              <a:off x="3225" y="2159"/>
              <a:ext cx="3094" cy="2381"/>
            </a:xfrm>
            <a:custGeom>
              <a:avLst/>
              <a:gdLst>
                <a:gd name="T0" fmla="*/ 1308 w 1308"/>
                <a:gd name="T1" fmla="*/ 0 h 1007"/>
                <a:gd name="T2" fmla="*/ 1042 w 1308"/>
                <a:gd name="T3" fmla="*/ 205 h 1007"/>
                <a:gd name="T4" fmla="*/ 301 w 1308"/>
                <a:gd name="T5" fmla="*/ 317 h 1007"/>
                <a:gd name="T6" fmla="*/ 0 w 1308"/>
                <a:gd name="T7" fmla="*/ 301 h 1007"/>
                <a:gd name="T8" fmla="*/ 96 w 1308"/>
                <a:gd name="T9" fmla="*/ 741 h 1007"/>
                <a:gd name="T10" fmla="*/ 301 w 1308"/>
                <a:gd name="T11" fmla="*/ 1007 h 1007"/>
                <a:gd name="T12" fmla="*/ 301 w 1308"/>
                <a:gd name="T13" fmla="*/ 1007 h 1007"/>
                <a:gd name="T14" fmla="*/ 1013 w 1308"/>
                <a:gd name="T15" fmla="*/ 712 h 1007"/>
                <a:gd name="T16" fmla="*/ 1308 w 1308"/>
                <a:gd name="T17" fmla="*/ 0 h 1007"/>
                <a:gd name="T18" fmla="*/ 1308 w 1308"/>
                <a:gd name="T19" fmla="*/ 0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8" h="1007">
                  <a:moveTo>
                    <a:pt x="1308" y="0"/>
                  </a:moveTo>
                  <a:cubicBezTo>
                    <a:pt x="1308" y="53"/>
                    <a:pt x="1238" y="134"/>
                    <a:pt x="1042" y="205"/>
                  </a:cubicBezTo>
                  <a:cubicBezTo>
                    <a:pt x="846" y="277"/>
                    <a:pt x="582" y="317"/>
                    <a:pt x="301" y="317"/>
                  </a:cubicBezTo>
                  <a:cubicBezTo>
                    <a:pt x="197" y="317"/>
                    <a:pt x="96" y="311"/>
                    <a:pt x="0" y="301"/>
                  </a:cubicBezTo>
                  <a:cubicBezTo>
                    <a:pt x="18" y="466"/>
                    <a:pt x="50" y="617"/>
                    <a:pt x="96" y="741"/>
                  </a:cubicBezTo>
                  <a:cubicBezTo>
                    <a:pt x="167" y="937"/>
                    <a:pt x="249" y="1007"/>
                    <a:pt x="301" y="1007"/>
                  </a:cubicBezTo>
                  <a:cubicBezTo>
                    <a:pt x="301" y="1007"/>
                    <a:pt x="301" y="1007"/>
                    <a:pt x="301" y="1007"/>
                  </a:cubicBezTo>
                  <a:cubicBezTo>
                    <a:pt x="570" y="1007"/>
                    <a:pt x="823" y="902"/>
                    <a:pt x="1013" y="712"/>
                  </a:cubicBezTo>
                  <a:cubicBezTo>
                    <a:pt x="1203" y="522"/>
                    <a:pt x="1308" y="269"/>
                    <a:pt x="1308" y="0"/>
                  </a:cubicBezTo>
                  <a:cubicBezTo>
                    <a:pt x="1308" y="0"/>
                    <a:pt x="1308" y="0"/>
                    <a:pt x="1308"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ts val="1500"/>
                </a:lnSpc>
                <a:spcBef>
                  <a:spcPct val="0"/>
                </a:spcBef>
                <a:spcAft>
                  <a:spcPct val="0"/>
                </a:spcAft>
              </a:pPr>
              <a:endParaRPr lang="en-US" sz="1200">
                <a:solidFill>
                  <a:schemeClr val="bg1">
                    <a:lumMod val="50000"/>
                  </a:schemeClr>
                </a:solidFill>
                <a:ea typeface="微软雅黑" panose="020B0503020204020204" pitchFamily="34" charset="-122"/>
                <a:cs typeface="Arial" panose="020B0604020202020204" pitchFamily="34" charset="0"/>
              </a:endParaRPr>
            </a:p>
          </p:txBody>
        </p:sp>
        <p:sp>
          <p:nvSpPr>
            <p:cNvPr id="8" name="Freeform 11"/>
            <p:cNvSpPr/>
            <p:nvPr/>
          </p:nvSpPr>
          <p:spPr bwMode="auto">
            <a:xfrm>
              <a:off x="3937" y="-34"/>
              <a:ext cx="2193" cy="2399"/>
            </a:xfrm>
            <a:custGeom>
              <a:avLst/>
              <a:gdLst>
                <a:gd name="T0" fmla="*/ 552 w 927"/>
                <a:gd name="T1" fmla="*/ 303 h 1014"/>
                <a:gd name="T2" fmla="*/ 815 w 927"/>
                <a:gd name="T3" fmla="*/ 1014 h 1014"/>
                <a:gd name="T4" fmla="*/ 926 w 927"/>
                <a:gd name="T5" fmla="*/ 927 h 1014"/>
                <a:gd name="T6" fmla="*/ 927 w 927"/>
                <a:gd name="T7" fmla="*/ 927 h 1014"/>
                <a:gd name="T8" fmla="*/ 656 w 927"/>
                <a:gd name="T9" fmla="*/ 271 h 1014"/>
                <a:gd name="T10" fmla="*/ 0 w 927"/>
                <a:gd name="T11" fmla="*/ 0 h 1014"/>
                <a:gd name="T12" fmla="*/ 552 w 927"/>
                <a:gd name="T13" fmla="*/ 303 h 1014"/>
              </a:gdLst>
              <a:ahLst/>
              <a:cxnLst>
                <a:cxn ang="0">
                  <a:pos x="T0" y="T1"/>
                </a:cxn>
                <a:cxn ang="0">
                  <a:pos x="T2" y="T3"/>
                </a:cxn>
                <a:cxn ang="0">
                  <a:pos x="T4" y="T5"/>
                </a:cxn>
                <a:cxn ang="0">
                  <a:pos x="T6" y="T7"/>
                </a:cxn>
                <a:cxn ang="0">
                  <a:pos x="T8" y="T9"/>
                </a:cxn>
                <a:cxn ang="0">
                  <a:pos x="T10" y="T11"/>
                </a:cxn>
                <a:cxn ang="0">
                  <a:pos x="T12" y="T13"/>
                </a:cxn>
              </a:cxnLst>
              <a:rect l="0" t="0" r="r" b="b"/>
              <a:pathLst>
                <a:path w="927" h="1014">
                  <a:moveTo>
                    <a:pt x="552" y="303"/>
                  </a:moveTo>
                  <a:cubicBezTo>
                    <a:pt x="703" y="499"/>
                    <a:pt x="815" y="766"/>
                    <a:pt x="815" y="1014"/>
                  </a:cubicBezTo>
                  <a:cubicBezTo>
                    <a:pt x="891" y="975"/>
                    <a:pt x="920" y="941"/>
                    <a:pt x="926" y="927"/>
                  </a:cubicBezTo>
                  <a:cubicBezTo>
                    <a:pt x="927" y="927"/>
                    <a:pt x="927" y="927"/>
                    <a:pt x="927" y="927"/>
                  </a:cubicBezTo>
                  <a:cubicBezTo>
                    <a:pt x="927" y="679"/>
                    <a:pt x="831" y="446"/>
                    <a:pt x="656" y="271"/>
                  </a:cubicBezTo>
                  <a:cubicBezTo>
                    <a:pt x="481" y="96"/>
                    <a:pt x="248" y="0"/>
                    <a:pt x="0" y="0"/>
                  </a:cubicBezTo>
                  <a:cubicBezTo>
                    <a:pt x="248" y="0"/>
                    <a:pt x="503" y="239"/>
                    <a:pt x="552" y="303"/>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ts val="1500"/>
                </a:lnSpc>
                <a:spcBef>
                  <a:spcPct val="0"/>
                </a:spcBef>
                <a:spcAft>
                  <a:spcPct val="0"/>
                </a:spcAft>
              </a:pPr>
              <a:endParaRPr lang="en-US" sz="1200">
                <a:solidFill>
                  <a:schemeClr val="bg1">
                    <a:lumMod val="50000"/>
                  </a:schemeClr>
                </a:solidFill>
                <a:ea typeface="微软雅黑" panose="020B0503020204020204" pitchFamily="34" charset="-122"/>
                <a:cs typeface="Arial" panose="020B0604020202020204" pitchFamily="34" charset="0"/>
              </a:endParaRPr>
            </a:p>
          </p:txBody>
        </p:sp>
        <p:sp>
          <p:nvSpPr>
            <p:cNvPr id="9" name="Freeform 12"/>
            <p:cNvSpPr/>
            <p:nvPr/>
          </p:nvSpPr>
          <p:spPr bwMode="auto">
            <a:xfrm>
              <a:off x="3937" y="-34"/>
              <a:ext cx="1928" cy="2399"/>
            </a:xfrm>
            <a:custGeom>
              <a:avLst/>
              <a:gdLst>
                <a:gd name="T0" fmla="*/ 0 w 815"/>
                <a:gd name="T1" fmla="*/ 1 h 1014"/>
                <a:gd name="T2" fmla="*/ 0 w 815"/>
                <a:gd name="T3" fmla="*/ 927 h 1014"/>
                <a:gd name="T4" fmla="*/ 815 w 815"/>
                <a:gd name="T5" fmla="*/ 1014 h 1014"/>
                <a:gd name="T6" fmla="*/ 552 w 815"/>
                <a:gd name="T7" fmla="*/ 286 h 1014"/>
                <a:gd name="T8" fmla="*/ 0 w 815"/>
                <a:gd name="T9" fmla="*/ 0 h 1014"/>
                <a:gd name="T10" fmla="*/ 0 w 815"/>
                <a:gd name="T11" fmla="*/ 1 h 1014"/>
              </a:gdLst>
              <a:ahLst/>
              <a:cxnLst>
                <a:cxn ang="0">
                  <a:pos x="T0" y="T1"/>
                </a:cxn>
                <a:cxn ang="0">
                  <a:pos x="T2" y="T3"/>
                </a:cxn>
                <a:cxn ang="0">
                  <a:pos x="T4" y="T5"/>
                </a:cxn>
                <a:cxn ang="0">
                  <a:pos x="T6" y="T7"/>
                </a:cxn>
                <a:cxn ang="0">
                  <a:pos x="T8" y="T9"/>
                </a:cxn>
                <a:cxn ang="0">
                  <a:pos x="T10" y="T11"/>
                </a:cxn>
              </a:cxnLst>
              <a:rect l="0" t="0" r="r" b="b"/>
              <a:pathLst>
                <a:path w="815" h="1014">
                  <a:moveTo>
                    <a:pt x="0" y="1"/>
                  </a:moveTo>
                  <a:cubicBezTo>
                    <a:pt x="0" y="927"/>
                    <a:pt x="0" y="927"/>
                    <a:pt x="0" y="927"/>
                  </a:cubicBezTo>
                  <a:cubicBezTo>
                    <a:pt x="815" y="1014"/>
                    <a:pt x="815" y="1014"/>
                    <a:pt x="815" y="1014"/>
                  </a:cubicBezTo>
                  <a:cubicBezTo>
                    <a:pt x="815" y="766"/>
                    <a:pt x="727" y="461"/>
                    <a:pt x="552" y="286"/>
                  </a:cubicBezTo>
                  <a:cubicBezTo>
                    <a:pt x="411" y="145"/>
                    <a:pt x="248" y="0"/>
                    <a:pt x="0" y="0"/>
                  </a:cubicBezTo>
                  <a:lnTo>
                    <a:pt x="0" y="1"/>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ts val="1500"/>
                </a:lnSpc>
                <a:spcBef>
                  <a:spcPct val="0"/>
                </a:spcBef>
                <a:spcAft>
                  <a:spcPct val="0"/>
                </a:spcAft>
              </a:pPr>
              <a:endParaRPr lang="en-US" sz="1200">
                <a:solidFill>
                  <a:schemeClr val="bg1">
                    <a:lumMod val="50000"/>
                  </a:schemeClr>
                </a:solidFill>
                <a:ea typeface="微软雅黑" panose="020B0503020204020204" pitchFamily="34" charset="-122"/>
                <a:cs typeface="Arial" panose="020B0604020202020204" pitchFamily="34" charset="0"/>
              </a:endParaRPr>
            </a:p>
          </p:txBody>
        </p:sp>
        <p:sp>
          <p:nvSpPr>
            <p:cNvPr id="10" name="Freeform 13"/>
            <p:cNvSpPr/>
            <p:nvPr/>
          </p:nvSpPr>
          <p:spPr bwMode="auto">
            <a:xfrm>
              <a:off x="3566" y="253"/>
              <a:ext cx="1902" cy="2277"/>
            </a:xfrm>
            <a:custGeom>
              <a:avLst/>
              <a:gdLst>
                <a:gd name="T0" fmla="*/ 804 w 804"/>
                <a:gd name="T1" fmla="*/ 875 h 963"/>
                <a:gd name="T2" fmla="*/ 589 w 804"/>
                <a:gd name="T3" fmla="*/ 278 h 963"/>
                <a:gd name="T4" fmla="*/ 157 w 804"/>
                <a:gd name="T5" fmla="*/ 0 h 963"/>
                <a:gd name="T6" fmla="*/ 102 w 804"/>
                <a:gd name="T7" fmla="*/ 119 h 963"/>
                <a:gd name="T8" fmla="*/ 4 w 804"/>
                <a:gd name="T9" fmla="*/ 653 h 963"/>
                <a:gd name="T10" fmla="*/ 0 w 804"/>
                <a:gd name="T11" fmla="*/ 806 h 963"/>
                <a:gd name="T12" fmla="*/ 4 w 804"/>
                <a:gd name="T13" fmla="*/ 959 h 963"/>
                <a:gd name="T14" fmla="*/ 157 w 804"/>
                <a:gd name="T15" fmla="*/ 963 h 963"/>
                <a:gd name="T16" fmla="*/ 310 w 804"/>
                <a:gd name="T17" fmla="*/ 959 h 963"/>
                <a:gd name="T18" fmla="*/ 804 w 804"/>
                <a:gd name="T19" fmla="*/ 875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4" h="963">
                  <a:moveTo>
                    <a:pt x="804" y="875"/>
                  </a:moveTo>
                  <a:cubicBezTo>
                    <a:pt x="785" y="653"/>
                    <a:pt x="706" y="418"/>
                    <a:pt x="589" y="278"/>
                  </a:cubicBezTo>
                  <a:cubicBezTo>
                    <a:pt x="456" y="119"/>
                    <a:pt x="323" y="24"/>
                    <a:pt x="157" y="0"/>
                  </a:cubicBezTo>
                  <a:cubicBezTo>
                    <a:pt x="141" y="27"/>
                    <a:pt x="122" y="65"/>
                    <a:pt x="102" y="119"/>
                  </a:cubicBezTo>
                  <a:cubicBezTo>
                    <a:pt x="49" y="264"/>
                    <a:pt x="16" y="450"/>
                    <a:pt x="4" y="653"/>
                  </a:cubicBezTo>
                  <a:cubicBezTo>
                    <a:pt x="2" y="703"/>
                    <a:pt x="0" y="754"/>
                    <a:pt x="0" y="806"/>
                  </a:cubicBezTo>
                  <a:cubicBezTo>
                    <a:pt x="0" y="858"/>
                    <a:pt x="2" y="909"/>
                    <a:pt x="4" y="959"/>
                  </a:cubicBezTo>
                  <a:cubicBezTo>
                    <a:pt x="54" y="961"/>
                    <a:pt x="105" y="963"/>
                    <a:pt x="157" y="963"/>
                  </a:cubicBezTo>
                  <a:cubicBezTo>
                    <a:pt x="209" y="963"/>
                    <a:pt x="260" y="961"/>
                    <a:pt x="310" y="959"/>
                  </a:cubicBezTo>
                  <a:cubicBezTo>
                    <a:pt x="495" y="948"/>
                    <a:pt x="666" y="920"/>
                    <a:pt x="804" y="875"/>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ts val="1500"/>
                </a:lnSpc>
                <a:spcBef>
                  <a:spcPct val="0"/>
                </a:spcBef>
                <a:spcAft>
                  <a:spcPct val="0"/>
                </a:spcAft>
              </a:pPr>
              <a:endParaRPr lang="en-US" sz="1200">
                <a:solidFill>
                  <a:schemeClr val="bg1">
                    <a:lumMod val="50000"/>
                  </a:schemeClr>
                </a:solidFill>
                <a:ea typeface="微软雅黑" panose="020B0503020204020204" pitchFamily="34" charset="-122"/>
                <a:cs typeface="Arial" panose="020B0604020202020204" pitchFamily="34" charset="0"/>
              </a:endParaRPr>
            </a:p>
          </p:txBody>
        </p:sp>
      </p:grpSp>
      <p:grpSp>
        <p:nvGrpSpPr>
          <p:cNvPr id="11" name="组合 10"/>
          <p:cNvGrpSpPr/>
          <p:nvPr/>
        </p:nvGrpSpPr>
        <p:grpSpPr>
          <a:xfrm>
            <a:off x="7938687" y="2519385"/>
            <a:ext cx="755703" cy="755703"/>
            <a:chOff x="7938684" y="2519382"/>
            <a:chExt cx="755703" cy="755703"/>
          </a:xfrm>
        </p:grpSpPr>
        <p:sp>
          <p:nvSpPr>
            <p:cNvPr id="12" name="Oval 19"/>
            <p:cNvSpPr/>
            <p:nvPr/>
          </p:nvSpPr>
          <p:spPr>
            <a:xfrm>
              <a:off x="7938684" y="2519382"/>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lnSpc>
                  <a:spcPts val="1500"/>
                </a:lnSpc>
                <a:spcBef>
                  <a:spcPct val="0"/>
                </a:spcBef>
                <a:spcAft>
                  <a:spcPct val="0"/>
                </a:spcAft>
              </a:pPr>
              <a:endParaRPr lang="en-GB" sz="1200">
                <a:solidFill>
                  <a:schemeClr val="bg1">
                    <a:lumMod val="50000"/>
                  </a:schemeClr>
                </a:solidFill>
                <a:ea typeface="微软雅黑" panose="020B0503020204020204" pitchFamily="34" charset="-122"/>
                <a:cs typeface="Arial" panose="020B0604020202020204" pitchFamily="34" charset="0"/>
              </a:endParaRPr>
            </a:p>
          </p:txBody>
        </p:sp>
        <p:sp>
          <p:nvSpPr>
            <p:cNvPr id="13" name="Freeform 25"/>
            <p:cNvSpPr>
              <a:spLocks noEditPoints="1"/>
            </p:cNvSpPr>
            <p:nvPr/>
          </p:nvSpPr>
          <p:spPr bwMode="auto">
            <a:xfrm>
              <a:off x="8158146" y="2705449"/>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ts val="1500"/>
                </a:lnSpc>
                <a:spcBef>
                  <a:spcPct val="0"/>
                </a:spcBef>
                <a:spcAft>
                  <a:spcPct val="0"/>
                </a:spcAft>
              </a:pPr>
              <a:endParaRPr lang="zh-CN" altLang="en-US" sz="1200">
                <a:solidFill>
                  <a:schemeClr val="bg1">
                    <a:lumMod val="50000"/>
                  </a:schemeClr>
                </a:solidFill>
                <a:ea typeface="微软雅黑" panose="020B0503020204020204" pitchFamily="34" charset="-122"/>
                <a:cs typeface="Arial" panose="020B0604020202020204" pitchFamily="34" charset="0"/>
              </a:endParaRPr>
            </a:p>
          </p:txBody>
        </p:sp>
      </p:grpSp>
      <p:grpSp>
        <p:nvGrpSpPr>
          <p:cNvPr id="14" name="组合 13"/>
          <p:cNvGrpSpPr/>
          <p:nvPr/>
        </p:nvGrpSpPr>
        <p:grpSpPr>
          <a:xfrm>
            <a:off x="3591509" y="2519385"/>
            <a:ext cx="755703" cy="755703"/>
            <a:chOff x="3591506" y="2519382"/>
            <a:chExt cx="755703" cy="755703"/>
          </a:xfrm>
        </p:grpSpPr>
        <p:sp>
          <p:nvSpPr>
            <p:cNvPr id="15" name="Oval 21"/>
            <p:cNvSpPr/>
            <p:nvPr/>
          </p:nvSpPr>
          <p:spPr>
            <a:xfrm flipH="1">
              <a:off x="3591506" y="2519382"/>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lnSpc>
                  <a:spcPts val="1500"/>
                </a:lnSpc>
                <a:spcBef>
                  <a:spcPct val="0"/>
                </a:spcBef>
                <a:spcAft>
                  <a:spcPct val="0"/>
                </a:spcAft>
              </a:pPr>
              <a:endParaRPr lang="en-GB" sz="1200">
                <a:solidFill>
                  <a:schemeClr val="bg1">
                    <a:lumMod val="50000"/>
                  </a:schemeClr>
                </a:solidFill>
                <a:ea typeface="微软雅黑" panose="020B0503020204020204" pitchFamily="34" charset="-122"/>
                <a:cs typeface="Arial" panose="020B0604020202020204" pitchFamily="34" charset="0"/>
              </a:endParaRPr>
            </a:p>
          </p:txBody>
        </p:sp>
        <p:sp>
          <p:nvSpPr>
            <p:cNvPr id="16" name="Freeform 26"/>
            <p:cNvSpPr>
              <a:spLocks noEditPoints="1"/>
            </p:cNvSpPr>
            <p:nvPr/>
          </p:nvSpPr>
          <p:spPr bwMode="auto">
            <a:xfrm>
              <a:off x="3831006" y="2678733"/>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ts val="1500"/>
                </a:lnSpc>
                <a:spcBef>
                  <a:spcPct val="0"/>
                </a:spcBef>
                <a:spcAft>
                  <a:spcPct val="0"/>
                </a:spcAft>
              </a:pPr>
              <a:endParaRPr lang="zh-CN" altLang="en-US" sz="1200">
                <a:solidFill>
                  <a:schemeClr val="bg1">
                    <a:lumMod val="50000"/>
                  </a:schemeClr>
                </a:solidFill>
                <a:ea typeface="微软雅黑" panose="020B0503020204020204" pitchFamily="34" charset="-122"/>
                <a:cs typeface="Arial" panose="020B0604020202020204" pitchFamily="34" charset="0"/>
              </a:endParaRPr>
            </a:p>
          </p:txBody>
        </p:sp>
      </p:grpSp>
      <p:grpSp>
        <p:nvGrpSpPr>
          <p:cNvPr id="29" name="组合 28"/>
          <p:cNvGrpSpPr/>
          <p:nvPr/>
        </p:nvGrpSpPr>
        <p:grpSpPr>
          <a:xfrm>
            <a:off x="7938687" y="4837635"/>
            <a:ext cx="755703" cy="755703"/>
            <a:chOff x="7938684" y="4837633"/>
            <a:chExt cx="755703" cy="755703"/>
          </a:xfrm>
        </p:grpSpPr>
        <p:sp>
          <p:nvSpPr>
            <p:cNvPr id="30" name="Oval 20"/>
            <p:cNvSpPr/>
            <p:nvPr/>
          </p:nvSpPr>
          <p:spPr>
            <a:xfrm>
              <a:off x="7938684" y="4837633"/>
              <a:ext cx="755703" cy="7557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lnSpc>
                  <a:spcPts val="1500"/>
                </a:lnSpc>
                <a:spcBef>
                  <a:spcPct val="0"/>
                </a:spcBef>
                <a:spcAft>
                  <a:spcPct val="0"/>
                </a:spcAft>
              </a:pPr>
              <a:endParaRPr lang="en-GB" sz="1200">
                <a:solidFill>
                  <a:schemeClr val="bg1">
                    <a:lumMod val="50000"/>
                  </a:schemeClr>
                </a:solidFill>
                <a:ea typeface="微软雅黑" panose="020B0503020204020204" pitchFamily="34" charset="-122"/>
                <a:cs typeface="Arial" panose="020B0604020202020204" pitchFamily="34" charset="0"/>
              </a:endParaRPr>
            </a:p>
          </p:txBody>
        </p:sp>
        <p:sp>
          <p:nvSpPr>
            <p:cNvPr id="31" name="Freeform 23"/>
            <p:cNvSpPr/>
            <p:nvPr/>
          </p:nvSpPr>
          <p:spPr bwMode="auto">
            <a:xfrm>
              <a:off x="8146823" y="5056356"/>
              <a:ext cx="349218" cy="320594"/>
            </a:xfrm>
            <a:custGeom>
              <a:avLst/>
              <a:gdLst>
                <a:gd name="T0" fmla="*/ 29 w 85"/>
                <a:gd name="T1" fmla="*/ 0 h 78"/>
                <a:gd name="T2" fmla="*/ 34 w 85"/>
                <a:gd name="T3" fmla="*/ 29 h 78"/>
                <a:gd name="T4" fmla="*/ 8 w 85"/>
                <a:gd name="T5" fmla="*/ 29 h 78"/>
                <a:gd name="T6" fmla="*/ 6 w 85"/>
                <a:gd name="T7" fmla="*/ 29 h 78"/>
                <a:gd name="T8" fmla="*/ 0 w 85"/>
                <a:gd name="T9" fmla="*/ 35 h 78"/>
                <a:gd name="T10" fmla="*/ 0 w 85"/>
                <a:gd name="T11" fmla="*/ 35 h 78"/>
                <a:gd name="T12" fmla="*/ 4 w 85"/>
                <a:gd name="T13" fmla="*/ 42 h 78"/>
                <a:gd name="T14" fmla="*/ 0 w 85"/>
                <a:gd name="T15" fmla="*/ 47 h 78"/>
                <a:gd name="T16" fmla="*/ 0 w 85"/>
                <a:gd name="T17" fmla="*/ 47 h 78"/>
                <a:gd name="T18" fmla="*/ 5 w 85"/>
                <a:gd name="T19" fmla="*/ 54 h 78"/>
                <a:gd name="T20" fmla="*/ 4 w 85"/>
                <a:gd name="T21" fmla="*/ 58 h 78"/>
                <a:gd name="T22" fmla="*/ 4 w 85"/>
                <a:gd name="T23" fmla="*/ 58 h 78"/>
                <a:gd name="T24" fmla="*/ 10 w 85"/>
                <a:gd name="T25" fmla="*/ 65 h 78"/>
                <a:gd name="T26" fmla="*/ 11 w 85"/>
                <a:gd name="T27" fmla="*/ 65 h 78"/>
                <a:gd name="T28" fmla="*/ 9 w 85"/>
                <a:gd name="T29" fmla="*/ 70 h 78"/>
                <a:gd name="T30" fmla="*/ 9 w 85"/>
                <a:gd name="T31" fmla="*/ 70 h 78"/>
                <a:gd name="T32" fmla="*/ 15 w 85"/>
                <a:gd name="T33" fmla="*/ 77 h 78"/>
                <a:gd name="T34" fmla="*/ 29 w 85"/>
                <a:gd name="T35" fmla="*/ 77 h 78"/>
                <a:gd name="T36" fmla="*/ 45 w 85"/>
                <a:gd name="T37" fmla="*/ 77 h 78"/>
                <a:gd name="T38" fmla="*/ 46 w 85"/>
                <a:gd name="T39" fmla="*/ 77 h 78"/>
                <a:gd name="T40" fmla="*/ 51 w 85"/>
                <a:gd name="T41" fmla="*/ 71 h 78"/>
                <a:gd name="T42" fmla="*/ 66 w 85"/>
                <a:gd name="T43" fmla="*/ 69 h 78"/>
                <a:gd name="T44" fmla="*/ 66 w 85"/>
                <a:gd name="T45" fmla="*/ 78 h 78"/>
                <a:gd name="T46" fmla="*/ 85 w 85"/>
                <a:gd name="T47" fmla="*/ 78 h 78"/>
                <a:gd name="T48" fmla="*/ 85 w 85"/>
                <a:gd name="T49" fmla="*/ 25 h 78"/>
                <a:gd name="T50" fmla="*/ 66 w 85"/>
                <a:gd name="T51" fmla="*/ 25 h 78"/>
                <a:gd name="T52" fmla="*/ 66 w 85"/>
                <a:gd name="T53" fmla="*/ 32 h 78"/>
                <a:gd name="T54" fmla="*/ 61 w 85"/>
                <a:gd name="T55" fmla="*/ 32 h 78"/>
                <a:gd name="T56" fmla="*/ 29 w 85"/>
                <a:gd name="T5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78">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ts val="1500"/>
                </a:lnSpc>
                <a:spcBef>
                  <a:spcPct val="0"/>
                </a:spcBef>
                <a:spcAft>
                  <a:spcPct val="0"/>
                </a:spcAft>
              </a:pPr>
              <a:endParaRPr lang="zh-CN" altLang="en-US" sz="1200">
                <a:solidFill>
                  <a:schemeClr val="bg1">
                    <a:lumMod val="50000"/>
                  </a:schemeClr>
                </a:solidFill>
                <a:ea typeface="微软雅黑" panose="020B0503020204020204" pitchFamily="34" charset="-122"/>
                <a:cs typeface="Arial" panose="020B0604020202020204" pitchFamily="34" charset="0"/>
              </a:endParaRPr>
            </a:p>
          </p:txBody>
        </p:sp>
      </p:grpSp>
      <p:grpSp>
        <p:nvGrpSpPr>
          <p:cNvPr id="32" name="组合 31"/>
          <p:cNvGrpSpPr/>
          <p:nvPr/>
        </p:nvGrpSpPr>
        <p:grpSpPr>
          <a:xfrm>
            <a:off x="3591509" y="4837635"/>
            <a:ext cx="755703" cy="755703"/>
            <a:chOff x="3591506" y="4837633"/>
            <a:chExt cx="755703" cy="755703"/>
          </a:xfrm>
        </p:grpSpPr>
        <p:sp>
          <p:nvSpPr>
            <p:cNvPr id="33" name="Oval 22"/>
            <p:cNvSpPr/>
            <p:nvPr/>
          </p:nvSpPr>
          <p:spPr>
            <a:xfrm flipH="1">
              <a:off x="3591506" y="4837633"/>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lnSpc>
                  <a:spcPts val="1500"/>
                </a:lnSpc>
                <a:spcBef>
                  <a:spcPct val="0"/>
                </a:spcBef>
                <a:spcAft>
                  <a:spcPct val="0"/>
                </a:spcAft>
              </a:pPr>
              <a:endParaRPr lang="en-GB" sz="1200">
                <a:solidFill>
                  <a:schemeClr val="bg1">
                    <a:lumMod val="50000"/>
                  </a:schemeClr>
                </a:solidFill>
                <a:ea typeface="微软雅黑" panose="020B0503020204020204" pitchFamily="34" charset="-122"/>
                <a:cs typeface="Arial" panose="020B0604020202020204" pitchFamily="34" charset="0"/>
              </a:endParaRPr>
            </a:p>
          </p:txBody>
        </p:sp>
        <p:sp>
          <p:nvSpPr>
            <p:cNvPr id="34" name="Freeform 24"/>
            <p:cNvSpPr>
              <a:spLocks noEditPoints="1"/>
            </p:cNvSpPr>
            <p:nvPr/>
          </p:nvSpPr>
          <p:spPr bwMode="auto">
            <a:xfrm>
              <a:off x="3800473" y="5056356"/>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ts val="1500"/>
                </a:lnSpc>
                <a:spcBef>
                  <a:spcPct val="0"/>
                </a:spcBef>
                <a:spcAft>
                  <a:spcPct val="0"/>
                </a:spcAft>
              </a:pPr>
              <a:endParaRPr lang="zh-CN" altLang="en-US" sz="1200">
                <a:solidFill>
                  <a:schemeClr val="bg1">
                    <a:lumMod val="50000"/>
                  </a:schemeClr>
                </a:solidFill>
                <a:ea typeface="微软雅黑" panose="020B0503020204020204" pitchFamily="34" charset="-122"/>
                <a:cs typeface="Arial" panose="020B0604020202020204" pitchFamily="34" charset="0"/>
              </a:endParaRPr>
            </a:p>
          </p:txBody>
        </p:sp>
      </p:grpSp>
      <p:sp>
        <p:nvSpPr>
          <p:cNvPr id="35" name="文本框 20"/>
          <p:cNvSpPr>
            <a:spLocks noChangeArrowheads="1"/>
          </p:cNvSpPr>
          <p:nvPr/>
        </p:nvSpPr>
        <p:spPr bwMode="auto">
          <a:xfrm>
            <a:off x="1407929" y="2327711"/>
            <a:ext cx="2192488" cy="65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ts val="1500"/>
              </a:lnSpc>
              <a:spcBef>
                <a:spcPct val="0"/>
              </a:spcBef>
              <a:spcAft>
                <a:spcPct val="0"/>
              </a:spcAft>
            </a:pPr>
            <a:r>
              <a:rPr lang="zh-CN" altLang="en-US" sz="1200" dirty="0">
                <a:solidFill>
                  <a:schemeClr val="bg1">
                    <a:lumMod val="50000"/>
                  </a:schemeClr>
                </a:solidFill>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双击输入替换内容双击输入替换内容双击输入替换内容双击输入替换内容</a:t>
            </a:r>
          </a:p>
        </p:txBody>
      </p:sp>
      <p:sp>
        <p:nvSpPr>
          <p:cNvPr id="36" name="文本框 20"/>
          <p:cNvSpPr>
            <a:spLocks noChangeArrowheads="1"/>
          </p:cNvSpPr>
          <p:nvPr/>
        </p:nvSpPr>
        <p:spPr bwMode="auto">
          <a:xfrm>
            <a:off x="8792345" y="2413313"/>
            <a:ext cx="2192488" cy="65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ts val="1500"/>
              </a:lnSpc>
              <a:spcBef>
                <a:spcPct val="0"/>
              </a:spcBef>
              <a:spcAft>
                <a:spcPct val="0"/>
              </a:spcAft>
            </a:pPr>
            <a:r>
              <a:rPr lang="zh-CN" altLang="en-US" sz="1200" dirty="0">
                <a:solidFill>
                  <a:schemeClr val="bg1">
                    <a:lumMod val="50000"/>
                  </a:schemeClr>
                </a:solidFill>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双击输入替换内容双击输入替换内容双击输入替换内容双击输入替换内容</a:t>
            </a:r>
          </a:p>
        </p:txBody>
      </p:sp>
      <p:sp>
        <p:nvSpPr>
          <p:cNvPr id="37" name="文本框 20"/>
          <p:cNvSpPr>
            <a:spLocks noChangeArrowheads="1"/>
          </p:cNvSpPr>
          <p:nvPr/>
        </p:nvSpPr>
        <p:spPr bwMode="auto">
          <a:xfrm>
            <a:off x="8792345" y="4832511"/>
            <a:ext cx="2192488" cy="65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ts val="1500"/>
              </a:lnSpc>
              <a:spcBef>
                <a:spcPct val="0"/>
              </a:spcBef>
              <a:spcAft>
                <a:spcPct val="0"/>
              </a:spcAft>
            </a:pPr>
            <a:r>
              <a:rPr lang="zh-CN" altLang="en-US" sz="1200" dirty="0">
                <a:solidFill>
                  <a:schemeClr val="bg1">
                    <a:lumMod val="50000"/>
                  </a:schemeClr>
                </a:solidFill>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双击输入替换内容双击输入替换内容双击输入替换内容双击输入替换内容</a:t>
            </a:r>
          </a:p>
        </p:txBody>
      </p:sp>
      <p:sp>
        <p:nvSpPr>
          <p:cNvPr id="38" name="文本框 20"/>
          <p:cNvSpPr>
            <a:spLocks noChangeArrowheads="1"/>
          </p:cNvSpPr>
          <p:nvPr/>
        </p:nvSpPr>
        <p:spPr bwMode="auto">
          <a:xfrm>
            <a:off x="1336732" y="4754287"/>
            <a:ext cx="2192488" cy="65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ts val="1500"/>
              </a:lnSpc>
              <a:spcBef>
                <a:spcPct val="0"/>
              </a:spcBef>
              <a:spcAft>
                <a:spcPct val="0"/>
              </a:spcAft>
            </a:pPr>
            <a:r>
              <a:rPr lang="zh-CN" altLang="en-US" sz="1200" dirty="0">
                <a:solidFill>
                  <a:schemeClr val="bg1">
                    <a:lumMod val="50000"/>
                  </a:schemeClr>
                </a:solidFill>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双击输入替换内容双击输入替换内容双击输入替换内容双击输入替换内容</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par>
                          <p:cTn id="35" fill="hold">
                            <p:stCondLst>
                              <p:cond delay="4000"/>
                            </p:stCondLst>
                            <p:childTnLst>
                              <p:par>
                                <p:cTn id="36" presetID="10" presetClass="entr" presetSubtype="0"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par>
                          <p:cTn id="39" fill="hold">
                            <p:stCondLst>
                              <p:cond delay="4500"/>
                            </p:stCondLst>
                            <p:childTnLst>
                              <p:par>
                                <p:cTn id="40" presetID="10"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a:off x="1183026" y="1281275"/>
            <a:ext cx="3936335" cy="4706981"/>
            <a:chOff x="1423" y="-1124"/>
            <a:chExt cx="4832" cy="5778"/>
          </a:xfrm>
        </p:grpSpPr>
        <p:sp>
          <p:nvSpPr>
            <p:cNvPr id="4" name="Freeform 7"/>
            <p:cNvSpPr/>
            <p:nvPr/>
          </p:nvSpPr>
          <p:spPr bwMode="auto">
            <a:xfrm>
              <a:off x="1423" y="1565"/>
              <a:ext cx="4832" cy="3089"/>
            </a:xfrm>
            <a:custGeom>
              <a:avLst/>
              <a:gdLst>
                <a:gd name="T0" fmla="*/ 2042 w 2042"/>
                <a:gd name="T1" fmla="*/ 1233 h 1306"/>
                <a:gd name="T2" fmla="*/ 1970 w 2042"/>
                <a:gd name="T3" fmla="*/ 1306 h 1306"/>
                <a:gd name="T4" fmla="*/ 72 w 2042"/>
                <a:gd name="T5" fmla="*/ 1306 h 1306"/>
                <a:gd name="T6" fmla="*/ 0 w 2042"/>
                <a:gd name="T7" fmla="*/ 1233 h 1306"/>
                <a:gd name="T8" fmla="*/ 0 w 2042"/>
                <a:gd name="T9" fmla="*/ 72 h 1306"/>
                <a:gd name="T10" fmla="*/ 72 w 2042"/>
                <a:gd name="T11" fmla="*/ 0 h 1306"/>
                <a:gd name="T12" fmla="*/ 1970 w 2042"/>
                <a:gd name="T13" fmla="*/ 0 h 1306"/>
                <a:gd name="T14" fmla="*/ 2042 w 2042"/>
                <a:gd name="T15" fmla="*/ 72 h 1306"/>
                <a:gd name="T16" fmla="*/ 2042 w 2042"/>
                <a:gd name="T17" fmla="*/ 1233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2" h="1306">
                  <a:moveTo>
                    <a:pt x="2042" y="1233"/>
                  </a:moveTo>
                  <a:cubicBezTo>
                    <a:pt x="2042" y="1273"/>
                    <a:pt x="2009" y="1306"/>
                    <a:pt x="1970" y="1306"/>
                  </a:cubicBezTo>
                  <a:cubicBezTo>
                    <a:pt x="72" y="1306"/>
                    <a:pt x="72" y="1306"/>
                    <a:pt x="72" y="1306"/>
                  </a:cubicBezTo>
                  <a:cubicBezTo>
                    <a:pt x="33" y="1306"/>
                    <a:pt x="0" y="1273"/>
                    <a:pt x="0" y="1233"/>
                  </a:cubicBezTo>
                  <a:cubicBezTo>
                    <a:pt x="0" y="72"/>
                    <a:pt x="0" y="72"/>
                    <a:pt x="0" y="72"/>
                  </a:cubicBezTo>
                  <a:cubicBezTo>
                    <a:pt x="0" y="32"/>
                    <a:pt x="33" y="0"/>
                    <a:pt x="72" y="0"/>
                  </a:cubicBezTo>
                  <a:cubicBezTo>
                    <a:pt x="1970" y="0"/>
                    <a:pt x="1970" y="0"/>
                    <a:pt x="1970" y="0"/>
                  </a:cubicBezTo>
                  <a:cubicBezTo>
                    <a:pt x="2009" y="0"/>
                    <a:pt x="2042" y="32"/>
                    <a:pt x="2042" y="72"/>
                  </a:cubicBezTo>
                  <a:cubicBezTo>
                    <a:pt x="2042" y="1233"/>
                    <a:pt x="2042" y="1233"/>
                    <a:pt x="2042" y="1233"/>
                  </a:cubicBezTo>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Freeform 8"/>
            <p:cNvSpPr/>
            <p:nvPr/>
          </p:nvSpPr>
          <p:spPr bwMode="auto">
            <a:xfrm>
              <a:off x="2088" y="1565"/>
              <a:ext cx="4167" cy="3089"/>
            </a:xfrm>
            <a:custGeom>
              <a:avLst/>
              <a:gdLst>
                <a:gd name="T0" fmla="*/ 1689 w 1761"/>
                <a:gd name="T1" fmla="*/ 0 h 1306"/>
                <a:gd name="T2" fmla="*/ 838 w 1761"/>
                <a:gd name="T3" fmla="*/ 0 h 1306"/>
                <a:gd name="T4" fmla="*/ 839 w 1761"/>
                <a:gd name="T5" fmla="*/ 54 h 1306"/>
                <a:gd name="T6" fmla="*/ 443 w 1761"/>
                <a:gd name="T7" fmla="*/ 1011 h 1306"/>
                <a:gd name="T8" fmla="*/ 0 w 1761"/>
                <a:gd name="T9" fmla="*/ 1306 h 1306"/>
                <a:gd name="T10" fmla="*/ 1689 w 1761"/>
                <a:gd name="T11" fmla="*/ 1306 h 1306"/>
                <a:gd name="T12" fmla="*/ 1761 w 1761"/>
                <a:gd name="T13" fmla="*/ 1233 h 1306"/>
                <a:gd name="T14" fmla="*/ 1761 w 1761"/>
                <a:gd name="T15" fmla="*/ 72 h 1306"/>
                <a:gd name="T16" fmla="*/ 1689 w 1761"/>
                <a:gd name="T17" fmla="*/ 0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1" h="1306">
                  <a:moveTo>
                    <a:pt x="1689" y="0"/>
                  </a:moveTo>
                  <a:cubicBezTo>
                    <a:pt x="838" y="0"/>
                    <a:pt x="838" y="0"/>
                    <a:pt x="838" y="0"/>
                  </a:cubicBezTo>
                  <a:cubicBezTo>
                    <a:pt x="839" y="18"/>
                    <a:pt x="839" y="36"/>
                    <a:pt x="839" y="54"/>
                  </a:cubicBezTo>
                  <a:cubicBezTo>
                    <a:pt x="839" y="411"/>
                    <a:pt x="695" y="758"/>
                    <a:pt x="443" y="1011"/>
                  </a:cubicBezTo>
                  <a:cubicBezTo>
                    <a:pt x="315" y="1138"/>
                    <a:pt x="164" y="1238"/>
                    <a:pt x="0" y="1306"/>
                  </a:cubicBezTo>
                  <a:cubicBezTo>
                    <a:pt x="1689" y="1306"/>
                    <a:pt x="1689" y="1306"/>
                    <a:pt x="1689" y="1306"/>
                  </a:cubicBezTo>
                  <a:cubicBezTo>
                    <a:pt x="1728" y="1306"/>
                    <a:pt x="1761" y="1273"/>
                    <a:pt x="1761" y="1233"/>
                  </a:cubicBezTo>
                  <a:cubicBezTo>
                    <a:pt x="1761" y="72"/>
                    <a:pt x="1761" y="72"/>
                    <a:pt x="1761" y="72"/>
                  </a:cubicBezTo>
                  <a:cubicBezTo>
                    <a:pt x="1761" y="32"/>
                    <a:pt x="1728" y="0"/>
                    <a:pt x="1689" y="0"/>
                  </a:cubicBezTo>
                </a:path>
              </a:pathLst>
            </a:custGeom>
            <a:solidFill>
              <a:srgbClr val="2929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6" name="Freeform 9"/>
            <p:cNvSpPr/>
            <p:nvPr/>
          </p:nvSpPr>
          <p:spPr bwMode="auto">
            <a:xfrm>
              <a:off x="2594" y="1565"/>
              <a:ext cx="3661" cy="3089"/>
            </a:xfrm>
            <a:custGeom>
              <a:avLst/>
              <a:gdLst>
                <a:gd name="T0" fmla="*/ 1475 w 1547"/>
                <a:gd name="T1" fmla="*/ 0 h 1306"/>
                <a:gd name="T2" fmla="*/ 858 w 1547"/>
                <a:gd name="T3" fmla="*/ 0 h 1306"/>
                <a:gd name="T4" fmla="*/ 859 w 1547"/>
                <a:gd name="T5" fmla="*/ 46 h 1306"/>
                <a:gd name="T6" fmla="*/ 462 w 1547"/>
                <a:gd name="T7" fmla="*/ 1003 h 1306"/>
                <a:gd name="T8" fmla="*/ 0 w 1547"/>
                <a:gd name="T9" fmla="*/ 1306 h 1306"/>
                <a:gd name="T10" fmla="*/ 1475 w 1547"/>
                <a:gd name="T11" fmla="*/ 1306 h 1306"/>
                <a:gd name="T12" fmla="*/ 1547 w 1547"/>
                <a:gd name="T13" fmla="*/ 1233 h 1306"/>
                <a:gd name="T14" fmla="*/ 1547 w 1547"/>
                <a:gd name="T15" fmla="*/ 72 h 1306"/>
                <a:gd name="T16" fmla="*/ 1475 w 1547"/>
                <a:gd name="T17" fmla="*/ 0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7" h="1306">
                  <a:moveTo>
                    <a:pt x="1475" y="0"/>
                  </a:moveTo>
                  <a:cubicBezTo>
                    <a:pt x="858" y="0"/>
                    <a:pt x="858" y="0"/>
                    <a:pt x="858" y="0"/>
                  </a:cubicBezTo>
                  <a:cubicBezTo>
                    <a:pt x="859" y="15"/>
                    <a:pt x="859" y="30"/>
                    <a:pt x="859" y="46"/>
                  </a:cubicBezTo>
                  <a:cubicBezTo>
                    <a:pt x="859" y="404"/>
                    <a:pt x="715" y="751"/>
                    <a:pt x="462" y="1003"/>
                  </a:cubicBezTo>
                  <a:cubicBezTo>
                    <a:pt x="330" y="1136"/>
                    <a:pt x="172" y="1238"/>
                    <a:pt x="0" y="1306"/>
                  </a:cubicBezTo>
                  <a:cubicBezTo>
                    <a:pt x="1475" y="1306"/>
                    <a:pt x="1475" y="1306"/>
                    <a:pt x="1475" y="1306"/>
                  </a:cubicBezTo>
                  <a:cubicBezTo>
                    <a:pt x="1514" y="1306"/>
                    <a:pt x="1547" y="1273"/>
                    <a:pt x="1547" y="1233"/>
                  </a:cubicBezTo>
                  <a:cubicBezTo>
                    <a:pt x="1547" y="72"/>
                    <a:pt x="1547" y="72"/>
                    <a:pt x="1547" y="72"/>
                  </a:cubicBezTo>
                  <a:cubicBezTo>
                    <a:pt x="1547" y="32"/>
                    <a:pt x="1514" y="0"/>
                    <a:pt x="1475" y="0"/>
                  </a:cubicBezTo>
                  <a:close/>
                </a:path>
              </a:pathLst>
            </a:custGeom>
            <a:solidFill>
              <a:srgbClr val="0806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Rectangle 10"/>
            <p:cNvSpPr>
              <a:spLocks noChangeArrowheads="1"/>
            </p:cNvSpPr>
            <p:nvPr/>
          </p:nvSpPr>
          <p:spPr bwMode="auto">
            <a:xfrm>
              <a:off x="1591" y="1740"/>
              <a:ext cx="4496" cy="27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Oval 11"/>
            <p:cNvSpPr>
              <a:spLocks noChangeArrowheads="1"/>
            </p:cNvSpPr>
            <p:nvPr/>
          </p:nvSpPr>
          <p:spPr bwMode="auto">
            <a:xfrm>
              <a:off x="3789" y="1605"/>
              <a:ext cx="100" cy="102"/>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Freeform 12"/>
            <p:cNvSpPr/>
            <p:nvPr/>
          </p:nvSpPr>
          <p:spPr bwMode="auto">
            <a:xfrm>
              <a:off x="3775" y="1591"/>
              <a:ext cx="128" cy="128"/>
            </a:xfrm>
            <a:custGeom>
              <a:avLst/>
              <a:gdLst>
                <a:gd name="T0" fmla="*/ 48 w 54"/>
                <a:gd name="T1" fmla="*/ 27 h 54"/>
                <a:gd name="T2" fmla="*/ 43 w 54"/>
                <a:gd name="T3" fmla="*/ 27 h 54"/>
                <a:gd name="T4" fmla="*/ 39 w 54"/>
                <a:gd name="T5" fmla="*/ 39 h 54"/>
                <a:gd name="T6" fmla="*/ 27 w 54"/>
                <a:gd name="T7" fmla="*/ 43 h 54"/>
                <a:gd name="T8" fmla="*/ 15 w 54"/>
                <a:gd name="T9" fmla="*/ 39 h 54"/>
                <a:gd name="T10" fmla="*/ 11 w 54"/>
                <a:gd name="T11" fmla="*/ 27 h 54"/>
                <a:gd name="T12" fmla="*/ 15 w 54"/>
                <a:gd name="T13" fmla="*/ 16 h 54"/>
                <a:gd name="T14" fmla="*/ 27 w 54"/>
                <a:gd name="T15" fmla="*/ 11 h 54"/>
                <a:gd name="T16" fmla="*/ 39 w 54"/>
                <a:gd name="T17" fmla="*/ 16 h 54"/>
                <a:gd name="T18" fmla="*/ 43 w 54"/>
                <a:gd name="T19" fmla="*/ 27 h 54"/>
                <a:gd name="T20" fmla="*/ 48 w 54"/>
                <a:gd name="T21" fmla="*/ 27 h 54"/>
                <a:gd name="T22" fmla="*/ 54 w 54"/>
                <a:gd name="T23" fmla="*/ 27 h 54"/>
                <a:gd name="T24" fmla="*/ 27 w 54"/>
                <a:gd name="T25" fmla="*/ 0 h 54"/>
                <a:gd name="T26" fmla="*/ 0 w 54"/>
                <a:gd name="T27" fmla="*/ 27 h 54"/>
                <a:gd name="T28" fmla="*/ 27 w 54"/>
                <a:gd name="T29" fmla="*/ 54 h 54"/>
                <a:gd name="T30" fmla="*/ 54 w 54"/>
                <a:gd name="T31" fmla="*/ 27 h 54"/>
                <a:gd name="T32" fmla="*/ 48 w 54"/>
                <a:gd name="T33"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54">
                  <a:moveTo>
                    <a:pt x="48" y="27"/>
                  </a:moveTo>
                  <a:cubicBezTo>
                    <a:pt x="43" y="27"/>
                    <a:pt x="43" y="27"/>
                    <a:pt x="43" y="27"/>
                  </a:cubicBezTo>
                  <a:cubicBezTo>
                    <a:pt x="43" y="32"/>
                    <a:pt x="41" y="36"/>
                    <a:pt x="39" y="39"/>
                  </a:cubicBezTo>
                  <a:cubicBezTo>
                    <a:pt x="36" y="42"/>
                    <a:pt x="32" y="43"/>
                    <a:pt x="27" y="43"/>
                  </a:cubicBezTo>
                  <a:cubicBezTo>
                    <a:pt x="22" y="43"/>
                    <a:pt x="18" y="42"/>
                    <a:pt x="15" y="39"/>
                  </a:cubicBezTo>
                  <a:cubicBezTo>
                    <a:pt x="13" y="36"/>
                    <a:pt x="11" y="32"/>
                    <a:pt x="11" y="27"/>
                  </a:cubicBezTo>
                  <a:cubicBezTo>
                    <a:pt x="11" y="23"/>
                    <a:pt x="13" y="19"/>
                    <a:pt x="15" y="16"/>
                  </a:cubicBezTo>
                  <a:cubicBezTo>
                    <a:pt x="18" y="13"/>
                    <a:pt x="22" y="11"/>
                    <a:pt x="27" y="11"/>
                  </a:cubicBezTo>
                  <a:cubicBezTo>
                    <a:pt x="32" y="11"/>
                    <a:pt x="36" y="13"/>
                    <a:pt x="39" y="16"/>
                  </a:cubicBezTo>
                  <a:cubicBezTo>
                    <a:pt x="41" y="19"/>
                    <a:pt x="43" y="23"/>
                    <a:pt x="43" y="27"/>
                  </a:cubicBezTo>
                  <a:cubicBezTo>
                    <a:pt x="48" y="27"/>
                    <a:pt x="48" y="27"/>
                    <a:pt x="48" y="27"/>
                  </a:cubicBezTo>
                  <a:cubicBezTo>
                    <a:pt x="54" y="27"/>
                    <a:pt x="54" y="27"/>
                    <a:pt x="54" y="27"/>
                  </a:cubicBezTo>
                  <a:cubicBezTo>
                    <a:pt x="54" y="12"/>
                    <a:pt x="42" y="0"/>
                    <a:pt x="27" y="0"/>
                  </a:cubicBezTo>
                  <a:cubicBezTo>
                    <a:pt x="12" y="0"/>
                    <a:pt x="0" y="12"/>
                    <a:pt x="0" y="27"/>
                  </a:cubicBezTo>
                  <a:cubicBezTo>
                    <a:pt x="0" y="42"/>
                    <a:pt x="12" y="54"/>
                    <a:pt x="27" y="54"/>
                  </a:cubicBezTo>
                  <a:cubicBezTo>
                    <a:pt x="42" y="54"/>
                    <a:pt x="54" y="42"/>
                    <a:pt x="54" y="27"/>
                  </a:cubicBezTo>
                  <a:lnTo>
                    <a:pt x="48" y="27"/>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Freeform 13"/>
            <p:cNvSpPr/>
            <p:nvPr/>
          </p:nvSpPr>
          <p:spPr bwMode="auto">
            <a:xfrm>
              <a:off x="1591" y="1017"/>
              <a:ext cx="4396" cy="3459"/>
            </a:xfrm>
            <a:custGeom>
              <a:avLst/>
              <a:gdLst>
                <a:gd name="T0" fmla="*/ 1775 w 1858"/>
                <a:gd name="T1" fmla="*/ 431 h 1463"/>
                <a:gd name="T2" fmla="*/ 1462 w 1858"/>
                <a:gd name="T3" fmla="*/ 0 h 1463"/>
                <a:gd name="T4" fmla="*/ 1383 w 1858"/>
                <a:gd name="T5" fmla="*/ 79 h 1463"/>
                <a:gd name="T6" fmla="*/ 1673 w 1858"/>
                <a:gd name="T7" fmla="*/ 476 h 1463"/>
                <a:gd name="T8" fmla="*/ 1702 w 1858"/>
                <a:gd name="T9" fmla="*/ 823 h 1463"/>
                <a:gd name="T10" fmla="*/ 1393 w 1858"/>
                <a:gd name="T11" fmla="*/ 1072 h 1463"/>
                <a:gd name="T12" fmla="*/ 1108 w 1858"/>
                <a:gd name="T13" fmla="*/ 1143 h 1463"/>
                <a:gd name="T14" fmla="*/ 1050 w 1858"/>
                <a:gd name="T15" fmla="*/ 1095 h 1463"/>
                <a:gd name="T16" fmla="*/ 1064 w 1858"/>
                <a:gd name="T17" fmla="*/ 1052 h 1463"/>
                <a:gd name="T18" fmla="*/ 1001 w 1858"/>
                <a:gd name="T19" fmla="*/ 976 h 1463"/>
                <a:gd name="T20" fmla="*/ 1005 w 1858"/>
                <a:gd name="T21" fmla="*/ 943 h 1463"/>
                <a:gd name="T22" fmla="*/ 870 w 1858"/>
                <a:gd name="T23" fmla="*/ 809 h 1463"/>
                <a:gd name="T24" fmla="*/ 809 w 1858"/>
                <a:gd name="T25" fmla="*/ 824 h 1463"/>
                <a:gd name="T26" fmla="*/ 819 w 1858"/>
                <a:gd name="T27" fmla="*/ 777 h 1463"/>
                <a:gd name="T28" fmla="*/ 698 w 1858"/>
                <a:gd name="T29" fmla="*/ 656 h 1463"/>
                <a:gd name="T30" fmla="*/ 671 w 1858"/>
                <a:gd name="T31" fmla="*/ 659 h 1463"/>
                <a:gd name="T32" fmla="*/ 671 w 1858"/>
                <a:gd name="T33" fmla="*/ 656 h 1463"/>
                <a:gd name="T34" fmla="*/ 591 w 1858"/>
                <a:gd name="T35" fmla="*/ 547 h 1463"/>
                <a:gd name="T36" fmla="*/ 599 w 1858"/>
                <a:gd name="T37" fmla="*/ 503 h 1463"/>
                <a:gd name="T38" fmla="*/ 474 w 1858"/>
                <a:gd name="T39" fmla="*/ 378 h 1463"/>
                <a:gd name="T40" fmla="*/ 408 w 1858"/>
                <a:gd name="T41" fmla="*/ 397 h 1463"/>
                <a:gd name="T42" fmla="*/ 410 w 1858"/>
                <a:gd name="T43" fmla="*/ 378 h 1463"/>
                <a:gd name="T44" fmla="*/ 386 w 1858"/>
                <a:gd name="T45" fmla="*/ 306 h 1463"/>
                <a:gd name="T46" fmla="*/ 193 w 1858"/>
                <a:gd name="T47" fmla="*/ 306 h 1463"/>
                <a:gd name="T48" fmla="*/ 193 w 1858"/>
                <a:gd name="T49" fmla="*/ 306 h 1463"/>
                <a:gd name="T50" fmla="*/ 0 w 1858"/>
                <a:gd name="T51" fmla="*/ 306 h 1463"/>
                <a:gd name="T52" fmla="*/ 0 w 1858"/>
                <a:gd name="T53" fmla="*/ 1462 h 1463"/>
                <a:gd name="T54" fmla="*/ 991 w 1858"/>
                <a:gd name="T55" fmla="*/ 1463 h 1463"/>
                <a:gd name="T56" fmla="*/ 991 w 1858"/>
                <a:gd name="T57" fmla="*/ 1462 h 1463"/>
                <a:gd name="T58" fmla="*/ 1269 w 1858"/>
                <a:gd name="T59" fmla="*/ 1462 h 1463"/>
                <a:gd name="T60" fmla="*/ 1270 w 1858"/>
                <a:gd name="T61" fmla="*/ 1450 h 1463"/>
                <a:gd name="T62" fmla="*/ 1248 w 1858"/>
                <a:gd name="T63" fmla="*/ 1383 h 1463"/>
                <a:gd name="T64" fmla="*/ 1270 w 1858"/>
                <a:gd name="T65" fmla="*/ 1316 h 1463"/>
                <a:gd name="T66" fmla="*/ 1234 w 1858"/>
                <a:gd name="T67" fmla="*/ 1233 h 1463"/>
                <a:gd name="T68" fmla="*/ 1432 w 1858"/>
                <a:gd name="T69" fmla="*/ 1177 h 1463"/>
                <a:gd name="T70" fmla="*/ 1805 w 1858"/>
                <a:gd name="T71" fmla="*/ 866 h 1463"/>
                <a:gd name="T72" fmla="*/ 1775 w 1858"/>
                <a:gd name="T73" fmla="*/ 431 h 1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58" h="1463">
                  <a:moveTo>
                    <a:pt x="1775" y="431"/>
                  </a:moveTo>
                  <a:cubicBezTo>
                    <a:pt x="1714" y="292"/>
                    <a:pt x="1605" y="143"/>
                    <a:pt x="1462" y="0"/>
                  </a:cubicBezTo>
                  <a:cubicBezTo>
                    <a:pt x="1383" y="79"/>
                    <a:pt x="1383" y="79"/>
                    <a:pt x="1383" y="79"/>
                  </a:cubicBezTo>
                  <a:cubicBezTo>
                    <a:pt x="1517" y="212"/>
                    <a:pt x="1617" y="350"/>
                    <a:pt x="1673" y="476"/>
                  </a:cubicBezTo>
                  <a:cubicBezTo>
                    <a:pt x="1733" y="609"/>
                    <a:pt x="1742" y="726"/>
                    <a:pt x="1702" y="823"/>
                  </a:cubicBezTo>
                  <a:cubicBezTo>
                    <a:pt x="1658" y="928"/>
                    <a:pt x="1554" y="1012"/>
                    <a:pt x="1393" y="1072"/>
                  </a:cubicBezTo>
                  <a:cubicBezTo>
                    <a:pt x="1311" y="1102"/>
                    <a:pt x="1216" y="1126"/>
                    <a:pt x="1108" y="1143"/>
                  </a:cubicBezTo>
                  <a:cubicBezTo>
                    <a:pt x="1095" y="1121"/>
                    <a:pt x="1075" y="1103"/>
                    <a:pt x="1050" y="1095"/>
                  </a:cubicBezTo>
                  <a:cubicBezTo>
                    <a:pt x="1059" y="1083"/>
                    <a:pt x="1064" y="1068"/>
                    <a:pt x="1064" y="1052"/>
                  </a:cubicBezTo>
                  <a:cubicBezTo>
                    <a:pt x="1064" y="1014"/>
                    <a:pt x="1037" y="983"/>
                    <a:pt x="1001" y="976"/>
                  </a:cubicBezTo>
                  <a:cubicBezTo>
                    <a:pt x="1003" y="966"/>
                    <a:pt x="1005" y="955"/>
                    <a:pt x="1005" y="943"/>
                  </a:cubicBezTo>
                  <a:cubicBezTo>
                    <a:pt x="1005" y="869"/>
                    <a:pt x="945" y="809"/>
                    <a:pt x="870" y="809"/>
                  </a:cubicBezTo>
                  <a:cubicBezTo>
                    <a:pt x="849" y="809"/>
                    <a:pt x="828" y="814"/>
                    <a:pt x="809" y="824"/>
                  </a:cubicBezTo>
                  <a:cubicBezTo>
                    <a:pt x="816" y="809"/>
                    <a:pt x="819" y="793"/>
                    <a:pt x="819" y="777"/>
                  </a:cubicBezTo>
                  <a:cubicBezTo>
                    <a:pt x="819" y="710"/>
                    <a:pt x="765" y="656"/>
                    <a:pt x="698" y="656"/>
                  </a:cubicBezTo>
                  <a:cubicBezTo>
                    <a:pt x="689" y="656"/>
                    <a:pt x="679" y="657"/>
                    <a:pt x="671" y="659"/>
                  </a:cubicBezTo>
                  <a:cubicBezTo>
                    <a:pt x="671" y="658"/>
                    <a:pt x="671" y="657"/>
                    <a:pt x="671" y="656"/>
                  </a:cubicBezTo>
                  <a:cubicBezTo>
                    <a:pt x="671" y="605"/>
                    <a:pt x="637" y="561"/>
                    <a:pt x="591" y="547"/>
                  </a:cubicBezTo>
                  <a:cubicBezTo>
                    <a:pt x="596" y="533"/>
                    <a:pt x="599" y="518"/>
                    <a:pt x="599" y="503"/>
                  </a:cubicBezTo>
                  <a:cubicBezTo>
                    <a:pt x="599" y="434"/>
                    <a:pt x="543" y="378"/>
                    <a:pt x="474" y="378"/>
                  </a:cubicBezTo>
                  <a:cubicBezTo>
                    <a:pt x="450" y="378"/>
                    <a:pt x="427" y="385"/>
                    <a:pt x="408" y="397"/>
                  </a:cubicBezTo>
                  <a:cubicBezTo>
                    <a:pt x="409" y="390"/>
                    <a:pt x="410" y="384"/>
                    <a:pt x="410" y="378"/>
                  </a:cubicBezTo>
                  <a:cubicBezTo>
                    <a:pt x="410" y="351"/>
                    <a:pt x="401" y="326"/>
                    <a:pt x="386" y="306"/>
                  </a:cubicBezTo>
                  <a:cubicBezTo>
                    <a:pt x="193" y="306"/>
                    <a:pt x="193" y="306"/>
                    <a:pt x="193" y="306"/>
                  </a:cubicBezTo>
                  <a:cubicBezTo>
                    <a:pt x="193" y="306"/>
                    <a:pt x="193" y="306"/>
                    <a:pt x="193" y="306"/>
                  </a:cubicBezTo>
                  <a:cubicBezTo>
                    <a:pt x="0" y="306"/>
                    <a:pt x="0" y="306"/>
                    <a:pt x="0" y="306"/>
                  </a:cubicBezTo>
                  <a:cubicBezTo>
                    <a:pt x="0" y="1462"/>
                    <a:pt x="0" y="1462"/>
                    <a:pt x="0" y="1462"/>
                  </a:cubicBezTo>
                  <a:cubicBezTo>
                    <a:pt x="991" y="1463"/>
                    <a:pt x="991" y="1463"/>
                    <a:pt x="991" y="1463"/>
                  </a:cubicBezTo>
                  <a:cubicBezTo>
                    <a:pt x="991" y="1462"/>
                    <a:pt x="991" y="1462"/>
                    <a:pt x="991" y="1462"/>
                  </a:cubicBezTo>
                  <a:cubicBezTo>
                    <a:pt x="1269" y="1462"/>
                    <a:pt x="1269" y="1462"/>
                    <a:pt x="1269" y="1462"/>
                  </a:cubicBezTo>
                  <a:cubicBezTo>
                    <a:pt x="1270" y="1458"/>
                    <a:pt x="1270" y="1454"/>
                    <a:pt x="1270" y="1450"/>
                  </a:cubicBezTo>
                  <a:cubicBezTo>
                    <a:pt x="1270" y="1425"/>
                    <a:pt x="1262" y="1402"/>
                    <a:pt x="1248" y="1383"/>
                  </a:cubicBezTo>
                  <a:cubicBezTo>
                    <a:pt x="1262" y="1365"/>
                    <a:pt x="1270" y="1341"/>
                    <a:pt x="1270" y="1316"/>
                  </a:cubicBezTo>
                  <a:cubicBezTo>
                    <a:pt x="1270" y="1283"/>
                    <a:pt x="1256" y="1254"/>
                    <a:pt x="1234" y="1233"/>
                  </a:cubicBezTo>
                  <a:cubicBezTo>
                    <a:pt x="1306" y="1218"/>
                    <a:pt x="1372" y="1199"/>
                    <a:pt x="1432" y="1177"/>
                  </a:cubicBezTo>
                  <a:cubicBezTo>
                    <a:pt x="1623" y="1106"/>
                    <a:pt x="1749" y="1001"/>
                    <a:pt x="1805" y="866"/>
                  </a:cubicBezTo>
                  <a:cubicBezTo>
                    <a:pt x="1858" y="739"/>
                    <a:pt x="1848" y="593"/>
                    <a:pt x="1775" y="431"/>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Freeform 14"/>
            <p:cNvSpPr/>
            <p:nvPr/>
          </p:nvSpPr>
          <p:spPr bwMode="auto">
            <a:xfrm>
              <a:off x="1591" y="1052"/>
              <a:ext cx="4344" cy="3424"/>
            </a:xfrm>
            <a:custGeom>
              <a:avLst/>
              <a:gdLst>
                <a:gd name="T0" fmla="*/ 1756 w 1836"/>
                <a:gd name="T1" fmla="*/ 424 h 1448"/>
                <a:gd name="T2" fmla="*/ 1447 w 1836"/>
                <a:gd name="T3" fmla="*/ 0 h 1448"/>
                <a:gd name="T4" fmla="*/ 1398 w 1836"/>
                <a:gd name="T5" fmla="*/ 49 h 1448"/>
                <a:gd name="T6" fmla="*/ 1693 w 1836"/>
                <a:gd name="T7" fmla="*/ 452 h 1448"/>
                <a:gd name="T8" fmla="*/ 1722 w 1836"/>
                <a:gd name="T9" fmla="*/ 816 h 1448"/>
                <a:gd name="T10" fmla="*/ 981 w 1836"/>
                <a:gd name="T11" fmla="*/ 1166 h 1448"/>
                <a:gd name="T12" fmla="*/ 836 w 1836"/>
                <a:gd name="T13" fmla="*/ 1023 h 1448"/>
                <a:gd name="T14" fmla="*/ 755 w 1836"/>
                <a:gd name="T15" fmla="*/ 1048 h 1448"/>
                <a:gd name="T16" fmla="*/ 706 w 1836"/>
                <a:gd name="T17" fmla="*/ 1026 h 1448"/>
                <a:gd name="T18" fmla="*/ 711 w 1836"/>
                <a:gd name="T19" fmla="*/ 978 h 1448"/>
                <a:gd name="T20" fmla="*/ 505 w 1836"/>
                <a:gd name="T21" fmla="*/ 772 h 1448"/>
                <a:gd name="T22" fmla="*/ 446 w 1836"/>
                <a:gd name="T23" fmla="*/ 780 h 1448"/>
                <a:gd name="T24" fmla="*/ 318 w 1836"/>
                <a:gd name="T25" fmla="*/ 669 h 1448"/>
                <a:gd name="T26" fmla="*/ 135 w 1836"/>
                <a:gd name="T27" fmla="*/ 497 h 1448"/>
                <a:gd name="T28" fmla="*/ 0 w 1836"/>
                <a:gd name="T29" fmla="*/ 557 h 1448"/>
                <a:gd name="T30" fmla="*/ 0 w 1836"/>
                <a:gd name="T31" fmla="*/ 1026 h 1448"/>
                <a:gd name="T32" fmla="*/ 0 w 1836"/>
                <a:gd name="T33" fmla="*/ 1026 h 1448"/>
                <a:gd name="T34" fmla="*/ 0 w 1836"/>
                <a:gd name="T35" fmla="*/ 1448 h 1448"/>
                <a:gd name="T36" fmla="*/ 1113 w 1836"/>
                <a:gd name="T37" fmla="*/ 1448 h 1448"/>
                <a:gd name="T38" fmla="*/ 1126 w 1836"/>
                <a:gd name="T39" fmla="*/ 1378 h 1448"/>
                <a:gd name="T40" fmla="*/ 1054 w 1836"/>
                <a:gd name="T41" fmla="*/ 1227 h 1448"/>
                <a:gd name="T42" fmla="*/ 1424 w 1836"/>
                <a:gd name="T43" fmla="*/ 1142 h 1448"/>
                <a:gd name="T44" fmla="*/ 1786 w 1836"/>
                <a:gd name="T45" fmla="*/ 843 h 1448"/>
                <a:gd name="T46" fmla="*/ 1756 w 1836"/>
                <a:gd name="T47" fmla="*/ 424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36" h="1448">
                  <a:moveTo>
                    <a:pt x="1756" y="424"/>
                  </a:moveTo>
                  <a:cubicBezTo>
                    <a:pt x="1695" y="288"/>
                    <a:pt x="1589" y="141"/>
                    <a:pt x="1447" y="0"/>
                  </a:cubicBezTo>
                  <a:cubicBezTo>
                    <a:pt x="1398" y="49"/>
                    <a:pt x="1398" y="49"/>
                    <a:pt x="1398" y="49"/>
                  </a:cubicBezTo>
                  <a:cubicBezTo>
                    <a:pt x="1534" y="184"/>
                    <a:pt x="1635" y="324"/>
                    <a:pt x="1693" y="452"/>
                  </a:cubicBezTo>
                  <a:cubicBezTo>
                    <a:pt x="1754" y="591"/>
                    <a:pt x="1764" y="713"/>
                    <a:pt x="1722" y="816"/>
                  </a:cubicBezTo>
                  <a:cubicBezTo>
                    <a:pt x="1644" y="1004"/>
                    <a:pt x="1390" y="1123"/>
                    <a:pt x="981" y="1166"/>
                  </a:cubicBezTo>
                  <a:cubicBezTo>
                    <a:pt x="980" y="1087"/>
                    <a:pt x="916" y="1023"/>
                    <a:pt x="836" y="1023"/>
                  </a:cubicBezTo>
                  <a:cubicBezTo>
                    <a:pt x="806" y="1023"/>
                    <a:pt x="778" y="1032"/>
                    <a:pt x="755" y="1048"/>
                  </a:cubicBezTo>
                  <a:cubicBezTo>
                    <a:pt x="741" y="1038"/>
                    <a:pt x="724" y="1030"/>
                    <a:pt x="706" y="1026"/>
                  </a:cubicBezTo>
                  <a:cubicBezTo>
                    <a:pt x="709" y="1011"/>
                    <a:pt x="711" y="995"/>
                    <a:pt x="711" y="978"/>
                  </a:cubicBezTo>
                  <a:cubicBezTo>
                    <a:pt x="711" y="864"/>
                    <a:pt x="619" y="772"/>
                    <a:pt x="505" y="772"/>
                  </a:cubicBezTo>
                  <a:cubicBezTo>
                    <a:pt x="485" y="772"/>
                    <a:pt x="465" y="775"/>
                    <a:pt x="446" y="780"/>
                  </a:cubicBezTo>
                  <a:cubicBezTo>
                    <a:pt x="423" y="725"/>
                    <a:pt x="376" y="684"/>
                    <a:pt x="318" y="669"/>
                  </a:cubicBezTo>
                  <a:cubicBezTo>
                    <a:pt x="311" y="573"/>
                    <a:pt x="232" y="497"/>
                    <a:pt x="135" y="497"/>
                  </a:cubicBezTo>
                  <a:cubicBezTo>
                    <a:pt x="81" y="497"/>
                    <a:pt x="33" y="520"/>
                    <a:pt x="0" y="557"/>
                  </a:cubicBezTo>
                  <a:cubicBezTo>
                    <a:pt x="0" y="1026"/>
                    <a:pt x="0" y="1026"/>
                    <a:pt x="0" y="1026"/>
                  </a:cubicBezTo>
                  <a:cubicBezTo>
                    <a:pt x="0" y="1026"/>
                    <a:pt x="0" y="1026"/>
                    <a:pt x="0" y="1026"/>
                  </a:cubicBezTo>
                  <a:cubicBezTo>
                    <a:pt x="0" y="1448"/>
                    <a:pt x="0" y="1448"/>
                    <a:pt x="0" y="1448"/>
                  </a:cubicBezTo>
                  <a:cubicBezTo>
                    <a:pt x="1113" y="1448"/>
                    <a:pt x="1113" y="1448"/>
                    <a:pt x="1113" y="1448"/>
                  </a:cubicBezTo>
                  <a:cubicBezTo>
                    <a:pt x="1121" y="1426"/>
                    <a:pt x="1126" y="1403"/>
                    <a:pt x="1126" y="1378"/>
                  </a:cubicBezTo>
                  <a:cubicBezTo>
                    <a:pt x="1126" y="1317"/>
                    <a:pt x="1098" y="1263"/>
                    <a:pt x="1054" y="1227"/>
                  </a:cubicBezTo>
                  <a:cubicBezTo>
                    <a:pt x="1197" y="1209"/>
                    <a:pt x="1321" y="1180"/>
                    <a:pt x="1424" y="1142"/>
                  </a:cubicBezTo>
                  <a:cubicBezTo>
                    <a:pt x="1610" y="1073"/>
                    <a:pt x="1732" y="972"/>
                    <a:pt x="1786" y="843"/>
                  </a:cubicBezTo>
                  <a:cubicBezTo>
                    <a:pt x="1836" y="722"/>
                    <a:pt x="1826" y="581"/>
                    <a:pt x="1756" y="424"/>
                  </a:cubicBez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Freeform 15"/>
            <p:cNvSpPr/>
            <p:nvPr/>
          </p:nvSpPr>
          <p:spPr bwMode="auto">
            <a:xfrm>
              <a:off x="1605" y="1064"/>
              <a:ext cx="4406" cy="3426"/>
            </a:xfrm>
            <a:custGeom>
              <a:avLst/>
              <a:gdLst>
                <a:gd name="T0" fmla="*/ 1429 w 1862"/>
                <a:gd name="T1" fmla="*/ 0 h 1449"/>
                <a:gd name="T2" fmla="*/ 1400 w 1862"/>
                <a:gd name="T3" fmla="*/ 30 h 1449"/>
                <a:gd name="T4" fmla="*/ 1733 w 1862"/>
                <a:gd name="T5" fmla="*/ 809 h 1449"/>
                <a:gd name="T6" fmla="*/ 653 w 1862"/>
                <a:gd name="T7" fmla="*/ 1195 h 1449"/>
                <a:gd name="T8" fmla="*/ 653 w 1862"/>
                <a:gd name="T9" fmla="*/ 1187 h 1449"/>
                <a:gd name="T10" fmla="*/ 526 w 1862"/>
                <a:gd name="T11" fmla="*/ 1062 h 1449"/>
                <a:gd name="T12" fmla="*/ 465 w 1862"/>
                <a:gd name="T13" fmla="*/ 1078 h 1449"/>
                <a:gd name="T14" fmla="*/ 361 w 1862"/>
                <a:gd name="T15" fmla="*/ 1018 h 1449"/>
                <a:gd name="T16" fmla="*/ 361 w 1862"/>
                <a:gd name="T17" fmla="*/ 1017 h 1449"/>
                <a:gd name="T18" fmla="*/ 232 w 1862"/>
                <a:gd name="T19" fmla="*/ 891 h 1449"/>
                <a:gd name="T20" fmla="*/ 116 w 1862"/>
                <a:gd name="T21" fmla="*/ 968 h 1449"/>
                <a:gd name="T22" fmla="*/ 79 w 1862"/>
                <a:gd name="T23" fmla="*/ 962 h 1449"/>
                <a:gd name="T24" fmla="*/ 0 w 1862"/>
                <a:gd name="T25" fmla="*/ 998 h 1449"/>
                <a:gd name="T26" fmla="*/ 4 w 1862"/>
                <a:gd name="T27" fmla="*/ 1449 h 1449"/>
                <a:gd name="T28" fmla="*/ 773 w 1862"/>
                <a:gd name="T29" fmla="*/ 1443 h 1449"/>
                <a:gd name="T30" fmla="*/ 822 w 1862"/>
                <a:gd name="T31" fmla="*/ 1339 h 1449"/>
                <a:gd name="T32" fmla="*/ 768 w 1862"/>
                <a:gd name="T33" fmla="*/ 1233 h 1449"/>
                <a:gd name="T34" fmla="*/ 1421 w 1862"/>
                <a:gd name="T35" fmla="*/ 1120 h 1449"/>
                <a:gd name="T36" fmla="*/ 1772 w 1862"/>
                <a:gd name="T37" fmla="*/ 825 h 1449"/>
                <a:gd name="T38" fmla="*/ 1429 w 1862"/>
                <a:gd name="T3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62" h="1449">
                  <a:moveTo>
                    <a:pt x="1429" y="0"/>
                  </a:moveTo>
                  <a:cubicBezTo>
                    <a:pt x="1400" y="30"/>
                    <a:pt x="1400" y="30"/>
                    <a:pt x="1400" y="30"/>
                  </a:cubicBezTo>
                  <a:cubicBezTo>
                    <a:pt x="1694" y="320"/>
                    <a:pt x="1816" y="604"/>
                    <a:pt x="1733" y="809"/>
                  </a:cubicBezTo>
                  <a:cubicBezTo>
                    <a:pt x="1636" y="1050"/>
                    <a:pt x="1263" y="1183"/>
                    <a:pt x="653" y="1195"/>
                  </a:cubicBezTo>
                  <a:cubicBezTo>
                    <a:pt x="653" y="1192"/>
                    <a:pt x="653" y="1190"/>
                    <a:pt x="653" y="1187"/>
                  </a:cubicBezTo>
                  <a:cubicBezTo>
                    <a:pt x="653" y="1117"/>
                    <a:pt x="596" y="1061"/>
                    <a:pt x="526" y="1062"/>
                  </a:cubicBezTo>
                  <a:cubicBezTo>
                    <a:pt x="504" y="1062"/>
                    <a:pt x="483" y="1068"/>
                    <a:pt x="465" y="1078"/>
                  </a:cubicBezTo>
                  <a:cubicBezTo>
                    <a:pt x="442" y="1044"/>
                    <a:pt x="404" y="1021"/>
                    <a:pt x="361" y="1018"/>
                  </a:cubicBezTo>
                  <a:cubicBezTo>
                    <a:pt x="361" y="1017"/>
                    <a:pt x="361" y="1017"/>
                    <a:pt x="361" y="1017"/>
                  </a:cubicBezTo>
                  <a:cubicBezTo>
                    <a:pt x="360" y="947"/>
                    <a:pt x="303" y="890"/>
                    <a:pt x="232" y="891"/>
                  </a:cubicBezTo>
                  <a:cubicBezTo>
                    <a:pt x="180" y="891"/>
                    <a:pt x="136" y="923"/>
                    <a:pt x="116" y="968"/>
                  </a:cubicBezTo>
                  <a:cubicBezTo>
                    <a:pt x="105" y="964"/>
                    <a:pt x="92" y="961"/>
                    <a:pt x="79" y="962"/>
                  </a:cubicBezTo>
                  <a:cubicBezTo>
                    <a:pt x="47" y="962"/>
                    <a:pt x="19" y="976"/>
                    <a:pt x="0" y="998"/>
                  </a:cubicBezTo>
                  <a:cubicBezTo>
                    <a:pt x="4" y="1449"/>
                    <a:pt x="4" y="1449"/>
                    <a:pt x="4" y="1449"/>
                  </a:cubicBezTo>
                  <a:cubicBezTo>
                    <a:pt x="773" y="1443"/>
                    <a:pt x="773" y="1443"/>
                    <a:pt x="773" y="1443"/>
                  </a:cubicBezTo>
                  <a:cubicBezTo>
                    <a:pt x="803" y="1418"/>
                    <a:pt x="822" y="1381"/>
                    <a:pt x="822" y="1339"/>
                  </a:cubicBezTo>
                  <a:cubicBezTo>
                    <a:pt x="822" y="1296"/>
                    <a:pt x="801" y="1257"/>
                    <a:pt x="768" y="1233"/>
                  </a:cubicBezTo>
                  <a:cubicBezTo>
                    <a:pt x="1037" y="1221"/>
                    <a:pt x="1255" y="1183"/>
                    <a:pt x="1421" y="1120"/>
                  </a:cubicBezTo>
                  <a:cubicBezTo>
                    <a:pt x="1603" y="1051"/>
                    <a:pt x="1721" y="952"/>
                    <a:pt x="1772" y="825"/>
                  </a:cubicBezTo>
                  <a:cubicBezTo>
                    <a:pt x="1862" y="603"/>
                    <a:pt x="1737" y="302"/>
                    <a:pt x="1429"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Freeform 16"/>
            <p:cNvSpPr/>
            <p:nvPr/>
          </p:nvSpPr>
          <p:spPr bwMode="auto">
            <a:xfrm>
              <a:off x="4650" y="882"/>
              <a:ext cx="533" cy="449"/>
            </a:xfrm>
            <a:custGeom>
              <a:avLst/>
              <a:gdLst>
                <a:gd name="T0" fmla="*/ 0 w 225"/>
                <a:gd name="T1" fmla="*/ 34 h 190"/>
                <a:gd name="T2" fmla="*/ 65 w 225"/>
                <a:gd name="T3" fmla="*/ 153 h 190"/>
                <a:gd name="T4" fmla="*/ 225 w 225"/>
                <a:gd name="T5" fmla="*/ 190 h 190"/>
                <a:gd name="T6" fmla="*/ 34 w 225"/>
                <a:gd name="T7" fmla="*/ 0 h 190"/>
                <a:gd name="T8" fmla="*/ 0 w 225"/>
                <a:gd name="T9" fmla="*/ 34 h 190"/>
              </a:gdLst>
              <a:ahLst/>
              <a:cxnLst>
                <a:cxn ang="0">
                  <a:pos x="T0" y="T1"/>
                </a:cxn>
                <a:cxn ang="0">
                  <a:pos x="T2" y="T3"/>
                </a:cxn>
                <a:cxn ang="0">
                  <a:pos x="T4" y="T5"/>
                </a:cxn>
                <a:cxn ang="0">
                  <a:pos x="T6" y="T7"/>
                </a:cxn>
                <a:cxn ang="0">
                  <a:pos x="T8" y="T9"/>
                </a:cxn>
              </a:cxnLst>
              <a:rect l="0" t="0" r="r" b="b"/>
              <a:pathLst>
                <a:path w="225" h="190">
                  <a:moveTo>
                    <a:pt x="0" y="34"/>
                  </a:moveTo>
                  <a:cubicBezTo>
                    <a:pt x="0" y="34"/>
                    <a:pt x="4" y="124"/>
                    <a:pt x="65" y="153"/>
                  </a:cubicBezTo>
                  <a:cubicBezTo>
                    <a:pt x="127" y="183"/>
                    <a:pt x="225" y="190"/>
                    <a:pt x="225" y="190"/>
                  </a:cubicBezTo>
                  <a:cubicBezTo>
                    <a:pt x="34" y="0"/>
                    <a:pt x="34" y="0"/>
                    <a:pt x="34" y="0"/>
                  </a:cubicBezTo>
                  <a:lnTo>
                    <a:pt x="0" y="3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Freeform 17"/>
            <p:cNvSpPr/>
            <p:nvPr/>
          </p:nvSpPr>
          <p:spPr bwMode="auto">
            <a:xfrm>
              <a:off x="4681" y="882"/>
              <a:ext cx="336" cy="286"/>
            </a:xfrm>
            <a:custGeom>
              <a:avLst/>
              <a:gdLst>
                <a:gd name="T0" fmla="*/ 0 w 142"/>
                <a:gd name="T1" fmla="*/ 22 h 121"/>
                <a:gd name="T2" fmla="*/ 41 w 142"/>
                <a:gd name="T3" fmla="*/ 98 h 121"/>
                <a:gd name="T4" fmla="*/ 142 w 142"/>
                <a:gd name="T5" fmla="*/ 121 h 121"/>
                <a:gd name="T6" fmla="*/ 21 w 142"/>
                <a:gd name="T7" fmla="*/ 0 h 121"/>
                <a:gd name="T8" fmla="*/ 0 w 142"/>
                <a:gd name="T9" fmla="*/ 22 h 121"/>
              </a:gdLst>
              <a:ahLst/>
              <a:cxnLst>
                <a:cxn ang="0">
                  <a:pos x="T0" y="T1"/>
                </a:cxn>
                <a:cxn ang="0">
                  <a:pos x="T2" y="T3"/>
                </a:cxn>
                <a:cxn ang="0">
                  <a:pos x="T4" y="T5"/>
                </a:cxn>
                <a:cxn ang="0">
                  <a:pos x="T6" y="T7"/>
                </a:cxn>
                <a:cxn ang="0">
                  <a:pos x="T8" y="T9"/>
                </a:cxn>
              </a:cxnLst>
              <a:rect l="0" t="0" r="r" b="b"/>
              <a:pathLst>
                <a:path w="142" h="121">
                  <a:moveTo>
                    <a:pt x="0" y="22"/>
                  </a:moveTo>
                  <a:cubicBezTo>
                    <a:pt x="0" y="22"/>
                    <a:pt x="2" y="79"/>
                    <a:pt x="41" y="98"/>
                  </a:cubicBezTo>
                  <a:cubicBezTo>
                    <a:pt x="80" y="117"/>
                    <a:pt x="142" y="121"/>
                    <a:pt x="142" y="121"/>
                  </a:cubicBezTo>
                  <a:cubicBezTo>
                    <a:pt x="21" y="0"/>
                    <a:pt x="21" y="0"/>
                    <a:pt x="21" y="0"/>
                  </a:cubicBezTo>
                  <a:lnTo>
                    <a:pt x="0" y="22"/>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Freeform 18"/>
            <p:cNvSpPr/>
            <p:nvPr/>
          </p:nvSpPr>
          <p:spPr bwMode="auto">
            <a:xfrm>
              <a:off x="4731" y="801"/>
              <a:ext cx="452" cy="530"/>
            </a:xfrm>
            <a:custGeom>
              <a:avLst/>
              <a:gdLst>
                <a:gd name="T0" fmla="*/ 34 w 191"/>
                <a:gd name="T1" fmla="*/ 0 h 224"/>
                <a:gd name="T2" fmla="*/ 153 w 191"/>
                <a:gd name="T3" fmla="*/ 65 h 224"/>
                <a:gd name="T4" fmla="*/ 191 w 191"/>
                <a:gd name="T5" fmla="*/ 224 h 224"/>
                <a:gd name="T6" fmla="*/ 0 w 191"/>
                <a:gd name="T7" fmla="*/ 34 h 224"/>
                <a:gd name="T8" fmla="*/ 34 w 191"/>
                <a:gd name="T9" fmla="*/ 0 h 224"/>
              </a:gdLst>
              <a:ahLst/>
              <a:cxnLst>
                <a:cxn ang="0">
                  <a:pos x="T0" y="T1"/>
                </a:cxn>
                <a:cxn ang="0">
                  <a:pos x="T2" y="T3"/>
                </a:cxn>
                <a:cxn ang="0">
                  <a:pos x="T4" y="T5"/>
                </a:cxn>
                <a:cxn ang="0">
                  <a:pos x="T6" y="T7"/>
                </a:cxn>
                <a:cxn ang="0">
                  <a:pos x="T8" y="T9"/>
                </a:cxn>
              </a:cxnLst>
              <a:rect l="0" t="0" r="r" b="b"/>
              <a:pathLst>
                <a:path w="191" h="224">
                  <a:moveTo>
                    <a:pt x="34" y="0"/>
                  </a:moveTo>
                  <a:cubicBezTo>
                    <a:pt x="34" y="0"/>
                    <a:pt x="124" y="3"/>
                    <a:pt x="153" y="65"/>
                  </a:cubicBezTo>
                  <a:cubicBezTo>
                    <a:pt x="183" y="126"/>
                    <a:pt x="191" y="224"/>
                    <a:pt x="191" y="224"/>
                  </a:cubicBezTo>
                  <a:cubicBezTo>
                    <a:pt x="0" y="34"/>
                    <a:pt x="0" y="34"/>
                    <a:pt x="0" y="34"/>
                  </a:cubicBezTo>
                  <a:lnTo>
                    <a:pt x="34"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Freeform 19"/>
            <p:cNvSpPr/>
            <p:nvPr/>
          </p:nvSpPr>
          <p:spPr bwMode="auto">
            <a:xfrm>
              <a:off x="4731" y="830"/>
              <a:ext cx="286" cy="338"/>
            </a:xfrm>
            <a:custGeom>
              <a:avLst/>
              <a:gdLst>
                <a:gd name="T0" fmla="*/ 22 w 121"/>
                <a:gd name="T1" fmla="*/ 0 h 143"/>
                <a:gd name="T2" fmla="*/ 98 w 121"/>
                <a:gd name="T3" fmla="*/ 42 h 143"/>
                <a:gd name="T4" fmla="*/ 121 w 121"/>
                <a:gd name="T5" fmla="*/ 143 h 143"/>
                <a:gd name="T6" fmla="*/ 0 w 121"/>
                <a:gd name="T7" fmla="*/ 22 h 143"/>
                <a:gd name="T8" fmla="*/ 22 w 121"/>
                <a:gd name="T9" fmla="*/ 0 h 143"/>
              </a:gdLst>
              <a:ahLst/>
              <a:cxnLst>
                <a:cxn ang="0">
                  <a:pos x="T0" y="T1"/>
                </a:cxn>
                <a:cxn ang="0">
                  <a:pos x="T2" y="T3"/>
                </a:cxn>
                <a:cxn ang="0">
                  <a:pos x="T4" y="T5"/>
                </a:cxn>
                <a:cxn ang="0">
                  <a:pos x="T6" y="T7"/>
                </a:cxn>
                <a:cxn ang="0">
                  <a:pos x="T8" y="T9"/>
                </a:cxn>
              </a:cxnLst>
              <a:rect l="0" t="0" r="r" b="b"/>
              <a:pathLst>
                <a:path w="121" h="143">
                  <a:moveTo>
                    <a:pt x="22" y="0"/>
                  </a:moveTo>
                  <a:cubicBezTo>
                    <a:pt x="22" y="0"/>
                    <a:pt x="79" y="3"/>
                    <a:pt x="98" y="42"/>
                  </a:cubicBezTo>
                  <a:cubicBezTo>
                    <a:pt x="117" y="81"/>
                    <a:pt x="121" y="143"/>
                    <a:pt x="121" y="143"/>
                  </a:cubicBezTo>
                  <a:cubicBezTo>
                    <a:pt x="0" y="22"/>
                    <a:pt x="0" y="22"/>
                    <a:pt x="0" y="22"/>
                  </a:cubicBezTo>
                  <a:lnTo>
                    <a:pt x="22"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Freeform 20"/>
            <p:cNvSpPr/>
            <p:nvPr/>
          </p:nvSpPr>
          <p:spPr bwMode="auto">
            <a:xfrm>
              <a:off x="2746" y="-1124"/>
              <a:ext cx="1895" cy="1914"/>
            </a:xfrm>
            <a:custGeom>
              <a:avLst/>
              <a:gdLst>
                <a:gd name="T0" fmla="*/ 789 w 801"/>
                <a:gd name="T1" fmla="*/ 809 h 809"/>
                <a:gd name="T2" fmla="*/ 785 w 801"/>
                <a:gd name="T3" fmla="*/ 808 h 809"/>
                <a:gd name="T4" fmla="*/ 775 w 801"/>
                <a:gd name="T5" fmla="*/ 805 h 809"/>
                <a:gd name="T6" fmla="*/ 739 w 801"/>
                <a:gd name="T7" fmla="*/ 791 h 809"/>
                <a:gd name="T8" fmla="*/ 686 w 801"/>
                <a:gd name="T9" fmla="*/ 766 h 809"/>
                <a:gd name="T10" fmla="*/ 623 w 801"/>
                <a:gd name="T11" fmla="*/ 729 h 809"/>
                <a:gd name="T12" fmla="*/ 588 w 801"/>
                <a:gd name="T13" fmla="*/ 706 h 809"/>
                <a:gd name="T14" fmla="*/ 553 w 801"/>
                <a:gd name="T15" fmla="*/ 679 h 809"/>
                <a:gd name="T16" fmla="*/ 482 w 801"/>
                <a:gd name="T17" fmla="*/ 617 h 809"/>
                <a:gd name="T18" fmla="*/ 450 w 801"/>
                <a:gd name="T19" fmla="*/ 580 h 809"/>
                <a:gd name="T20" fmla="*/ 418 w 801"/>
                <a:gd name="T21" fmla="*/ 539 h 809"/>
                <a:gd name="T22" fmla="*/ 354 w 801"/>
                <a:gd name="T23" fmla="*/ 457 h 809"/>
                <a:gd name="T24" fmla="*/ 287 w 801"/>
                <a:gd name="T25" fmla="*/ 377 h 809"/>
                <a:gd name="T26" fmla="*/ 223 w 801"/>
                <a:gd name="T27" fmla="*/ 299 h 809"/>
                <a:gd name="T28" fmla="*/ 164 w 801"/>
                <a:gd name="T29" fmla="*/ 225 h 809"/>
                <a:gd name="T30" fmla="*/ 137 w 801"/>
                <a:gd name="T31" fmla="*/ 190 h 809"/>
                <a:gd name="T32" fmla="*/ 112 w 801"/>
                <a:gd name="T33" fmla="*/ 158 h 809"/>
                <a:gd name="T34" fmla="*/ 68 w 801"/>
                <a:gd name="T35" fmla="*/ 101 h 809"/>
                <a:gd name="T36" fmla="*/ 50 w 801"/>
                <a:gd name="T37" fmla="*/ 77 h 809"/>
                <a:gd name="T38" fmla="*/ 35 w 801"/>
                <a:gd name="T39" fmla="*/ 57 h 809"/>
                <a:gd name="T40" fmla="*/ 14 w 801"/>
                <a:gd name="T41" fmla="*/ 28 h 809"/>
                <a:gd name="T42" fmla="*/ 6 w 801"/>
                <a:gd name="T43" fmla="*/ 18 h 809"/>
                <a:gd name="T44" fmla="*/ 6 w 801"/>
                <a:gd name="T45" fmla="*/ 5 h 809"/>
                <a:gd name="T46" fmla="*/ 19 w 801"/>
                <a:gd name="T47" fmla="*/ 6 h 809"/>
                <a:gd name="T48" fmla="*/ 29 w 801"/>
                <a:gd name="T49" fmla="*/ 13 h 809"/>
                <a:gd name="T50" fmla="*/ 57 w 801"/>
                <a:gd name="T51" fmla="*/ 35 h 809"/>
                <a:gd name="T52" fmla="*/ 78 w 801"/>
                <a:gd name="T53" fmla="*/ 50 h 809"/>
                <a:gd name="T54" fmla="*/ 101 w 801"/>
                <a:gd name="T55" fmla="*/ 69 h 809"/>
                <a:gd name="T56" fmla="*/ 158 w 801"/>
                <a:gd name="T57" fmla="*/ 113 h 809"/>
                <a:gd name="T58" fmla="*/ 190 w 801"/>
                <a:gd name="T59" fmla="*/ 139 h 809"/>
                <a:gd name="T60" fmla="*/ 224 w 801"/>
                <a:gd name="T61" fmla="*/ 166 h 809"/>
                <a:gd name="T62" fmla="*/ 297 w 801"/>
                <a:gd name="T63" fmla="*/ 226 h 809"/>
                <a:gd name="T64" fmla="*/ 375 w 801"/>
                <a:gd name="T65" fmla="*/ 290 h 809"/>
                <a:gd name="T66" fmla="*/ 454 w 801"/>
                <a:gd name="T67" fmla="*/ 358 h 809"/>
                <a:gd name="T68" fmla="*/ 536 w 801"/>
                <a:gd name="T69" fmla="*/ 423 h 809"/>
                <a:gd name="T70" fmla="*/ 576 w 801"/>
                <a:gd name="T71" fmla="*/ 455 h 809"/>
                <a:gd name="T72" fmla="*/ 613 w 801"/>
                <a:gd name="T73" fmla="*/ 488 h 809"/>
                <a:gd name="T74" fmla="*/ 674 w 801"/>
                <a:gd name="T75" fmla="*/ 559 h 809"/>
                <a:gd name="T76" fmla="*/ 700 w 801"/>
                <a:gd name="T77" fmla="*/ 595 h 809"/>
                <a:gd name="T78" fmla="*/ 723 w 801"/>
                <a:gd name="T79" fmla="*/ 629 h 809"/>
                <a:gd name="T80" fmla="*/ 760 w 801"/>
                <a:gd name="T81" fmla="*/ 693 h 809"/>
                <a:gd name="T82" fmla="*/ 784 w 801"/>
                <a:gd name="T83" fmla="*/ 746 h 809"/>
                <a:gd name="T84" fmla="*/ 797 w 801"/>
                <a:gd name="T85" fmla="*/ 783 h 809"/>
                <a:gd name="T86" fmla="*/ 800 w 801"/>
                <a:gd name="T87" fmla="*/ 793 h 809"/>
                <a:gd name="T88" fmla="*/ 801 w 801"/>
                <a:gd name="T89" fmla="*/ 796 h 809"/>
                <a:gd name="T90" fmla="*/ 789 w 801"/>
                <a:gd name="T91" fmla="*/ 809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1" h="809">
                  <a:moveTo>
                    <a:pt x="789" y="809"/>
                  </a:moveTo>
                  <a:cubicBezTo>
                    <a:pt x="789" y="809"/>
                    <a:pt x="788" y="809"/>
                    <a:pt x="785" y="808"/>
                  </a:cubicBezTo>
                  <a:cubicBezTo>
                    <a:pt x="783" y="807"/>
                    <a:pt x="780" y="806"/>
                    <a:pt x="775" y="805"/>
                  </a:cubicBezTo>
                  <a:cubicBezTo>
                    <a:pt x="767" y="802"/>
                    <a:pt x="754" y="797"/>
                    <a:pt x="739" y="791"/>
                  </a:cubicBezTo>
                  <a:cubicBezTo>
                    <a:pt x="724" y="785"/>
                    <a:pt x="706" y="776"/>
                    <a:pt x="686" y="766"/>
                  </a:cubicBezTo>
                  <a:cubicBezTo>
                    <a:pt x="667" y="756"/>
                    <a:pt x="645" y="743"/>
                    <a:pt x="623" y="729"/>
                  </a:cubicBezTo>
                  <a:cubicBezTo>
                    <a:pt x="611" y="722"/>
                    <a:pt x="600" y="714"/>
                    <a:pt x="588" y="706"/>
                  </a:cubicBezTo>
                  <a:cubicBezTo>
                    <a:pt x="577" y="697"/>
                    <a:pt x="565" y="689"/>
                    <a:pt x="553" y="679"/>
                  </a:cubicBezTo>
                  <a:cubicBezTo>
                    <a:pt x="529" y="661"/>
                    <a:pt x="505" y="641"/>
                    <a:pt x="482" y="617"/>
                  </a:cubicBezTo>
                  <a:cubicBezTo>
                    <a:pt x="471" y="605"/>
                    <a:pt x="460" y="593"/>
                    <a:pt x="450" y="580"/>
                  </a:cubicBezTo>
                  <a:cubicBezTo>
                    <a:pt x="439" y="567"/>
                    <a:pt x="429" y="553"/>
                    <a:pt x="418" y="539"/>
                  </a:cubicBezTo>
                  <a:cubicBezTo>
                    <a:pt x="398" y="511"/>
                    <a:pt x="376" y="483"/>
                    <a:pt x="354" y="457"/>
                  </a:cubicBezTo>
                  <a:cubicBezTo>
                    <a:pt x="331" y="430"/>
                    <a:pt x="309" y="404"/>
                    <a:pt x="287" y="377"/>
                  </a:cubicBezTo>
                  <a:cubicBezTo>
                    <a:pt x="265" y="351"/>
                    <a:pt x="244" y="324"/>
                    <a:pt x="223" y="299"/>
                  </a:cubicBezTo>
                  <a:cubicBezTo>
                    <a:pt x="203" y="273"/>
                    <a:pt x="183" y="248"/>
                    <a:pt x="164" y="225"/>
                  </a:cubicBezTo>
                  <a:cubicBezTo>
                    <a:pt x="155" y="213"/>
                    <a:pt x="146" y="201"/>
                    <a:pt x="137" y="190"/>
                  </a:cubicBezTo>
                  <a:cubicBezTo>
                    <a:pt x="129" y="179"/>
                    <a:pt x="120" y="168"/>
                    <a:pt x="112" y="158"/>
                  </a:cubicBezTo>
                  <a:cubicBezTo>
                    <a:pt x="96" y="137"/>
                    <a:pt x="81" y="118"/>
                    <a:pt x="68" y="101"/>
                  </a:cubicBezTo>
                  <a:cubicBezTo>
                    <a:pt x="62" y="93"/>
                    <a:pt x="56" y="85"/>
                    <a:pt x="50" y="77"/>
                  </a:cubicBezTo>
                  <a:cubicBezTo>
                    <a:pt x="45" y="70"/>
                    <a:pt x="40" y="63"/>
                    <a:pt x="35" y="57"/>
                  </a:cubicBezTo>
                  <a:cubicBezTo>
                    <a:pt x="26" y="45"/>
                    <a:pt x="19" y="35"/>
                    <a:pt x="14" y="28"/>
                  </a:cubicBezTo>
                  <a:cubicBezTo>
                    <a:pt x="9" y="22"/>
                    <a:pt x="6" y="18"/>
                    <a:pt x="6" y="18"/>
                  </a:cubicBezTo>
                  <a:cubicBezTo>
                    <a:pt x="6" y="18"/>
                    <a:pt x="0" y="10"/>
                    <a:pt x="6" y="5"/>
                  </a:cubicBezTo>
                  <a:cubicBezTo>
                    <a:pt x="11" y="0"/>
                    <a:pt x="19" y="6"/>
                    <a:pt x="19" y="6"/>
                  </a:cubicBezTo>
                  <a:cubicBezTo>
                    <a:pt x="19" y="6"/>
                    <a:pt x="22" y="8"/>
                    <a:pt x="29" y="13"/>
                  </a:cubicBezTo>
                  <a:cubicBezTo>
                    <a:pt x="36" y="18"/>
                    <a:pt x="45" y="26"/>
                    <a:pt x="57" y="35"/>
                  </a:cubicBezTo>
                  <a:cubicBezTo>
                    <a:pt x="63" y="40"/>
                    <a:pt x="70" y="45"/>
                    <a:pt x="78" y="50"/>
                  </a:cubicBezTo>
                  <a:cubicBezTo>
                    <a:pt x="85" y="56"/>
                    <a:pt x="93" y="62"/>
                    <a:pt x="101" y="69"/>
                  </a:cubicBezTo>
                  <a:cubicBezTo>
                    <a:pt x="118" y="82"/>
                    <a:pt x="137" y="97"/>
                    <a:pt x="158" y="113"/>
                  </a:cubicBezTo>
                  <a:cubicBezTo>
                    <a:pt x="168" y="121"/>
                    <a:pt x="179" y="130"/>
                    <a:pt x="190" y="139"/>
                  </a:cubicBezTo>
                  <a:cubicBezTo>
                    <a:pt x="201" y="147"/>
                    <a:pt x="212" y="157"/>
                    <a:pt x="224" y="166"/>
                  </a:cubicBezTo>
                  <a:cubicBezTo>
                    <a:pt x="247" y="185"/>
                    <a:pt x="272" y="205"/>
                    <a:pt x="297" y="226"/>
                  </a:cubicBezTo>
                  <a:cubicBezTo>
                    <a:pt x="322" y="246"/>
                    <a:pt x="349" y="268"/>
                    <a:pt x="375" y="290"/>
                  </a:cubicBezTo>
                  <a:cubicBezTo>
                    <a:pt x="401" y="312"/>
                    <a:pt x="427" y="335"/>
                    <a:pt x="454" y="358"/>
                  </a:cubicBezTo>
                  <a:cubicBezTo>
                    <a:pt x="480" y="381"/>
                    <a:pt x="508" y="402"/>
                    <a:pt x="536" y="423"/>
                  </a:cubicBezTo>
                  <a:cubicBezTo>
                    <a:pt x="549" y="434"/>
                    <a:pt x="563" y="444"/>
                    <a:pt x="576" y="455"/>
                  </a:cubicBezTo>
                  <a:cubicBezTo>
                    <a:pt x="589" y="466"/>
                    <a:pt x="601" y="477"/>
                    <a:pt x="613" y="488"/>
                  </a:cubicBezTo>
                  <a:cubicBezTo>
                    <a:pt x="636" y="511"/>
                    <a:pt x="656" y="535"/>
                    <a:pt x="674" y="559"/>
                  </a:cubicBezTo>
                  <a:cubicBezTo>
                    <a:pt x="684" y="571"/>
                    <a:pt x="692" y="583"/>
                    <a:pt x="700" y="595"/>
                  </a:cubicBezTo>
                  <a:cubicBezTo>
                    <a:pt x="708" y="607"/>
                    <a:pt x="716" y="618"/>
                    <a:pt x="723" y="629"/>
                  </a:cubicBezTo>
                  <a:cubicBezTo>
                    <a:pt x="737" y="652"/>
                    <a:pt x="749" y="674"/>
                    <a:pt x="760" y="693"/>
                  </a:cubicBezTo>
                  <a:cubicBezTo>
                    <a:pt x="770" y="713"/>
                    <a:pt x="778" y="731"/>
                    <a:pt x="784" y="746"/>
                  </a:cubicBezTo>
                  <a:cubicBezTo>
                    <a:pt x="790" y="762"/>
                    <a:pt x="795" y="774"/>
                    <a:pt x="797" y="783"/>
                  </a:cubicBezTo>
                  <a:cubicBezTo>
                    <a:pt x="799" y="787"/>
                    <a:pt x="800" y="791"/>
                    <a:pt x="800" y="793"/>
                  </a:cubicBezTo>
                  <a:cubicBezTo>
                    <a:pt x="801" y="795"/>
                    <a:pt x="801" y="796"/>
                    <a:pt x="801" y="796"/>
                  </a:cubicBezTo>
                  <a:lnTo>
                    <a:pt x="789" y="80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Freeform 21"/>
            <p:cNvSpPr/>
            <p:nvPr/>
          </p:nvSpPr>
          <p:spPr bwMode="auto">
            <a:xfrm>
              <a:off x="4598" y="492"/>
              <a:ext cx="571" cy="413"/>
            </a:xfrm>
            <a:custGeom>
              <a:avLst/>
              <a:gdLst>
                <a:gd name="T0" fmla="*/ 0 w 241"/>
                <a:gd name="T1" fmla="*/ 0 h 175"/>
                <a:gd name="T2" fmla="*/ 160 w 241"/>
                <a:gd name="T3" fmla="*/ 58 h 175"/>
                <a:gd name="T4" fmla="*/ 241 w 241"/>
                <a:gd name="T5" fmla="*/ 175 h 175"/>
                <a:gd name="T6" fmla="*/ 74 w 241"/>
                <a:gd name="T7" fmla="*/ 98 h 175"/>
                <a:gd name="T8" fmla="*/ 0 w 241"/>
                <a:gd name="T9" fmla="*/ 0 h 175"/>
              </a:gdLst>
              <a:ahLst/>
              <a:cxnLst>
                <a:cxn ang="0">
                  <a:pos x="T0" y="T1"/>
                </a:cxn>
                <a:cxn ang="0">
                  <a:pos x="T2" y="T3"/>
                </a:cxn>
                <a:cxn ang="0">
                  <a:pos x="T4" y="T5"/>
                </a:cxn>
                <a:cxn ang="0">
                  <a:pos x="T6" y="T7"/>
                </a:cxn>
                <a:cxn ang="0">
                  <a:pos x="T8" y="T9"/>
                </a:cxn>
              </a:cxnLst>
              <a:rect l="0" t="0" r="r" b="b"/>
              <a:pathLst>
                <a:path w="241" h="175">
                  <a:moveTo>
                    <a:pt x="0" y="0"/>
                  </a:moveTo>
                  <a:cubicBezTo>
                    <a:pt x="0" y="0"/>
                    <a:pt x="120" y="23"/>
                    <a:pt x="160" y="58"/>
                  </a:cubicBezTo>
                  <a:cubicBezTo>
                    <a:pt x="200" y="92"/>
                    <a:pt x="241" y="175"/>
                    <a:pt x="241" y="175"/>
                  </a:cubicBezTo>
                  <a:cubicBezTo>
                    <a:pt x="74" y="98"/>
                    <a:pt x="74" y="98"/>
                    <a:pt x="74" y="98"/>
                  </a:cubicBez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19" name="Freeform 22"/>
            <p:cNvSpPr/>
            <p:nvPr/>
          </p:nvSpPr>
          <p:spPr bwMode="auto">
            <a:xfrm>
              <a:off x="4343" y="742"/>
              <a:ext cx="409" cy="575"/>
            </a:xfrm>
            <a:custGeom>
              <a:avLst/>
              <a:gdLst>
                <a:gd name="T0" fmla="*/ 0 w 173"/>
                <a:gd name="T1" fmla="*/ 0 h 243"/>
                <a:gd name="T2" fmla="*/ 57 w 173"/>
                <a:gd name="T3" fmla="*/ 161 h 243"/>
                <a:gd name="T4" fmla="*/ 173 w 173"/>
                <a:gd name="T5" fmla="*/ 243 h 243"/>
                <a:gd name="T6" fmla="*/ 98 w 173"/>
                <a:gd name="T7" fmla="*/ 75 h 243"/>
                <a:gd name="T8" fmla="*/ 0 w 173"/>
                <a:gd name="T9" fmla="*/ 0 h 243"/>
              </a:gdLst>
              <a:ahLst/>
              <a:cxnLst>
                <a:cxn ang="0">
                  <a:pos x="T0" y="T1"/>
                </a:cxn>
                <a:cxn ang="0">
                  <a:pos x="T2" y="T3"/>
                </a:cxn>
                <a:cxn ang="0">
                  <a:pos x="T4" y="T5"/>
                </a:cxn>
                <a:cxn ang="0">
                  <a:pos x="T6" y="T7"/>
                </a:cxn>
                <a:cxn ang="0">
                  <a:pos x="T8" y="T9"/>
                </a:cxn>
              </a:cxnLst>
              <a:rect l="0" t="0" r="r" b="b"/>
              <a:pathLst>
                <a:path w="173" h="243">
                  <a:moveTo>
                    <a:pt x="0" y="0"/>
                  </a:moveTo>
                  <a:cubicBezTo>
                    <a:pt x="0" y="0"/>
                    <a:pt x="23" y="121"/>
                    <a:pt x="57" y="161"/>
                  </a:cubicBezTo>
                  <a:cubicBezTo>
                    <a:pt x="91" y="201"/>
                    <a:pt x="173" y="243"/>
                    <a:pt x="173" y="243"/>
                  </a:cubicBezTo>
                  <a:cubicBezTo>
                    <a:pt x="98" y="75"/>
                    <a:pt x="98" y="75"/>
                    <a:pt x="98" y="75"/>
                  </a:cubicBezTo>
                  <a:lnTo>
                    <a:pt x="0" y="0"/>
                  </a:lnTo>
                  <a:close/>
                </a:path>
              </a:pathLst>
            </a:custGeom>
            <a:solidFill>
              <a:srgbClr val="2E39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20" name="Freeform 23"/>
            <p:cNvSpPr/>
            <p:nvPr/>
          </p:nvSpPr>
          <p:spPr bwMode="auto">
            <a:xfrm>
              <a:off x="4525" y="674"/>
              <a:ext cx="345" cy="343"/>
            </a:xfrm>
            <a:custGeom>
              <a:avLst/>
              <a:gdLst>
                <a:gd name="T0" fmla="*/ 138 w 146"/>
                <a:gd name="T1" fmla="*/ 9 h 145"/>
                <a:gd name="T2" fmla="*/ 138 w 146"/>
                <a:gd name="T3" fmla="*/ 39 h 145"/>
                <a:gd name="T4" fmla="*/ 38 w 146"/>
                <a:gd name="T5" fmla="*/ 137 h 145"/>
                <a:gd name="T6" fmla="*/ 8 w 146"/>
                <a:gd name="T7" fmla="*/ 137 h 145"/>
                <a:gd name="T8" fmla="*/ 8 w 146"/>
                <a:gd name="T9" fmla="*/ 107 h 145"/>
                <a:gd name="T10" fmla="*/ 107 w 146"/>
                <a:gd name="T11" fmla="*/ 8 h 145"/>
                <a:gd name="T12" fmla="*/ 138 w 146"/>
                <a:gd name="T13" fmla="*/ 9 h 145"/>
              </a:gdLst>
              <a:ahLst/>
              <a:cxnLst>
                <a:cxn ang="0">
                  <a:pos x="T0" y="T1"/>
                </a:cxn>
                <a:cxn ang="0">
                  <a:pos x="T2" y="T3"/>
                </a:cxn>
                <a:cxn ang="0">
                  <a:pos x="T4" y="T5"/>
                </a:cxn>
                <a:cxn ang="0">
                  <a:pos x="T6" y="T7"/>
                </a:cxn>
                <a:cxn ang="0">
                  <a:pos x="T8" y="T9"/>
                </a:cxn>
                <a:cxn ang="0">
                  <a:pos x="T10" y="T11"/>
                </a:cxn>
                <a:cxn ang="0">
                  <a:pos x="T12" y="T13"/>
                </a:cxn>
              </a:cxnLst>
              <a:rect l="0" t="0" r="r" b="b"/>
              <a:pathLst>
                <a:path w="146" h="145">
                  <a:moveTo>
                    <a:pt x="138" y="9"/>
                  </a:moveTo>
                  <a:cubicBezTo>
                    <a:pt x="146" y="17"/>
                    <a:pt x="146" y="31"/>
                    <a:pt x="138" y="39"/>
                  </a:cubicBezTo>
                  <a:cubicBezTo>
                    <a:pt x="38" y="137"/>
                    <a:pt x="38" y="137"/>
                    <a:pt x="38" y="137"/>
                  </a:cubicBezTo>
                  <a:cubicBezTo>
                    <a:pt x="30" y="145"/>
                    <a:pt x="17" y="145"/>
                    <a:pt x="8" y="137"/>
                  </a:cubicBezTo>
                  <a:cubicBezTo>
                    <a:pt x="0" y="128"/>
                    <a:pt x="0" y="115"/>
                    <a:pt x="8" y="107"/>
                  </a:cubicBezTo>
                  <a:cubicBezTo>
                    <a:pt x="107" y="8"/>
                    <a:pt x="107" y="8"/>
                    <a:pt x="107" y="8"/>
                  </a:cubicBezTo>
                  <a:cubicBezTo>
                    <a:pt x="116" y="0"/>
                    <a:pt x="129" y="0"/>
                    <a:pt x="138" y="9"/>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21" name="Freeform 24"/>
            <p:cNvSpPr/>
            <p:nvPr/>
          </p:nvSpPr>
          <p:spPr bwMode="auto">
            <a:xfrm>
              <a:off x="4149" y="295"/>
              <a:ext cx="400" cy="398"/>
            </a:xfrm>
            <a:custGeom>
              <a:avLst/>
              <a:gdLst>
                <a:gd name="T0" fmla="*/ 159 w 169"/>
                <a:gd name="T1" fmla="*/ 10 h 168"/>
                <a:gd name="T2" fmla="*/ 160 w 169"/>
                <a:gd name="T3" fmla="*/ 45 h 168"/>
                <a:gd name="T4" fmla="*/ 45 w 169"/>
                <a:gd name="T5" fmla="*/ 158 h 168"/>
                <a:gd name="T6" fmla="*/ 10 w 169"/>
                <a:gd name="T7" fmla="*/ 158 h 168"/>
                <a:gd name="T8" fmla="*/ 10 w 169"/>
                <a:gd name="T9" fmla="*/ 123 h 168"/>
                <a:gd name="T10" fmla="*/ 125 w 169"/>
                <a:gd name="T11" fmla="*/ 10 h 168"/>
                <a:gd name="T12" fmla="*/ 159 w 169"/>
                <a:gd name="T13" fmla="*/ 10 h 168"/>
              </a:gdLst>
              <a:ahLst/>
              <a:cxnLst>
                <a:cxn ang="0">
                  <a:pos x="T0" y="T1"/>
                </a:cxn>
                <a:cxn ang="0">
                  <a:pos x="T2" y="T3"/>
                </a:cxn>
                <a:cxn ang="0">
                  <a:pos x="T4" y="T5"/>
                </a:cxn>
                <a:cxn ang="0">
                  <a:pos x="T6" y="T7"/>
                </a:cxn>
                <a:cxn ang="0">
                  <a:pos x="T8" y="T9"/>
                </a:cxn>
                <a:cxn ang="0">
                  <a:pos x="T10" y="T11"/>
                </a:cxn>
                <a:cxn ang="0">
                  <a:pos x="T12" y="T13"/>
                </a:cxn>
              </a:cxnLst>
              <a:rect l="0" t="0" r="r" b="b"/>
              <a:pathLst>
                <a:path w="169" h="168">
                  <a:moveTo>
                    <a:pt x="159" y="10"/>
                  </a:moveTo>
                  <a:cubicBezTo>
                    <a:pt x="169" y="20"/>
                    <a:pt x="169" y="36"/>
                    <a:pt x="160" y="45"/>
                  </a:cubicBezTo>
                  <a:cubicBezTo>
                    <a:pt x="45" y="158"/>
                    <a:pt x="45" y="158"/>
                    <a:pt x="45" y="158"/>
                  </a:cubicBezTo>
                  <a:cubicBezTo>
                    <a:pt x="35" y="168"/>
                    <a:pt x="20" y="167"/>
                    <a:pt x="10" y="158"/>
                  </a:cubicBezTo>
                  <a:cubicBezTo>
                    <a:pt x="1" y="148"/>
                    <a:pt x="0" y="132"/>
                    <a:pt x="10" y="123"/>
                  </a:cubicBezTo>
                  <a:cubicBezTo>
                    <a:pt x="125" y="10"/>
                    <a:pt x="125" y="10"/>
                    <a:pt x="125" y="10"/>
                  </a:cubicBezTo>
                  <a:cubicBezTo>
                    <a:pt x="134" y="0"/>
                    <a:pt x="150" y="1"/>
                    <a:pt x="159" y="10"/>
                  </a:cubicBez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22" name="Freeform 25"/>
            <p:cNvSpPr/>
            <p:nvPr/>
          </p:nvSpPr>
          <p:spPr bwMode="auto">
            <a:xfrm>
              <a:off x="4255" y="402"/>
              <a:ext cx="523" cy="525"/>
            </a:xfrm>
            <a:custGeom>
              <a:avLst/>
              <a:gdLst>
                <a:gd name="T0" fmla="*/ 0 w 523"/>
                <a:gd name="T1" fmla="*/ 267 h 525"/>
                <a:gd name="T2" fmla="*/ 289 w 523"/>
                <a:gd name="T3" fmla="*/ 525 h 525"/>
                <a:gd name="T4" fmla="*/ 523 w 523"/>
                <a:gd name="T5" fmla="*/ 291 h 525"/>
                <a:gd name="T6" fmla="*/ 272 w 523"/>
                <a:gd name="T7" fmla="*/ 0 h 525"/>
                <a:gd name="T8" fmla="*/ 0 w 523"/>
                <a:gd name="T9" fmla="*/ 267 h 525"/>
              </a:gdLst>
              <a:ahLst/>
              <a:cxnLst>
                <a:cxn ang="0">
                  <a:pos x="T0" y="T1"/>
                </a:cxn>
                <a:cxn ang="0">
                  <a:pos x="T2" y="T3"/>
                </a:cxn>
                <a:cxn ang="0">
                  <a:pos x="T4" y="T5"/>
                </a:cxn>
                <a:cxn ang="0">
                  <a:pos x="T6" y="T7"/>
                </a:cxn>
                <a:cxn ang="0">
                  <a:pos x="T8" y="T9"/>
                </a:cxn>
              </a:cxnLst>
              <a:rect l="0" t="0" r="r" b="b"/>
              <a:pathLst>
                <a:path w="523" h="525">
                  <a:moveTo>
                    <a:pt x="0" y="267"/>
                  </a:moveTo>
                  <a:lnTo>
                    <a:pt x="289" y="525"/>
                  </a:lnTo>
                  <a:lnTo>
                    <a:pt x="523" y="291"/>
                  </a:lnTo>
                  <a:lnTo>
                    <a:pt x="272" y="0"/>
                  </a:lnTo>
                  <a:lnTo>
                    <a:pt x="0" y="267"/>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23" name="Freeform 26"/>
            <p:cNvSpPr/>
            <p:nvPr/>
          </p:nvSpPr>
          <p:spPr bwMode="auto">
            <a:xfrm>
              <a:off x="4454" y="605"/>
              <a:ext cx="511" cy="511"/>
            </a:xfrm>
            <a:custGeom>
              <a:avLst/>
              <a:gdLst>
                <a:gd name="T0" fmla="*/ 3 w 216"/>
                <a:gd name="T1" fmla="*/ 0 h 216"/>
                <a:gd name="T2" fmla="*/ 6 w 216"/>
                <a:gd name="T3" fmla="*/ 2 h 216"/>
                <a:gd name="T4" fmla="*/ 15 w 216"/>
                <a:gd name="T5" fmla="*/ 6 h 216"/>
                <a:gd name="T6" fmla="*/ 44 w 216"/>
                <a:gd name="T7" fmla="*/ 25 h 216"/>
                <a:gd name="T8" fmla="*/ 53 w 216"/>
                <a:gd name="T9" fmla="*/ 32 h 216"/>
                <a:gd name="T10" fmla="*/ 63 w 216"/>
                <a:gd name="T11" fmla="*/ 39 h 216"/>
                <a:gd name="T12" fmla="*/ 81 w 216"/>
                <a:gd name="T13" fmla="*/ 57 h 216"/>
                <a:gd name="T14" fmla="*/ 91 w 216"/>
                <a:gd name="T15" fmla="*/ 67 h 216"/>
                <a:gd name="T16" fmla="*/ 100 w 216"/>
                <a:gd name="T17" fmla="*/ 77 h 216"/>
                <a:gd name="T18" fmla="*/ 118 w 216"/>
                <a:gd name="T19" fmla="*/ 99 h 216"/>
                <a:gd name="T20" fmla="*/ 137 w 216"/>
                <a:gd name="T21" fmla="*/ 120 h 216"/>
                <a:gd name="T22" fmla="*/ 155 w 216"/>
                <a:gd name="T23" fmla="*/ 140 h 216"/>
                <a:gd name="T24" fmla="*/ 171 w 216"/>
                <a:gd name="T25" fmla="*/ 160 h 216"/>
                <a:gd name="T26" fmla="*/ 186 w 216"/>
                <a:gd name="T27" fmla="*/ 177 h 216"/>
                <a:gd name="T28" fmla="*/ 199 w 216"/>
                <a:gd name="T29" fmla="*/ 192 h 216"/>
                <a:gd name="T30" fmla="*/ 208 w 216"/>
                <a:gd name="T31" fmla="*/ 204 h 216"/>
                <a:gd name="T32" fmla="*/ 216 w 216"/>
                <a:gd name="T33" fmla="*/ 214 h 216"/>
                <a:gd name="T34" fmla="*/ 214 w 216"/>
                <a:gd name="T35" fmla="*/ 216 h 216"/>
                <a:gd name="T36" fmla="*/ 204 w 216"/>
                <a:gd name="T37" fmla="*/ 208 h 216"/>
                <a:gd name="T38" fmla="*/ 192 w 216"/>
                <a:gd name="T39" fmla="*/ 198 h 216"/>
                <a:gd name="T40" fmla="*/ 178 w 216"/>
                <a:gd name="T41" fmla="*/ 186 h 216"/>
                <a:gd name="T42" fmla="*/ 160 w 216"/>
                <a:gd name="T43" fmla="*/ 171 h 216"/>
                <a:gd name="T44" fmla="*/ 141 w 216"/>
                <a:gd name="T45" fmla="*/ 154 h 216"/>
                <a:gd name="T46" fmla="*/ 120 w 216"/>
                <a:gd name="T47" fmla="*/ 136 h 216"/>
                <a:gd name="T48" fmla="*/ 99 w 216"/>
                <a:gd name="T49" fmla="*/ 118 h 216"/>
                <a:gd name="T50" fmla="*/ 77 w 216"/>
                <a:gd name="T51" fmla="*/ 99 h 216"/>
                <a:gd name="T52" fmla="*/ 67 w 216"/>
                <a:gd name="T53" fmla="*/ 91 h 216"/>
                <a:gd name="T54" fmla="*/ 57 w 216"/>
                <a:gd name="T55" fmla="*/ 81 h 216"/>
                <a:gd name="T56" fmla="*/ 39 w 216"/>
                <a:gd name="T57" fmla="*/ 63 h 216"/>
                <a:gd name="T58" fmla="*/ 32 w 216"/>
                <a:gd name="T59" fmla="*/ 53 h 216"/>
                <a:gd name="T60" fmla="*/ 25 w 216"/>
                <a:gd name="T61" fmla="*/ 44 h 216"/>
                <a:gd name="T62" fmla="*/ 6 w 216"/>
                <a:gd name="T63" fmla="*/ 15 h 216"/>
                <a:gd name="T64" fmla="*/ 2 w 216"/>
                <a:gd name="T65" fmla="*/ 6 h 216"/>
                <a:gd name="T66" fmla="*/ 0 w 216"/>
                <a:gd name="T67" fmla="*/ 3 h 216"/>
                <a:gd name="T68" fmla="*/ 3 w 216"/>
                <a:gd name="T6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216">
                  <a:moveTo>
                    <a:pt x="3" y="0"/>
                  </a:moveTo>
                  <a:cubicBezTo>
                    <a:pt x="3" y="0"/>
                    <a:pt x="4" y="1"/>
                    <a:pt x="6" y="2"/>
                  </a:cubicBezTo>
                  <a:cubicBezTo>
                    <a:pt x="8" y="3"/>
                    <a:pt x="11" y="4"/>
                    <a:pt x="15" y="6"/>
                  </a:cubicBezTo>
                  <a:cubicBezTo>
                    <a:pt x="22" y="11"/>
                    <a:pt x="33" y="17"/>
                    <a:pt x="44" y="25"/>
                  </a:cubicBezTo>
                  <a:cubicBezTo>
                    <a:pt x="47" y="27"/>
                    <a:pt x="50" y="30"/>
                    <a:pt x="53" y="32"/>
                  </a:cubicBezTo>
                  <a:cubicBezTo>
                    <a:pt x="56" y="34"/>
                    <a:pt x="59" y="37"/>
                    <a:pt x="63" y="39"/>
                  </a:cubicBezTo>
                  <a:cubicBezTo>
                    <a:pt x="69" y="45"/>
                    <a:pt x="75" y="50"/>
                    <a:pt x="81" y="57"/>
                  </a:cubicBezTo>
                  <a:cubicBezTo>
                    <a:pt x="85" y="60"/>
                    <a:pt x="88" y="63"/>
                    <a:pt x="91" y="67"/>
                  </a:cubicBezTo>
                  <a:cubicBezTo>
                    <a:pt x="94" y="70"/>
                    <a:pt x="97" y="74"/>
                    <a:pt x="100" y="77"/>
                  </a:cubicBezTo>
                  <a:cubicBezTo>
                    <a:pt x="105" y="84"/>
                    <a:pt x="112" y="92"/>
                    <a:pt x="118" y="99"/>
                  </a:cubicBezTo>
                  <a:cubicBezTo>
                    <a:pt x="124" y="106"/>
                    <a:pt x="130" y="113"/>
                    <a:pt x="137" y="120"/>
                  </a:cubicBezTo>
                  <a:cubicBezTo>
                    <a:pt x="143" y="127"/>
                    <a:pt x="149" y="134"/>
                    <a:pt x="155" y="140"/>
                  </a:cubicBezTo>
                  <a:cubicBezTo>
                    <a:pt x="160" y="147"/>
                    <a:pt x="166" y="154"/>
                    <a:pt x="171" y="160"/>
                  </a:cubicBezTo>
                  <a:cubicBezTo>
                    <a:pt x="177" y="166"/>
                    <a:pt x="182" y="172"/>
                    <a:pt x="186" y="177"/>
                  </a:cubicBezTo>
                  <a:cubicBezTo>
                    <a:pt x="191" y="183"/>
                    <a:pt x="195" y="188"/>
                    <a:pt x="199" y="192"/>
                  </a:cubicBezTo>
                  <a:cubicBezTo>
                    <a:pt x="202" y="197"/>
                    <a:pt x="206" y="200"/>
                    <a:pt x="208" y="204"/>
                  </a:cubicBezTo>
                  <a:cubicBezTo>
                    <a:pt x="213" y="210"/>
                    <a:pt x="216" y="214"/>
                    <a:pt x="216" y="214"/>
                  </a:cubicBezTo>
                  <a:cubicBezTo>
                    <a:pt x="214" y="216"/>
                    <a:pt x="214" y="216"/>
                    <a:pt x="214" y="216"/>
                  </a:cubicBezTo>
                  <a:cubicBezTo>
                    <a:pt x="214" y="216"/>
                    <a:pt x="210" y="213"/>
                    <a:pt x="204" y="208"/>
                  </a:cubicBezTo>
                  <a:cubicBezTo>
                    <a:pt x="201" y="205"/>
                    <a:pt x="197" y="202"/>
                    <a:pt x="192" y="198"/>
                  </a:cubicBezTo>
                  <a:cubicBezTo>
                    <a:pt x="188" y="195"/>
                    <a:pt x="183" y="190"/>
                    <a:pt x="178" y="186"/>
                  </a:cubicBezTo>
                  <a:cubicBezTo>
                    <a:pt x="172" y="181"/>
                    <a:pt x="166" y="176"/>
                    <a:pt x="160" y="171"/>
                  </a:cubicBezTo>
                  <a:cubicBezTo>
                    <a:pt x="154" y="166"/>
                    <a:pt x="147" y="160"/>
                    <a:pt x="141" y="154"/>
                  </a:cubicBezTo>
                  <a:cubicBezTo>
                    <a:pt x="134" y="149"/>
                    <a:pt x="127" y="143"/>
                    <a:pt x="120" y="136"/>
                  </a:cubicBezTo>
                  <a:cubicBezTo>
                    <a:pt x="113" y="130"/>
                    <a:pt x="106" y="124"/>
                    <a:pt x="99" y="118"/>
                  </a:cubicBezTo>
                  <a:cubicBezTo>
                    <a:pt x="92" y="111"/>
                    <a:pt x="84" y="105"/>
                    <a:pt x="77" y="99"/>
                  </a:cubicBezTo>
                  <a:cubicBezTo>
                    <a:pt x="74" y="96"/>
                    <a:pt x="70" y="94"/>
                    <a:pt x="67" y="91"/>
                  </a:cubicBezTo>
                  <a:cubicBezTo>
                    <a:pt x="63" y="88"/>
                    <a:pt x="60" y="85"/>
                    <a:pt x="57" y="81"/>
                  </a:cubicBezTo>
                  <a:cubicBezTo>
                    <a:pt x="50" y="75"/>
                    <a:pt x="45" y="69"/>
                    <a:pt x="39" y="63"/>
                  </a:cubicBezTo>
                  <a:cubicBezTo>
                    <a:pt x="37" y="59"/>
                    <a:pt x="34" y="56"/>
                    <a:pt x="32" y="53"/>
                  </a:cubicBezTo>
                  <a:cubicBezTo>
                    <a:pt x="30" y="50"/>
                    <a:pt x="27" y="47"/>
                    <a:pt x="25" y="44"/>
                  </a:cubicBezTo>
                  <a:cubicBezTo>
                    <a:pt x="17" y="33"/>
                    <a:pt x="11" y="23"/>
                    <a:pt x="6" y="15"/>
                  </a:cubicBezTo>
                  <a:cubicBezTo>
                    <a:pt x="4" y="11"/>
                    <a:pt x="3" y="8"/>
                    <a:pt x="2" y="6"/>
                  </a:cubicBezTo>
                  <a:cubicBezTo>
                    <a:pt x="1" y="4"/>
                    <a:pt x="0" y="3"/>
                    <a:pt x="0" y="3"/>
                  </a:cubicBezTo>
                  <a:lnTo>
                    <a:pt x="3" y="0"/>
                  </a:lnTo>
                  <a:close/>
                </a:path>
              </a:pathLst>
            </a:custGeom>
            <a:solidFill>
              <a:srgbClr val="2E395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24" name="Freeform 27"/>
            <p:cNvSpPr/>
            <p:nvPr/>
          </p:nvSpPr>
          <p:spPr bwMode="auto">
            <a:xfrm>
              <a:off x="2748" y="-1107"/>
              <a:ext cx="1876" cy="1897"/>
            </a:xfrm>
            <a:custGeom>
              <a:avLst/>
              <a:gdLst>
                <a:gd name="T0" fmla="*/ 4 w 793"/>
                <a:gd name="T1" fmla="*/ 0 h 802"/>
                <a:gd name="T2" fmla="*/ 5 w 793"/>
                <a:gd name="T3" fmla="*/ 11 h 802"/>
                <a:gd name="T4" fmla="*/ 13 w 793"/>
                <a:gd name="T5" fmla="*/ 21 h 802"/>
                <a:gd name="T6" fmla="*/ 34 w 793"/>
                <a:gd name="T7" fmla="*/ 50 h 802"/>
                <a:gd name="T8" fmla="*/ 49 w 793"/>
                <a:gd name="T9" fmla="*/ 70 h 802"/>
                <a:gd name="T10" fmla="*/ 67 w 793"/>
                <a:gd name="T11" fmla="*/ 94 h 802"/>
                <a:gd name="T12" fmla="*/ 111 w 793"/>
                <a:gd name="T13" fmla="*/ 151 h 802"/>
                <a:gd name="T14" fmla="*/ 136 w 793"/>
                <a:gd name="T15" fmla="*/ 183 h 802"/>
                <a:gd name="T16" fmla="*/ 163 w 793"/>
                <a:gd name="T17" fmla="*/ 218 h 802"/>
                <a:gd name="T18" fmla="*/ 222 w 793"/>
                <a:gd name="T19" fmla="*/ 292 h 802"/>
                <a:gd name="T20" fmla="*/ 286 w 793"/>
                <a:gd name="T21" fmla="*/ 370 h 802"/>
                <a:gd name="T22" fmla="*/ 353 w 793"/>
                <a:gd name="T23" fmla="*/ 450 h 802"/>
                <a:gd name="T24" fmla="*/ 417 w 793"/>
                <a:gd name="T25" fmla="*/ 532 h 802"/>
                <a:gd name="T26" fmla="*/ 449 w 793"/>
                <a:gd name="T27" fmla="*/ 573 h 802"/>
                <a:gd name="T28" fmla="*/ 481 w 793"/>
                <a:gd name="T29" fmla="*/ 610 h 802"/>
                <a:gd name="T30" fmla="*/ 552 w 793"/>
                <a:gd name="T31" fmla="*/ 672 h 802"/>
                <a:gd name="T32" fmla="*/ 587 w 793"/>
                <a:gd name="T33" fmla="*/ 699 h 802"/>
                <a:gd name="T34" fmla="*/ 622 w 793"/>
                <a:gd name="T35" fmla="*/ 722 h 802"/>
                <a:gd name="T36" fmla="*/ 685 w 793"/>
                <a:gd name="T37" fmla="*/ 759 h 802"/>
                <a:gd name="T38" fmla="*/ 738 w 793"/>
                <a:gd name="T39" fmla="*/ 784 h 802"/>
                <a:gd name="T40" fmla="*/ 774 w 793"/>
                <a:gd name="T41" fmla="*/ 798 h 802"/>
                <a:gd name="T42" fmla="*/ 784 w 793"/>
                <a:gd name="T43" fmla="*/ 801 h 802"/>
                <a:gd name="T44" fmla="*/ 788 w 793"/>
                <a:gd name="T45" fmla="*/ 802 h 802"/>
                <a:gd name="T46" fmla="*/ 793 w 793"/>
                <a:gd name="T47" fmla="*/ 797 h 802"/>
                <a:gd name="T48" fmla="*/ 4 w 793"/>
                <a:gd name="T49" fmla="*/ 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3" h="802">
                  <a:moveTo>
                    <a:pt x="4" y="0"/>
                  </a:moveTo>
                  <a:cubicBezTo>
                    <a:pt x="0" y="5"/>
                    <a:pt x="5" y="11"/>
                    <a:pt x="5" y="11"/>
                  </a:cubicBezTo>
                  <a:cubicBezTo>
                    <a:pt x="5" y="11"/>
                    <a:pt x="8" y="15"/>
                    <a:pt x="13" y="21"/>
                  </a:cubicBezTo>
                  <a:cubicBezTo>
                    <a:pt x="18" y="28"/>
                    <a:pt x="25" y="38"/>
                    <a:pt x="34" y="50"/>
                  </a:cubicBezTo>
                  <a:cubicBezTo>
                    <a:pt x="39" y="56"/>
                    <a:pt x="44" y="63"/>
                    <a:pt x="49" y="70"/>
                  </a:cubicBezTo>
                  <a:cubicBezTo>
                    <a:pt x="55" y="78"/>
                    <a:pt x="61" y="86"/>
                    <a:pt x="67" y="94"/>
                  </a:cubicBezTo>
                  <a:cubicBezTo>
                    <a:pt x="80" y="111"/>
                    <a:pt x="95" y="130"/>
                    <a:pt x="111" y="151"/>
                  </a:cubicBezTo>
                  <a:cubicBezTo>
                    <a:pt x="119" y="161"/>
                    <a:pt x="128" y="172"/>
                    <a:pt x="136" y="183"/>
                  </a:cubicBezTo>
                  <a:cubicBezTo>
                    <a:pt x="145" y="194"/>
                    <a:pt x="154" y="206"/>
                    <a:pt x="163" y="218"/>
                  </a:cubicBezTo>
                  <a:cubicBezTo>
                    <a:pt x="182" y="241"/>
                    <a:pt x="202" y="266"/>
                    <a:pt x="222" y="292"/>
                  </a:cubicBezTo>
                  <a:cubicBezTo>
                    <a:pt x="243" y="317"/>
                    <a:pt x="264" y="344"/>
                    <a:pt x="286" y="370"/>
                  </a:cubicBezTo>
                  <a:cubicBezTo>
                    <a:pt x="308" y="397"/>
                    <a:pt x="330" y="423"/>
                    <a:pt x="353" y="450"/>
                  </a:cubicBezTo>
                  <a:cubicBezTo>
                    <a:pt x="375" y="476"/>
                    <a:pt x="397" y="504"/>
                    <a:pt x="417" y="532"/>
                  </a:cubicBezTo>
                  <a:cubicBezTo>
                    <a:pt x="428" y="546"/>
                    <a:pt x="438" y="560"/>
                    <a:pt x="449" y="573"/>
                  </a:cubicBezTo>
                  <a:cubicBezTo>
                    <a:pt x="459" y="586"/>
                    <a:pt x="470" y="598"/>
                    <a:pt x="481" y="610"/>
                  </a:cubicBezTo>
                  <a:cubicBezTo>
                    <a:pt x="504" y="634"/>
                    <a:pt x="528" y="654"/>
                    <a:pt x="552" y="672"/>
                  </a:cubicBezTo>
                  <a:cubicBezTo>
                    <a:pt x="564" y="682"/>
                    <a:pt x="576" y="690"/>
                    <a:pt x="587" y="699"/>
                  </a:cubicBezTo>
                  <a:cubicBezTo>
                    <a:pt x="599" y="707"/>
                    <a:pt x="610" y="715"/>
                    <a:pt x="622" y="722"/>
                  </a:cubicBezTo>
                  <a:cubicBezTo>
                    <a:pt x="644" y="736"/>
                    <a:pt x="666" y="749"/>
                    <a:pt x="685" y="759"/>
                  </a:cubicBezTo>
                  <a:cubicBezTo>
                    <a:pt x="705" y="769"/>
                    <a:pt x="723" y="778"/>
                    <a:pt x="738" y="784"/>
                  </a:cubicBezTo>
                  <a:cubicBezTo>
                    <a:pt x="753" y="790"/>
                    <a:pt x="766" y="795"/>
                    <a:pt x="774" y="798"/>
                  </a:cubicBezTo>
                  <a:cubicBezTo>
                    <a:pt x="779" y="799"/>
                    <a:pt x="782" y="800"/>
                    <a:pt x="784" y="801"/>
                  </a:cubicBezTo>
                  <a:cubicBezTo>
                    <a:pt x="787" y="802"/>
                    <a:pt x="788" y="802"/>
                    <a:pt x="788" y="802"/>
                  </a:cubicBezTo>
                  <a:cubicBezTo>
                    <a:pt x="793" y="797"/>
                    <a:pt x="793" y="797"/>
                    <a:pt x="793" y="797"/>
                  </a:cubicBezTo>
                  <a:lnTo>
                    <a:pt x="4"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25" name="Freeform 28"/>
            <p:cNvSpPr/>
            <p:nvPr/>
          </p:nvSpPr>
          <p:spPr bwMode="auto">
            <a:xfrm>
              <a:off x="4343" y="742"/>
              <a:ext cx="409" cy="575"/>
            </a:xfrm>
            <a:custGeom>
              <a:avLst/>
              <a:gdLst>
                <a:gd name="T0" fmla="*/ 0 w 173"/>
                <a:gd name="T1" fmla="*/ 0 h 243"/>
                <a:gd name="T2" fmla="*/ 57 w 173"/>
                <a:gd name="T3" fmla="*/ 161 h 243"/>
                <a:gd name="T4" fmla="*/ 173 w 173"/>
                <a:gd name="T5" fmla="*/ 243 h 243"/>
                <a:gd name="T6" fmla="*/ 98 w 173"/>
                <a:gd name="T7" fmla="*/ 75 h 243"/>
                <a:gd name="T8" fmla="*/ 0 w 173"/>
                <a:gd name="T9" fmla="*/ 0 h 243"/>
              </a:gdLst>
              <a:ahLst/>
              <a:cxnLst>
                <a:cxn ang="0">
                  <a:pos x="T0" y="T1"/>
                </a:cxn>
                <a:cxn ang="0">
                  <a:pos x="T2" y="T3"/>
                </a:cxn>
                <a:cxn ang="0">
                  <a:pos x="T4" y="T5"/>
                </a:cxn>
                <a:cxn ang="0">
                  <a:pos x="T6" y="T7"/>
                </a:cxn>
                <a:cxn ang="0">
                  <a:pos x="T8" y="T9"/>
                </a:cxn>
              </a:cxnLst>
              <a:rect l="0" t="0" r="r" b="b"/>
              <a:pathLst>
                <a:path w="173" h="243">
                  <a:moveTo>
                    <a:pt x="0" y="0"/>
                  </a:moveTo>
                  <a:cubicBezTo>
                    <a:pt x="0" y="0"/>
                    <a:pt x="23" y="121"/>
                    <a:pt x="57" y="161"/>
                  </a:cubicBezTo>
                  <a:cubicBezTo>
                    <a:pt x="91" y="201"/>
                    <a:pt x="173" y="243"/>
                    <a:pt x="173" y="243"/>
                  </a:cubicBezTo>
                  <a:cubicBezTo>
                    <a:pt x="98" y="75"/>
                    <a:pt x="98" y="75"/>
                    <a:pt x="98" y="75"/>
                  </a:cubicBez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26" name="Freeform 29"/>
            <p:cNvSpPr/>
            <p:nvPr/>
          </p:nvSpPr>
          <p:spPr bwMode="auto">
            <a:xfrm>
              <a:off x="4525" y="813"/>
              <a:ext cx="206" cy="204"/>
            </a:xfrm>
            <a:custGeom>
              <a:avLst/>
              <a:gdLst>
                <a:gd name="T0" fmla="*/ 56 w 87"/>
                <a:gd name="T1" fmla="*/ 0 h 86"/>
                <a:gd name="T2" fmla="*/ 8 w 87"/>
                <a:gd name="T3" fmla="*/ 48 h 86"/>
                <a:gd name="T4" fmla="*/ 8 w 87"/>
                <a:gd name="T5" fmla="*/ 78 h 86"/>
                <a:gd name="T6" fmla="*/ 38 w 87"/>
                <a:gd name="T7" fmla="*/ 78 h 86"/>
                <a:gd name="T8" fmla="*/ 87 w 87"/>
                <a:gd name="T9" fmla="*/ 30 h 86"/>
                <a:gd name="T10" fmla="*/ 56 w 87"/>
                <a:gd name="T11" fmla="*/ 0 h 86"/>
              </a:gdLst>
              <a:ahLst/>
              <a:cxnLst>
                <a:cxn ang="0">
                  <a:pos x="T0" y="T1"/>
                </a:cxn>
                <a:cxn ang="0">
                  <a:pos x="T2" y="T3"/>
                </a:cxn>
                <a:cxn ang="0">
                  <a:pos x="T4" y="T5"/>
                </a:cxn>
                <a:cxn ang="0">
                  <a:pos x="T6" y="T7"/>
                </a:cxn>
                <a:cxn ang="0">
                  <a:pos x="T8" y="T9"/>
                </a:cxn>
                <a:cxn ang="0">
                  <a:pos x="T10" y="T11"/>
                </a:cxn>
              </a:cxnLst>
              <a:rect l="0" t="0" r="r" b="b"/>
              <a:pathLst>
                <a:path w="87" h="86">
                  <a:moveTo>
                    <a:pt x="56" y="0"/>
                  </a:moveTo>
                  <a:cubicBezTo>
                    <a:pt x="8" y="48"/>
                    <a:pt x="8" y="48"/>
                    <a:pt x="8" y="48"/>
                  </a:cubicBezTo>
                  <a:cubicBezTo>
                    <a:pt x="0" y="56"/>
                    <a:pt x="0" y="69"/>
                    <a:pt x="8" y="78"/>
                  </a:cubicBezTo>
                  <a:cubicBezTo>
                    <a:pt x="17" y="86"/>
                    <a:pt x="30" y="86"/>
                    <a:pt x="38" y="78"/>
                  </a:cubicBezTo>
                  <a:cubicBezTo>
                    <a:pt x="87" y="30"/>
                    <a:pt x="87" y="30"/>
                    <a:pt x="87" y="30"/>
                  </a:cubicBezTo>
                  <a:lnTo>
                    <a:pt x="56" y="0"/>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27" name="Freeform 30"/>
            <p:cNvSpPr/>
            <p:nvPr/>
          </p:nvSpPr>
          <p:spPr bwMode="auto">
            <a:xfrm>
              <a:off x="4149" y="456"/>
              <a:ext cx="239" cy="237"/>
            </a:xfrm>
            <a:custGeom>
              <a:avLst/>
              <a:gdLst>
                <a:gd name="T0" fmla="*/ 66 w 101"/>
                <a:gd name="T1" fmla="*/ 0 h 100"/>
                <a:gd name="T2" fmla="*/ 10 w 101"/>
                <a:gd name="T3" fmla="*/ 55 h 100"/>
                <a:gd name="T4" fmla="*/ 10 w 101"/>
                <a:gd name="T5" fmla="*/ 90 h 100"/>
                <a:gd name="T6" fmla="*/ 45 w 101"/>
                <a:gd name="T7" fmla="*/ 90 h 100"/>
                <a:gd name="T8" fmla="*/ 101 w 101"/>
                <a:gd name="T9" fmla="*/ 35 h 100"/>
                <a:gd name="T10" fmla="*/ 66 w 101"/>
                <a:gd name="T11" fmla="*/ 0 h 100"/>
              </a:gdLst>
              <a:ahLst/>
              <a:cxnLst>
                <a:cxn ang="0">
                  <a:pos x="T0" y="T1"/>
                </a:cxn>
                <a:cxn ang="0">
                  <a:pos x="T2" y="T3"/>
                </a:cxn>
                <a:cxn ang="0">
                  <a:pos x="T4" y="T5"/>
                </a:cxn>
                <a:cxn ang="0">
                  <a:pos x="T6" y="T7"/>
                </a:cxn>
                <a:cxn ang="0">
                  <a:pos x="T8" y="T9"/>
                </a:cxn>
                <a:cxn ang="0">
                  <a:pos x="T10" y="T11"/>
                </a:cxn>
              </a:cxnLst>
              <a:rect l="0" t="0" r="r" b="b"/>
              <a:pathLst>
                <a:path w="101" h="100">
                  <a:moveTo>
                    <a:pt x="66" y="0"/>
                  </a:moveTo>
                  <a:cubicBezTo>
                    <a:pt x="10" y="55"/>
                    <a:pt x="10" y="55"/>
                    <a:pt x="10" y="55"/>
                  </a:cubicBezTo>
                  <a:cubicBezTo>
                    <a:pt x="0" y="64"/>
                    <a:pt x="1" y="80"/>
                    <a:pt x="10" y="90"/>
                  </a:cubicBezTo>
                  <a:cubicBezTo>
                    <a:pt x="20" y="99"/>
                    <a:pt x="35" y="100"/>
                    <a:pt x="45" y="90"/>
                  </a:cubicBezTo>
                  <a:cubicBezTo>
                    <a:pt x="101" y="35"/>
                    <a:pt x="101" y="35"/>
                    <a:pt x="101" y="35"/>
                  </a:cubicBezTo>
                  <a:lnTo>
                    <a:pt x="66" y="0"/>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28" name="Freeform 31"/>
            <p:cNvSpPr/>
            <p:nvPr/>
          </p:nvSpPr>
          <p:spPr bwMode="auto">
            <a:xfrm>
              <a:off x="4255" y="539"/>
              <a:ext cx="402" cy="388"/>
            </a:xfrm>
            <a:custGeom>
              <a:avLst/>
              <a:gdLst>
                <a:gd name="T0" fmla="*/ 133 w 402"/>
                <a:gd name="T1" fmla="*/ 0 h 388"/>
                <a:gd name="T2" fmla="*/ 0 w 402"/>
                <a:gd name="T3" fmla="*/ 130 h 388"/>
                <a:gd name="T4" fmla="*/ 289 w 402"/>
                <a:gd name="T5" fmla="*/ 388 h 388"/>
                <a:gd name="T6" fmla="*/ 402 w 402"/>
                <a:gd name="T7" fmla="*/ 274 h 388"/>
                <a:gd name="T8" fmla="*/ 133 w 402"/>
                <a:gd name="T9" fmla="*/ 0 h 388"/>
              </a:gdLst>
              <a:ahLst/>
              <a:cxnLst>
                <a:cxn ang="0">
                  <a:pos x="T0" y="T1"/>
                </a:cxn>
                <a:cxn ang="0">
                  <a:pos x="T2" y="T3"/>
                </a:cxn>
                <a:cxn ang="0">
                  <a:pos x="T4" y="T5"/>
                </a:cxn>
                <a:cxn ang="0">
                  <a:pos x="T6" y="T7"/>
                </a:cxn>
                <a:cxn ang="0">
                  <a:pos x="T8" y="T9"/>
                </a:cxn>
              </a:cxnLst>
              <a:rect l="0" t="0" r="r" b="b"/>
              <a:pathLst>
                <a:path w="402" h="388">
                  <a:moveTo>
                    <a:pt x="133" y="0"/>
                  </a:moveTo>
                  <a:lnTo>
                    <a:pt x="0" y="130"/>
                  </a:lnTo>
                  <a:lnTo>
                    <a:pt x="289" y="388"/>
                  </a:lnTo>
                  <a:lnTo>
                    <a:pt x="402" y="274"/>
                  </a:lnTo>
                  <a:lnTo>
                    <a:pt x="133" y="0"/>
                  </a:ln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29" name="Freeform 32"/>
            <p:cNvSpPr/>
            <p:nvPr/>
          </p:nvSpPr>
          <p:spPr bwMode="auto">
            <a:xfrm>
              <a:off x="4454" y="610"/>
              <a:ext cx="499" cy="499"/>
            </a:xfrm>
            <a:custGeom>
              <a:avLst/>
              <a:gdLst>
                <a:gd name="T0" fmla="*/ 1 w 211"/>
                <a:gd name="T1" fmla="*/ 0 h 211"/>
                <a:gd name="T2" fmla="*/ 0 w 211"/>
                <a:gd name="T3" fmla="*/ 1 h 211"/>
                <a:gd name="T4" fmla="*/ 2 w 211"/>
                <a:gd name="T5" fmla="*/ 4 h 211"/>
                <a:gd name="T6" fmla="*/ 6 w 211"/>
                <a:gd name="T7" fmla="*/ 13 h 211"/>
                <a:gd name="T8" fmla="*/ 25 w 211"/>
                <a:gd name="T9" fmla="*/ 42 h 211"/>
                <a:gd name="T10" fmla="*/ 32 w 211"/>
                <a:gd name="T11" fmla="*/ 51 h 211"/>
                <a:gd name="T12" fmla="*/ 39 w 211"/>
                <a:gd name="T13" fmla="*/ 61 h 211"/>
                <a:gd name="T14" fmla="*/ 57 w 211"/>
                <a:gd name="T15" fmla="*/ 79 h 211"/>
                <a:gd name="T16" fmla="*/ 67 w 211"/>
                <a:gd name="T17" fmla="*/ 89 h 211"/>
                <a:gd name="T18" fmla="*/ 77 w 211"/>
                <a:gd name="T19" fmla="*/ 97 h 211"/>
                <a:gd name="T20" fmla="*/ 99 w 211"/>
                <a:gd name="T21" fmla="*/ 116 h 211"/>
                <a:gd name="T22" fmla="*/ 120 w 211"/>
                <a:gd name="T23" fmla="*/ 134 h 211"/>
                <a:gd name="T24" fmla="*/ 141 w 211"/>
                <a:gd name="T25" fmla="*/ 152 h 211"/>
                <a:gd name="T26" fmla="*/ 160 w 211"/>
                <a:gd name="T27" fmla="*/ 169 h 211"/>
                <a:gd name="T28" fmla="*/ 178 w 211"/>
                <a:gd name="T29" fmla="*/ 184 h 211"/>
                <a:gd name="T30" fmla="*/ 192 w 211"/>
                <a:gd name="T31" fmla="*/ 196 h 211"/>
                <a:gd name="T32" fmla="*/ 204 w 211"/>
                <a:gd name="T33" fmla="*/ 206 h 211"/>
                <a:gd name="T34" fmla="*/ 211 w 211"/>
                <a:gd name="T35" fmla="*/ 211 h 211"/>
                <a:gd name="T36" fmla="*/ 1 w 211"/>
                <a:gd name="T3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1" h="211">
                  <a:moveTo>
                    <a:pt x="1" y="0"/>
                  </a:moveTo>
                  <a:cubicBezTo>
                    <a:pt x="0" y="1"/>
                    <a:pt x="0" y="1"/>
                    <a:pt x="0" y="1"/>
                  </a:cubicBezTo>
                  <a:cubicBezTo>
                    <a:pt x="0" y="1"/>
                    <a:pt x="1" y="2"/>
                    <a:pt x="2" y="4"/>
                  </a:cubicBezTo>
                  <a:cubicBezTo>
                    <a:pt x="3" y="6"/>
                    <a:pt x="4" y="9"/>
                    <a:pt x="6" y="13"/>
                  </a:cubicBezTo>
                  <a:cubicBezTo>
                    <a:pt x="11" y="21"/>
                    <a:pt x="17" y="31"/>
                    <a:pt x="25" y="42"/>
                  </a:cubicBezTo>
                  <a:cubicBezTo>
                    <a:pt x="27" y="45"/>
                    <a:pt x="30" y="48"/>
                    <a:pt x="32" y="51"/>
                  </a:cubicBezTo>
                  <a:cubicBezTo>
                    <a:pt x="34" y="54"/>
                    <a:pt x="37" y="57"/>
                    <a:pt x="39" y="61"/>
                  </a:cubicBezTo>
                  <a:cubicBezTo>
                    <a:pt x="45" y="67"/>
                    <a:pt x="50" y="73"/>
                    <a:pt x="57" y="79"/>
                  </a:cubicBezTo>
                  <a:cubicBezTo>
                    <a:pt x="60" y="83"/>
                    <a:pt x="63" y="86"/>
                    <a:pt x="67" y="89"/>
                  </a:cubicBezTo>
                  <a:cubicBezTo>
                    <a:pt x="70" y="92"/>
                    <a:pt x="74" y="94"/>
                    <a:pt x="77" y="97"/>
                  </a:cubicBezTo>
                  <a:cubicBezTo>
                    <a:pt x="84" y="103"/>
                    <a:pt x="92" y="109"/>
                    <a:pt x="99" y="116"/>
                  </a:cubicBezTo>
                  <a:cubicBezTo>
                    <a:pt x="106" y="122"/>
                    <a:pt x="113" y="128"/>
                    <a:pt x="120" y="134"/>
                  </a:cubicBezTo>
                  <a:cubicBezTo>
                    <a:pt x="127" y="141"/>
                    <a:pt x="134" y="147"/>
                    <a:pt x="141" y="152"/>
                  </a:cubicBezTo>
                  <a:cubicBezTo>
                    <a:pt x="147" y="158"/>
                    <a:pt x="154" y="164"/>
                    <a:pt x="160" y="169"/>
                  </a:cubicBezTo>
                  <a:cubicBezTo>
                    <a:pt x="166" y="174"/>
                    <a:pt x="172" y="179"/>
                    <a:pt x="178" y="184"/>
                  </a:cubicBezTo>
                  <a:cubicBezTo>
                    <a:pt x="183" y="188"/>
                    <a:pt x="188" y="193"/>
                    <a:pt x="192" y="196"/>
                  </a:cubicBezTo>
                  <a:cubicBezTo>
                    <a:pt x="197" y="200"/>
                    <a:pt x="201" y="203"/>
                    <a:pt x="204" y="206"/>
                  </a:cubicBezTo>
                  <a:cubicBezTo>
                    <a:pt x="207" y="208"/>
                    <a:pt x="209" y="210"/>
                    <a:pt x="211" y="211"/>
                  </a:cubicBezTo>
                  <a:lnTo>
                    <a:pt x="1"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30" name="Oval 33"/>
            <p:cNvSpPr>
              <a:spLocks noChangeArrowheads="1"/>
            </p:cNvSpPr>
            <p:nvPr/>
          </p:nvSpPr>
          <p:spPr bwMode="auto">
            <a:xfrm>
              <a:off x="4281" y="3265"/>
              <a:ext cx="194" cy="19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31" name="Oval 34"/>
            <p:cNvSpPr>
              <a:spLocks noChangeArrowheads="1"/>
            </p:cNvSpPr>
            <p:nvPr/>
          </p:nvSpPr>
          <p:spPr bwMode="auto">
            <a:xfrm>
              <a:off x="4449" y="3109"/>
              <a:ext cx="83" cy="83"/>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32" name="Oval 35"/>
            <p:cNvSpPr>
              <a:spLocks noChangeArrowheads="1"/>
            </p:cNvSpPr>
            <p:nvPr/>
          </p:nvSpPr>
          <p:spPr bwMode="auto">
            <a:xfrm>
              <a:off x="5526" y="3774"/>
              <a:ext cx="331" cy="333"/>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3" name="Group 33"/>
          <p:cNvGrpSpPr/>
          <p:nvPr/>
        </p:nvGrpSpPr>
        <p:grpSpPr>
          <a:xfrm>
            <a:off x="808563" y="1442972"/>
            <a:ext cx="1283359" cy="1438411"/>
            <a:chOff x="1395654" y="1419145"/>
            <a:chExt cx="1283358" cy="1438411"/>
          </a:xfrm>
        </p:grpSpPr>
        <p:sp>
          <p:nvSpPr>
            <p:cNvPr id="34" name="Freeform 10"/>
            <p:cNvSpPr/>
            <p:nvPr/>
          </p:nvSpPr>
          <p:spPr bwMode="auto">
            <a:xfrm rot="12700989" flipH="1">
              <a:off x="1395654" y="1419145"/>
              <a:ext cx="1283358" cy="1438411"/>
            </a:xfrm>
            <a:custGeom>
              <a:avLst/>
              <a:gdLst>
                <a:gd name="T0" fmla="*/ 449 w 455"/>
                <a:gd name="T1" fmla="*/ 209 h 510"/>
                <a:gd name="T2" fmla="*/ 212 w 455"/>
                <a:gd name="T3" fmla="*/ 10 h 510"/>
                <a:gd name="T4" fmla="*/ 10 w 455"/>
                <a:gd name="T5" fmla="*/ 245 h 510"/>
                <a:gd name="T6" fmla="*/ 247 w 455"/>
                <a:gd name="T7" fmla="*/ 444 h 510"/>
                <a:gd name="T8" fmla="*/ 262 w 455"/>
                <a:gd name="T9" fmla="*/ 442 h 510"/>
                <a:gd name="T10" fmla="*/ 349 w 455"/>
                <a:gd name="T11" fmla="*/ 510 h 510"/>
                <a:gd name="T12" fmla="*/ 352 w 455"/>
                <a:gd name="T13" fmla="*/ 408 h 510"/>
                <a:gd name="T14" fmla="*/ 449 w 455"/>
                <a:gd name="T15" fmla="*/ 209 h 5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510">
                  <a:moveTo>
                    <a:pt x="449" y="209"/>
                  </a:moveTo>
                  <a:cubicBezTo>
                    <a:pt x="439" y="90"/>
                    <a:pt x="333" y="0"/>
                    <a:pt x="212" y="10"/>
                  </a:cubicBezTo>
                  <a:cubicBezTo>
                    <a:pt x="91" y="20"/>
                    <a:pt x="0" y="125"/>
                    <a:pt x="10" y="245"/>
                  </a:cubicBezTo>
                  <a:cubicBezTo>
                    <a:pt x="20" y="365"/>
                    <a:pt x="126" y="454"/>
                    <a:pt x="247" y="444"/>
                  </a:cubicBezTo>
                  <a:cubicBezTo>
                    <a:pt x="252" y="444"/>
                    <a:pt x="257" y="443"/>
                    <a:pt x="262" y="442"/>
                  </a:cubicBezTo>
                  <a:cubicBezTo>
                    <a:pt x="349" y="510"/>
                    <a:pt x="349" y="510"/>
                    <a:pt x="349" y="510"/>
                  </a:cubicBezTo>
                  <a:cubicBezTo>
                    <a:pt x="352" y="408"/>
                    <a:pt x="352" y="408"/>
                    <a:pt x="352" y="408"/>
                  </a:cubicBezTo>
                  <a:cubicBezTo>
                    <a:pt x="416" y="365"/>
                    <a:pt x="455" y="291"/>
                    <a:pt x="449" y="209"/>
                  </a:cubicBezTo>
                  <a:close/>
                </a:path>
              </a:pathLst>
            </a:custGeom>
            <a:solidFill>
              <a:schemeClr val="tx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35" name="TextBox 35"/>
            <p:cNvSpPr txBox="1"/>
            <p:nvPr/>
          </p:nvSpPr>
          <p:spPr>
            <a:xfrm>
              <a:off x="1786720" y="1915810"/>
              <a:ext cx="490839" cy="2716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00"/>
                </a:lnSpc>
              </a:pPr>
              <a:r>
                <a:rPr lang="en-US" sz="1200" b="1">
                  <a:solidFill>
                    <a:srgbClr val="FFFFFF"/>
                  </a:solidFill>
                  <a:latin typeface="Arial" panose="020B0604020202020204" pitchFamily="34" charset="0"/>
                  <a:ea typeface="微软雅黑" panose="020B0503020204020204" pitchFamily="34" charset="-122"/>
                  <a:cs typeface="Arial" panose="020B0604020202020204" pitchFamily="34" charset="0"/>
                </a:rPr>
                <a:t>95%</a:t>
              </a:r>
              <a:endParaRPr lang="en-GB" sz="1200" b="1">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6" name="组合 35"/>
          <p:cNvGrpSpPr/>
          <p:nvPr/>
        </p:nvGrpSpPr>
        <p:grpSpPr>
          <a:xfrm>
            <a:off x="10313981" y="3312129"/>
            <a:ext cx="942667" cy="942667"/>
            <a:chOff x="10313980" y="3312129"/>
            <a:chExt cx="942666" cy="942666"/>
          </a:xfrm>
        </p:grpSpPr>
        <p:sp>
          <p:nvSpPr>
            <p:cNvPr id="37" name="Oval 39"/>
            <p:cNvSpPr/>
            <p:nvPr/>
          </p:nvSpPr>
          <p:spPr>
            <a:xfrm>
              <a:off x="10313980" y="3312129"/>
              <a:ext cx="942666" cy="942666"/>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500"/>
                </a:lnSpc>
              </a:pPr>
              <a:endParaRPr lang="en-US" sz="120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38" name="Freeform 44"/>
            <p:cNvSpPr>
              <a:spLocks noEditPoints="1"/>
            </p:cNvSpPr>
            <p:nvPr/>
          </p:nvSpPr>
          <p:spPr bwMode="auto">
            <a:xfrm>
              <a:off x="10625016" y="3602173"/>
              <a:ext cx="320594" cy="362576"/>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accent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9" name="组合 38"/>
          <p:cNvGrpSpPr/>
          <p:nvPr/>
        </p:nvGrpSpPr>
        <p:grpSpPr>
          <a:xfrm>
            <a:off x="8107349" y="3312129"/>
            <a:ext cx="942667" cy="942667"/>
            <a:chOff x="8107350" y="3312129"/>
            <a:chExt cx="942666" cy="942666"/>
          </a:xfrm>
        </p:grpSpPr>
        <p:sp>
          <p:nvSpPr>
            <p:cNvPr id="40" name="Oval 40"/>
            <p:cNvSpPr/>
            <p:nvPr/>
          </p:nvSpPr>
          <p:spPr>
            <a:xfrm>
              <a:off x="8107350" y="3312129"/>
              <a:ext cx="942666" cy="942666"/>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500"/>
                </a:lnSpc>
              </a:pPr>
              <a:endParaRPr lang="en-US" sz="120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41" name="Freeform 45"/>
            <p:cNvSpPr>
              <a:spLocks noEditPoints="1"/>
            </p:cNvSpPr>
            <p:nvPr/>
          </p:nvSpPr>
          <p:spPr bwMode="auto">
            <a:xfrm>
              <a:off x="8354458" y="3602173"/>
              <a:ext cx="448449" cy="36257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2" name="组合 41"/>
          <p:cNvGrpSpPr/>
          <p:nvPr/>
        </p:nvGrpSpPr>
        <p:grpSpPr>
          <a:xfrm>
            <a:off x="5900721" y="3312129"/>
            <a:ext cx="942667" cy="942667"/>
            <a:chOff x="5900720" y="3312129"/>
            <a:chExt cx="942666" cy="942666"/>
          </a:xfrm>
        </p:grpSpPr>
        <p:sp>
          <p:nvSpPr>
            <p:cNvPr id="43" name="Oval 38"/>
            <p:cNvSpPr/>
            <p:nvPr/>
          </p:nvSpPr>
          <p:spPr>
            <a:xfrm>
              <a:off x="5900720" y="3312129"/>
              <a:ext cx="942666" cy="94266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500"/>
                </a:lnSpc>
              </a:pPr>
              <a:endParaRPr lang="en-US" sz="120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44" name="Freeform 46"/>
            <p:cNvSpPr>
              <a:spLocks noEditPoints="1"/>
            </p:cNvSpPr>
            <p:nvPr/>
          </p:nvSpPr>
          <p:spPr bwMode="auto">
            <a:xfrm>
              <a:off x="6222252" y="3564007"/>
              <a:ext cx="299602" cy="438908"/>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56" name="矩形 55"/>
          <p:cNvSpPr/>
          <p:nvPr/>
        </p:nvSpPr>
        <p:spPr>
          <a:xfrm>
            <a:off x="5664680" y="4381744"/>
            <a:ext cx="1657949" cy="465577"/>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p>
        </p:txBody>
      </p:sp>
      <p:sp>
        <p:nvSpPr>
          <p:cNvPr id="57" name="矩形 56"/>
          <p:cNvSpPr/>
          <p:nvPr/>
        </p:nvSpPr>
        <p:spPr>
          <a:xfrm>
            <a:off x="7867948" y="4434332"/>
            <a:ext cx="1657949" cy="465577"/>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p>
        </p:txBody>
      </p:sp>
      <p:sp>
        <p:nvSpPr>
          <p:cNvPr id="58" name="矩形 57"/>
          <p:cNvSpPr/>
          <p:nvPr/>
        </p:nvSpPr>
        <p:spPr>
          <a:xfrm>
            <a:off x="10212280" y="4448588"/>
            <a:ext cx="1657949" cy="465577"/>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p>
        </p:txBody>
      </p:sp>
      <p:sp>
        <p:nvSpPr>
          <p:cNvPr id="60" name="矩形 59"/>
          <p:cNvSpPr/>
          <p:nvPr/>
        </p:nvSpPr>
        <p:spPr>
          <a:xfrm>
            <a:off x="6074773" y="1805119"/>
            <a:ext cx="5592511" cy="657937"/>
          </a:xfrm>
          <a:prstGeom prst="rect">
            <a:avLst/>
          </a:prstGeom>
        </p:spPr>
        <p:txBody>
          <a:bodyPr wrap="square">
            <a:spAutoFit/>
          </a:bodyPr>
          <a:lstStyle/>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双击输入替换内容双击输入替换内容双击输入替换内容双击输入替换内容</a:t>
            </a:r>
          </a:p>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p>
          <a:p>
            <a:pPr fontAlgn="base">
              <a:lnSpc>
                <a:spcPts val="15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500"/>
                                        <p:tgtEl>
                                          <p:spTgt spid="5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6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Group 101"/>
          <p:cNvGrpSpPr/>
          <p:nvPr/>
        </p:nvGrpSpPr>
        <p:grpSpPr>
          <a:xfrm>
            <a:off x="3001940" y="1938035"/>
            <a:ext cx="2863632" cy="3770292"/>
            <a:chOff x="2251455" y="1453526"/>
            <a:chExt cx="2147724" cy="2827719"/>
          </a:xfrm>
        </p:grpSpPr>
        <p:sp>
          <p:nvSpPr>
            <p:cNvPr id="65" name="Rounded Rectangle 64"/>
            <p:cNvSpPr/>
            <p:nvPr/>
          </p:nvSpPr>
          <p:spPr>
            <a:xfrm>
              <a:off x="3263905" y="2286403"/>
              <a:ext cx="122825" cy="1994842"/>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Rounded Rectangle 65"/>
            <p:cNvSpPr/>
            <p:nvPr/>
          </p:nvSpPr>
          <p:spPr>
            <a:xfrm rot="18638012">
              <a:off x="3465912" y="3772852"/>
              <a:ext cx="122825" cy="559327"/>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ounded Rectangle 66"/>
            <p:cNvSpPr/>
            <p:nvPr/>
          </p:nvSpPr>
          <p:spPr>
            <a:xfrm rot="2961988" flipH="1">
              <a:off x="3073088" y="3772851"/>
              <a:ext cx="122825" cy="559327"/>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Round Same Side Corner Rectangle 56"/>
            <p:cNvSpPr/>
            <p:nvPr/>
          </p:nvSpPr>
          <p:spPr>
            <a:xfrm rot="10800000">
              <a:off x="2320243" y="1524367"/>
              <a:ext cx="2010148" cy="1281432"/>
            </a:xfrm>
            <a:prstGeom prst="round2SameRect">
              <a:avLst>
                <a:gd name="adj1" fmla="val 8651"/>
                <a:gd name="adj2" fmla="val 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Rectangle 62"/>
            <p:cNvSpPr/>
            <p:nvPr/>
          </p:nvSpPr>
          <p:spPr>
            <a:xfrm>
              <a:off x="2251455" y="1453526"/>
              <a:ext cx="2147724" cy="14168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 Same Side Corner Rectangle 63"/>
            <p:cNvSpPr/>
            <p:nvPr/>
          </p:nvSpPr>
          <p:spPr>
            <a:xfrm rot="10800000">
              <a:off x="2388557" y="1624517"/>
              <a:ext cx="1873522" cy="1103192"/>
            </a:xfrm>
            <a:prstGeom prst="round2SameRect">
              <a:avLst>
                <a:gd name="adj1" fmla="val 865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3" name="Group 102"/>
          <p:cNvGrpSpPr/>
          <p:nvPr/>
        </p:nvGrpSpPr>
        <p:grpSpPr>
          <a:xfrm>
            <a:off x="1018407" y="2262922"/>
            <a:ext cx="3091455" cy="3854405"/>
            <a:chOff x="763805" y="1583132"/>
            <a:chExt cx="2318591" cy="2890804"/>
          </a:xfrm>
          <a:solidFill>
            <a:schemeClr val="accent1"/>
          </a:solidFill>
        </p:grpSpPr>
        <p:sp>
          <p:nvSpPr>
            <p:cNvPr id="68" name="Rectangle 67"/>
            <p:cNvSpPr/>
            <p:nvPr/>
          </p:nvSpPr>
          <p:spPr>
            <a:xfrm rot="19738725" flipV="1">
              <a:off x="2188157" y="1976141"/>
              <a:ext cx="894239" cy="545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55"/>
            <p:cNvGrpSpPr/>
            <p:nvPr/>
          </p:nvGrpSpPr>
          <p:grpSpPr>
            <a:xfrm>
              <a:off x="763805" y="1583132"/>
              <a:ext cx="1541131" cy="2890804"/>
              <a:chOff x="1482726" y="1941513"/>
              <a:chExt cx="1290638" cy="2420937"/>
            </a:xfrm>
            <a:grpFill/>
          </p:grpSpPr>
          <p:sp>
            <p:nvSpPr>
              <p:cNvPr id="3077" name="Freeform 5"/>
              <p:cNvSpPr/>
              <p:nvPr/>
            </p:nvSpPr>
            <p:spPr bwMode="auto">
              <a:xfrm>
                <a:off x="1482726" y="2428875"/>
                <a:ext cx="1290638" cy="1933575"/>
              </a:xfrm>
              <a:custGeom>
                <a:avLst/>
                <a:gdLst/>
                <a:ahLst/>
                <a:cxnLst>
                  <a:cxn ang="0">
                    <a:pos x="490" y="13"/>
                  </a:cxn>
                  <a:cxn ang="0">
                    <a:pos x="442" y="12"/>
                  </a:cxn>
                  <a:cxn ang="0">
                    <a:pos x="269" y="31"/>
                  </a:cxn>
                  <a:cxn ang="0">
                    <a:pos x="224" y="11"/>
                  </a:cxn>
                  <a:cxn ang="0">
                    <a:pos x="224" y="11"/>
                  </a:cxn>
                  <a:cxn ang="0">
                    <a:pos x="200" y="36"/>
                  </a:cxn>
                  <a:cxn ang="0">
                    <a:pos x="176" y="11"/>
                  </a:cxn>
                  <a:cxn ang="0">
                    <a:pos x="135" y="30"/>
                  </a:cxn>
                  <a:cxn ang="0">
                    <a:pos x="15" y="333"/>
                  </a:cxn>
                  <a:cxn ang="0">
                    <a:pos x="53" y="368"/>
                  </a:cxn>
                  <a:cxn ang="0">
                    <a:pos x="56" y="368"/>
                  </a:cxn>
                  <a:cxn ang="0">
                    <a:pos x="91" y="327"/>
                  </a:cxn>
                  <a:cxn ang="0">
                    <a:pos x="99" y="192"/>
                  </a:cxn>
                  <a:cxn ang="0">
                    <a:pos x="99" y="315"/>
                  </a:cxn>
                  <a:cxn ang="0">
                    <a:pos x="100" y="352"/>
                  </a:cxn>
                  <a:cxn ang="0">
                    <a:pos x="80" y="713"/>
                  </a:cxn>
                  <a:cxn ang="0">
                    <a:pos x="122" y="762"/>
                  </a:cxn>
                  <a:cxn ang="0">
                    <a:pos x="126" y="762"/>
                  </a:cxn>
                  <a:cxn ang="0">
                    <a:pos x="171" y="720"/>
                  </a:cxn>
                  <a:cxn ang="0">
                    <a:pos x="193" y="402"/>
                  </a:cxn>
                  <a:cxn ang="0">
                    <a:pos x="200" y="402"/>
                  </a:cxn>
                  <a:cxn ang="0">
                    <a:pos x="208" y="402"/>
                  </a:cxn>
                  <a:cxn ang="0">
                    <a:pos x="238" y="721"/>
                  </a:cxn>
                  <a:cxn ang="0">
                    <a:pos x="283" y="762"/>
                  </a:cxn>
                  <a:cxn ang="0">
                    <a:pos x="287" y="762"/>
                  </a:cxn>
                  <a:cxn ang="0">
                    <a:pos x="328" y="713"/>
                  </a:cxn>
                  <a:cxn ang="0">
                    <a:pos x="303" y="350"/>
                  </a:cxn>
                  <a:cxn ang="0">
                    <a:pos x="301" y="315"/>
                  </a:cxn>
                  <a:cxn ang="0">
                    <a:pos x="301" y="133"/>
                  </a:cxn>
                  <a:cxn ang="0">
                    <a:pos x="342" y="138"/>
                  </a:cxn>
                  <a:cxn ang="0">
                    <a:pos x="488" y="73"/>
                  </a:cxn>
                  <a:cxn ang="0">
                    <a:pos x="500" y="26"/>
                  </a:cxn>
                </a:cxnLst>
                <a:rect l="0" t="0" r="r" b="b"/>
                <a:pathLst>
                  <a:path w="507" h="762">
                    <a:moveTo>
                      <a:pt x="490" y="13"/>
                    </a:moveTo>
                    <a:cubicBezTo>
                      <a:pt x="477" y="1"/>
                      <a:pt x="456" y="0"/>
                      <a:pt x="442" y="12"/>
                    </a:cubicBezTo>
                    <a:cubicBezTo>
                      <a:pt x="369" y="67"/>
                      <a:pt x="343" y="79"/>
                      <a:pt x="269" y="31"/>
                    </a:cubicBezTo>
                    <a:cubicBezTo>
                      <a:pt x="263" y="27"/>
                      <a:pt x="237" y="14"/>
                      <a:pt x="224" y="11"/>
                    </a:cubicBezTo>
                    <a:cubicBezTo>
                      <a:pt x="224" y="11"/>
                      <a:pt x="224" y="11"/>
                      <a:pt x="224" y="11"/>
                    </a:cubicBezTo>
                    <a:cubicBezTo>
                      <a:pt x="200" y="36"/>
                      <a:pt x="200" y="36"/>
                      <a:pt x="200" y="36"/>
                    </a:cubicBezTo>
                    <a:cubicBezTo>
                      <a:pt x="176" y="11"/>
                      <a:pt x="176" y="11"/>
                      <a:pt x="176" y="11"/>
                    </a:cubicBezTo>
                    <a:cubicBezTo>
                      <a:pt x="164" y="14"/>
                      <a:pt x="137" y="28"/>
                      <a:pt x="135" y="30"/>
                    </a:cubicBezTo>
                    <a:cubicBezTo>
                      <a:pt x="64" y="73"/>
                      <a:pt x="0" y="140"/>
                      <a:pt x="15" y="333"/>
                    </a:cubicBezTo>
                    <a:cubicBezTo>
                      <a:pt x="17" y="353"/>
                      <a:pt x="33" y="368"/>
                      <a:pt x="53" y="368"/>
                    </a:cubicBezTo>
                    <a:cubicBezTo>
                      <a:pt x="54" y="368"/>
                      <a:pt x="55" y="368"/>
                      <a:pt x="56" y="368"/>
                    </a:cubicBezTo>
                    <a:cubicBezTo>
                      <a:pt x="77" y="367"/>
                      <a:pt x="93" y="348"/>
                      <a:pt x="91" y="327"/>
                    </a:cubicBezTo>
                    <a:cubicBezTo>
                      <a:pt x="87" y="267"/>
                      <a:pt x="90" y="224"/>
                      <a:pt x="99" y="192"/>
                    </a:cubicBezTo>
                    <a:cubicBezTo>
                      <a:pt x="99" y="315"/>
                      <a:pt x="99" y="315"/>
                      <a:pt x="99" y="315"/>
                    </a:cubicBezTo>
                    <a:cubicBezTo>
                      <a:pt x="99" y="328"/>
                      <a:pt x="99" y="319"/>
                      <a:pt x="100" y="352"/>
                    </a:cubicBezTo>
                    <a:cubicBezTo>
                      <a:pt x="80" y="713"/>
                      <a:pt x="80" y="713"/>
                      <a:pt x="80" y="713"/>
                    </a:cubicBezTo>
                    <a:cubicBezTo>
                      <a:pt x="79" y="738"/>
                      <a:pt x="97" y="760"/>
                      <a:pt x="122" y="762"/>
                    </a:cubicBezTo>
                    <a:cubicBezTo>
                      <a:pt x="123" y="762"/>
                      <a:pt x="125" y="762"/>
                      <a:pt x="126" y="762"/>
                    </a:cubicBezTo>
                    <a:cubicBezTo>
                      <a:pt x="149" y="762"/>
                      <a:pt x="169" y="744"/>
                      <a:pt x="171" y="720"/>
                    </a:cubicBezTo>
                    <a:cubicBezTo>
                      <a:pt x="193" y="402"/>
                      <a:pt x="193" y="402"/>
                      <a:pt x="193" y="402"/>
                    </a:cubicBezTo>
                    <a:cubicBezTo>
                      <a:pt x="195" y="402"/>
                      <a:pt x="199" y="402"/>
                      <a:pt x="200" y="402"/>
                    </a:cubicBezTo>
                    <a:cubicBezTo>
                      <a:pt x="204" y="402"/>
                      <a:pt x="205" y="402"/>
                      <a:pt x="208" y="402"/>
                    </a:cubicBezTo>
                    <a:cubicBezTo>
                      <a:pt x="238" y="721"/>
                      <a:pt x="238" y="721"/>
                      <a:pt x="238" y="721"/>
                    </a:cubicBezTo>
                    <a:cubicBezTo>
                      <a:pt x="240" y="744"/>
                      <a:pt x="259" y="762"/>
                      <a:pt x="283" y="762"/>
                    </a:cubicBezTo>
                    <a:cubicBezTo>
                      <a:pt x="284" y="762"/>
                      <a:pt x="285" y="762"/>
                      <a:pt x="287" y="762"/>
                    </a:cubicBezTo>
                    <a:cubicBezTo>
                      <a:pt x="312" y="760"/>
                      <a:pt x="330" y="738"/>
                      <a:pt x="328" y="713"/>
                    </a:cubicBezTo>
                    <a:cubicBezTo>
                      <a:pt x="328" y="713"/>
                      <a:pt x="303" y="351"/>
                      <a:pt x="303" y="350"/>
                    </a:cubicBezTo>
                    <a:cubicBezTo>
                      <a:pt x="301" y="315"/>
                      <a:pt x="301" y="325"/>
                      <a:pt x="301" y="315"/>
                    </a:cubicBezTo>
                    <a:cubicBezTo>
                      <a:pt x="301" y="133"/>
                      <a:pt x="301" y="133"/>
                      <a:pt x="301" y="133"/>
                    </a:cubicBezTo>
                    <a:cubicBezTo>
                      <a:pt x="315" y="136"/>
                      <a:pt x="329" y="138"/>
                      <a:pt x="342" y="138"/>
                    </a:cubicBezTo>
                    <a:cubicBezTo>
                      <a:pt x="395" y="138"/>
                      <a:pt x="441" y="108"/>
                      <a:pt x="488" y="73"/>
                    </a:cubicBezTo>
                    <a:cubicBezTo>
                      <a:pt x="503" y="62"/>
                      <a:pt x="507" y="42"/>
                      <a:pt x="500" y="26"/>
                    </a:cubicBezTo>
                  </a:path>
                </a:pathLst>
              </a:custGeom>
              <a:grpFill/>
              <a:ln w="9525">
                <a:noFill/>
                <a:round/>
              </a:ln>
            </p:spPr>
            <p:txBody>
              <a:bodyPr vert="horz" wrap="square" lIns="121920" tIns="60960" rIns="121920" bIns="60960" numCol="1" anchor="t" anchorCtr="0" compatLnSpc="1"/>
              <a:lstStyle/>
              <a:p>
                <a:endParaRPr lang="en-US" sz="2400"/>
              </a:p>
            </p:txBody>
          </p:sp>
          <p:sp>
            <p:nvSpPr>
              <p:cNvPr id="3078" name="Freeform 6"/>
              <p:cNvSpPr/>
              <p:nvPr/>
            </p:nvSpPr>
            <p:spPr bwMode="auto">
              <a:xfrm>
                <a:off x="1931988" y="2530475"/>
                <a:ext cx="122238" cy="484188"/>
              </a:xfrm>
              <a:custGeom>
                <a:avLst/>
                <a:gdLst/>
                <a:ahLst/>
                <a:cxnLst>
                  <a:cxn ang="0">
                    <a:pos x="40" y="305"/>
                  </a:cxn>
                  <a:cxn ang="0">
                    <a:pos x="38" y="305"/>
                  </a:cxn>
                  <a:cxn ang="0">
                    <a:pos x="0" y="254"/>
                  </a:cxn>
                  <a:cxn ang="0">
                    <a:pos x="38" y="0"/>
                  </a:cxn>
                  <a:cxn ang="0">
                    <a:pos x="40" y="0"/>
                  </a:cxn>
                  <a:cxn ang="0">
                    <a:pos x="77" y="254"/>
                  </a:cxn>
                  <a:cxn ang="0">
                    <a:pos x="40" y="305"/>
                  </a:cxn>
                </a:cxnLst>
                <a:rect l="0" t="0" r="r" b="b"/>
                <a:pathLst>
                  <a:path w="77" h="305">
                    <a:moveTo>
                      <a:pt x="40" y="305"/>
                    </a:moveTo>
                    <a:lnTo>
                      <a:pt x="38" y="305"/>
                    </a:lnTo>
                    <a:lnTo>
                      <a:pt x="0" y="254"/>
                    </a:lnTo>
                    <a:lnTo>
                      <a:pt x="38" y="0"/>
                    </a:lnTo>
                    <a:lnTo>
                      <a:pt x="40" y="0"/>
                    </a:lnTo>
                    <a:lnTo>
                      <a:pt x="77" y="254"/>
                    </a:lnTo>
                    <a:lnTo>
                      <a:pt x="40" y="305"/>
                    </a:lnTo>
                    <a:close/>
                  </a:path>
                </a:pathLst>
              </a:custGeom>
              <a:grpFill/>
              <a:ln w="9525">
                <a:noFill/>
                <a:round/>
              </a:ln>
            </p:spPr>
            <p:txBody>
              <a:bodyPr vert="horz" wrap="square" lIns="121920" tIns="60960" rIns="121920" bIns="60960" numCol="1" anchor="t" anchorCtr="0" compatLnSpc="1"/>
              <a:lstStyle/>
              <a:p>
                <a:endParaRPr lang="en-US" sz="2400"/>
              </a:p>
            </p:txBody>
          </p:sp>
          <p:sp>
            <p:nvSpPr>
              <p:cNvPr id="3079" name="Freeform 7"/>
              <p:cNvSpPr>
                <a:spLocks noEditPoints="1"/>
              </p:cNvSpPr>
              <p:nvPr/>
            </p:nvSpPr>
            <p:spPr bwMode="auto">
              <a:xfrm>
                <a:off x="1743076" y="1941513"/>
                <a:ext cx="501650" cy="501650"/>
              </a:xfrm>
              <a:custGeom>
                <a:avLst/>
                <a:gdLst/>
                <a:ahLst/>
                <a:cxnLst>
                  <a:cxn ang="0">
                    <a:pos x="197" y="99"/>
                  </a:cxn>
                  <a:cxn ang="0">
                    <a:pos x="98" y="198"/>
                  </a:cxn>
                  <a:cxn ang="0">
                    <a:pos x="0" y="99"/>
                  </a:cxn>
                  <a:cxn ang="0">
                    <a:pos x="98" y="0"/>
                  </a:cxn>
                  <a:cxn ang="0">
                    <a:pos x="197" y="99"/>
                  </a:cxn>
                  <a:cxn ang="0">
                    <a:pos x="197" y="99"/>
                  </a:cxn>
                  <a:cxn ang="0">
                    <a:pos x="197" y="99"/>
                  </a:cxn>
                </a:cxnLst>
                <a:rect l="0" t="0" r="r" b="b"/>
                <a:pathLst>
                  <a:path w="197" h="198">
                    <a:moveTo>
                      <a:pt x="197" y="99"/>
                    </a:moveTo>
                    <a:cubicBezTo>
                      <a:pt x="197" y="153"/>
                      <a:pt x="153" y="198"/>
                      <a:pt x="98" y="198"/>
                    </a:cubicBezTo>
                    <a:cubicBezTo>
                      <a:pt x="44" y="198"/>
                      <a:pt x="0" y="153"/>
                      <a:pt x="0" y="99"/>
                    </a:cubicBezTo>
                    <a:cubicBezTo>
                      <a:pt x="0" y="44"/>
                      <a:pt x="44" y="0"/>
                      <a:pt x="98" y="0"/>
                    </a:cubicBezTo>
                    <a:cubicBezTo>
                      <a:pt x="153" y="0"/>
                      <a:pt x="197" y="44"/>
                      <a:pt x="197" y="99"/>
                    </a:cubicBezTo>
                    <a:close/>
                    <a:moveTo>
                      <a:pt x="197" y="99"/>
                    </a:moveTo>
                    <a:cubicBezTo>
                      <a:pt x="197" y="99"/>
                      <a:pt x="197" y="99"/>
                      <a:pt x="197" y="99"/>
                    </a:cubicBezTo>
                  </a:path>
                </a:pathLst>
              </a:custGeom>
              <a:grpFill/>
              <a:ln w="9525">
                <a:noFill/>
                <a:round/>
              </a:ln>
            </p:spPr>
            <p:txBody>
              <a:bodyPr vert="horz" wrap="square" lIns="121920" tIns="60960" rIns="121920" bIns="60960" numCol="1" anchor="t" anchorCtr="0" compatLnSpc="1"/>
              <a:lstStyle/>
              <a:p>
                <a:endParaRPr lang="en-US" sz="2400"/>
              </a:p>
            </p:txBody>
          </p:sp>
        </p:grpSp>
      </p:grpSp>
      <p:grpSp>
        <p:nvGrpSpPr>
          <p:cNvPr id="70" name="Group 69"/>
          <p:cNvGrpSpPr/>
          <p:nvPr/>
        </p:nvGrpSpPr>
        <p:grpSpPr>
          <a:xfrm>
            <a:off x="7818467" y="1630799"/>
            <a:ext cx="2221680" cy="4141055"/>
            <a:chOff x="1543325" y="1073969"/>
            <a:chExt cx="1666260" cy="3105791"/>
          </a:xfrm>
        </p:grpSpPr>
        <p:sp>
          <p:nvSpPr>
            <p:cNvPr id="71" name="Freeform 5"/>
            <p:cNvSpPr/>
            <p:nvPr/>
          </p:nvSpPr>
          <p:spPr bwMode="auto">
            <a:xfrm>
              <a:off x="2263234" y="1073969"/>
              <a:ext cx="946351" cy="3105791"/>
            </a:xfrm>
            <a:custGeom>
              <a:avLst/>
              <a:gdLst/>
              <a:ahLst/>
              <a:cxnLst>
                <a:cxn ang="0">
                  <a:pos x="0" y="1847"/>
                </a:cxn>
                <a:cxn ang="0">
                  <a:pos x="71" y="0"/>
                </a:cxn>
                <a:cxn ang="0">
                  <a:pos x="443" y="1695"/>
                </a:cxn>
                <a:cxn ang="0">
                  <a:pos x="0" y="1847"/>
                </a:cxn>
              </a:cxnLst>
              <a:rect l="0" t="0" r="r" b="b"/>
              <a:pathLst>
                <a:path w="443" h="1847">
                  <a:moveTo>
                    <a:pt x="0" y="1847"/>
                  </a:moveTo>
                  <a:lnTo>
                    <a:pt x="71" y="0"/>
                  </a:lnTo>
                  <a:lnTo>
                    <a:pt x="443" y="1695"/>
                  </a:lnTo>
                  <a:lnTo>
                    <a:pt x="0" y="1847"/>
                  </a:lnTo>
                  <a:close/>
                </a:path>
              </a:pathLst>
            </a:custGeom>
            <a:solidFill>
              <a:schemeClr val="accent2">
                <a:lumMod val="50000"/>
              </a:schemeClr>
            </a:solidFill>
            <a:ln w="9525">
              <a:noFill/>
              <a:round/>
            </a:ln>
          </p:spPr>
          <p:txBody>
            <a:bodyPr vert="horz" wrap="square" lIns="121920" tIns="60960" rIns="121920" bIns="60960" numCol="1" anchor="t" anchorCtr="0" compatLnSpc="1"/>
            <a:lstStyle/>
            <a:p>
              <a:endParaRPr lang="en-US" sz="2400"/>
            </a:p>
          </p:txBody>
        </p:sp>
        <p:sp>
          <p:nvSpPr>
            <p:cNvPr id="72" name="Freeform 6"/>
            <p:cNvSpPr/>
            <p:nvPr/>
          </p:nvSpPr>
          <p:spPr bwMode="auto">
            <a:xfrm>
              <a:off x="1543325" y="1073969"/>
              <a:ext cx="871582" cy="3105791"/>
            </a:xfrm>
            <a:custGeom>
              <a:avLst/>
              <a:gdLst/>
              <a:ahLst/>
              <a:cxnLst>
                <a:cxn ang="0">
                  <a:pos x="408" y="0"/>
                </a:cxn>
                <a:cxn ang="0">
                  <a:pos x="337" y="1847"/>
                </a:cxn>
                <a:cxn ang="0">
                  <a:pos x="0" y="1726"/>
                </a:cxn>
                <a:cxn ang="0">
                  <a:pos x="408" y="0"/>
                </a:cxn>
              </a:cxnLst>
              <a:rect l="0" t="0" r="r" b="b"/>
              <a:pathLst>
                <a:path w="408" h="1847">
                  <a:moveTo>
                    <a:pt x="408" y="0"/>
                  </a:moveTo>
                  <a:lnTo>
                    <a:pt x="337" y="1847"/>
                  </a:lnTo>
                  <a:lnTo>
                    <a:pt x="0" y="1726"/>
                  </a:lnTo>
                  <a:lnTo>
                    <a:pt x="408" y="0"/>
                  </a:ln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grpSp>
      <p:grpSp>
        <p:nvGrpSpPr>
          <p:cNvPr id="73" name="Group 72"/>
          <p:cNvGrpSpPr/>
          <p:nvPr/>
        </p:nvGrpSpPr>
        <p:grpSpPr>
          <a:xfrm>
            <a:off x="9305283" y="3141937"/>
            <a:ext cx="2013752" cy="2598529"/>
            <a:chOff x="2658437" y="2207322"/>
            <a:chExt cx="1510314" cy="1948897"/>
          </a:xfrm>
        </p:grpSpPr>
        <p:sp>
          <p:nvSpPr>
            <p:cNvPr id="74" name="Freeform 7"/>
            <p:cNvSpPr/>
            <p:nvPr/>
          </p:nvSpPr>
          <p:spPr bwMode="auto">
            <a:xfrm>
              <a:off x="2658437" y="2207322"/>
              <a:ext cx="816040" cy="1948897"/>
            </a:xfrm>
            <a:custGeom>
              <a:avLst/>
              <a:gdLst/>
              <a:ahLst/>
              <a:cxnLst>
                <a:cxn ang="0">
                  <a:pos x="382" y="0"/>
                </a:cxn>
                <a:cxn ang="0">
                  <a:pos x="315" y="1159"/>
                </a:cxn>
                <a:cxn ang="0">
                  <a:pos x="0" y="1083"/>
                </a:cxn>
                <a:cxn ang="0">
                  <a:pos x="382" y="0"/>
                </a:cxn>
              </a:cxnLst>
              <a:rect l="0" t="0" r="r" b="b"/>
              <a:pathLst>
                <a:path w="382" h="1159">
                  <a:moveTo>
                    <a:pt x="382" y="0"/>
                  </a:moveTo>
                  <a:lnTo>
                    <a:pt x="315" y="1159"/>
                  </a:lnTo>
                  <a:lnTo>
                    <a:pt x="0" y="1083"/>
                  </a:lnTo>
                  <a:lnTo>
                    <a:pt x="382" y="0"/>
                  </a:lnTo>
                  <a:close/>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75" name="Freeform 8"/>
            <p:cNvSpPr/>
            <p:nvPr/>
          </p:nvSpPr>
          <p:spPr bwMode="auto">
            <a:xfrm>
              <a:off x="3331349" y="2207322"/>
              <a:ext cx="837402" cy="1948897"/>
            </a:xfrm>
            <a:custGeom>
              <a:avLst/>
              <a:gdLst/>
              <a:ahLst/>
              <a:cxnLst>
                <a:cxn ang="0">
                  <a:pos x="0" y="1159"/>
                </a:cxn>
                <a:cxn ang="0">
                  <a:pos x="67" y="0"/>
                </a:cxn>
                <a:cxn ang="0">
                  <a:pos x="392" y="990"/>
                </a:cxn>
                <a:cxn ang="0">
                  <a:pos x="0" y="1159"/>
                </a:cxn>
              </a:cxnLst>
              <a:rect l="0" t="0" r="r" b="b"/>
              <a:pathLst>
                <a:path w="392" h="1159">
                  <a:moveTo>
                    <a:pt x="0" y="1159"/>
                  </a:moveTo>
                  <a:lnTo>
                    <a:pt x="67" y="0"/>
                  </a:lnTo>
                  <a:lnTo>
                    <a:pt x="392" y="990"/>
                  </a:lnTo>
                  <a:lnTo>
                    <a:pt x="0" y="1159"/>
                  </a:lnTo>
                  <a:close/>
                </a:path>
              </a:pathLst>
            </a:custGeom>
            <a:solidFill>
              <a:schemeClr val="accent4">
                <a:lumMod val="75000"/>
              </a:schemeClr>
            </a:solidFill>
            <a:ln w="9525">
              <a:noFill/>
              <a:round/>
            </a:ln>
          </p:spPr>
          <p:txBody>
            <a:bodyPr vert="horz" wrap="square" lIns="121920" tIns="60960" rIns="121920" bIns="60960" numCol="1" anchor="t" anchorCtr="0" compatLnSpc="1"/>
            <a:lstStyle/>
            <a:p>
              <a:endParaRPr lang="en-US" sz="2400"/>
            </a:p>
          </p:txBody>
        </p:sp>
      </p:grpSp>
      <p:grpSp>
        <p:nvGrpSpPr>
          <p:cNvPr id="76" name="Group 75"/>
          <p:cNvGrpSpPr/>
          <p:nvPr/>
        </p:nvGrpSpPr>
        <p:grpSpPr>
          <a:xfrm>
            <a:off x="6710476" y="2363948"/>
            <a:ext cx="2230225" cy="3407907"/>
            <a:chOff x="712331" y="1623831"/>
            <a:chExt cx="1672669" cy="2555930"/>
          </a:xfrm>
        </p:grpSpPr>
        <p:sp>
          <p:nvSpPr>
            <p:cNvPr id="77" name="Freeform 9"/>
            <p:cNvSpPr/>
            <p:nvPr/>
          </p:nvSpPr>
          <p:spPr bwMode="auto">
            <a:xfrm>
              <a:off x="712331" y="1623831"/>
              <a:ext cx="871582" cy="2555930"/>
            </a:xfrm>
            <a:custGeom>
              <a:avLst/>
              <a:gdLst/>
              <a:ahLst/>
              <a:cxnLst>
                <a:cxn ang="0">
                  <a:pos x="408" y="0"/>
                </a:cxn>
                <a:cxn ang="0">
                  <a:pos x="339" y="1520"/>
                </a:cxn>
                <a:cxn ang="0">
                  <a:pos x="0" y="1420"/>
                </a:cxn>
                <a:cxn ang="0">
                  <a:pos x="408" y="0"/>
                </a:cxn>
              </a:cxnLst>
              <a:rect l="0" t="0" r="r" b="b"/>
              <a:pathLst>
                <a:path w="408" h="1520">
                  <a:moveTo>
                    <a:pt x="408" y="0"/>
                  </a:moveTo>
                  <a:lnTo>
                    <a:pt x="339" y="1520"/>
                  </a:lnTo>
                  <a:lnTo>
                    <a:pt x="0" y="1420"/>
                  </a:lnTo>
                  <a:lnTo>
                    <a:pt x="408" y="0"/>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78" name="Freeform 10"/>
            <p:cNvSpPr/>
            <p:nvPr/>
          </p:nvSpPr>
          <p:spPr bwMode="auto">
            <a:xfrm>
              <a:off x="1436514" y="1623831"/>
              <a:ext cx="948486" cy="2555930"/>
            </a:xfrm>
            <a:custGeom>
              <a:avLst/>
              <a:gdLst/>
              <a:ahLst/>
              <a:cxnLst>
                <a:cxn ang="0">
                  <a:pos x="0" y="1520"/>
                </a:cxn>
                <a:cxn ang="0">
                  <a:pos x="69" y="0"/>
                </a:cxn>
                <a:cxn ang="0">
                  <a:pos x="444" y="1394"/>
                </a:cxn>
                <a:cxn ang="0">
                  <a:pos x="0" y="1520"/>
                </a:cxn>
              </a:cxnLst>
              <a:rect l="0" t="0" r="r" b="b"/>
              <a:pathLst>
                <a:path w="444" h="1520">
                  <a:moveTo>
                    <a:pt x="0" y="1520"/>
                  </a:moveTo>
                  <a:lnTo>
                    <a:pt x="69" y="0"/>
                  </a:lnTo>
                  <a:lnTo>
                    <a:pt x="444" y="1394"/>
                  </a:lnTo>
                  <a:lnTo>
                    <a:pt x="0" y="1520"/>
                  </a:lnTo>
                  <a:close/>
                </a:path>
              </a:pathLst>
            </a:custGeom>
            <a:solidFill>
              <a:schemeClr val="accent1">
                <a:lumMod val="75000"/>
              </a:schemeClr>
            </a:solidFill>
            <a:ln w="9525">
              <a:noFill/>
              <a:round/>
            </a:ln>
          </p:spPr>
          <p:txBody>
            <a:bodyPr vert="horz" wrap="square" lIns="121920" tIns="60960" rIns="121920" bIns="60960" numCol="1" anchor="t" anchorCtr="0" compatLnSpc="1"/>
            <a:lstStyle/>
            <a:p>
              <a:endParaRPr lang="en-US" sz="2400"/>
            </a:p>
          </p:txBody>
        </p:sp>
      </p:grpSp>
      <p:grpSp>
        <p:nvGrpSpPr>
          <p:cNvPr id="79" name="Group 78"/>
          <p:cNvGrpSpPr/>
          <p:nvPr/>
        </p:nvGrpSpPr>
        <p:grpSpPr>
          <a:xfrm>
            <a:off x="7670356" y="4581329"/>
            <a:ext cx="2532145" cy="1504412"/>
            <a:chOff x="1432241" y="3286866"/>
            <a:chExt cx="1899109" cy="1128309"/>
          </a:xfrm>
        </p:grpSpPr>
        <p:sp>
          <p:nvSpPr>
            <p:cNvPr id="80" name="Freeform 11"/>
            <p:cNvSpPr/>
            <p:nvPr/>
          </p:nvSpPr>
          <p:spPr bwMode="auto">
            <a:xfrm>
              <a:off x="1432241" y="3286866"/>
              <a:ext cx="957031" cy="1128309"/>
            </a:xfrm>
            <a:custGeom>
              <a:avLst/>
              <a:gdLst/>
              <a:ahLst/>
              <a:cxnLst>
                <a:cxn ang="0">
                  <a:pos x="448" y="671"/>
                </a:cxn>
                <a:cxn ang="0">
                  <a:pos x="0" y="536"/>
                </a:cxn>
                <a:cxn ang="0">
                  <a:pos x="448" y="0"/>
                </a:cxn>
                <a:cxn ang="0">
                  <a:pos x="448" y="671"/>
                </a:cxn>
              </a:cxnLst>
              <a:rect l="0" t="0" r="r" b="b"/>
              <a:pathLst>
                <a:path w="448" h="671">
                  <a:moveTo>
                    <a:pt x="448" y="671"/>
                  </a:moveTo>
                  <a:lnTo>
                    <a:pt x="0" y="536"/>
                  </a:lnTo>
                  <a:lnTo>
                    <a:pt x="448" y="0"/>
                  </a:lnTo>
                  <a:lnTo>
                    <a:pt x="448" y="671"/>
                  </a:ln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81" name="Freeform 12"/>
            <p:cNvSpPr/>
            <p:nvPr/>
          </p:nvSpPr>
          <p:spPr bwMode="auto">
            <a:xfrm>
              <a:off x="2389272" y="3286866"/>
              <a:ext cx="942078" cy="1128309"/>
            </a:xfrm>
            <a:custGeom>
              <a:avLst/>
              <a:gdLst/>
              <a:ahLst/>
              <a:cxnLst>
                <a:cxn ang="0">
                  <a:pos x="0" y="0"/>
                </a:cxn>
                <a:cxn ang="0">
                  <a:pos x="441" y="517"/>
                </a:cxn>
                <a:cxn ang="0">
                  <a:pos x="0" y="671"/>
                </a:cxn>
                <a:cxn ang="0">
                  <a:pos x="0" y="0"/>
                </a:cxn>
              </a:cxnLst>
              <a:rect l="0" t="0" r="r" b="b"/>
              <a:pathLst>
                <a:path w="441" h="671">
                  <a:moveTo>
                    <a:pt x="0" y="0"/>
                  </a:moveTo>
                  <a:lnTo>
                    <a:pt x="441" y="517"/>
                  </a:lnTo>
                  <a:lnTo>
                    <a:pt x="0" y="671"/>
                  </a:lnTo>
                  <a:lnTo>
                    <a:pt x="0" y="0"/>
                  </a:lnTo>
                  <a:close/>
                </a:path>
              </a:pathLst>
            </a:custGeom>
            <a:solidFill>
              <a:schemeClr val="accent3">
                <a:lumMod val="75000"/>
              </a:schemeClr>
            </a:solidFill>
            <a:ln w="9525">
              <a:noFill/>
              <a:round/>
            </a:ln>
          </p:spPr>
          <p:txBody>
            <a:bodyPr vert="horz" wrap="square" lIns="121920" tIns="60960" rIns="121920" bIns="60960" numCol="1" anchor="t" anchorCtr="0" compatLnSpc="1"/>
            <a:lstStyle/>
            <a:p>
              <a:endParaRPr lang="en-US" sz="2400"/>
            </a:p>
          </p:txBody>
        </p:sp>
      </p:grpSp>
      <p:sp>
        <p:nvSpPr>
          <p:cNvPr id="86" name="Text Placeholder 3"/>
          <p:cNvSpPr txBox="1"/>
          <p:nvPr/>
        </p:nvSpPr>
        <p:spPr>
          <a:xfrm>
            <a:off x="7449194" y="1874762"/>
            <a:ext cx="820738"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200" dirty="0">
                <a:solidFill>
                  <a:schemeClr val="accent1"/>
                </a:solidFill>
              </a:rPr>
              <a:t>80%</a:t>
            </a:r>
          </a:p>
        </p:txBody>
      </p:sp>
      <p:sp>
        <p:nvSpPr>
          <p:cNvPr id="87" name="Text Placeholder 3"/>
          <p:cNvSpPr txBox="1"/>
          <p:nvPr/>
        </p:nvSpPr>
        <p:spPr>
          <a:xfrm>
            <a:off x="10010365" y="2652531"/>
            <a:ext cx="820738"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200" dirty="0">
                <a:solidFill>
                  <a:schemeClr val="accent4"/>
                </a:solidFill>
              </a:rPr>
              <a:t>50%</a:t>
            </a:r>
          </a:p>
        </p:txBody>
      </p:sp>
      <p:sp>
        <p:nvSpPr>
          <p:cNvPr id="88" name="Text Placeholder 3"/>
          <p:cNvSpPr txBox="1"/>
          <p:nvPr/>
        </p:nvSpPr>
        <p:spPr>
          <a:xfrm>
            <a:off x="8585312" y="1087327"/>
            <a:ext cx="820738"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200" dirty="0">
                <a:solidFill>
                  <a:schemeClr val="accent2"/>
                </a:solidFill>
              </a:rPr>
              <a:t>70%</a:t>
            </a:r>
          </a:p>
        </p:txBody>
      </p:sp>
      <p:sp>
        <p:nvSpPr>
          <p:cNvPr id="89" name="Text Placeholder 3"/>
          <p:cNvSpPr txBox="1"/>
          <p:nvPr/>
        </p:nvSpPr>
        <p:spPr>
          <a:xfrm>
            <a:off x="8570208" y="6085742"/>
            <a:ext cx="820738"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200" dirty="0">
                <a:solidFill>
                  <a:schemeClr val="accent3"/>
                </a:solidFill>
              </a:rPr>
              <a:t>30%</a:t>
            </a:r>
          </a:p>
        </p:txBody>
      </p:sp>
      <p:grpSp>
        <p:nvGrpSpPr>
          <p:cNvPr id="90" name="Group 89"/>
          <p:cNvGrpSpPr/>
          <p:nvPr/>
        </p:nvGrpSpPr>
        <p:grpSpPr>
          <a:xfrm>
            <a:off x="7499325" y="3942336"/>
            <a:ext cx="657827" cy="638993"/>
            <a:chOff x="860271" y="1518068"/>
            <a:chExt cx="493370" cy="479245"/>
          </a:xfrm>
        </p:grpSpPr>
        <p:sp>
          <p:nvSpPr>
            <p:cNvPr id="91" name="Rounded Rectangle 90"/>
            <p:cNvSpPr/>
            <p:nvPr/>
          </p:nvSpPr>
          <p:spPr>
            <a:xfrm>
              <a:off x="860271" y="1518068"/>
              <a:ext cx="493370" cy="47924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2" name="Freeform 6"/>
            <p:cNvSpPr>
              <a:spLocks noEditPoints="1"/>
            </p:cNvSpPr>
            <p:nvPr/>
          </p:nvSpPr>
          <p:spPr bwMode="auto">
            <a:xfrm>
              <a:off x="997419" y="1671965"/>
              <a:ext cx="219075" cy="171450"/>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93" name="Group 92"/>
          <p:cNvGrpSpPr/>
          <p:nvPr/>
        </p:nvGrpSpPr>
        <p:grpSpPr>
          <a:xfrm>
            <a:off x="8651663" y="3229241"/>
            <a:ext cx="657827" cy="638993"/>
            <a:chOff x="840159" y="2185414"/>
            <a:chExt cx="493370" cy="479245"/>
          </a:xfrm>
        </p:grpSpPr>
        <p:sp>
          <p:nvSpPr>
            <p:cNvPr id="94" name="Rounded Rectangle 93"/>
            <p:cNvSpPr/>
            <p:nvPr/>
          </p:nvSpPr>
          <p:spPr>
            <a:xfrm>
              <a:off x="840159" y="2185414"/>
              <a:ext cx="493370" cy="47924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5" name="Freeform 100"/>
            <p:cNvSpPr>
              <a:spLocks noEditPoints="1"/>
            </p:cNvSpPr>
            <p:nvPr/>
          </p:nvSpPr>
          <p:spPr bwMode="auto">
            <a:xfrm>
              <a:off x="971750" y="2314705"/>
              <a:ext cx="230188" cy="220663"/>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96" name="Group 95"/>
          <p:cNvGrpSpPr/>
          <p:nvPr/>
        </p:nvGrpSpPr>
        <p:grpSpPr>
          <a:xfrm>
            <a:off x="8609641" y="5171102"/>
            <a:ext cx="657827" cy="638993"/>
            <a:chOff x="840159" y="2852760"/>
            <a:chExt cx="493370" cy="479245"/>
          </a:xfrm>
        </p:grpSpPr>
        <p:sp>
          <p:nvSpPr>
            <p:cNvPr id="97" name="Rounded Rectangle 96"/>
            <p:cNvSpPr/>
            <p:nvPr/>
          </p:nvSpPr>
          <p:spPr>
            <a:xfrm>
              <a:off x="840159" y="2852760"/>
              <a:ext cx="493370" cy="47924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8" name="Freeform 144"/>
            <p:cNvSpPr>
              <a:spLocks noEditPoints="1"/>
            </p:cNvSpPr>
            <p:nvPr/>
          </p:nvSpPr>
          <p:spPr bwMode="auto">
            <a:xfrm>
              <a:off x="955869" y="2990792"/>
              <a:ext cx="261950" cy="203180"/>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99" name="Group 98"/>
          <p:cNvGrpSpPr/>
          <p:nvPr/>
        </p:nvGrpSpPr>
        <p:grpSpPr>
          <a:xfrm>
            <a:off x="10009295" y="4300933"/>
            <a:ext cx="657827" cy="638993"/>
            <a:chOff x="840159" y="3520106"/>
            <a:chExt cx="493370" cy="479245"/>
          </a:xfrm>
        </p:grpSpPr>
        <p:sp>
          <p:nvSpPr>
            <p:cNvPr id="100" name="Rounded Rectangle 99"/>
            <p:cNvSpPr/>
            <p:nvPr/>
          </p:nvSpPr>
          <p:spPr>
            <a:xfrm>
              <a:off x="840159" y="3520106"/>
              <a:ext cx="493370" cy="47924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101" name="Freeform 152"/>
            <p:cNvSpPr>
              <a:spLocks noEditPoints="1"/>
            </p:cNvSpPr>
            <p:nvPr/>
          </p:nvSpPr>
          <p:spPr bwMode="auto">
            <a:xfrm>
              <a:off x="955869" y="3638690"/>
              <a:ext cx="261950" cy="24207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113" name="Group 112"/>
          <p:cNvGrpSpPr/>
          <p:nvPr/>
        </p:nvGrpSpPr>
        <p:grpSpPr>
          <a:xfrm>
            <a:off x="3446561" y="2395721"/>
            <a:ext cx="1977289" cy="988975"/>
            <a:chOff x="2680170" y="1809490"/>
            <a:chExt cx="1482967" cy="741731"/>
          </a:xfrm>
        </p:grpSpPr>
        <p:grpSp>
          <p:nvGrpSpPr>
            <p:cNvPr id="111" name="Group 110"/>
            <p:cNvGrpSpPr/>
            <p:nvPr/>
          </p:nvGrpSpPr>
          <p:grpSpPr>
            <a:xfrm>
              <a:off x="2680170" y="1839066"/>
              <a:ext cx="1225539" cy="679566"/>
              <a:chOff x="2680170" y="1839066"/>
              <a:chExt cx="1225539" cy="679566"/>
            </a:xfrm>
          </p:grpSpPr>
          <p:sp>
            <p:nvSpPr>
              <p:cNvPr id="108" name="Rectangle 107"/>
              <p:cNvSpPr/>
              <p:nvPr/>
            </p:nvSpPr>
            <p:spPr>
              <a:xfrm rot="19277956" flipV="1">
                <a:off x="2680170" y="2259060"/>
                <a:ext cx="679566"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rot="18399238" flipV="1">
                <a:off x="3543067" y="2155989"/>
                <a:ext cx="679566"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p:cNvSpPr/>
              <p:nvPr/>
            </p:nvSpPr>
            <p:spPr>
              <a:xfrm rot="2328024" flipV="1">
                <a:off x="3173758" y="2239766"/>
                <a:ext cx="627353"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2" name="Group 111"/>
            <p:cNvGrpSpPr/>
            <p:nvPr/>
          </p:nvGrpSpPr>
          <p:grpSpPr>
            <a:xfrm>
              <a:off x="2681807" y="1809490"/>
              <a:ext cx="1481330" cy="741731"/>
              <a:chOff x="2694507" y="1809490"/>
              <a:chExt cx="1481330" cy="741731"/>
            </a:xfrm>
          </p:grpSpPr>
          <p:sp>
            <p:nvSpPr>
              <p:cNvPr id="104" name="Oval 103"/>
              <p:cNvSpPr/>
              <p:nvPr/>
            </p:nvSpPr>
            <p:spPr>
              <a:xfrm>
                <a:off x="2694507" y="2371314"/>
                <a:ext cx="179907" cy="179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5" name="Oval 104"/>
              <p:cNvSpPr/>
              <p:nvPr/>
            </p:nvSpPr>
            <p:spPr>
              <a:xfrm>
                <a:off x="3173951" y="1989397"/>
                <a:ext cx="179907" cy="179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6" name="Oval 105"/>
              <p:cNvSpPr/>
              <p:nvPr/>
            </p:nvSpPr>
            <p:spPr>
              <a:xfrm>
                <a:off x="3599645" y="2356452"/>
                <a:ext cx="179907" cy="1799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Oval 106"/>
              <p:cNvSpPr/>
              <p:nvPr/>
            </p:nvSpPr>
            <p:spPr>
              <a:xfrm>
                <a:off x="3995930" y="1809490"/>
                <a:ext cx="179907" cy="1799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58" name="矩形 57"/>
          <p:cNvSpPr/>
          <p:nvPr/>
        </p:nvSpPr>
        <p:spPr>
          <a:xfrm>
            <a:off x="4782240" y="4043546"/>
            <a:ext cx="2166664" cy="646331"/>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500" fill="hold"/>
                                        <p:tgtEl>
                                          <p:spTgt spid="103"/>
                                        </p:tgtEl>
                                        <p:attrNameLst>
                                          <p:attrName>ppt_x</p:attrName>
                                        </p:attrNameLst>
                                      </p:cBhvr>
                                      <p:tavLst>
                                        <p:tav tm="0">
                                          <p:val>
                                            <p:strVal val="0-#ppt_w/2"/>
                                          </p:val>
                                        </p:tav>
                                        <p:tav tm="100000">
                                          <p:val>
                                            <p:strVal val="#ppt_x"/>
                                          </p:val>
                                        </p:tav>
                                      </p:tavLst>
                                    </p:anim>
                                    <p:anim calcmode="lin" valueType="num">
                                      <p:cBhvr additive="base">
                                        <p:cTn id="8" dur="500" fill="hold"/>
                                        <p:tgtEl>
                                          <p:spTgt spid="103"/>
                                        </p:tgtEl>
                                        <p:attrNameLst>
                                          <p:attrName>ppt_y</p:attrName>
                                        </p:attrNameLst>
                                      </p:cBhvr>
                                      <p:tavLst>
                                        <p:tav tm="0">
                                          <p:val>
                                            <p:strVal val="#ppt_y"/>
                                          </p:val>
                                        </p:tav>
                                        <p:tav tm="100000">
                                          <p:val>
                                            <p:strVal val="#ppt_y"/>
                                          </p:val>
                                        </p:tav>
                                      </p:tavLst>
                                    </p:anim>
                                  </p:childTnLst>
                                </p:cTn>
                              </p:par>
                              <p:par>
                                <p:cTn id="9" presetID="2" presetClass="entr" presetSubtype="4" accel="50000" decel="50000" fill="hold" nodeType="withEffect">
                                  <p:stCondLst>
                                    <p:cond delay="0"/>
                                  </p:stCondLst>
                                  <p:childTnLst>
                                    <p:set>
                                      <p:cBhvr>
                                        <p:cTn id="10" dur="1" fill="hold">
                                          <p:stCondLst>
                                            <p:cond delay="0"/>
                                          </p:stCondLst>
                                        </p:cTn>
                                        <p:tgtEl>
                                          <p:spTgt spid="102"/>
                                        </p:tgtEl>
                                        <p:attrNameLst>
                                          <p:attrName>style.visibility</p:attrName>
                                        </p:attrNameLst>
                                      </p:cBhvr>
                                      <p:to>
                                        <p:strVal val="visible"/>
                                      </p:to>
                                    </p:set>
                                    <p:anim calcmode="lin" valueType="num">
                                      <p:cBhvr additive="base">
                                        <p:cTn id="11" dur="500" fill="hold"/>
                                        <p:tgtEl>
                                          <p:spTgt spid="102"/>
                                        </p:tgtEl>
                                        <p:attrNameLst>
                                          <p:attrName>ppt_x</p:attrName>
                                        </p:attrNameLst>
                                      </p:cBhvr>
                                      <p:tavLst>
                                        <p:tav tm="0">
                                          <p:val>
                                            <p:strVal val="#ppt_x"/>
                                          </p:val>
                                        </p:tav>
                                        <p:tav tm="100000">
                                          <p:val>
                                            <p:strVal val="#ppt_x"/>
                                          </p:val>
                                        </p:tav>
                                      </p:tavLst>
                                    </p:anim>
                                    <p:anim calcmode="lin" valueType="num">
                                      <p:cBhvr additive="base">
                                        <p:cTn id="12" dur="500" fill="hold"/>
                                        <p:tgtEl>
                                          <p:spTgt spid="10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8" presetClass="entr" presetSubtype="3" fill="hold" nodeType="afterEffect">
                                  <p:stCondLst>
                                    <p:cond delay="0"/>
                                  </p:stCondLst>
                                  <p:childTnLst>
                                    <p:set>
                                      <p:cBhvr>
                                        <p:cTn id="15" dur="1" fill="hold">
                                          <p:stCondLst>
                                            <p:cond delay="0"/>
                                          </p:stCondLst>
                                        </p:cTn>
                                        <p:tgtEl>
                                          <p:spTgt spid="113"/>
                                        </p:tgtEl>
                                        <p:attrNameLst>
                                          <p:attrName>style.visibility</p:attrName>
                                        </p:attrNameLst>
                                      </p:cBhvr>
                                      <p:to>
                                        <p:strVal val="visible"/>
                                      </p:to>
                                    </p:set>
                                    <p:animEffect transition="in" filter="strips(upRight)">
                                      <p:cBhvr>
                                        <p:cTn id="16" dur="1000"/>
                                        <p:tgtEl>
                                          <p:spTgt spid="113"/>
                                        </p:tgtEl>
                                      </p:cBhvr>
                                    </p:animEffect>
                                  </p:childTnLst>
                                </p:cTn>
                              </p:par>
                            </p:childTnLst>
                          </p:cTn>
                        </p:par>
                        <p:par>
                          <p:cTn id="17" fill="hold">
                            <p:stCondLst>
                              <p:cond delay="1500"/>
                            </p:stCondLst>
                            <p:childTnLst>
                              <p:par>
                                <p:cTn id="18" presetID="2" presetClass="entr" presetSubtype="1" accel="50000" decel="50000" fill="hold" nodeType="afterEffect">
                                  <p:stCondLst>
                                    <p:cond delay="0"/>
                                  </p:stCondLst>
                                  <p:childTnLst>
                                    <p:set>
                                      <p:cBhvr>
                                        <p:cTn id="19" dur="1" fill="hold">
                                          <p:stCondLst>
                                            <p:cond delay="0"/>
                                          </p:stCondLst>
                                        </p:cTn>
                                        <p:tgtEl>
                                          <p:spTgt spid="79"/>
                                        </p:tgtEl>
                                        <p:attrNameLst>
                                          <p:attrName>style.visibility</p:attrName>
                                        </p:attrNameLst>
                                      </p:cBhvr>
                                      <p:to>
                                        <p:strVal val="visible"/>
                                      </p:to>
                                    </p:set>
                                    <p:anim calcmode="lin" valueType="num">
                                      <p:cBhvr additive="base">
                                        <p:cTn id="20" dur="500" fill="hold"/>
                                        <p:tgtEl>
                                          <p:spTgt spid="79"/>
                                        </p:tgtEl>
                                        <p:attrNameLst>
                                          <p:attrName>ppt_x</p:attrName>
                                        </p:attrNameLst>
                                      </p:cBhvr>
                                      <p:tavLst>
                                        <p:tav tm="0">
                                          <p:val>
                                            <p:strVal val="#ppt_x"/>
                                          </p:val>
                                        </p:tav>
                                        <p:tav tm="100000">
                                          <p:val>
                                            <p:strVal val="#ppt_x"/>
                                          </p:val>
                                        </p:tav>
                                      </p:tavLst>
                                    </p:anim>
                                    <p:anim calcmode="lin" valueType="num">
                                      <p:cBhvr additive="base">
                                        <p:cTn id="21" dur="500" fill="hold"/>
                                        <p:tgtEl>
                                          <p:spTgt spid="79"/>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12" presetClass="entr" presetSubtype="8" fill="hold" nodeType="afterEffect">
                                  <p:stCondLst>
                                    <p:cond delay="0"/>
                                  </p:stCondLst>
                                  <p:childTnLst>
                                    <p:set>
                                      <p:cBhvr>
                                        <p:cTn id="24" dur="1" fill="hold">
                                          <p:stCondLst>
                                            <p:cond delay="0"/>
                                          </p:stCondLst>
                                        </p:cTn>
                                        <p:tgtEl>
                                          <p:spTgt spid="96"/>
                                        </p:tgtEl>
                                        <p:attrNameLst>
                                          <p:attrName>style.visibility</p:attrName>
                                        </p:attrNameLst>
                                      </p:cBhvr>
                                      <p:to>
                                        <p:strVal val="visible"/>
                                      </p:to>
                                    </p:set>
                                    <p:animEffect transition="in" filter="slide(fromLeft)">
                                      <p:cBhvr>
                                        <p:cTn id="25" dur="500"/>
                                        <p:tgtEl>
                                          <p:spTgt spid="96"/>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89"/>
                                        </p:tgtEl>
                                        <p:attrNameLst>
                                          <p:attrName>style.visibility</p:attrName>
                                        </p:attrNameLst>
                                      </p:cBhvr>
                                      <p:to>
                                        <p:strVal val="visible"/>
                                      </p:to>
                                    </p:set>
                                    <p:anim calcmode="lin" valueType="num">
                                      <p:cBhvr>
                                        <p:cTn id="29" dur="500" fill="hold"/>
                                        <p:tgtEl>
                                          <p:spTgt spid="89"/>
                                        </p:tgtEl>
                                        <p:attrNameLst>
                                          <p:attrName>ppt_w</p:attrName>
                                        </p:attrNameLst>
                                      </p:cBhvr>
                                      <p:tavLst>
                                        <p:tav tm="0">
                                          <p:val>
                                            <p:fltVal val="0"/>
                                          </p:val>
                                        </p:tav>
                                        <p:tav tm="100000">
                                          <p:val>
                                            <p:strVal val="#ppt_w"/>
                                          </p:val>
                                        </p:tav>
                                      </p:tavLst>
                                    </p:anim>
                                    <p:anim calcmode="lin" valueType="num">
                                      <p:cBhvr>
                                        <p:cTn id="30" dur="500" fill="hold"/>
                                        <p:tgtEl>
                                          <p:spTgt spid="89"/>
                                        </p:tgtEl>
                                        <p:attrNameLst>
                                          <p:attrName>ppt_h</p:attrName>
                                        </p:attrNameLst>
                                      </p:cBhvr>
                                      <p:tavLst>
                                        <p:tav tm="0">
                                          <p:val>
                                            <p:fltVal val="0"/>
                                          </p:val>
                                        </p:tav>
                                        <p:tav tm="100000">
                                          <p:val>
                                            <p:strVal val="#ppt_h"/>
                                          </p:val>
                                        </p:tav>
                                      </p:tavLst>
                                    </p:anim>
                                    <p:animEffect transition="in" filter="fade">
                                      <p:cBhvr>
                                        <p:cTn id="31" dur="500"/>
                                        <p:tgtEl>
                                          <p:spTgt spid="89"/>
                                        </p:tgtEl>
                                      </p:cBhvr>
                                    </p:animEffect>
                                  </p:childTnLst>
                                </p:cTn>
                              </p:par>
                            </p:childTnLst>
                          </p:cTn>
                        </p:par>
                        <p:par>
                          <p:cTn id="32" fill="hold">
                            <p:stCondLst>
                              <p:cond delay="3000"/>
                            </p:stCondLst>
                            <p:childTnLst>
                              <p:par>
                                <p:cTn id="33" presetID="2" presetClass="entr" presetSubtype="1" accel="50000" decel="5000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 calcmode="lin" valueType="num">
                                      <p:cBhvr additive="base">
                                        <p:cTn id="35" dur="500" fill="hold"/>
                                        <p:tgtEl>
                                          <p:spTgt spid="76"/>
                                        </p:tgtEl>
                                        <p:attrNameLst>
                                          <p:attrName>ppt_x</p:attrName>
                                        </p:attrNameLst>
                                      </p:cBhvr>
                                      <p:tavLst>
                                        <p:tav tm="0">
                                          <p:val>
                                            <p:strVal val="#ppt_x"/>
                                          </p:val>
                                        </p:tav>
                                        <p:tav tm="100000">
                                          <p:val>
                                            <p:strVal val="#ppt_x"/>
                                          </p:val>
                                        </p:tav>
                                      </p:tavLst>
                                    </p:anim>
                                    <p:anim calcmode="lin" valueType="num">
                                      <p:cBhvr additive="base">
                                        <p:cTn id="36" dur="500" fill="hold"/>
                                        <p:tgtEl>
                                          <p:spTgt spid="7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12" presetClass="entr" presetSubtype="8" fill="hold" nodeType="afterEffect">
                                  <p:stCondLst>
                                    <p:cond delay="0"/>
                                  </p:stCondLst>
                                  <p:childTnLst>
                                    <p:set>
                                      <p:cBhvr>
                                        <p:cTn id="39" dur="1" fill="hold">
                                          <p:stCondLst>
                                            <p:cond delay="0"/>
                                          </p:stCondLst>
                                        </p:cTn>
                                        <p:tgtEl>
                                          <p:spTgt spid="90"/>
                                        </p:tgtEl>
                                        <p:attrNameLst>
                                          <p:attrName>style.visibility</p:attrName>
                                        </p:attrNameLst>
                                      </p:cBhvr>
                                      <p:to>
                                        <p:strVal val="visible"/>
                                      </p:to>
                                    </p:set>
                                    <p:animEffect transition="in" filter="slide(fromLeft)">
                                      <p:cBhvr>
                                        <p:cTn id="40" dur="500"/>
                                        <p:tgtEl>
                                          <p:spTgt spid="9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86"/>
                                        </p:tgtEl>
                                        <p:attrNameLst>
                                          <p:attrName>style.visibility</p:attrName>
                                        </p:attrNameLst>
                                      </p:cBhvr>
                                      <p:to>
                                        <p:strVal val="visible"/>
                                      </p:to>
                                    </p:set>
                                    <p:anim calcmode="lin" valueType="num">
                                      <p:cBhvr>
                                        <p:cTn id="44" dur="500" fill="hold"/>
                                        <p:tgtEl>
                                          <p:spTgt spid="86"/>
                                        </p:tgtEl>
                                        <p:attrNameLst>
                                          <p:attrName>ppt_w</p:attrName>
                                        </p:attrNameLst>
                                      </p:cBhvr>
                                      <p:tavLst>
                                        <p:tav tm="0">
                                          <p:val>
                                            <p:fltVal val="0"/>
                                          </p:val>
                                        </p:tav>
                                        <p:tav tm="100000">
                                          <p:val>
                                            <p:strVal val="#ppt_w"/>
                                          </p:val>
                                        </p:tav>
                                      </p:tavLst>
                                    </p:anim>
                                    <p:anim calcmode="lin" valueType="num">
                                      <p:cBhvr>
                                        <p:cTn id="45" dur="500" fill="hold"/>
                                        <p:tgtEl>
                                          <p:spTgt spid="86"/>
                                        </p:tgtEl>
                                        <p:attrNameLst>
                                          <p:attrName>ppt_h</p:attrName>
                                        </p:attrNameLst>
                                      </p:cBhvr>
                                      <p:tavLst>
                                        <p:tav tm="0">
                                          <p:val>
                                            <p:fltVal val="0"/>
                                          </p:val>
                                        </p:tav>
                                        <p:tav tm="100000">
                                          <p:val>
                                            <p:strVal val="#ppt_h"/>
                                          </p:val>
                                        </p:tav>
                                      </p:tavLst>
                                    </p:anim>
                                    <p:animEffect transition="in" filter="fade">
                                      <p:cBhvr>
                                        <p:cTn id="46" dur="500"/>
                                        <p:tgtEl>
                                          <p:spTgt spid="86"/>
                                        </p:tgtEl>
                                      </p:cBhvr>
                                    </p:animEffect>
                                  </p:childTnLst>
                                </p:cTn>
                              </p:par>
                            </p:childTnLst>
                          </p:cTn>
                        </p:par>
                        <p:par>
                          <p:cTn id="47" fill="hold">
                            <p:stCondLst>
                              <p:cond delay="4500"/>
                            </p:stCondLst>
                            <p:childTnLst>
                              <p:par>
                                <p:cTn id="48" presetID="2" presetClass="entr" presetSubtype="1" accel="50000" decel="50000" fill="hold"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500" fill="hold"/>
                                        <p:tgtEl>
                                          <p:spTgt spid="70"/>
                                        </p:tgtEl>
                                        <p:attrNameLst>
                                          <p:attrName>ppt_x</p:attrName>
                                        </p:attrNameLst>
                                      </p:cBhvr>
                                      <p:tavLst>
                                        <p:tav tm="0">
                                          <p:val>
                                            <p:strVal val="#ppt_x"/>
                                          </p:val>
                                        </p:tav>
                                        <p:tav tm="100000">
                                          <p:val>
                                            <p:strVal val="#ppt_x"/>
                                          </p:val>
                                        </p:tav>
                                      </p:tavLst>
                                    </p:anim>
                                    <p:anim calcmode="lin" valueType="num">
                                      <p:cBhvr additive="base">
                                        <p:cTn id="51" dur="500" fill="hold"/>
                                        <p:tgtEl>
                                          <p:spTgt spid="70"/>
                                        </p:tgtEl>
                                        <p:attrNameLst>
                                          <p:attrName>ppt_y</p:attrName>
                                        </p:attrNameLst>
                                      </p:cBhvr>
                                      <p:tavLst>
                                        <p:tav tm="0">
                                          <p:val>
                                            <p:strVal val="0-#ppt_h/2"/>
                                          </p:val>
                                        </p:tav>
                                        <p:tav tm="100000">
                                          <p:val>
                                            <p:strVal val="#ppt_y"/>
                                          </p:val>
                                        </p:tav>
                                      </p:tavLst>
                                    </p:anim>
                                  </p:childTnLst>
                                </p:cTn>
                              </p:par>
                            </p:childTnLst>
                          </p:cTn>
                        </p:par>
                        <p:par>
                          <p:cTn id="52" fill="hold">
                            <p:stCondLst>
                              <p:cond delay="5000"/>
                            </p:stCondLst>
                            <p:childTnLst>
                              <p:par>
                                <p:cTn id="53" presetID="12" presetClass="entr" presetSubtype="8" fill="hold"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slide(fromLeft)">
                                      <p:cBhvr>
                                        <p:cTn id="55" dur="500"/>
                                        <p:tgtEl>
                                          <p:spTgt spid="93"/>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p:cTn id="59" dur="500" fill="hold"/>
                                        <p:tgtEl>
                                          <p:spTgt spid="88"/>
                                        </p:tgtEl>
                                        <p:attrNameLst>
                                          <p:attrName>ppt_w</p:attrName>
                                        </p:attrNameLst>
                                      </p:cBhvr>
                                      <p:tavLst>
                                        <p:tav tm="0">
                                          <p:val>
                                            <p:fltVal val="0"/>
                                          </p:val>
                                        </p:tav>
                                        <p:tav tm="100000">
                                          <p:val>
                                            <p:strVal val="#ppt_w"/>
                                          </p:val>
                                        </p:tav>
                                      </p:tavLst>
                                    </p:anim>
                                    <p:anim calcmode="lin" valueType="num">
                                      <p:cBhvr>
                                        <p:cTn id="60" dur="500" fill="hold"/>
                                        <p:tgtEl>
                                          <p:spTgt spid="88"/>
                                        </p:tgtEl>
                                        <p:attrNameLst>
                                          <p:attrName>ppt_h</p:attrName>
                                        </p:attrNameLst>
                                      </p:cBhvr>
                                      <p:tavLst>
                                        <p:tav tm="0">
                                          <p:val>
                                            <p:fltVal val="0"/>
                                          </p:val>
                                        </p:tav>
                                        <p:tav tm="100000">
                                          <p:val>
                                            <p:strVal val="#ppt_h"/>
                                          </p:val>
                                        </p:tav>
                                      </p:tavLst>
                                    </p:anim>
                                    <p:animEffect transition="in" filter="fade">
                                      <p:cBhvr>
                                        <p:cTn id="61" dur="500"/>
                                        <p:tgtEl>
                                          <p:spTgt spid="88"/>
                                        </p:tgtEl>
                                      </p:cBhvr>
                                    </p:animEffect>
                                  </p:childTnLst>
                                </p:cTn>
                              </p:par>
                            </p:childTnLst>
                          </p:cTn>
                        </p:par>
                        <p:par>
                          <p:cTn id="62" fill="hold">
                            <p:stCondLst>
                              <p:cond delay="6000"/>
                            </p:stCondLst>
                            <p:childTnLst>
                              <p:par>
                                <p:cTn id="63" presetID="2" presetClass="entr" presetSubtype="1" accel="50000" decel="5000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additive="base">
                                        <p:cTn id="65" dur="500" fill="hold"/>
                                        <p:tgtEl>
                                          <p:spTgt spid="73"/>
                                        </p:tgtEl>
                                        <p:attrNameLst>
                                          <p:attrName>ppt_x</p:attrName>
                                        </p:attrNameLst>
                                      </p:cBhvr>
                                      <p:tavLst>
                                        <p:tav tm="0">
                                          <p:val>
                                            <p:strVal val="#ppt_x"/>
                                          </p:val>
                                        </p:tav>
                                        <p:tav tm="100000">
                                          <p:val>
                                            <p:strVal val="#ppt_x"/>
                                          </p:val>
                                        </p:tav>
                                      </p:tavLst>
                                    </p:anim>
                                    <p:anim calcmode="lin" valueType="num">
                                      <p:cBhvr additive="base">
                                        <p:cTn id="66" dur="500" fill="hold"/>
                                        <p:tgtEl>
                                          <p:spTgt spid="73"/>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12" presetClass="entr" presetSubtype="8" fill="hold" nodeType="afterEffect">
                                  <p:stCondLst>
                                    <p:cond delay="0"/>
                                  </p:stCondLst>
                                  <p:childTnLst>
                                    <p:set>
                                      <p:cBhvr>
                                        <p:cTn id="69" dur="1" fill="hold">
                                          <p:stCondLst>
                                            <p:cond delay="0"/>
                                          </p:stCondLst>
                                        </p:cTn>
                                        <p:tgtEl>
                                          <p:spTgt spid="99"/>
                                        </p:tgtEl>
                                        <p:attrNameLst>
                                          <p:attrName>style.visibility</p:attrName>
                                        </p:attrNameLst>
                                      </p:cBhvr>
                                      <p:to>
                                        <p:strVal val="visible"/>
                                      </p:to>
                                    </p:set>
                                    <p:animEffect transition="in" filter="slide(fromLeft)">
                                      <p:cBhvr>
                                        <p:cTn id="70" dur="500"/>
                                        <p:tgtEl>
                                          <p:spTgt spid="9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87"/>
                                        </p:tgtEl>
                                        <p:attrNameLst>
                                          <p:attrName>style.visibility</p:attrName>
                                        </p:attrNameLst>
                                      </p:cBhvr>
                                      <p:to>
                                        <p:strVal val="visible"/>
                                      </p:to>
                                    </p:set>
                                    <p:anim calcmode="lin" valueType="num">
                                      <p:cBhvr>
                                        <p:cTn id="74" dur="500" fill="hold"/>
                                        <p:tgtEl>
                                          <p:spTgt spid="87"/>
                                        </p:tgtEl>
                                        <p:attrNameLst>
                                          <p:attrName>ppt_w</p:attrName>
                                        </p:attrNameLst>
                                      </p:cBhvr>
                                      <p:tavLst>
                                        <p:tav tm="0">
                                          <p:val>
                                            <p:fltVal val="0"/>
                                          </p:val>
                                        </p:tav>
                                        <p:tav tm="100000">
                                          <p:val>
                                            <p:strVal val="#ppt_w"/>
                                          </p:val>
                                        </p:tav>
                                      </p:tavLst>
                                    </p:anim>
                                    <p:anim calcmode="lin" valueType="num">
                                      <p:cBhvr>
                                        <p:cTn id="75" dur="500" fill="hold"/>
                                        <p:tgtEl>
                                          <p:spTgt spid="87"/>
                                        </p:tgtEl>
                                        <p:attrNameLst>
                                          <p:attrName>ppt_h</p:attrName>
                                        </p:attrNameLst>
                                      </p:cBhvr>
                                      <p:tavLst>
                                        <p:tav tm="0">
                                          <p:val>
                                            <p:fltVal val="0"/>
                                          </p:val>
                                        </p:tav>
                                        <p:tav tm="100000">
                                          <p:val>
                                            <p:strVal val="#ppt_h"/>
                                          </p:val>
                                        </p:tav>
                                      </p:tavLst>
                                    </p:anim>
                                    <p:animEffect transition="in" filter="fade">
                                      <p:cBhvr>
                                        <p:cTn id="76" dur="500"/>
                                        <p:tgtEl>
                                          <p:spTgt spid="87"/>
                                        </p:tgtEl>
                                      </p:cBhvr>
                                    </p:animEffect>
                                  </p:childTnLst>
                                </p:cTn>
                              </p:par>
                            </p:childTnLst>
                          </p:cTn>
                        </p:par>
                        <p:par>
                          <p:cTn id="77" fill="hold">
                            <p:stCondLst>
                              <p:cond delay="7500"/>
                            </p:stCondLst>
                            <p:childTnLst>
                              <p:par>
                                <p:cTn id="78" presetID="10" presetClass="entr" presetSubtype="0"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Effect transition="in" filter="fade">
                                      <p:cBhvr>
                                        <p:cTn id="8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P spid="89" grpId="0"/>
      <p:bldP spid="5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a:t>PART  FOUR</a:t>
            </a:r>
            <a:endParaRPr lang="zh-CN" altLang="en-US"/>
          </a:p>
          <a:p>
            <a:endParaRPr lang="zh-CN" altLang="en-US"/>
          </a:p>
        </p:txBody>
      </p:sp>
      <p:sp>
        <p:nvSpPr>
          <p:cNvPr id="3" name="文本占位符 2"/>
          <p:cNvSpPr>
            <a:spLocks noGrp="1"/>
          </p:cNvSpPr>
          <p:nvPr>
            <p:ph type="body" sz="quarter" idx="11"/>
          </p:nvPr>
        </p:nvSpPr>
        <p:spPr/>
        <p:txBody>
          <a:bodyPr>
            <a:normAutofit lnSpcReduction="10000"/>
          </a:bodyPr>
          <a:lstStyle/>
          <a:p>
            <a:r>
              <a:rPr lang="zh-CN" altLang="en-US"/>
              <a:t>教学反思</a:t>
            </a:r>
          </a:p>
          <a:p>
            <a:endParaRPr lang="zh-CN" altLang="en-US"/>
          </a:p>
        </p:txBody>
      </p:sp>
    </p:spTree>
  </p:cSld>
  <p:clrMapOvr>
    <a:masterClrMapping/>
  </p:clrMapOvr>
  <p:transition spd="slow" advClick="0" advTm="0">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ent Arrow 13"/>
          <p:cNvSpPr/>
          <p:nvPr/>
        </p:nvSpPr>
        <p:spPr>
          <a:xfrm rot="10800000" flipH="1">
            <a:off x="3547595" y="5436840"/>
            <a:ext cx="2282843" cy="603675"/>
          </a:xfrm>
          <a:prstGeom prst="bentArrow">
            <a:avLst>
              <a:gd name="adj1" fmla="val 17673"/>
              <a:gd name="adj2" fmla="val 3577"/>
              <a:gd name="adj3" fmla="val 0"/>
              <a:gd name="adj4" fmla="val 703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nvGrpSpPr>
          <p:cNvPr id="10" name="Group 9"/>
          <p:cNvGrpSpPr/>
          <p:nvPr/>
        </p:nvGrpSpPr>
        <p:grpSpPr>
          <a:xfrm flipH="1">
            <a:off x="6402892" y="3201803"/>
            <a:ext cx="1444816" cy="3656220"/>
            <a:chOff x="2152507" y="1411974"/>
            <a:chExt cx="1739158" cy="3516910"/>
          </a:xfrm>
          <a:solidFill>
            <a:schemeClr val="accent6"/>
          </a:solidFill>
        </p:grpSpPr>
        <p:sp>
          <p:nvSpPr>
            <p:cNvPr id="11" name="Bent Arrow 10"/>
            <p:cNvSpPr/>
            <p:nvPr/>
          </p:nvSpPr>
          <p:spPr>
            <a:xfrm rot="16200000">
              <a:off x="1677486" y="1886995"/>
              <a:ext cx="1819621" cy="869579"/>
            </a:xfrm>
            <a:prstGeom prst="bentArrow">
              <a:avLst>
                <a:gd name="adj1" fmla="val 17673"/>
                <a:gd name="adj2" fmla="val 10250"/>
                <a:gd name="adj3" fmla="val 0"/>
                <a:gd name="adj4" fmla="val 7030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2" name="Bent Arrow 11"/>
            <p:cNvSpPr/>
            <p:nvPr/>
          </p:nvSpPr>
          <p:spPr>
            <a:xfrm rot="5400000">
              <a:off x="2547066" y="3584284"/>
              <a:ext cx="1819620" cy="869579"/>
            </a:xfrm>
            <a:prstGeom prst="bentArrow">
              <a:avLst>
                <a:gd name="adj1" fmla="val 17673"/>
                <a:gd name="adj2" fmla="val 10250"/>
                <a:gd name="adj3" fmla="val 0"/>
                <a:gd name="adj4" fmla="val 7030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grpSp>
        <p:nvGrpSpPr>
          <p:cNvPr id="27" name="Group 26"/>
          <p:cNvGrpSpPr/>
          <p:nvPr/>
        </p:nvGrpSpPr>
        <p:grpSpPr>
          <a:xfrm>
            <a:off x="6326429" y="2533696"/>
            <a:ext cx="2891055" cy="1817016"/>
            <a:chOff x="686838" y="2184398"/>
            <a:chExt cx="1192213" cy="749301"/>
          </a:xfrm>
          <a:solidFill>
            <a:schemeClr val="accent6"/>
          </a:solidFill>
        </p:grpSpPr>
        <p:sp>
          <p:nvSpPr>
            <p:cNvPr id="28" name="Freeform 7"/>
            <p:cNvSpPr>
              <a:spLocks noEditPoints="1"/>
            </p:cNvSpPr>
            <p:nvPr/>
          </p:nvSpPr>
          <p:spPr bwMode="auto">
            <a:xfrm>
              <a:off x="686838" y="2198686"/>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vert="horz" wrap="square" lIns="121920" tIns="60960" rIns="121920" bIns="60960" numCol="1" anchor="t" anchorCtr="0" compatLnSpc="1"/>
            <a:lstStyle/>
            <a:p>
              <a:endParaRPr lang="en-US" sz="2400" dirty="0">
                <a:solidFill>
                  <a:schemeClr val="accent4">
                    <a:lumMod val="50000"/>
                  </a:schemeClr>
                </a:solidFill>
              </a:endParaRPr>
            </a:p>
          </p:txBody>
        </p:sp>
        <p:sp>
          <p:nvSpPr>
            <p:cNvPr id="29" name="Freeform 8"/>
            <p:cNvSpPr/>
            <p:nvPr/>
          </p:nvSpPr>
          <p:spPr bwMode="auto">
            <a:xfrm>
              <a:off x="1296438" y="2184398"/>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vert="horz" wrap="square" lIns="121920" tIns="60960" rIns="121920" bIns="60960" numCol="1" anchor="t" anchorCtr="0" compatLnSpc="1"/>
            <a:lstStyle/>
            <a:p>
              <a:endParaRPr lang="en-US" sz="2400" dirty="0">
                <a:solidFill>
                  <a:schemeClr val="accent4">
                    <a:lumMod val="50000"/>
                  </a:schemeClr>
                </a:solidFill>
              </a:endParaRPr>
            </a:p>
          </p:txBody>
        </p:sp>
      </p:grpSp>
      <p:sp>
        <p:nvSpPr>
          <p:cNvPr id="13" name="Up Arrow 12"/>
          <p:cNvSpPr/>
          <p:nvPr/>
        </p:nvSpPr>
        <p:spPr>
          <a:xfrm>
            <a:off x="5749912" y="2227954"/>
            <a:ext cx="284709" cy="4630047"/>
          </a:xfrm>
          <a:prstGeom prst="upArrow">
            <a:avLst>
              <a:gd name="adj1" fmla="val 53549"/>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1" name="Group 20"/>
          <p:cNvGrpSpPr/>
          <p:nvPr/>
        </p:nvGrpSpPr>
        <p:grpSpPr>
          <a:xfrm>
            <a:off x="4198469" y="1189226"/>
            <a:ext cx="3392623" cy="2132249"/>
            <a:chOff x="686838" y="2184398"/>
            <a:chExt cx="1192213" cy="749301"/>
          </a:xfrm>
          <a:solidFill>
            <a:schemeClr val="accent2"/>
          </a:solidFill>
        </p:grpSpPr>
        <p:sp>
          <p:nvSpPr>
            <p:cNvPr id="22" name="Freeform 7"/>
            <p:cNvSpPr>
              <a:spLocks noEditPoints="1"/>
            </p:cNvSpPr>
            <p:nvPr/>
          </p:nvSpPr>
          <p:spPr bwMode="auto">
            <a:xfrm>
              <a:off x="686838" y="2198686"/>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vert="horz" wrap="square" lIns="121920" tIns="60960" rIns="121920" bIns="60960" numCol="1" anchor="t" anchorCtr="0" compatLnSpc="1"/>
            <a:lstStyle/>
            <a:p>
              <a:endParaRPr lang="en-US" sz="2400" dirty="0">
                <a:solidFill>
                  <a:schemeClr val="accent4">
                    <a:lumMod val="50000"/>
                  </a:schemeClr>
                </a:solidFill>
              </a:endParaRPr>
            </a:p>
          </p:txBody>
        </p:sp>
        <p:sp>
          <p:nvSpPr>
            <p:cNvPr id="23" name="Freeform 8"/>
            <p:cNvSpPr/>
            <p:nvPr/>
          </p:nvSpPr>
          <p:spPr bwMode="auto">
            <a:xfrm>
              <a:off x="1296438" y="2184398"/>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vert="horz" wrap="square" lIns="121920" tIns="60960" rIns="121920" bIns="60960" numCol="1" anchor="t" anchorCtr="0" compatLnSpc="1"/>
            <a:lstStyle/>
            <a:p>
              <a:endParaRPr lang="en-US" sz="2400" dirty="0">
                <a:solidFill>
                  <a:schemeClr val="accent4">
                    <a:lumMod val="50000"/>
                  </a:schemeClr>
                </a:solidFill>
              </a:endParaRPr>
            </a:p>
          </p:txBody>
        </p:sp>
      </p:grpSp>
      <p:sp>
        <p:nvSpPr>
          <p:cNvPr id="6" name="Up Arrow 5"/>
          <p:cNvSpPr/>
          <p:nvPr/>
        </p:nvSpPr>
        <p:spPr>
          <a:xfrm>
            <a:off x="6092873" y="3634155"/>
            <a:ext cx="248640" cy="3223844"/>
          </a:xfrm>
          <a:prstGeom prst="upArrow">
            <a:avLst>
              <a:gd name="adj1" fmla="val 53549"/>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 name="Group 8"/>
          <p:cNvGrpSpPr/>
          <p:nvPr/>
        </p:nvGrpSpPr>
        <p:grpSpPr>
          <a:xfrm>
            <a:off x="4160157" y="3199689"/>
            <a:ext cx="1444815" cy="3658335"/>
            <a:chOff x="2152508" y="1409938"/>
            <a:chExt cx="1739157" cy="3518946"/>
          </a:xfrm>
          <a:solidFill>
            <a:schemeClr val="accent1"/>
          </a:solidFill>
        </p:grpSpPr>
        <p:sp>
          <p:nvSpPr>
            <p:cNvPr id="5" name="Bent Arrow 4"/>
            <p:cNvSpPr/>
            <p:nvPr/>
          </p:nvSpPr>
          <p:spPr>
            <a:xfrm rot="16200000">
              <a:off x="1677487" y="1884959"/>
              <a:ext cx="1819622" cy="869579"/>
            </a:xfrm>
            <a:prstGeom prst="bentArrow">
              <a:avLst>
                <a:gd name="adj1" fmla="val 17673"/>
                <a:gd name="adj2" fmla="val 10250"/>
                <a:gd name="adj3" fmla="val 0"/>
                <a:gd name="adj4" fmla="val 7030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 name="Bent Arrow 7"/>
            <p:cNvSpPr/>
            <p:nvPr/>
          </p:nvSpPr>
          <p:spPr>
            <a:xfrm rot="5400000">
              <a:off x="2547066" y="3584284"/>
              <a:ext cx="1819620" cy="869579"/>
            </a:xfrm>
            <a:prstGeom prst="bentArrow">
              <a:avLst>
                <a:gd name="adj1" fmla="val 17673"/>
                <a:gd name="adj2" fmla="val 10250"/>
                <a:gd name="adj3" fmla="val 0"/>
                <a:gd name="adj4" fmla="val 7030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sp>
        <p:nvSpPr>
          <p:cNvPr id="15" name="Bent Arrow 14"/>
          <p:cNvSpPr/>
          <p:nvPr/>
        </p:nvSpPr>
        <p:spPr>
          <a:xfrm rot="10800000">
            <a:off x="6263744" y="5436838"/>
            <a:ext cx="2290153" cy="904025"/>
          </a:xfrm>
          <a:prstGeom prst="bentArrow">
            <a:avLst>
              <a:gd name="adj1" fmla="val 17673"/>
              <a:gd name="adj2" fmla="val 3577"/>
              <a:gd name="adj3" fmla="val 0"/>
              <a:gd name="adj4" fmla="val 703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nvGrpSpPr>
          <p:cNvPr id="20" name="Group 19"/>
          <p:cNvGrpSpPr/>
          <p:nvPr/>
        </p:nvGrpSpPr>
        <p:grpSpPr>
          <a:xfrm>
            <a:off x="3100436" y="2200620"/>
            <a:ext cx="2280901" cy="1433537"/>
            <a:chOff x="686838" y="2184398"/>
            <a:chExt cx="1192213" cy="749301"/>
          </a:xfrm>
          <a:solidFill>
            <a:schemeClr val="accent1"/>
          </a:solidFill>
        </p:grpSpPr>
        <p:sp>
          <p:nvSpPr>
            <p:cNvPr id="17" name="Freeform 7"/>
            <p:cNvSpPr>
              <a:spLocks noEditPoints="1"/>
            </p:cNvSpPr>
            <p:nvPr/>
          </p:nvSpPr>
          <p:spPr bwMode="auto">
            <a:xfrm>
              <a:off x="686838" y="2198686"/>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vert="horz" wrap="square" lIns="121920" tIns="60960" rIns="121920" bIns="60960" numCol="1" anchor="t" anchorCtr="0" compatLnSpc="1"/>
            <a:lstStyle/>
            <a:p>
              <a:endParaRPr lang="en-US" sz="2400" dirty="0">
                <a:solidFill>
                  <a:schemeClr val="accent4">
                    <a:lumMod val="50000"/>
                  </a:schemeClr>
                </a:solidFill>
              </a:endParaRPr>
            </a:p>
          </p:txBody>
        </p:sp>
        <p:sp>
          <p:nvSpPr>
            <p:cNvPr id="19" name="Freeform 8"/>
            <p:cNvSpPr/>
            <p:nvPr/>
          </p:nvSpPr>
          <p:spPr bwMode="auto">
            <a:xfrm>
              <a:off x="1296438" y="2184398"/>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vert="horz" wrap="square" lIns="121920" tIns="60960" rIns="121920" bIns="60960" numCol="1" anchor="t" anchorCtr="0" compatLnSpc="1"/>
            <a:lstStyle/>
            <a:p>
              <a:endParaRPr lang="en-US" sz="2400" dirty="0">
                <a:solidFill>
                  <a:schemeClr val="accent4">
                    <a:lumMod val="50000"/>
                  </a:schemeClr>
                </a:solidFill>
              </a:endParaRPr>
            </a:p>
          </p:txBody>
        </p:sp>
      </p:grpSp>
      <p:grpSp>
        <p:nvGrpSpPr>
          <p:cNvPr id="24" name="Group 23"/>
          <p:cNvGrpSpPr/>
          <p:nvPr/>
        </p:nvGrpSpPr>
        <p:grpSpPr>
          <a:xfrm>
            <a:off x="5097479" y="2584098"/>
            <a:ext cx="2280901" cy="1433537"/>
            <a:chOff x="686838" y="2184398"/>
            <a:chExt cx="1192213" cy="749301"/>
          </a:xfrm>
          <a:solidFill>
            <a:schemeClr val="accent3"/>
          </a:solidFill>
        </p:grpSpPr>
        <p:sp>
          <p:nvSpPr>
            <p:cNvPr id="25" name="Freeform 7"/>
            <p:cNvSpPr>
              <a:spLocks noEditPoints="1"/>
            </p:cNvSpPr>
            <p:nvPr/>
          </p:nvSpPr>
          <p:spPr bwMode="auto">
            <a:xfrm>
              <a:off x="686838" y="2198686"/>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vert="horz" wrap="square" lIns="121920" tIns="60960" rIns="121920" bIns="60960" numCol="1" anchor="t" anchorCtr="0" compatLnSpc="1"/>
            <a:lstStyle/>
            <a:p>
              <a:endParaRPr lang="en-US" sz="2400" dirty="0">
                <a:solidFill>
                  <a:schemeClr val="accent4">
                    <a:lumMod val="50000"/>
                  </a:schemeClr>
                </a:solidFill>
              </a:endParaRPr>
            </a:p>
          </p:txBody>
        </p:sp>
        <p:sp>
          <p:nvSpPr>
            <p:cNvPr id="26" name="Freeform 8"/>
            <p:cNvSpPr/>
            <p:nvPr/>
          </p:nvSpPr>
          <p:spPr bwMode="auto">
            <a:xfrm>
              <a:off x="1296438" y="2184398"/>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vert="horz" wrap="square" lIns="121920" tIns="60960" rIns="121920" bIns="60960" numCol="1" anchor="t" anchorCtr="0" compatLnSpc="1"/>
            <a:lstStyle/>
            <a:p>
              <a:endParaRPr lang="en-US" sz="2400" dirty="0">
                <a:solidFill>
                  <a:schemeClr val="accent4">
                    <a:lumMod val="50000"/>
                  </a:schemeClr>
                </a:solidFill>
              </a:endParaRPr>
            </a:p>
          </p:txBody>
        </p:sp>
      </p:grpSp>
      <p:grpSp>
        <p:nvGrpSpPr>
          <p:cNvPr id="30" name="Group 29"/>
          <p:cNvGrpSpPr/>
          <p:nvPr/>
        </p:nvGrpSpPr>
        <p:grpSpPr>
          <a:xfrm>
            <a:off x="2712993" y="4541583"/>
            <a:ext cx="1756313" cy="1103836"/>
            <a:chOff x="686838" y="2184398"/>
            <a:chExt cx="1192213" cy="749301"/>
          </a:xfrm>
          <a:solidFill>
            <a:schemeClr val="accent5"/>
          </a:solidFill>
        </p:grpSpPr>
        <p:sp>
          <p:nvSpPr>
            <p:cNvPr id="31" name="Freeform 7"/>
            <p:cNvSpPr>
              <a:spLocks noEditPoints="1"/>
            </p:cNvSpPr>
            <p:nvPr/>
          </p:nvSpPr>
          <p:spPr bwMode="auto">
            <a:xfrm>
              <a:off x="686838" y="2198686"/>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vert="horz" wrap="square" lIns="121920" tIns="60960" rIns="121920" bIns="60960" numCol="1" anchor="t" anchorCtr="0" compatLnSpc="1"/>
            <a:lstStyle/>
            <a:p>
              <a:endParaRPr lang="en-US" sz="2400" dirty="0">
                <a:solidFill>
                  <a:schemeClr val="accent4">
                    <a:lumMod val="50000"/>
                  </a:schemeClr>
                </a:solidFill>
              </a:endParaRPr>
            </a:p>
          </p:txBody>
        </p:sp>
        <p:sp>
          <p:nvSpPr>
            <p:cNvPr id="32" name="Freeform 8"/>
            <p:cNvSpPr/>
            <p:nvPr/>
          </p:nvSpPr>
          <p:spPr bwMode="auto">
            <a:xfrm>
              <a:off x="1296438" y="2184398"/>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vert="horz" wrap="square" lIns="121920" tIns="60960" rIns="121920" bIns="60960" numCol="1" anchor="t" anchorCtr="0" compatLnSpc="1"/>
            <a:lstStyle/>
            <a:p>
              <a:endParaRPr lang="en-US" sz="2400" dirty="0">
                <a:solidFill>
                  <a:schemeClr val="accent4">
                    <a:lumMod val="50000"/>
                  </a:schemeClr>
                </a:solidFill>
              </a:endParaRPr>
            </a:p>
          </p:txBody>
        </p:sp>
      </p:grpSp>
      <p:grpSp>
        <p:nvGrpSpPr>
          <p:cNvPr id="33" name="Group 32"/>
          <p:cNvGrpSpPr/>
          <p:nvPr/>
        </p:nvGrpSpPr>
        <p:grpSpPr>
          <a:xfrm>
            <a:off x="7675741" y="4541583"/>
            <a:ext cx="1756313" cy="1103836"/>
            <a:chOff x="686838" y="2184398"/>
            <a:chExt cx="1192213" cy="749301"/>
          </a:xfrm>
          <a:solidFill>
            <a:schemeClr val="accent3"/>
          </a:solidFill>
        </p:grpSpPr>
        <p:sp>
          <p:nvSpPr>
            <p:cNvPr id="34" name="Freeform 7"/>
            <p:cNvSpPr>
              <a:spLocks noEditPoints="1"/>
            </p:cNvSpPr>
            <p:nvPr/>
          </p:nvSpPr>
          <p:spPr bwMode="auto">
            <a:xfrm>
              <a:off x="686838" y="2198686"/>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vert="horz" wrap="square" lIns="121920" tIns="60960" rIns="121920" bIns="60960" numCol="1" anchor="t" anchorCtr="0" compatLnSpc="1"/>
            <a:lstStyle/>
            <a:p>
              <a:endParaRPr lang="en-US" sz="2400" dirty="0">
                <a:solidFill>
                  <a:schemeClr val="accent4">
                    <a:lumMod val="50000"/>
                  </a:schemeClr>
                </a:solidFill>
              </a:endParaRPr>
            </a:p>
          </p:txBody>
        </p:sp>
        <p:sp>
          <p:nvSpPr>
            <p:cNvPr id="35" name="Freeform 8"/>
            <p:cNvSpPr/>
            <p:nvPr/>
          </p:nvSpPr>
          <p:spPr bwMode="auto">
            <a:xfrm>
              <a:off x="1296438" y="2184398"/>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vert="horz" wrap="square" lIns="121920" tIns="60960" rIns="121920" bIns="60960" numCol="1" anchor="t" anchorCtr="0" compatLnSpc="1"/>
            <a:lstStyle/>
            <a:p>
              <a:endParaRPr lang="en-US" sz="2400" dirty="0">
                <a:solidFill>
                  <a:schemeClr val="accent4">
                    <a:lumMod val="50000"/>
                  </a:schemeClr>
                </a:solidFill>
              </a:endParaRPr>
            </a:p>
          </p:txBody>
        </p:sp>
      </p:grpSp>
      <p:sp>
        <p:nvSpPr>
          <p:cNvPr id="36" name="Freeform 5"/>
          <p:cNvSpPr>
            <a:spLocks noEditPoints="1"/>
          </p:cNvSpPr>
          <p:nvPr/>
        </p:nvSpPr>
        <p:spPr bwMode="auto">
          <a:xfrm>
            <a:off x="3811723" y="2584098"/>
            <a:ext cx="876309" cy="876309"/>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p>
        </p:txBody>
      </p:sp>
      <p:sp>
        <p:nvSpPr>
          <p:cNvPr id="37" name="Freeform 56"/>
          <p:cNvSpPr>
            <a:spLocks noEditPoints="1"/>
          </p:cNvSpPr>
          <p:nvPr/>
        </p:nvSpPr>
        <p:spPr bwMode="auto">
          <a:xfrm>
            <a:off x="5941639" y="3045199"/>
            <a:ext cx="644211" cy="64421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38" name="Freeform 24"/>
          <p:cNvSpPr>
            <a:spLocks noEditPoints="1"/>
          </p:cNvSpPr>
          <p:nvPr/>
        </p:nvSpPr>
        <p:spPr bwMode="auto">
          <a:xfrm>
            <a:off x="3281021" y="4838459"/>
            <a:ext cx="551023" cy="598379"/>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39" name="Freeform 57"/>
          <p:cNvSpPr>
            <a:spLocks noEditPoints="1"/>
          </p:cNvSpPr>
          <p:nvPr/>
        </p:nvSpPr>
        <p:spPr bwMode="auto">
          <a:xfrm>
            <a:off x="8276265" y="4925228"/>
            <a:ext cx="595019" cy="527499"/>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40" name="Freeform 152"/>
          <p:cNvSpPr>
            <a:spLocks noEditPoints="1"/>
          </p:cNvSpPr>
          <p:nvPr/>
        </p:nvSpPr>
        <p:spPr bwMode="auto">
          <a:xfrm>
            <a:off x="5590751" y="1897806"/>
            <a:ext cx="684853" cy="63289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41" name="Freeform 66"/>
          <p:cNvSpPr>
            <a:spLocks noEditPoints="1"/>
          </p:cNvSpPr>
          <p:nvPr/>
        </p:nvSpPr>
        <p:spPr bwMode="auto">
          <a:xfrm>
            <a:off x="7591091" y="3321475"/>
            <a:ext cx="726719" cy="563675"/>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54" name="矩形 53"/>
          <p:cNvSpPr/>
          <p:nvPr/>
        </p:nvSpPr>
        <p:spPr>
          <a:xfrm>
            <a:off x="8342284" y="1900363"/>
            <a:ext cx="2186232"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55" name="矩形 54"/>
          <p:cNvSpPr/>
          <p:nvPr/>
        </p:nvSpPr>
        <p:spPr>
          <a:xfrm>
            <a:off x="9287092" y="4376794"/>
            <a:ext cx="2186232"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56" name="矩形 55"/>
          <p:cNvSpPr/>
          <p:nvPr/>
        </p:nvSpPr>
        <p:spPr>
          <a:xfrm>
            <a:off x="1393079" y="4067749"/>
            <a:ext cx="2186232"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60" name="矩形 59"/>
          <p:cNvSpPr/>
          <p:nvPr/>
        </p:nvSpPr>
        <p:spPr>
          <a:xfrm>
            <a:off x="1497337" y="1617852"/>
            <a:ext cx="2186232"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Left)">
                                      <p:cBhvr>
                                        <p:cTn id="7" dur="500"/>
                                        <p:tgtEl>
                                          <p:spTgt spid="9"/>
                                        </p:tgtEl>
                                      </p:cBhvr>
                                    </p:animEffect>
                                  </p:childTnLst>
                                </p:cTn>
                              </p:par>
                              <p:par>
                                <p:cTn id="8" presetID="53" presetClass="entr" presetSubtype="16"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500"/>
                                        <p:tgtEl>
                                          <p:spTgt spid="13"/>
                                        </p:tgtEl>
                                      </p:cBhvr>
                                    </p:animEffect>
                                  </p:childTnLst>
                                </p:cTn>
                              </p:par>
                              <p:par>
                                <p:cTn id="23" presetID="53" presetClass="entr" presetSubtype="16"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childTnLst>
                                </p:cTn>
                              </p:par>
                            </p:childTnLst>
                          </p:cTn>
                        </p:par>
                        <p:par>
                          <p:cTn id="34" fill="hold">
                            <p:stCondLst>
                              <p:cond delay="2000"/>
                            </p:stCondLst>
                            <p:childTnLst>
                              <p:par>
                                <p:cTn id="35" presetID="18" presetClass="entr" presetSubtype="3"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strips(upRight)">
                                      <p:cBhvr>
                                        <p:cTn id="37" dur="500"/>
                                        <p:tgtEl>
                                          <p:spTgt spid="6"/>
                                        </p:tgtEl>
                                      </p:cBhvr>
                                    </p:animEffect>
                                  </p:childTnLst>
                                </p:cTn>
                              </p:par>
                              <p:par>
                                <p:cTn id="38" presetID="53" presetClass="entr" presetSubtype="16"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ppt_w</p:attrName>
                                        </p:attrNameLst>
                                      </p:cBhvr>
                                      <p:tavLst>
                                        <p:tav tm="0">
                                          <p:val>
                                            <p:fltVal val="0"/>
                                          </p:val>
                                        </p:tav>
                                        <p:tav tm="100000">
                                          <p:val>
                                            <p:strVal val="#ppt_w"/>
                                          </p:val>
                                        </p:tav>
                                      </p:tavLst>
                                    </p:anim>
                                    <p:anim calcmode="lin" valueType="num">
                                      <p:cBhvr>
                                        <p:cTn id="41" dur="500" fill="hold"/>
                                        <p:tgtEl>
                                          <p:spTgt spid="24"/>
                                        </p:tgtEl>
                                        <p:attrNameLst>
                                          <p:attrName>ppt_h</p:attrName>
                                        </p:attrNameLst>
                                      </p:cBhvr>
                                      <p:tavLst>
                                        <p:tav tm="0">
                                          <p:val>
                                            <p:fltVal val="0"/>
                                          </p:val>
                                        </p:tav>
                                        <p:tav tm="100000">
                                          <p:val>
                                            <p:strVal val="#ppt_h"/>
                                          </p:val>
                                        </p:tav>
                                      </p:tavLst>
                                    </p:anim>
                                    <p:animEffect transition="in" filter="fade">
                                      <p:cBhvr>
                                        <p:cTn id="42" dur="500"/>
                                        <p:tgtEl>
                                          <p:spTgt spid="24"/>
                                        </p:tgtEl>
                                      </p:cBhvr>
                                    </p:animEffect>
                                  </p:childTnLst>
                                </p:cTn>
                              </p:par>
                            </p:childTnLst>
                          </p:cTn>
                        </p:par>
                        <p:par>
                          <p:cTn id="43" fill="hold">
                            <p:stCondLst>
                              <p:cond delay="2500"/>
                            </p:stCondLst>
                            <p:childTnLst>
                              <p:par>
                                <p:cTn id="44" presetID="53" presetClass="entr" presetSubtype="16"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500" fill="hold"/>
                                        <p:tgtEl>
                                          <p:spTgt spid="37"/>
                                        </p:tgtEl>
                                        <p:attrNameLst>
                                          <p:attrName>ppt_w</p:attrName>
                                        </p:attrNameLst>
                                      </p:cBhvr>
                                      <p:tavLst>
                                        <p:tav tm="0">
                                          <p:val>
                                            <p:fltVal val="0"/>
                                          </p:val>
                                        </p:tav>
                                        <p:tav tm="100000">
                                          <p:val>
                                            <p:strVal val="#ppt_w"/>
                                          </p:val>
                                        </p:tav>
                                      </p:tavLst>
                                    </p:anim>
                                    <p:anim calcmode="lin" valueType="num">
                                      <p:cBhvr>
                                        <p:cTn id="47" dur="500" fill="hold"/>
                                        <p:tgtEl>
                                          <p:spTgt spid="37"/>
                                        </p:tgtEl>
                                        <p:attrNameLst>
                                          <p:attrName>ppt_h</p:attrName>
                                        </p:attrNameLst>
                                      </p:cBhvr>
                                      <p:tavLst>
                                        <p:tav tm="0">
                                          <p:val>
                                            <p:fltVal val="0"/>
                                          </p:val>
                                        </p:tav>
                                        <p:tav tm="100000">
                                          <p:val>
                                            <p:strVal val="#ppt_h"/>
                                          </p:val>
                                        </p:tav>
                                      </p:tavLst>
                                    </p:anim>
                                    <p:animEffect transition="in" filter="fade">
                                      <p:cBhvr>
                                        <p:cTn id="48" dur="500"/>
                                        <p:tgtEl>
                                          <p:spTgt spid="37"/>
                                        </p:tgtEl>
                                      </p:cBhvr>
                                    </p:animEffect>
                                  </p:childTnLst>
                                </p:cTn>
                              </p:par>
                            </p:childTnLst>
                          </p:cTn>
                        </p:par>
                        <p:par>
                          <p:cTn id="49" fill="hold">
                            <p:stCondLst>
                              <p:cond delay="3000"/>
                            </p:stCondLst>
                            <p:childTnLst>
                              <p:par>
                                <p:cTn id="50" presetID="18" presetClass="entr" presetSubtype="3"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strips(upRight)">
                                      <p:cBhvr>
                                        <p:cTn id="52" dur="500"/>
                                        <p:tgtEl>
                                          <p:spTgt spid="10"/>
                                        </p:tgtEl>
                                      </p:cBhvr>
                                    </p:animEffect>
                                  </p:childTnLst>
                                </p:cTn>
                              </p:par>
                              <p:par>
                                <p:cTn id="53" presetID="53" presetClass="entr" presetSubtype="16"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Effect transition="in" filter="fade">
                                      <p:cBhvr>
                                        <p:cTn id="57" dur="500"/>
                                        <p:tgtEl>
                                          <p:spTgt spid="27"/>
                                        </p:tgtEl>
                                      </p:cBhvr>
                                    </p:animEffect>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p:cTn id="61" dur="500" fill="hold"/>
                                        <p:tgtEl>
                                          <p:spTgt spid="41"/>
                                        </p:tgtEl>
                                        <p:attrNameLst>
                                          <p:attrName>ppt_w</p:attrName>
                                        </p:attrNameLst>
                                      </p:cBhvr>
                                      <p:tavLst>
                                        <p:tav tm="0">
                                          <p:val>
                                            <p:fltVal val="0"/>
                                          </p:val>
                                        </p:tav>
                                        <p:tav tm="100000">
                                          <p:val>
                                            <p:strVal val="#ppt_w"/>
                                          </p:val>
                                        </p:tav>
                                      </p:tavLst>
                                    </p:anim>
                                    <p:anim calcmode="lin" valueType="num">
                                      <p:cBhvr>
                                        <p:cTn id="62" dur="500" fill="hold"/>
                                        <p:tgtEl>
                                          <p:spTgt spid="41"/>
                                        </p:tgtEl>
                                        <p:attrNameLst>
                                          <p:attrName>ppt_h</p:attrName>
                                        </p:attrNameLst>
                                      </p:cBhvr>
                                      <p:tavLst>
                                        <p:tav tm="0">
                                          <p:val>
                                            <p:fltVal val="0"/>
                                          </p:val>
                                        </p:tav>
                                        <p:tav tm="100000">
                                          <p:val>
                                            <p:strVal val="#ppt_h"/>
                                          </p:val>
                                        </p:tav>
                                      </p:tavLst>
                                    </p:anim>
                                    <p:animEffect transition="in" filter="fade">
                                      <p:cBhvr>
                                        <p:cTn id="63" dur="500"/>
                                        <p:tgtEl>
                                          <p:spTgt spid="41"/>
                                        </p:tgtEl>
                                      </p:cBhvr>
                                    </p:animEffect>
                                  </p:childTnLst>
                                </p:cTn>
                              </p:par>
                            </p:childTnLst>
                          </p:cTn>
                        </p:par>
                        <p:par>
                          <p:cTn id="64" fill="hold">
                            <p:stCondLst>
                              <p:cond delay="4000"/>
                            </p:stCondLst>
                            <p:childTnLst>
                              <p:par>
                                <p:cTn id="65" presetID="18" presetClass="entr" presetSubtype="3"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strips(upRight)">
                                      <p:cBhvr>
                                        <p:cTn id="67" dur="500"/>
                                        <p:tgtEl>
                                          <p:spTgt spid="15"/>
                                        </p:tgtEl>
                                      </p:cBhvr>
                                    </p:animEffect>
                                  </p:childTnLst>
                                </p:cTn>
                              </p:par>
                              <p:par>
                                <p:cTn id="68" presetID="53" presetClass="entr" presetSubtype="16" fill="hold" nodeType="with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Effect transition="in" filter="fade">
                                      <p:cBhvr>
                                        <p:cTn id="72" dur="500"/>
                                        <p:tgtEl>
                                          <p:spTgt spid="33"/>
                                        </p:tgtEl>
                                      </p:cBhvr>
                                    </p:animEffect>
                                  </p:childTnLst>
                                </p:cTn>
                              </p:par>
                            </p:childTnLst>
                          </p:cTn>
                        </p:par>
                        <p:par>
                          <p:cTn id="73" fill="hold">
                            <p:stCondLst>
                              <p:cond delay="4500"/>
                            </p:stCondLst>
                            <p:childTnLst>
                              <p:par>
                                <p:cTn id="74" presetID="53" presetClass="entr" presetSubtype="16"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 calcmode="lin" valueType="num">
                                      <p:cBhvr>
                                        <p:cTn id="76" dur="500" fill="hold"/>
                                        <p:tgtEl>
                                          <p:spTgt spid="39"/>
                                        </p:tgtEl>
                                        <p:attrNameLst>
                                          <p:attrName>ppt_w</p:attrName>
                                        </p:attrNameLst>
                                      </p:cBhvr>
                                      <p:tavLst>
                                        <p:tav tm="0">
                                          <p:val>
                                            <p:fltVal val="0"/>
                                          </p:val>
                                        </p:tav>
                                        <p:tav tm="100000">
                                          <p:val>
                                            <p:strVal val="#ppt_w"/>
                                          </p:val>
                                        </p:tav>
                                      </p:tavLst>
                                    </p:anim>
                                    <p:anim calcmode="lin" valueType="num">
                                      <p:cBhvr>
                                        <p:cTn id="77" dur="500" fill="hold"/>
                                        <p:tgtEl>
                                          <p:spTgt spid="39"/>
                                        </p:tgtEl>
                                        <p:attrNameLst>
                                          <p:attrName>ppt_h</p:attrName>
                                        </p:attrNameLst>
                                      </p:cBhvr>
                                      <p:tavLst>
                                        <p:tav tm="0">
                                          <p:val>
                                            <p:fltVal val="0"/>
                                          </p:val>
                                        </p:tav>
                                        <p:tav tm="100000">
                                          <p:val>
                                            <p:strVal val="#ppt_h"/>
                                          </p:val>
                                        </p:tav>
                                      </p:tavLst>
                                    </p:anim>
                                    <p:animEffect transition="in" filter="fade">
                                      <p:cBhvr>
                                        <p:cTn id="78" dur="500"/>
                                        <p:tgtEl>
                                          <p:spTgt spid="39"/>
                                        </p:tgtEl>
                                      </p:cBhvr>
                                    </p:animEffect>
                                  </p:childTnLst>
                                </p:cTn>
                              </p:par>
                            </p:childTnLst>
                          </p:cTn>
                        </p:par>
                        <p:par>
                          <p:cTn id="79" fill="hold">
                            <p:stCondLst>
                              <p:cond delay="5000"/>
                            </p:stCondLst>
                            <p:childTnLst>
                              <p:par>
                                <p:cTn id="80" presetID="18" presetClass="entr" presetSubtype="9" fill="hold" grpId="0" nodeType="after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strips(upLeft)">
                                      <p:cBhvr>
                                        <p:cTn id="82" dur="500"/>
                                        <p:tgtEl>
                                          <p:spTgt spid="14"/>
                                        </p:tgtEl>
                                      </p:cBhvr>
                                    </p:animEffect>
                                  </p:childTnLst>
                                </p:cTn>
                              </p:par>
                              <p:par>
                                <p:cTn id="83" presetID="53" presetClass="entr" presetSubtype="16" fill="hold"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500" fill="hold"/>
                                        <p:tgtEl>
                                          <p:spTgt spid="30"/>
                                        </p:tgtEl>
                                        <p:attrNameLst>
                                          <p:attrName>ppt_w</p:attrName>
                                        </p:attrNameLst>
                                      </p:cBhvr>
                                      <p:tavLst>
                                        <p:tav tm="0">
                                          <p:val>
                                            <p:fltVal val="0"/>
                                          </p:val>
                                        </p:tav>
                                        <p:tav tm="100000">
                                          <p:val>
                                            <p:strVal val="#ppt_w"/>
                                          </p:val>
                                        </p:tav>
                                      </p:tavLst>
                                    </p:anim>
                                    <p:anim calcmode="lin" valueType="num">
                                      <p:cBhvr>
                                        <p:cTn id="86" dur="500" fill="hold"/>
                                        <p:tgtEl>
                                          <p:spTgt spid="30"/>
                                        </p:tgtEl>
                                        <p:attrNameLst>
                                          <p:attrName>ppt_h</p:attrName>
                                        </p:attrNameLst>
                                      </p:cBhvr>
                                      <p:tavLst>
                                        <p:tav tm="0">
                                          <p:val>
                                            <p:fltVal val="0"/>
                                          </p:val>
                                        </p:tav>
                                        <p:tav tm="100000">
                                          <p:val>
                                            <p:strVal val="#ppt_h"/>
                                          </p:val>
                                        </p:tav>
                                      </p:tavLst>
                                    </p:anim>
                                    <p:animEffect transition="in" filter="fade">
                                      <p:cBhvr>
                                        <p:cTn id="87" dur="500"/>
                                        <p:tgtEl>
                                          <p:spTgt spid="30"/>
                                        </p:tgtEl>
                                      </p:cBhvr>
                                    </p:animEffect>
                                  </p:childTnLst>
                                </p:cTn>
                              </p:par>
                            </p:childTnLst>
                          </p:cTn>
                        </p:par>
                        <p:par>
                          <p:cTn id="88" fill="hold">
                            <p:stCondLst>
                              <p:cond delay="5500"/>
                            </p:stCondLst>
                            <p:childTnLst>
                              <p:par>
                                <p:cTn id="89" presetID="53" presetClass="entr" presetSubtype="16"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p:cTn id="91" dur="500" fill="hold"/>
                                        <p:tgtEl>
                                          <p:spTgt spid="38"/>
                                        </p:tgtEl>
                                        <p:attrNameLst>
                                          <p:attrName>ppt_w</p:attrName>
                                        </p:attrNameLst>
                                      </p:cBhvr>
                                      <p:tavLst>
                                        <p:tav tm="0">
                                          <p:val>
                                            <p:fltVal val="0"/>
                                          </p:val>
                                        </p:tav>
                                        <p:tav tm="100000">
                                          <p:val>
                                            <p:strVal val="#ppt_w"/>
                                          </p:val>
                                        </p:tav>
                                      </p:tavLst>
                                    </p:anim>
                                    <p:anim calcmode="lin" valueType="num">
                                      <p:cBhvr>
                                        <p:cTn id="92" dur="500" fill="hold"/>
                                        <p:tgtEl>
                                          <p:spTgt spid="38"/>
                                        </p:tgtEl>
                                        <p:attrNameLst>
                                          <p:attrName>ppt_h</p:attrName>
                                        </p:attrNameLst>
                                      </p:cBhvr>
                                      <p:tavLst>
                                        <p:tav tm="0">
                                          <p:val>
                                            <p:fltVal val="0"/>
                                          </p:val>
                                        </p:tav>
                                        <p:tav tm="100000">
                                          <p:val>
                                            <p:strVal val="#ppt_h"/>
                                          </p:val>
                                        </p:tav>
                                      </p:tavLst>
                                    </p:anim>
                                    <p:animEffect transition="in" filter="fade">
                                      <p:cBhvr>
                                        <p:cTn id="93" dur="500"/>
                                        <p:tgtEl>
                                          <p:spTgt spid="38"/>
                                        </p:tgtEl>
                                      </p:cBhvr>
                                    </p:animEffect>
                                  </p:childTnLst>
                                </p:cTn>
                              </p:par>
                            </p:childTnLst>
                          </p:cTn>
                        </p:par>
                        <p:par>
                          <p:cTn id="94" fill="hold">
                            <p:stCondLst>
                              <p:cond delay="6000"/>
                            </p:stCondLst>
                            <p:childTnLst>
                              <p:par>
                                <p:cTn id="95" presetID="10"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500"/>
                                        <p:tgtEl>
                                          <p:spTgt spid="6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fade">
                                      <p:cBhvr>
                                        <p:cTn id="100" dur="500"/>
                                        <p:tgtEl>
                                          <p:spTgt spid="5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fade">
                                      <p:cBhvr>
                                        <p:cTn id="103" dur="500"/>
                                        <p:tgtEl>
                                          <p:spTgt spid="54"/>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fade">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6" grpId="0" animBg="1"/>
      <p:bldP spid="15" grpId="0" animBg="1"/>
      <p:bldP spid="36" grpId="0" animBg="1"/>
      <p:bldP spid="37" grpId="0" animBg="1"/>
      <p:bldP spid="38" grpId="0" animBg="1"/>
      <p:bldP spid="39" grpId="0" animBg="1"/>
      <p:bldP spid="40" grpId="0" animBg="1"/>
      <p:bldP spid="41" grpId="0" animBg="1"/>
      <p:bldP spid="54" grpId="0"/>
      <p:bldP spid="55" grpId="0"/>
      <p:bldP spid="56"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2000" cy="6858000"/>
          </a:xfrm>
          <a:prstGeom prst="rect">
            <a:avLst/>
          </a:prstGeom>
          <a:solidFill>
            <a:srgbClr val="CFE4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15" y="3856366"/>
            <a:ext cx="3841139" cy="3006108"/>
          </a:xfrm>
          <a:prstGeom prst="rect">
            <a:avLst/>
          </a:prstGeom>
        </p:spPr>
      </p:pic>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3262" y="-178827"/>
            <a:ext cx="5463356" cy="3113227"/>
          </a:xfrm>
          <a:prstGeom prst="rect">
            <a:avLst/>
          </a:prstGeom>
        </p:spPr>
      </p:pic>
      <p:sp>
        <p:nvSpPr>
          <p:cNvPr id="5" name="文本框 4"/>
          <p:cNvSpPr txBox="1"/>
          <p:nvPr/>
        </p:nvSpPr>
        <p:spPr>
          <a:xfrm>
            <a:off x="3877886" y="3466226"/>
            <a:ext cx="4026569" cy="707886"/>
          </a:xfrm>
          <a:prstGeom prst="rect">
            <a:avLst/>
          </a:prstGeom>
          <a:noFill/>
        </p:spPr>
        <p:txBody>
          <a:bodyPr wrap="square" rtlCol="0">
            <a:spAutoFit/>
          </a:bodyPr>
          <a:lstStyle/>
          <a:p>
            <a:pPr algn="ctr"/>
            <a:r>
              <a:rPr lang="en-US" altLang="zh-CN" sz="4000" dirty="0">
                <a:solidFill>
                  <a:srgbClr val="D55073"/>
                </a:solidFill>
                <a:latin typeface="微软雅黑" panose="020B0503020204020204" pitchFamily="34" charset="-122"/>
                <a:ea typeface="微软雅黑" panose="020B0503020204020204" pitchFamily="34" charset="-122"/>
              </a:rPr>
              <a:t>01. </a:t>
            </a:r>
            <a:r>
              <a:rPr lang="zh-CN" altLang="en-US" sz="4000" dirty="0">
                <a:solidFill>
                  <a:srgbClr val="D55073"/>
                </a:solidFill>
                <a:latin typeface="微软雅黑" panose="020B0503020204020204" pitchFamily="34" charset="-122"/>
                <a:ea typeface="微软雅黑" panose="020B0503020204020204" pitchFamily="34" charset="-122"/>
              </a:rPr>
              <a:t>教学分析</a:t>
            </a:r>
          </a:p>
        </p:txBody>
      </p:sp>
      <p:sp>
        <p:nvSpPr>
          <p:cNvPr id="6" name="文本框 5"/>
          <p:cNvSpPr txBox="1"/>
          <p:nvPr/>
        </p:nvSpPr>
        <p:spPr>
          <a:xfrm>
            <a:off x="7775467" y="3475173"/>
            <a:ext cx="4026569" cy="707886"/>
          </a:xfrm>
          <a:prstGeom prst="rect">
            <a:avLst/>
          </a:prstGeom>
          <a:noFill/>
        </p:spPr>
        <p:txBody>
          <a:bodyPr wrap="square" rtlCol="0">
            <a:spAutoFit/>
          </a:bodyPr>
          <a:lstStyle/>
          <a:p>
            <a:pPr algn="ctr"/>
            <a:r>
              <a:rPr lang="en-US" altLang="zh-CN" sz="4000">
                <a:solidFill>
                  <a:srgbClr val="D55073"/>
                </a:solidFill>
                <a:latin typeface="微软雅黑" panose="020B0503020204020204" pitchFamily="34" charset="-122"/>
                <a:ea typeface="微软雅黑" panose="020B0503020204020204" pitchFamily="34" charset="-122"/>
              </a:rPr>
              <a:t>02. </a:t>
            </a:r>
            <a:r>
              <a:rPr lang="zh-CN" altLang="en-US" sz="4000">
                <a:solidFill>
                  <a:srgbClr val="D55073"/>
                </a:solidFill>
                <a:latin typeface="微软雅黑" panose="020B0503020204020204" pitchFamily="34" charset="-122"/>
                <a:ea typeface="微软雅黑" panose="020B0503020204020204" pitchFamily="34" charset="-122"/>
              </a:rPr>
              <a:t>教学设计</a:t>
            </a:r>
          </a:p>
        </p:txBody>
      </p:sp>
      <p:sp>
        <p:nvSpPr>
          <p:cNvPr id="7" name="文本框 6"/>
          <p:cNvSpPr txBox="1"/>
          <p:nvPr/>
        </p:nvSpPr>
        <p:spPr>
          <a:xfrm>
            <a:off x="3877886" y="4736149"/>
            <a:ext cx="4026569" cy="707886"/>
          </a:xfrm>
          <a:prstGeom prst="rect">
            <a:avLst/>
          </a:prstGeom>
          <a:noFill/>
        </p:spPr>
        <p:txBody>
          <a:bodyPr wrap="square" rtlCol="0">
            <a:spAutoFit/>
          </a:bodyPr>
          <a:lstStyle/>
          <a:p>
            <a:pPr algn="ctr"/>
            <a:r>
              <a:rPr lang="en-US" altLang="zh-CN" sz="4000" dirty="0">
                <a:solidFill>
                  <a:srgbClr val="D55073"/>
                </a:solidFill>
                <a:latin typeface="微软雅黑" panose="020B0503020204020204" pitchFamily="34" charset="-122"/>
                <a:ea typeface="微软雅黑" panose="020B0503020204020204" pitchFamily="34" charset="-122"/>
              </a:rPr>
              <a:t>03. </a:t>
            </a:r>
            <a:r>
              <a:rPr lang="zh-CN" altLang="en-US" sz="4000" dirty="0">
                <a:solidFill>
                  <a:srgbClr val="D55073"/>
                </a:solidFill>
                <a:latin typeface="微软雅黑" panose="020B0503020204020204" pitchFamily="34" charset="-122"/>
                <a:ea typeface="微软雅黑" panose="020B0503020204020204" pitchFamily="34" charset="-122"/>
              </a:rPr>
              <a:t>教学过程</a:t>
            </a:r>
          </a:p>
        </p:txBody>
      </p:sp>
      <p:sp>
        <p:nvSpPr>
          <p:cNvPr id="8" name="文本框 7"/>
          <p:cNvSpPr txBox="1"/>
          <p:nvPr/>
        </p:nvSpPr>
        <p:spPr>
          <a:xfrm>
            <a:off x="7775466" y="4736149"/>
            <a:ext cx="4026569" cy="707886"/>
          </a:xfrm>
          <a:prstGeom prst="rect">
            <a:avLst/>
          </a:prstGeom>
          <a:noFill/>
        </p:spPr>
        <p:txBody>
          <a:bodyPr wrap="square" rtlCol="0">
            <a:spAutoFit/>
          </a:bodyPr>
          <a:lstStyle/>
          <a:p>
            <a:pPr algn="ctr"/>
            <a:r>
              <a:rPr lang="en-US" altLang="zh-CN" sz="4000" dirty="0">
                <a:solidFill>
                  <a:srgbClr val="D55073"/>
                </a:solidFill>
                <a:latin typeface="微软雅黑" panose="020B0503020204020204" pitchFamily="34" charset="-122"/>
                <a:ea typeface="微软雅黑" panose="020B0503020204020204" pitchFamily="34" charset="-122"/>
              </a:rPr>
              <a:t>04. </a:t>
            </a:r>
            <a:r>
              <a:rPr lang="zh-CN" altLang="en-US" sz="4000" dirty="0">
                <a:solidFill>
                  <a:srgbClr val="D55073"/>
                </a:solidFill>
                <a:latin typeface="微软雅黑" panose="020B0503020204020204" pitchFamily="34" charset="-122"/>
                <a:ea typeface="微软雅黑" panose="020B0503020204020204" pitchFamily="34" charset="-122"/>
              </a:rPr>
              <a:t>教学反思</a:t>
            </a:r>
          </a:p>
        </p:txBody>
      </p:sp>
      <p:sp>
        <p:nvSpPr>
          <p:cNvPr id="10" name="文本框 9"/>
          <p:cNvSpPr txBox="1"/>
          <p:nvPr/>
        </p:nvSpPr>
        <p:spPr>
          <a:xfrm>
            <a:off x="4471655" y="1217569"/>
            <a:ext cx="4026569" cy="830997"/>
          </a:xfrm>
          <a:prstGeom prst="rect">
            <a:avLst/>
          </a:prstGeom>
          <a:noFill/>
        </p:spPr>
        <p:txBody>
          <a:bodyPr wrap="square" rtlCol="0">
            <a:spAutoFit/>
          </a:bodyPr>
          <a:lstStyle/>
          <a:p>
            <a:pPr algn="ctr"/>
            <a:r>
              <a:rPr lang="zh-CN" altLang="en-US" sz="4800" b="1">
                <a:solidFill>
                  <a:schemeClr val="bg1"/>
                </a:solidFill>
                <a:latin typeface="微软雅黑" panose="020B0503020204020204" pitchFamily="34" charset="-122"/>
                <a:ea typeface="微软雅黑" panose="020B0503020204020204" pitchFamily="34" charset="-122"/>
              </a:rPr>
              <a:t>目    录</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250"/>
                                        <p:tgtEl>
                                          <p:spTgt spid="9"/>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250"/>
                                        <p:tgtEl>
                                          <p:spTgt spid="3"/>
                                        </p:tgtEl>
                                      </p:cBhvr>
                                    </p:animEffect>
                                  </p:childTnLst>
                                </p:cTn>
                              </p:par>
                            </p:childTnLst>
                          </p:cTn>
                        </p:par>
                        <p:par>
                          <p:cTn id="12" fill="hold">
                            <p:stCondLst>
                              <p:cond delay="3000"/>
                            </p:stCondLst>
                            <p:childTnLst>
                              <p:par>
                                <p:cTn id="13" presetID="4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250"/>
                                        <p:tgtEl>
                                          <p:spTgt spid="2"/>
                                        </p:tgtEl>
                                      </p:cBhvr>
                                    </p:animEffect>
                                    <p:anim calcmode="lin" valueType="num">
                                      <p:cBhvr>
                                        <p:cTn id="16" dur="1250" fill="hold"/>
                                        <p:tgtEl>
                                          <p:spTgt spid="2"/>
                                        </p:tgtEl>
                                        <p:attrNameLst>
                                          <p:attrName>ppt_x</p:attrName>
                                        </p:attrNameLst>
                                      </p:cBhvr>
                                      <p:tavLst>
                                        <p:tav tm="0">
                                          <p:val>
                                            <p:strVal val="#ppt_x"/>
                                          </p:val>
                                        </p:tav>
                                        <p:tav tm="100000">
                                          <p:val>
                                            <p:strVal val="#ppt_x"/>
                                          </p:val>
                                        </p:tav>
                                      </p:tavLst>
                                    </p:anim>
                                    <p:anim calcmode="lin" valueType="num">
                                      <p:cBhvr>
                                        <p:cTn id="17" dur="125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4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5000"/>
                            </p:stCondLst>
                            <p:childTnLst>
                              <p:par>
                                <p:cTn id="23" presetID="10"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par>
                          <p:cTn id="26" fill="hold">
                            <p:stCondLst>
                              <p:cond delay="5500"/>
                            </p:stCondLst>
                            <p:childTnLst>
                              <p:par>
                                <p:cTn id="27" presetID="10"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par>
                          <p:cTn id="30" fill="hold">
                            <p:stCondLst>
                              <p:cond delay="600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6500"/>
                            </p:stCondLst>
                            <p:childTnLst>
                              <p:par>
                                <p:cTn id="35" presetID="10"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6" grpId="0"/>
      <p:bldP spid="7" grpId="0"/>
      <p:bldP spid="8"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4294967295"/>
          </p:nvPr>
        </p:nvSpPr>
        <p:spPr>
          <a:xfrm>
            <a:off x="9448800" y="6356350"/>
            <a:ext cx="2743200" cy="365125"/>
          </a:xfrm>
        </p:spPr>
        <p:txBody>
          <a:bodyPr/>
          <a:lstStyle/>
          <a:p>
            <a:fld id="{C136B7D2-B98C-44FD-8D04-7EC62A564975}" type="slidenum">
              <a:rPr lang="en-US" smtClean="0"/>
              <a:t>20</a:t>
            </a:fld>
            <a:endParaRPr lang="en-US" dirty="0"/>
          </a:p>
        </p:txBody>
      </p:sp>
      <p:sp>
        <p:nvSpPr>
          <p:cNvPr id="5" name="Hexagon 4"/>
          <p:cNvSpPr/>
          <p:nvPr/>
        </p:nvSpPr>
        <p:spPr>
          <a:xfrm>
            <a:off x="2094354" y="3338492"/>
            <a:ext cx="2316572" cy="1997043"/>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sp>
        <p:nvSpPr>
          <p:cNvPr id="7" name="Hexagon 6"/>
          <p:cNvSpPr/>
          <p:nvPr/>
        </p:nvSpPr>
        <p:spPr>
          <a:xfrm>
            <a:off x="7831278" y="2263161"/>
            <a:ext cx="2316572" cy="1997043"/>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sp>
        <p:nvSpPr>
          <p:cNvPr id="8" name="Hexagon 7"/>
          <p:cNvSpPr/>
          <p:nvPr/>
        </p:nvSpPr>
        <p:spPr>
          <a:xfrm>
            <a:off x="4005541" y="2263703"/>
            <a:ext cx="2316572" cy="1997043"/>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sp>
        <p:nvSpPr>
          <p:cNvPr id="11" name="Hexagon 10"/>
          <p:cNvSpPr/>
          <p:nvPr/>
        </p:nvSpPr>
        <p:spPr>
          <a:xfrm>
            <a:off x="5917834" y="3300324"/>
            <a:ext cx="2316572" cy="1997043"/>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sp>
        <p:nvSpPr>
          <p:cNvPr id="13" name="Freeform 83"/>
          <p:cNvSpPr/>
          <p:nvPr/>
        </p:nvSpPr>
        <p:spPr bwMode="auto">
          <a:xfrm>
            <a:off x="2966616" y="3830783"/>
            <a:ext cx="572045" cy="572045"/>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14" name="Freeform 23"/>
          <p:cNvSpPr>
            <a:spLocks noEditPoints="1"/>
          </p:cNvSpPr>
          <p:nvPr/>
        </p:nvSpPr>
        <p:spPr bwMode="auto">
          <a:xfrm>
            <a:off x="4897457" y="2782943"/>
            <a:ext cx="532736" cy="532733"/>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15" name="Freeform 104"/>
          <p:cNvSpPr>
            <a:spLocks noEditPoints="1"/>
          </p:cNvSpPr>
          <p:nvPr/>
        </p:nvSpPr>
        <p:spPr bwMode="auto">
          <a:xfrm>
            <a:off x="8703541" y="2750069"/>
            <a:ext cx="572043" cy="572043"/>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16" name="Freeform 211"/>
          <p:cNvSpPr>
            <a:spLocks noEditPoints="1"/>
          </p:cNvSpPr>
          <p:nvPr/>
        </p:nvSpPr>
        <p:spPr bwMode="auto">
          <a:xfrm>
            <a:off x="6807623" y="3825970"/>
            <a:ext cx="536992" cy="532733"/>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nvGrpSpPr>
          <p:cNvPr id="32" name="Group 31"/>
          <p:cNvGrpSpPr/>
          <p:nvPr/>
        </p:nvGrpSpPr>
        <p:grpSpPr>
          <a:xfrm>
            <a:off x="1875054" y="3396472"/>
            <a:ext cx="821877" cy="821877"/>
            <a:chOff x="2138721" y="2867884"/>
            <a:chExt cx="616408" cy="616408"/>
          </a:xfrm>
        </p:grpSpPr>
        <p:grpSp>
          <p:nvGrpSpPr>
            <p:cNvPr id="4" name="Group 21"/>
            <p:cNvGrpSpPr/>
            <p:nvPr/>
          </p:nvGrpSpPr>
          <p:grpSpPr>
            <a:xfrm>
              <a:off x="2138721" y="2867884"/>
              <a:ext cx="616408" cy="616408"/>
              <a:chOff x="2786183" y="1189182"/>
              <a:chExt cx="921712" cy="921712"/>
            </a:xfrm>
          </p:grpSpPr>
          <p:sp>
            <p:nvSpPr>
              <p:cNvPr id="23" name="Oval 22"/>
              <p:cNvSpPr/>
              <p:nvPr/>
            </p:nvSpPr>
            <p:spPr>
              <a:xfrm>
                <a:off x="2786183" y="1189182"/>
                <a:ext cx="921712" cy="9217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Oval 23"/>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 name="Freeform 9"/>
            <p:cNvSpPr>
              <a:spLocks noEditPoints="1"/>
            </p:cNvSpPr>
            <p:nvPr/>
          </p:nvSpPr>
          <p:spPr bwMode="auto">
            <a:xfrm>
              <a:off x="2299058" y="2994314"/>
              <a:ext cx="284074" cy="324058"/>
            </a:xfrm>
            <a:custGeom>
              <a:avLst/>
              <a:gdLst/>
              <a:ahLst/>
              <a:cxnLst>
                <a:cxn ang="0">
                  <a:pos x="128" y="0"/>
                </a:cxn>
                <a:cxn ang="0">
                  <a:pos x="128" y="82"/>
                </a:cxn>
                <a:cxn ang="0">
                  <a:pos x="148" y="109"/>
                </a:cxn>
                <a:cxn ang="0">
                  <a:pos x="146" y="84"/>
                </a:cxn>
                <a:cxn ang="0">
                  <a:pos x="100" y="86"/>
                </a:cxn>
                <a:cxn ang="0">
                  <a:pos x="130" y="106"/>
                </a:cxn>
                <a:cxn ang="0">
                  <a:pos x="155" y="113"/>
                </a:cxn>
                <a:cxn ang="0">
                  <a:pos x="192" y="151"/>
                </a:cxn>
                <a:cxn ang="0">
                  <a:pos x="192" y="76"/>
                </a:cxn>
                <a:cxn ang="0">
                  <a:pos x="130" y="190"/>
                </a:cxn>
                <a:cxn ang="0">
                  <a:pos x="130" y="115"/>
                </a:cxn>
                <a:cxn ang="0">
                  <a:pos x="130" y="190"/>
                </a:cxn>
                <a:cxn ang="0">
                  <a:pos x="114" y="193"/>
                </a:cxn>
                <a:cxn ang="0">
                  <a:pos x="66" y="280"/>
                </a:cxn>
                <a:cxn ang="0">
                  <a:pos x="69" y="281"/>
                </a:cxn>
                <a:cxn ang="0">
                  <a:pos x="191" y="281"/>
                </a:cxn>
                <a:cxn ang="0">
                  <a:pos x="194" y="280"/>
                </a:cxn>
                <a:cxn ang="0">
                  <a:pos x="146" y="193"/>
                </a:cxn>
                <a:cxn ang="0">
                  <a:pos x="177" y="154"/>
                </a:cxn>
                <a:cxn ang="0">
                  <a:pos x="203" y="241"/>
                </a:cxn>
                <a:cxn ang="0">
                  <a:pos x="254" y="242"/>
                </a:cxn>
                <a:cxn ang="0">
                  <a:pos x="256" y="241"/>
                </a:cxn>
                <a:cxn ang="0">
                  <a:pos x="208" y="154"/>
                </a:cxn>
                <a:cxn ang="0">
                  <a:pos x="84" y="145"/>
                </a:cxn>
                <a:cxn ang="0">
                  <a:pos x="102" y="114"/>
                </a:cxn>
                <a:cxn ang="0">
                  <a:pos x="27" y="114"/>
                </a:cxn>
                <a:cxn ang="0">
                  <a:pos x="98" y="186"/>
                </a:cxn>
                <a:cxn ang="0">
                  <a:pos x="80" y="154"/>
                </a:cxn>
                <a:cxn ang="0">
                  <a:pos x="0" y="202"/>
                </a:cxn>
                <a:cxn ang="0">
                  <a:pos x="0" y="242"/>
                </a:cxn>
                <a:cxn ang="0">
                  <a:pos x="57" y="253"/>
                </a:cxn>
                <a:cxn ang="0">
                  <a:pos x="98" y="186"/>
                </a:cxn>
                <a:cxn ang="0">
                  <a:pos x="98" y="186"/>
                </a:cxn>
              </a:cxnLst>
              <a:rect l="0" t="0" r="r" b="b"/>
              <a:pathLst>
                <a:path w="256" h="292">
                  <a:moveTo>
                    <a:pt x="87" y="41"/>
                  </a:moveTo>
                  <a:cubicBezTo>
                    <a:pt x="87" y="18"/>
                    <a:pt x="106" y="0"/>
                    <a:pt x="128" y="0"/>
                  </a:cubicBezTo>
                  <a:cubicBezTo>
                    <a:pt x="151" y="0"/>
                    <a:pt x="169" y="18"/>
                    <a:pt x="169" y="41"/>
                  </a:cubicBezTo>
                  <a:cubicBezTo>
                    <a:pt x="169" y="63"/>
                    <a:pt x="151" y="82"/>
                    <a:pt x="128" y="82"/>
                  </a:cubicBezTo>
                  <a:cubicBezTo>
                    <a:pt x="106" y="82"/>
                    <a:pt x="87" y="63"/>
                    <a:pt x="87" y="41"/>
                  </a:cubicBezTo>
                  <a:close/>
                  <a:moveTo>
                    <a:pt x="148" y="109"/>
                  </a:moveTo>
                  <a:cubicBezTo>
                    <a:pt x="148" y="101"/>
                    <a:pt x="151" y="92"/>
                    <a:pt x="156" y="86"/>
                  </a:cubicBezTo>
                  <a:cubicBezTo>
                    <a:pt x="153" y="85"/>
                    <a:pt x="149" y="84"/>
                    <a:pt x="146" y="84"/>
                  </a:cubicBezTo>
                  <a:cubicBezTo>
                    <a:pt x="111" y="84"/>
                    <a:pt x="111" y="84"/>
                    <a:pt x="111" y="84"/>
                  </a:cubicBezTo>
                  <a:cubicBezTo>
                    <a:pt x="107" y="84"/>
                    <a:pt x="104" y="85"/>
                    <a:pt x="100" y="86"/>
                  </a:cubicBezTo>
                  <a:cubicBezTo>
                    <a:pt x="105" y="93"/>
                    <a:pt x="109" y="102"/>
                    <a:pt x="109" y="111"/>
                  </a:cubicBezTo>
                  <a:cubicBezTo>
                    <a:pt x="115" y="108"/>
                    <a:pt x="122" y="106"/>
                    <a:pt x="130" y="106"/>
                  </a:cubicBezTo>
                  <a:cubicBezTo>
                    <a:pt x="136" y="106"/>
                    <a:pt x="142" y="107"/>
                    <a:pt x="148" y="109"/>
                  </a:cubicBezTo>
                  <a:close/>
                  <a:moveTo>
                    <a:pt x="155" y="113"/>
                  </a:moveTo>
                  <a:cubicBezTo>
                    <a:pt x="167" y="121"/>
                    <a:pt x="175" y="133"/>
                    <a:pt x="176" y="148"/>
                  </a:cubicBezTo>
                  <a:cubicBezTo>
                    <a:pt x="181" y="150"/>
                    <a:pt x="187" y="151"/>
                    <a:pt x="192" y="151"/>
                  </a:cubicBezTo>
                  <a:cubicBezTo>
                    <a:pt x="213" y="151"/>
                    <a:pt x="230" y="134"/>
                    <a:pt x="230" y="114"/>
                  </a:cubicBezTo>
                  <a:cubicBezTo>
                    <a:pt x="230" y="93"/>
                    <a:pt x="213" y="76"/>
                    <a:pt x="192" y="76"/>
                  </a:cubicBezTo>
                  <a:cubicBezTo>
                    <a:pt x="172" y="76"/>
                    <a:pt x="155" y="93"/>
                    <a:pt x="155" y="113"/>
                  </a:cubicBezTo>
                  <a:close/>
                  <a:moveTo>
                    <a:pt x="130" y="190"/>
                  </a:moveTo>
                  <a:cubicBezTo>
                    <a:pt x="151" y="190"/>
                    <a:pt x="168" y="173"/>
                    <a:pt x="168" y="152"/>
                  </a:cubicBezTo>
                  <a:cubicBezTo>
                    <a:pt x="168" y="132"/>
                    <a:pt x="151" y="115"/>
                    <a:pt x="130" y="115"/>
                  </a:cubicBezTo>
                  <a:cubicBezTo>
                    <a:pt x="109" y="115"/>
                    <a:pt x="92" y="132"/>
                    <a:pt x="92" y="152"/>
                  </a:cubicBezTo>
                  <a:cubicBezTo>
                    <a:pt x="92" y="173"/>
                    <a:pt x="109" y="190"/>
                    <a:pt x="130" y="190"/>
                  </a:cubicBezTo>
                  <a:close/>
                  <a:moveTo>
                    <a:pt x="146" y="193"/>
                  </a:moveTo>
                  <a:cubicBezTo>
                    <a:pt x="114" y="193"/>
                    <a:pt x="114" y="193"/>
                    <a:pt x="114" y="193"/>
                  </a:cubicBezTo>
                  <a:cubicBezTo>
                    <a:pt x="88" y="193"/>
                    <a:pt x="66" y="214"/>
                    <a:pt x="66" y="241"/>
                  </a:cubicBezTo>
                  <a:cubicBezTo>
                    <a:pt x="66" y="280"/>
                    <a:pt x="66" y="280"/>
                    <a:pt x="66" y="280"/>
                  </a:cubicBezTo>
                  <a:cubicBezTo>
                    <a:pt x="66" y="280"/>
                    <a:pt x="66" y="280"/>
                    <a:pt x="66" y="280"/>
                  </a:cubicBezTo>
                  <a:cubicBezTo>
                    <a:pt x="69" y="281"/>
                    <a:pt x="69" y="281"/>
                    <a:pt x="69" y="281"/>
                  </a:cubicBezTo>
                  <a:cubicBezTo>
                    <a:pt x="94" y="289"/>
                    <a:pt x="116" y="292"/>
                    <a:pt x="134" y="292"/>
                  </a:cubicBezTo>
                  <a:cubicBezTo>
                    <a:pt x="170" y="292"/>
                    <a:pt x="190" y="282"/>
                    <a:pt x="191" y="281"/>
                  </a:cubicBezTo>
                  <a:cubicBezTo>
                    <a:pt x="194" y="280"/>
                    <a:pt x="194" y="280"/>
                    <a:pt x="194" y="280"/>
                  </a:cubicBezTo>
                  <a:cubicBezTo>
                    <a:pt x="194" y="280"/>
                    <a:pt x="194" y="280"/>
                    <a:pt x="194" y="280"/>
                  </a:cubicBezTo>
                  <a:cubicBezTo>
                    <a:pt x="194" y="241"/>
                    <a:pt x="194" y="241"/>
                    <a:pt x="194" y="241"/>
                  </a:cubicBezTo>
                  <a:cubicBezTo>
                    <a:pt x="194" y="214"/>
                    <a:pt x="173" y="193"/>
                    <a:pt x="146" y="193"/>
                  </a:cubicBezTo>
                  <a:close/>
                  <a:moveTo>
                    <a:pt x="208" y="154"/>
                  </a:moveTo>
                  <a:cubicBezTo>
                    <a:pt x="177" y="154"/>
                    <a:pt x="177" y="154"/>
                    <a:pt x="177" y="154"/>
                  </a:cubicBezTo>
                  <a:cubicBezTo>
                    <a:pt x="176" y="167"/>
                    <a:pt x="171" y="178"/>
                    <a:pt x="162" y="186"/>
                  </a:cubicBezTo>
                  <a:cubicBezTo>
                    <a:pt x="186" y="193"/>
                    <a:pt x="203" y="215"/>
                    <a:pt x="203" y="241"/>
                  </a:cubicBezTo>
                  <a:cubicBezTo>
                    <a:pt x="203" y="253"/>
                    <a:pt x="203" y="253"/>
                    <a:pt x="203" y="253"/>
                  </a:cubicBezTo>
                  <a:cubicBezTo>
                    <a:pt x="234" y="252"/>
                    <a:pt x="252" y="243"/>
                    <a:pt x="254" y="242"/>
                  </a:cubicBezTo>
                  <a:cubicBezTo>
                    <a:pt x="256" y="241"/>
                    <a:pt x="256" y="241"/>
                    <a:pt x="256" y="241"/>
                  </a:cubicBezTo>
                  <a:cubicBezTo>
                    <a:pt x="256" y="241"/>
                    <a:pt x="256" y="241"/>
                    <a:pt x="256" y="241"/>
                  </a:cubicBezTo>
                  <a:cubicBezTo>
                    <a:pt x="256" y="202"/>
                    <a:pt x="256" y="202"/>
                    <a:pt x="256" y="202"/>
                  </a:cubicBezTo>
                  <a:cubicBezTo>
                    <a:pt x="256" y="175"/>
                    <a:pt x="235" y="154"/>
                    <a:pt x="208" y="154"/>
                  </a:cubicBezTo>
                  <a:close/>
                  <a:moveTo>
                    <a:pt x="64" y="151"/>
                  </a:moveTo>
                  <a:cubicBezTo>
                    <a:pt x="71" y="151"/>
                    <a:pt x="78" y="149"/>
                    <a:pt x="84" y="145"/>
                  </a:cubicBezTo>
                  <a:cubicBezTo>
                    <a:pt x="86" y="133"/>
                    <a:pt x="92" y="123"/>
                    <a:pt x="102" y="116"/>
                  </a:cubicBezTo>
                  <a:cubicBezTo>
                    <a:pt x="102" y="115"/>
                    <a:pt x="102" y="114"/>
                    <a:pt x="102" y="114"/>
                  </a:cubicBezTo>
                  <a:cubicBezTo>
                    <a:pt x="102" y="93"/>
                    <a:pt x="85" y="76"/>
                    <a:pt x="64" y="76"/>
                  </a:cubicBezTo>
                  <a:cubicBezTo>
                    <a:pt x="43" y="76"/>
                    <a:pt x="27" y="93"/>
                    <a:pt x="27" y="114"/>
                  </a:cubicBezTo>
                  <a:cubicBezTo>
                    <a:pt x="27" y="134"/>
                    <a:pt x="43" y="151"/>
                    <a:pt x="64" y="151"/>
                  </a:cubicBezTo>
                  <a:close/>
                  <a:moveTo>
                    <a:pt x="98" y="186"/>
                  </a:moveTo>
                  <a:cubicBezTo>
                    <a:pt x="89" y="178"/>
                    <a:pt x="84" y="167"/>
                    <a:pt x="84" y="154"/>
                  </a:cubicBezTo>
                  <a:cubicBezTo>
                    <a:pt x="82" y="154"/>
                    <a:pt x="81" y="154"/>
                    <a:pt x="80" y="154"/>
                  </a:cubicBezTo>
                  <a:cubicBezTo>
                    <a:pt x="48" y="154"/>
                    <a:pt x="48" y="154"/>
                    <a:pt x="48" y="154"/>
                  </a:cubicBezTo>
                  <a:cubicBezTo>
                    <a:pt x="22" y="154"/>
                    <a:pt x="0" y="175"/>
                    <a:pt x="0" y="202"/>
                  </a:cubicBezTo>
                  <a:cubicBezTo>
                    <a:pt x="0" y="241"/>
                    <a:pt x="0" y="241"/>
                    <a:pt x="0" y="241"/>
                  </a:cubicBezTo>
                  <a:cubicBezTo>
                    <a:pt x="0" y="242"/>
                    <a:pt x="0" y="242"/>
                    <a:pt x="0" y="242"/>
                  </a:cubicBezTo>
                  <a:cubicBezTo>
                    <a:pt x="3" y="242"/>
                    <a:pt x="3" y="242"/>
                    <a:pt x="3" y="242"/>
                  </a:cubicBezTo>
                  <a:cubicBezTo>
                    <a:pt x="23" y="249"/>
                    <a:pt x="41" y="252"/>
                    <a:pt x="57" y="253"/>
                  </a:cubicBezTo>
                  <a:cubicBezTo>
                    <a:pt x="57" y="241"/>
                    <a:pt x="57" y="241"/>
                    <a:pt x="57" y="241"/>
                  </a:cubicBezTo>
                  <a:cubicBezTo>
                    <a:pt x="57" y="215"/>
                    <a:pt x="74" y="193"/>
                    <a:pt x="98" y="186"/>
                  </a:cubicBezTo>
                  <a:close/>
                  <a:moveTo>
                    <a:pt x="98" y="186"/>
                  </a:moveTo>
                  <a:cubicBezTo>
                    <a:pt x="98" y="186"/>
                    <a:pt x="98" y="186"/>
                    <a:pt x="98" y="186"/>
                  </a:cubicBezTo>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grpSp>
      <p:grpSp>
        <p:nvGrpSpPr>
          <p:cNvPr id="33" name="Group 32"/>
          <p:cNvGrpSpPr/>
          <p:nvPr/>
        </p:nvGrpSpPr>
        <p:grpSpPr>
          <a:xfrm>
            <a:off x="4752887" y="1879115"/>
            <a:ext cx="821877" cy="821877"/>
            <a:chOff x="6412691" y="2896967"/>
            <a:chExt cx="616408" cy="616408"/>
          </a:xfrm>
        </p:grpSpPr>
        <p:grpSp>
          <p:nvGrpSpPr>
            <p:cNvPr id="22" name="Group 25"/>
            <p:cNvGrpSpPr/>
            <p:nvPr/>
          </p:nvGrpSpPr>
          <p:grpSpPr>
            <a:xfrm>
              <a:off x="6412691" y="2896967"/>
              <a:ext cx="616408" cy="616408"/>
              <a:chOff x="2786183" y="1189182"/>
              <a:chExt cx="921712" cy="921712"/>
            </a:xfrm>
          </p:grpSpPr>
          <p:sp>
            <p:nvSpPr>
              <p:cNvPr id="27" name="Oval 26"/>
              <p:cNvSpPr/>
              <p:nvPr/>
            </p:nvSpPr>
            <p:spPr>
              <a:xfrm>
                <a:off x="2786183" y="1189182"/>
                <a:ext cx="921712" cy="921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Oval 2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8"/>
            <p:cNvGrpSpPr/>
            <p:nvPr/>
          </p:nvGrpSpPr>
          <p:grpSpPr>
            <a:xfrm>
              <a:off x="6566423" y="3063819"/>
              <a:ext cx="319678" cy="300106"/>
              <a:chOff x="504825" y="971550"/>
              <a:chExt cx="1089026" cy="1022350"/>
            </a:xfrm>
            <a:solidFill>
              <a:schemeClr val="accent4"/>
            </a:solidFill>
          </p:grpSpPr>
          <p:sp>
            <p:nvSpPr>
              <p:cNvPr id="30" name="Freeform 29"/>
              <p:cNvSpPr>
                <a:spLocks noEditPoints="1"/>
              </p:cNvSpPr>
              <p:nvPr/>
            </p:nvSpPr>
            <p:spPr bwMode="auto">
              <a:xfrm>
                <a:off x="782638" y="971550"/>
                <a:ext cx="811213" cy="841375"/>
              </a:xfrm>
              <a:custGeom>
                <a:avLst/>
                <a:gdLst/>
                <a:ahLst/>
                <a:cxnLst>
                  <a:cxn ang="0">
                    <a:pos x="0" y="0"/>
                  </a:cxn>
                  <a:cxn ang="0">
                    <a:pos x="0" y="382"/>
                  </a:cxn>
                  <a:cxn ang="0">
                    <a:pos x="286" y="382"/>
                  </a:cxn>
                  <a:cxn ang="0">
                    <a:pos x="420" y="530"/>
                  </a:cxn>
                  <a:cxn ang="0">
                    <a:pos x="420" y="382"/>
                  </a:cxn>
                  <a:cxn ang="0">
                    <a:pos x="511" y="382"/>
                  </a:cxn>
                  <a:cxn ang="0">
                    <a:pos x="511" y="0"/>
                  </a:cxn>
                  <a:cxn ang="0">
                    <a:pos x="0" y="0"/>
                  </a:cxn>
                  <a:cxn ang="0">
                    <a:pos x="0" y="0"/>
                  </a:cxn>
                  <a:cxn ang="0">
                    <a:pos x="0" y="0"/>
                  </a:cxn>
                </a:cxnLst>
                <a:rect l="0" t="0" r="r" b="b"/>
                <a:pathLst>
                  <a:path w="511" h="530">
                    <a:moveTo>
                      <a:pt x="0" y="0"/>
                    </a:moveTo>
                    <a:lnTo>
                      <a:pt x="0" y="382"/>
                    </a:lnTo>
                    <a:lnTo>
                      <a:pt x="286" y="382"/>
                    </a:lnTo>
                    <a:lnTo>
                      <a:pt x="420" y="530"/>
                    </a:lnTo>
                    <a:lnTo>
                      <a:pt x="420" y="382"/>
                    </a:lnTo>
                    <a:lnTo>
                      <a:pt x="511" y="382"/>
                    </a:lnTo>
                    <a:lnTo>
                      <a:pt x="511" y="0"/>
                    </a:lnTo>
                    <a:lnTo>
                      <a:pt x="0" y="0"/>
                    </a:lnTo>
                    <a:close/>
                    <a:moveTo>
                      <a:pt x="0" y="0"/>
                    </a:moveTo>
                    <a:lnTo>
                      <a:pt x="0" y="0"/>
                    </a:ln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31" name="Freeform 31"/>
              <p:cNvSpPr>
                <a:spLocks noEditPoints="1"/>
              </p:cNvSpPr>
              <p:nvPr/>
            </p:nvSpPr>
            <p:spPr bwMode="auto">
              <a:xfrm>
                <a:off x="504825" y="1274763"/>
                <a:ext cx="695325" cy="719137"/>
              </a:xfrm>
              <a:custGeom>
                <a:avLst/>
                <a:gdLst/>
                <a:ahLst/>
                <a:cxnLst>
                  <a:cxn ang="0">
                    <a:pos x="426" y="226"/>
                  </a:cxn>
                  <a:cxn ang="0">
                    <a:pos x="139" y="226"/>
                  </a:cxn>
                  <a:cxn ang="0">
                    <a:pos x="139" y="0"/>
                  </a:cxn>
                  <a:cxn ang="0">
                    <a:pos x="0" y="0"/>
                  </a:cxn>
                  <a:cxn ang="0">
                    <a:pos x="0" y="327"/>
                  </a:cxn>
                  <a:cxn ang="0">
                    <a:pos x="79" y="327"/>
                  </a:cxn>
                  <a:cxn ang="0">
                    <a:pos x="79" y="453"/>
                  </a:cxn>
                  <a:cxn ang="0">
                    <a:pos x="192" y="327"/>
                  </a:cxn>
                  <a:cxn ang="0">
                    <a:pos x="438" y="327"/>
                  </a:cxn>
                  <a:cxn ang="0">
                    <a:pos x="438" y="241"/>
                  </a:cxn>
                  <a:cxn ang="0">
                    <a:pos x="426" y="226"/>
                  </a:cxn>
                  <a:cxn ang="0">
                    <a:pos x="426" y="226"/>
                  </a:cxn>
                  <a:cxn ang="0">
                    <a:pos x="426" y="226"/>
                  </a:cxn>
                </a:cxnLst>
                <a:rect l="0" t="0" r="r" b="b"/>
                <a:pathLst>
                  <a:path w="438" h="453">
                    <a:moveTo>
                      <a:pt x="426" y="226"/>
                    </a:moveTo>
                    <a:lnTo>
                      <a:pt x="139" y="226"/>
                    </a:lnTo>
                    <a:lnTo>
                      <a:pt x="139" y="0"/>
                    </a:lnTo>
                    <a:lnTo>
                      <a:pt x="0" y="0"/>
                    </a:lnTo>
                    <a:lnTo>
                      <a:pt x="0" y="327"/>
                    </a:lnTo>
                    <a:lnTo>
                      <a:pt x="79" y="327"/>
                    </a:lnTo>
                    <a:lnTo>
                      <a:pt x="79" y="453"/>
                    </a:lnTo>
                    <a:lnTo>
                      <a:pt x="192" y="327"/>
                    </a:lnTo>
                    <a:lnTo>
                      <a:pt x="438" y="327"/>
                    </a:lnTo>
                    <a:lnTo>
                      <a:pt x="438" y="241"/>
                    </a:lnTo>
                    <a:lnTo>
                      <a:pt x="426" y="226"/>
                    </a:lnTo>
                    <a:close/>
                    <a:moveTo>
                      <a:pt x="426" y="226"/>
                    </a:moveTo>
                    <a:lnTo>
                      <a:pt x="426" y="226"/>
                    </a:ln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grpSp>
      </p:grpSp>
      <p:grpSp>
        <p:nvGrpSpPr>
          <p:cNvPr id="42" name="Group 41"/>
          <p:cNvGrpSpPr/>
          <p:nvPr/>
        </p:nvGrpSpPr>
        <p:grpSpPr>
          <a:xfrm>
            <a:off x="6665180" y="4875690"/>
            <a:ext cx="821877" cy="821877"/>
            <a:chOff x="5664096" y="2537414"/>
            <a:chExt cx="616408" cy="616408"/>
          </a:xfrm>
        </p:grpSpPr>
        <p:grpSp>
          <p:nvGrpSpPr>
            <p:cNvPr id="34" name="Group 33"/>
            <p:cNvGrpSpPr/>
            <p:nvPr/>
          </p:nvGrpSpPr>
          <p:grpSpPr>
            <a:xfrm>
              <a:off x="5664096" y="2537414"/>
              <a:ext cx="616408" cy="616408"/>
              <a:chOff x="2786183" y="1189182"/>
              <a:chExt cx="921712" cy="921712"/>
            </a:xfrm>
          </p:grpSpPr>
          <p:sp>
            <p:nvSpPr>
              <p:cNvPr id="35" name="Oval 34"/>
              <p:cNvSpPr/>
              <p:nvPr/>
            </p:nvSpPr>
            <p:spPr>
              <a:xfrm>
                <a:off x="2786183" y="1189182"/>
                <a:ext cx="921712" cy="9217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5828448" y="2733085"/>
              <a:ext cx="308466" cy="233388"/>
              <a:chOff x="6629400" y="2008188"/>
              <a:chExt cx="600075" cy="454025"/>
            </a:xfrm>
            <a:solidFill>
              <a:schemeClr val="accent3"/>
            </a:solidFill>
          </p:grpSpPr>
          <p:sp>
            <p:nvSpPr>
              <p:cNvPr id="38" name="Freeform 17"/>
              <p:cNvSpPr>
                <a:spLocks noEditPoints="1"/>
              </p:cNvSpPr>
              <p:nvPr/>
            </p:nvSpPr>
            <p:spPr bwMode="auto">
              <a:xfrm>
                <a:off x="6629400" y="2008188"/>
                <a:ext cx="600075" cy="454025"/>
              </a:xfrm>
              <a:custGeom>
                <a:avLst/>
                <a:gdLst/>
                <a:ahLst/>
                <a:cxnLst>
                  <a:cxn ang="0">
                    <a:pos x="0" y="0"/>
                  </a:cxn>
                  <a:cxn ang="0">
                    <a:pos x="0" y="286"/>
                  </a:cxn>
                  <a:cxn ang="0">
                    <a:pos x="378" y="286"/>
                  </a:cxn>
                  <a:cxn ang="0">
                    <a:pos x="378" y="0"/>
                  </a:cxn>
                  <a:cxn ang="0">
                    <a:pos x="0" y="0"/>
                  </a:cxn>
                  <a:cxn ang="0">
                    <a:pos x="354" y="262"/>
                  </a:cxn>
                  <a:cxn ang="0">
                    <a:pos x="24" y="262"/>
                  </a:cxn>
                  <a:cxn ang="0">
                    <a:pos x="24" y="24"/>
                  </a:cxn>
                  <a:cxn ang="0">
                    <a:pos x="354" y="24"/>
                  </a:cxn>
                  <a:cxn ang="0">
                    <a:pos x="354" y="262"/>
                  </a:cxn>
                  <a:cxn ang="0">
                    <a:pos x="354" y="262"/>
                  </a:cxn>
                  <a:cxn ang="0">
                    <a:pos x="354" y="262"/>
                  </a:cxn>
                </a:cxnLst>
                <a:rect l="0" t="0" r="r" b="b"/>
                <a:pathLst>
                  <a:path w="378" h="286">
                    <a:moveTo>
                      <a:pt x="0" y="0"/>
                    </a:moveTo>
                    <a:lnTo>
                      <a:pt x="0" y="286"/>
                    </a:lnTo>
                    <a:lnTo>
                      <a:pt x="378" y="286"/>
                    </a:lnTo>
                    <a:lnTo>
                      <a:pt x="378" y="0"/>
                    </a:lnTo>
                    <a:lnTo>
                      <a:pt x="0" y="0"/>
                    </a:lnTo>
                    <a:close/>
                    <a:moveTo>
                      <a:pt x="354" y="262"/>
                    </a:moveTo>
                    <a:lnTo>
                      <a:pt x="24" y="262"/>
                    </a:lnTo>
                    <a:lnTo>
                      <a:pt x="24" y="24"/>
                    </a:lnTo>
                    <a:lnTo>
                      <a:pt x="354" y="24"/>
                    </a:lnTo>
                    <a:lnTo>
                      <a:pt x="354" y="262"/>
                    </a:lnTo>
                    <a:close/>
                    <a:moveTo>
                      <a:pt x="354" y="262"/>
                    </a:moveTo>
                    <a:lnTo>
                      <a:pt x="354" y="262"/>
                    </a:lnTo>
                    <a:close/>
                  </a:path>
                </a:pathLst>
              </a:custGeom>
              <a:grpFill/>
              <a:ln w="9525">
                <a:noFill/>
                <a:round/>
              </a:ln>
            </p:spPr>
            <p:txBody>
              <a:bodyPr vert="horz" wrap="square" lIns="121920" tIns="60960" rIns="121920" bIns="60960" numCol="1" anchor="t" anchorCtr="0" compatLnSpc="1"/>
              <a:lstStyle/>
              <a:p>
                <a:endParaRPr lang="en-US" sz="2400"/>
              </a:p>
            </p:txBody>
          </p:sp>
          <p:sp>
            <p:nvSpPr>
              <p:cNvPr id="39" name="Freeform 18"/>
              <p:cNvSpPr>
                <a:spLocks noEditPoints="1"/>
              </p:cNvSpPr>
              <p:nvPr/>
            </p:nvSpPr>
            <p:spPr bwMode="auto">
              <a:xfrm>
                <a:off x="6629400" y="2008188"/>
                <a:ext cx="600075" cy="454025"/>
              </a:xfrm>
              <a:custGeom>
                <a:avLst/>
                <a:gdLst/>
                <a:ahLst/>
                <a:cxnLst>
                  <a:cxn ang="0">
                    <a:pos x="0" y="0"/>
                  </a:cxn>
                  <a:cxn ang="0">
                    <a:pos x="0" y="286"/>
                  </a:cxn>
                  <a:cxn ang="0">
                    <a:pos x="378" y="286"/>
                  </a:cxn>
                  <a:cxn ang="0">
                    <a:pos x="378" y="0"/>
                  </a:cxn>
                  <a:cxn ang="0">
                    <a:pos x="0" y="0"/>
                  </a:cxn>
                  <a:cxn ang="0">
                    <a:pos x="354" y="262"/>
                  </a:cxn>
                  <a:cxn ang="0">
                    <a:pos x="24" y="262"/>
                  </a:cxn>
                  <a:cxn ang="0">
                    <a:pos x="24" y="24"/>
                  </a:cxn>
                  <a:cxn ang="0">
                    <a:pos x="354" y="24"/>
                  </a:cxn>
                  <a:cxn ang="0">
                    <a:pos x="354" y="262"/>
                  </a:cxn>
                  <a:cxn ang="0">
                    <a:pos x="354" y="262"/>
                  </a:cxn>
                  <a:cxn ang="0">
                    <a:pos x="354" y="262"/>
                  </a:cxn>
                </a:cxnLst>
                <a:rect l="0" t="0" r="r" b="b"/>
                <a:pathLst>
                  <a:path w="378" h="286">
                    <a:moveTo>
                      <a:pt x="0" y="0"/>
                    </a:moveTo>
                    <a:lnTo>
                      <a:pt x="0" y="286"/>
                    </a:lnTo>
                    <a:lnTo>
                      <a:pt x="378" y="286"/>
                    </a:lnTo>
                    <a:lnTo>
                      <a:pt x="378" y="0"/>
                    </a:lnTo>
                    <a:lnTo>
                      <a:pt x="0" y="0"/>
                    </a:lnTo>
                    <a:moveTo>
                      <a:pt x="354" y="262"/>
                    </a:moveTo>
                    <a:lnTo>
                      <a:pt x="24" y="262"/>
                    </a:lnTo>
                    <a:lnTo>
                      <a:pt x="24" y="24"/>
                    </a:lnTo>
                    <a:lnTo>
                      <a:pt x="354" y="24"/>
                    </a:lnTo>
                    <a:lnTo>
                      <a:pt x="354" y="262"/>
                    </a:lnTo>
                    <a:moveTo>
                      <a:pt x="354" y="262"/>
                    </a:moveTo>
                    <a:lnTo>
                      <a:pt x="354" y="262"/>
                    </a:lnTo>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40" name="Freeform 19"/>
              <p:cNvSpPr>
                <a:spLocks noEditPoints="1"/>
              </p:cNvSpPr>
              <p:nvPr/>
            </p:nvSpPr>
            <p:spPr bwMode="auto">
              <a:xfrm>
                <a:off x="7042150" y="2084388"/>
                <a:ext cx="111125" cy="112713"/>
              </a:xfrm>
              <a:custGeom>
                <a:avLst/>
                <a:gdLst/>
                <a:ahLst/>
                <a:cxnLst>
                  <a:cxn ang="0">
                    <a:pos x="29" y="15"/>
                  </a:cxn>
                  <a:cxn ang="0">
                    <a:pos x="15" y="29"/>
                  </a:cxn>
                  <a:cxn ang="0">
                    <a:pos x="0" y="15"/>
                  </a:cxn>
                  <a:cxn ang="0">
                    <a:pos x="15" y="0"/>
                  </a:cxn>
                  <a:cxn ang="0">
                    <a:pos x="29" y="15"/>
                  </a:cxn>
                  <a:cxn ang="0">
                    <a:pos x="29" y="15"/>
                  </a:cxn>
                  <a:cxn ang="0">
                    <a:pos x="29" y="15"/>
                  </a:cxn>
                </a:cxnLst>
                <a:rect l="0" t="0" r="r" b="b"/>
                <a:pathLst>
                  <a:path w="29" h="29">
                    <a:moveTo>
                      <a:pt x="29" y="15"/>
                    </a:moveTo>
                    <a:cubicBezTo>
                      <a:pt x="29" y="23"/>
                      <a:pt x="23" y="29"/>
                      <a:pt x="15" y="29"/>
                    </a:cubicBezTo>
                    <a:cubicBezTo>
                      <a:pt x="7" y="29"/>
                      <a:pt x="0" y="23"/>
                      <a:pt x="0" y="15"/>
                    </a:cubicBezTo>
                    <a:cubicBezTo>
                      <a:pt x="0" y="7"/>
                      <a:pt x="7" y="0"/>
                      <a:pt x="15" y="0"/>
                    </a:cubicBezTo>
                    <a:cubicBezTo>
                      <a:pt x="23" y="0"/>
                      <a:pt x="29" y="7"/>
                      <a:pt x="29" y="15"/>
                    </a:cubicBezTo>
                    <a:close/>
                    <a:moveTo>
                      <a:pt x="29" y="15"/>
                    </a:moveTo>
                    <a:cubicBezTo>
                      <a:pt x="29" y="15"/>
                      <a:pt x="29" y="15"/>
                      <a:pt x="29" y="15"/>
                    </a:cubicBezTo>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41" name="Freeform 20"/>
              <p:cNvSpPr>
                <a:spLocks noEditPoints="1"/>
              </p:cNvSpPr>
              <p:nvPr/>
            </p:nvSpPr>
            <p:spPr bwMode="auto">
              <a:xfrm>
                <a:off x="6705600" y="2122488"/>
                <a:ext cx="455613" cy="266700"/>
              </a:xfrm>
              <a:custGeom>
                <a:avLst/>
                <a:gdLst/>
                <a:ahLst/>
                <a:cxnLst>
                  <a:cxn ang="0">
                    <a:pos x="79" y="29"/>
                  </a:cxn>
                  <a:cxn ang="0">
                    <a:pos x="59" y="48"/>
                  </a:cxn>
                  <a:cxn ang="0">
                    <a:pos x="25" y="0"/>
                  </a:cxn>
                  <a:cxn ang="0">
                    <a:pos x="0" y="69"/>
                  </a:cxn>
                  <a:cxn ang="0">
                    <a:pos x="119" y="69"/>
                  </a:cxn>
                  <a:cxn ang="0">
                    <a:pos x="79" y="29"/>
                  </a:cxn>
                  <a:cxn ang="0">
                    <a:pos x="79" y="29"/>
                  </a:cxn>
                  <a:cxn ang="0">
                    <a:pos x="79" y="29"/>
                  </a:cxn>
                </a:cxnLst>
                <a:rect l="0" t="0" r="r" b="b"/>
                <a:pathLst>
                  <a:path w="119" h="69">
                    <a:moveTo>
                      <a:pt x="79" y="29"/>
                    </a:moveTo>
                    <a:cubicBezTo>
                      <a:pt x="70" y="29"/>
                      <a:pt x="71" y="48"/>
                      <a:pt x="59" y="48"/>
                    </a:cubicBezTo>
                    <a:cubicBezTo>
                      <a:pt x="47" y="48"/>
                      <a:pt x="40" y="0"/>
                      <a:pt x="25" y="0"/>
                    </a:cubicBezTo>
                    <a:cubicBezTo>
                      <a:pt x="10" y="0"/>
                      <a:pt x="0" y="69"/>
                      <a:pt x="0" y="69"/>
                    </a:cubicBezTo>
                    <a:cubicBezTo>
                      <a:pt x="119" y="69"/>
                      <a:pt x="119" y="69"/>
                      <a:pt x="119" y="69"/>
                    </a:cubicBezTo>
                    <a:cubicBezTo>
                      <a:pt x="119" y="69"/>
                      <a:pt x="88" y="29"/>
                      <a:pt x="79" y="29"/>
                    </a:cubicBezTo>
                    <a:close/>
                    <a:moveTo>
                      <a:pt x="79" y="29"/>
                    </a:moveTo>
                    <a:cubicBezTo>
                      <a:pt x="79" y="29"/>
                      <a:pt x="79" y="29"/>
                      <a:pt x="79" y="29"/>
                    </a:cubicBezTo>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grpSp>
      </p:grpSp>
      <p:grpSp>
        <p:nvGrpSpPr>
          <p:cNvPr id="49" name="Group 48"/>
          <p:cNvGrpSpPr/>
          <p:nvPr/>
        </p:nvGrpSpPr>
        <p:grpSpPr>
          <a:xfrm>
            <a:off x="9540843" y="2304258"/>
            <a:ext cx="842781" cy="842781"/>
            <a:chOff x="3323671" y="3667874"/>
            <a:chExt cx="632086" cy="632086"/>
          </a:xfrm>
        </p:grpSpPr>
        <p:grpSp>
          <p:nvGrpSpPr>
            <p:cNvPr id="43" name="Group 42"/>
            <p:cNvGrpSpPr/>
            <p:nvPr/>
          </p:nvGrpSpPr>
          <p:grpSpPr>
            <a:xfrm>
              <a:off x="3323671" y="3667874"/>
              <a:ext cx="632086" cy="632086"/>
              <a:chOff x="2786183" y="1189182"/>
              <a:chExt cx="921712" cy="921712"/>
            </a:xfrm>
          </p:grpSpPr>
          <p:sp>
            <p:nvSpPr>
              <p:cNvPr id="44" name="Oval 43"/>
              <p:cNvSpPr/>
              <p:nvPr/>
            </p:nvSpPr>
            <p:spPr>
              <a:xfrm>
                <a:off x="2786183" y="1189182"/>
                <a:ext cx="921712" cy="9217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46" name="Group 45"/>
            <p:cNvGrpSpPr/>
            <p:nvPr/>
          </p:nvGrpSpPr>
          <p:grpSpPr>
            <a:xfrm>
              <a:off x="3534447" y="3803607"/>
              <a:ext cx="210535" cy="360620"/>
              <a:chOff x="1668463" y="3354388"/>
              <a:chExt cx="641350" cy="1098550"/>
            </a:xfrm>
            <a:solidFill>
              <a:schemeClr val="accent3"/>
            </a:solidFill>
          </p:grpSpPr>
          <p:sp>
            <p:nvSpPr>
              <p:cNvPr id="47" name="Freeform 36"/>
              <p:cNvSpPr>
                <a:spLocks noEditPoints="1"/>
              </p:cNvSpPr>
              <p:nvPr/>
            </p:nvSpPr>
            <p:spPr bwMode="auto">
              <a:xfrm>
                <a:off x="1752600" y="3438526"/>
                <a:ext cx="473075" cy="768350"/>
              </a:xfrm>
              <a:custGeom>
                <a:avLst/>
                <a:gdLst/>
                <a:ahLst/>
                <a:cxnLst>
                  <a:cxn ang="0">
                    <a:pos x="13" y="197"/>
                  </a:cxn>
                  <a:cxn ang="0">
                    <a:pos x="27" y="191"/>
                  </a:cxn>
                  <a:cxn ang="0">
                    <a:pos x="29" y="189"/>
                  </a:cxn>
                  <a:cxn ang="0">
                    <a:pos x="32" y="181"/>
                  </a:cxn>
                  <a:cxn ang="0">
                    <a:pos x="36" y="176"/>
                  </a:cxn>
                  <a:cxn ang="0">
                    <a:pos x="37" y="174"/>
                  </a:cxn>
                  <a:cxn ang="0">
                    <a:pos x="39" y="162"/>
                  </a:cxn>
                  <a:cxn ang="0">
                    <a:pos x="38" y="160"/>
                  </a:cxn>
                  <a:cxn ang="0">
                    <a:pos x="31" y="146"/>
                  </a:cxn>
                  <a:cxn ang="0">
                    <a:pos x="29" y="138"/>
                  </a:cxn>
                  <a:cxn ang="0">
                    <a:pos x="26" y="127"/>
                  </a:cxn>
                  <a:cxn ang="0">
                    <a:pos x="26" y="124"/>
                  </a:cxn>
                  <a:cxn ang="0">
                    <a:pos x="28" y="119"/>
                  </a:cxn>
                  <a:cxn ang="0">
                    <a:pos x="29" y="117"/>
                  </a:cxn>
                  <a:cxn ang="0">
                    <a:pos x="29" y="100"/>
                  </a:cxn>
                  <a:cxn ang="0">
                    <a:pos x="29" y="89"/>
                  </a:cxn>
                  <a:cxn ang="0">
                    <a:pos x="38" y="74"/>
                  </a:cxn>
                  <a:cxn ang="0">
                    <a:pos x="63" y="63"/>
                  </a:cxn>
                  <a:cxn ang="0">
                    <a:pos x="77" y="61"/>
                  </a:cxn>
                  <a:cxn ang="0">
                    <a:pos x="81" y="61"/>
                  </a:cxn>
                  <a:cxn ang="0">
                    <a:pos x="81" y="62"/>
                  </a:cxn>
                  <a:cxn ang="0">
                    <a:pos x="78" y="64"/>
                  </a:cxn>
                  <a:cxn ang="0">
                    <a:pos x="79" y="69"/>
                  </a:cxn>
                  <a:cxn ang="0">
                    <a:pos x="91" y="80"/>
                  </a:cxn>
                  <a:cxn ang="0">
                    <a:pos x="96" y="92"/>
                  </a:cxn>
                  <a:cxn ang="0">
                    <a:pos x="96" y="117"/>
                  </a:cxn>
                  <a:cxn ang="0">
                    <a:pos x="98" y="121"/>
                  </a:cxn>
                  <a:cxn ang="0">
                    <a:pos x="99" y="122"/>
                  </a:cxn>
                  <a:cxn ang="0">
                    <a:pos x="98" y="135"/>
                  </a:cxn>
                  <a:cxn ang="0">
                    <a:pos x="98" y="136"/>
                  </a:cxn>
                  <a:cxn ang="0">
                    <a:pos x="91" y="154"/>
                  </a:cxn>
                  <a:cxn ang="0">
                    <a:pos x="90" y="155"/>
                  </a:cxn>
                  <a:cxn ang="0">
                    <a:pos x="87" y="174"/>
                  </a:cxn>
                  <a:cxn ang="0">
                    <a:pos x="88" y="176"/>
                  </a:cxn>
                  <a:cxn ang="0">
                    <a:pos x="91" y="181"/>
                  </a:cxn>
                  <a:cxn ang="0">
                    <a:pos x="94" y="190"/>
                  </a:cxn>
                  <a:cxn ang="0">
                    <a:pos x="97" y="192"/>
                  </a:cxn>
                  <a:cxn ang="0">
                    <a:pos x="124" y="203"/>
                  </a:cxn>
                  <a:cxn ang="0">
                    <a:pos x="124" y="0"/>
                  </a:cxn>
                  <a:cxn ang="0">
                    <a:pos x="0" y="0"/>
                  </a:cxn>
                  <a:cxn ang="0">
                    <a:pos x="0" y="203"/>
                  </a:cxn>
                  <a:cxn ang="0">
                    <a:pos x="13" y="197"/>
                  </a:cxn>
                  <a:cxn ang="0">
                    <a:pos x="13" y="197"/>
                  </a:cxn>
                  <a:cxn ang="0">
                    <a:pos x="13" y="197"/>
                  </a:cxn>
                </a:cxnLst>
                <a:rect l="0" t="0" r="r" b="b"/>
                <a:pathLst>
                  <a:path w="124" h="203">
                    <a:moveTo>
                      <a:pt x="13" y="197"/>
                    </a:moveTo>
                    <a:cubicBezTo>
                      <a:pt x="17" y="195"/>
                      <a:pt x="22" y="194"/>
                      <a:pt x="27" y="191"/>
                    </a:cubicBezTo>
                    <a:cubicBezTo>
                      <a:pt x="28" y="191"/>
                      <a:pt x="29" y="190"/>
                      <a:pt x="29" y="189"/>
                    </a:cubicBezTo>
                    <a:cubicBezTo>
                      <a:pt x="30" y="187"/>
                      <a:pt x="31" y="184"/>
                      <a:pt x="32" y="181"/>
                    </a:cubicBezTo>
                    <a:cubicBezTo>
                      <a:pt x="33" y="179"/>
                      <a:pt x="33" y="177"/>
                      <a:pt x="36" y="176"/>
                    </a:cubicBezTo>
                    <a:cubicBezTo>
                      <a:pt x="36" y="176"/>
                      <a:pt x="37" y="175"/>
                      <a:pt x="37" y="174"/>
                    </a:cubicBezTo>
                    <a:cubicBezTo>
                      <a:pt x="38" y="170"/>
                      <a:pt x="38" y="166"/>
                      <a:pt x="39" y="162"/>
                    </a:cubicBezTo>
                    <a:cubicBezTo>
                      <a:pt x="39" y="161"/>
                      <a:pt x="38" y="160"/>
                      <a:pt x="38" y="160"/>
                    </a:cubicBezTo>
                    <a:cubicBezTo>
                      <a:pt x="34" y="156"/>
                      <a:pt x="32" y="151"/>
                      <a:pt x="31" y="146"/>
                    </a:cubicBezTo>
                    <a:cubicBezTo>
                      <a:pt x="31" y="143"/>
                      <a:pt x="29" y="141"/>
                      <a:pt x="29" y="138"/>
                    </a:cubicBezTo>
                    <a:cubicBezTo>
                      <a:pt x="28" y="135"/>
                      <a:pt x="27" y="131"/>
                      <a:pt x="26" y="127"/>
                    </a:cubicBezTo>
                    <a:cubicBezTo>
                      <a:pt x="26" y="126"/>
                      <a:pt x="26" y="125"/>
                      <a:pt x="26" y="124"/>
                    </a:cubicBezTo>
                    <a:cubicBezTo>
                      <a:pt x="25" y="122"/>
                      <a:pt x="25" y="120"/>
                      <a:pt x="28" y="119"/>
                    </a:cubicBezTo>
                    <a:cubicBezTo>
                      <a:pt x="28" y="119"/>
                      <a:pt x="29" y="118"/>
                      <a:pt x="29" y="117"/>
                    </a:cubicBezTo>
                    <a:cubicBezTo>
                      <a:pt x="29" y="111"/>
                      <a:pt x="29" y="105"/>
                      <a:pt x="29" y="100"/>
                    </a:cubicBezTo>
                    <a:cubicBezTo>
                      <a:pt x="29" y="96"/>
                      <a:pt x="29" y="93"/>
                      <a:pt x="29" y="89"/>
                    </a:cubicBezTo>
                    <a:cubicBezTo>
                      <a:pt x="30" y="83"/>
                      <a:pt x="34" y="78"/>
                      <a:pt x="38" y="74"/>
                    </a:cubicBezTo>
                    <a:cubicBezTo>
                      <a:pt x="46" y="68"/>
                      <a:pt x="54" y="65"/>
                      <a:pt x="63" y="63"/>
                    </a:cubicBezTo>
                    <a:cubicBezTo>
                      <a:pt x="68" y="62"/>
                      <a:pt x="72" y="62"/>
                      <a:pt x="77" y="61"/>
                    </a:cubicBezTo>
                    <a:cubicBezTo>
                      <a:pt x="78" y="61"/>
                      <a:pt x="79" y="61"/>
                      <a:pt x="81" y="61"/>
                    </a:cubicBezTo>
                    <a:cubicBezTo>
                      <a:pt x="81" y="61"/>
                      <a:pt x="81" y="61"/>
                      <a:pt x="81" y="62"/>
                    </a:cubicBezTo>
                    <a:cubicBezTo>
                      <a:pt x="80" y="62"/>
                      <a:pt x="79" y="63"/>
                      <a:pt x="78" y="64"/>
                    </a:cubicBezTo>
                    <a:cubicBezTo>
                      <a:pt x="77" y="66"/>
                      <a:pt x="77" y="67"/>
                      <a:pt x="79" y="69"/>
                    </a:cubicBezTo>
                    <a:cubicBezTo>
                      <a:pt x="83" y="72"/>
                      <a:pt x="87" y="76"/>
                      <a:pt x="91" y="80"/>
                    </a:cubicBezTo>
                    <a:cubicBezTo>
                      <a:pt x="95" y="83"/>
                      <a:pt x="96" y="87"/>
                      <a:pt x="96" y="92"/>
                    </a:cubicBezTo>
                    <a:cubicBezTo>
                      <a:pt x="96" y="100"/>
                      <a:pt x="96" y="109"/>
                      <a:pt x="96" y="117"/>
                    </a:cubicBezTo>
                    <a:cubicBezTo>
                      <a:pt x="96" y="118"/>
                      <a:pt x="96" y="120"/>
                      <a:pt x="98" y="121"/>
                    </a:cubicBezTo>
                    <a:cubicBezTo>
                      <a:pt x="99" y="121"/>
                      <a:pt x="99" y="122"/>
                      <a:pt x="99" y="122"/>
                    </a:cubicBezTo>
                    <a:cubicBezTo>
                      <a:pt x="99" y="127"/>
                      <a:pt x="98" y="131"/>
                      <a:pt x="98" y="135"/>
                    </a:cubicBezTo>
                    <a:cubicBezTo>
                      <a:pt x="98" y="135"/>
                      <a:pt x="98" y="135"/>
                      <a:pt x="98" y="136"/>
                    </a:cubicBezTo>
                    <a:cubicBezTo>
                      <a:pt x="94" y="141"/>
                      <a:pt x="93" y="148"/>
                      <a:pt x="91" y="154"/>
                    </a:cubicBezTo>
                    <a:cubicBezTo>
                      <a:pt x="91" y="154"/>
                      <a:pt x="91" y="154"/>
                      <a:pt x="90" y="155"/>
                    </a:cubicBezTo>
                    <a:cubicBezTo>
                      <a:pt x="85" y="160"/>
                      <a:pt x="87" y="168"/>
                      <a:pt x="87" y="174"/>
                    </a:cubicBezTo>
                    <a:cubicBezTo>
                      <a:pt x="87" y="175"/>
                      <a:pt x="87" y="176"/>
                      <a:pt x="88" y="176"/>
                    </a:cubicBezTo>
                    <a:cubicBezTo>
                      <a:pt x="90" y="177"/>
                      <a:pt x="91" y="179"/>
                      <a:pt x="91" y="181"/>
                    </a:cubicBezTo>
                    <a:cubicBezTo>
                      <a:pt x="92" y="184"/>
                      <a:pt x="93" y="187"/>
                      <a:pt x="94" y="190"/>
                    </a:cubicBezTo>
                    <a:cubicBezTo>
                      <a:pt x="95" y="191"/>
                      <a:pt x="96" y="191"/>
                      <a:pt x="97" y="192"/>
                    </a:cubicBezTo>
                    <a:cubicBezTo>
                      <a:pt x="106" y="195"/>
                      <a:pt x="115" y="199"/>
                      <a:pt x="124" y="203"/>
                    </a:cubicBezTo>
                    <a:cubicBezTo>
                      <a:pt x="124" y="0"/>
                      <a:pt x="124" y="0"/>
                      <a:pt x="124" y="0"/>
                    </a:cubicBezTo>
                    <a:cubicBezTo>
                      <a:pt x="0" y="0"/>
                      <a:pt x="0" y="0"/>
                      <a:pt x="0" y="0"/>
                    </a:cubicBezTo>
                    <a:cubicBezTo>
                      <a:pt x="0" y="203"/>
                      <a:pt x="0" y="203"/>
                      <a:pt x="0" y="203"/>
                    </a:cubicBezTo>
                    <a:cubicBezTo>
                      <a:pt x="4" y="201"/>
                      <a:pt x="8" y="199"/>
                      <a:pt x="13" y="197"/>
                    </a:cubicBezTo>
                    <a:close/>
                    <a:moveTo>
                      <a:pt x="13" y="197"/>
                    </a:moveTo>
                    <a:cubicBezTo>
                      <a:pt x="13" y="197"/>
                      <a:pt x="13" y="197"/>
                      <a:pt x="13" y="197"/>
                    </a:cubicBezTo>
                  </a:path>
                </a:pathLst>
              </a:custGeom>
              <a:grpFill/>
              <a:ln w="9525">
                <a:noFill/>
                <a:round/>
              </a:ln>
            </p:spPr>
            <p:txBody>
              <a:bodyPr vert="horz" wrap="square" lIns="121920" tIns="60960" rIns="121920" bIns="60960" numCol="1" anchor="t" anchorCtr="0" compatLnSpc="1"/>
              <a:lstStyle/>
              <a:p>
                <a:endParaRPr lang="en-US" sz="2400"/>
              </a:p>
            </p:txBody>
          </p:sp>
          <p:sp>
            <p:nvSpPr>
              <p:cNvPr id="48" name="Freeform 37"/>
              <p:cNvSpPr>
                <a:spLocks noEditPoints="1"/>
              </p:cNvSpPr>
              <p:nvPr/>
            </p:nvSpPr>
            <p:spPr bwMode="auto">
              <a:xfrm>
                <a:off x="1668463" y="3354388"/>
                <a:ext cx="641350" cy="1098550"/>
              </a:xfrm>
              <a:custGeom>
                <a:avLst/>
                <a:gdLst/>
                <a:ahLst/>
                <a:cxnLst>
                  <a:cxn ang="0">
                    <a:pos x="149" y="0"/>
                  </a:cxn>
                  <a:cxn ang="0">
                    <a:pos x="20" y="0"/>
                  </a:cxn>
                  <a:cxn ang="0">
                    <a:pos x="0" y="20"/>
                  </a:cxn>
                  <a:cxn ang="0">
                    <a:pos x="0" y="270"/>
                  </a:cxn>
                  <a:cxn ang="0">
                    <a:pos x="20" y="290"/>
                  </a:cxn>
                  <a:cxn ang="0">
                    <a:pos x="149" y="290"/>
                  </a:cxn>
                  <a:cxn ang="0">
                    <a:pos x="168" y="270"/>
                  </a:cxn>
                  <a:cxn ang="0">
                    <a:pos x="168" y="20"/>
                  </a:cxn>
                  <a:cxn ang="0">
                    <a:pos x="149" y="0"/>
                  </a:cxn>
                  <a:cxn ang="0">
                    <a:pos x="55" y="276"/>
                  </a:cxn>
                  <a:cxn ang="0">
                    <a:pos x="39" y="276"/>
                  </a:cxn>
                  <a:cxn ang="0">
                    <a:pos x="33" y="270"/>
                  </a:cxn>
                  <a:cxn ang="0">
                    <a:pos x="39" y="265"/>
                  </a:cxn>
                  <a:cxn ang="0">
                    <a:pos x="55" y="265"/>
                  </a:cxn>
                  <a:cxn ang="0">
                    <a:pos x="61" y="270"/>
                  </a:cxn>
                  <a:cxn ang="0">
                    <a:pos x="55" y="276"/>
                  </a:cxn>
                  <a:cxn ang="0">
                    <a:pos x="84" y="280"/>
                  </a:cxn>
                  <a:cxn ang="0">
                    <a:pos x="74" y="270"/>
                  </a:cxn>
                  <a:cxn ang="0">
                    <a:pos x="84" y="261"/>
                  </a:cxn>
                  <a:cxn ang="0">
                    <a:pos x="94" y="270"/>
                  </a:cxn>
                  <a:cxn ang="0">
                    <a:pos x="84" y="280"/>
                  </a:cxn>
                  <a:cxn ang="0">
                    <a:pos x="129" y="276"/>
                  </a:cxn>
                  <a:cxn ang="0">
                    <a:pos x="113" y="276"/>
                  </a:cxn>
                  <a:cxn ang="0">
                    <a:pos x="107" y="270"/>
                  </a:cxn>
                  <a:cxn ang="0">
                    <a:pos x="113" y="265"/>
                  </a:cxn>
                  <a:cxn ang="0">
                    <a:pos x="129" y="265"/>
                  </a:cxn>
                  <a:cxn ang="0">
                    <a:pos x="135" y="270"/>
                  </a:cxn>
                  <a:cxn ang="0">
                    <a:pos x="129" y="276"/>
                  </a:cxn>
                  <a:cxn ang="0">
                    <a:pos x="155" y="254"/>
                  </a:cxn>
                  <a:cxn ang="0">
                    <a:pos x="14" y="254"/>
                  </a:cxn>
                  <a:cxn ang="0">
                    <a:pos x="14" y="13"/>
                  </a:cxn>
                  <a:cxn ang="0">
                    <a:pos x="155" y="13"/>
                  </a:cxn>
                  <a:cxn ang="0">
                    <a:pos x="155" y="254"/>
                  </a:cxn>
                  <a:cxn ang="0">
                    <a:pos x="155" y="254"/>
                  </a:cxn>
                  <a:cxn ang="0">
                    <a:pos x="155" y="254"/>
                  </a:cxn>
                </a:cxnLst>
                <a:rect l="0" t="0" r="r" b="b"/>
                <a:pathLst>
                  <a:path w="168" h="290">
                    <a:moveTo>
                      <a:pt x="149" y="0"/>
                    </a:moveTo>
                    <a:cubicBezTo>
                      <a:pt x="20" y="0"/>
                      <a:pt x="20" y="0"/>
                      <a:pt x="20" y="0"/>
                    </a:cubicBezTo>
                    <a:cubicBezTo>
                      <a:pt x="9" y="0"/>
                      <a:pt x="0" y="9"/>
                      <a:pt x="0" y="20"/>
                    </a:cubicBezTo>
                    <a:cubicBezTo>
                      <a:pt x="0" y="270"/>
                      <a:pt x="0" y="270"/>
                      <a:pt x="0" y="270"/>
                    </a:cubicBezTo>
                    <a:cubicBezTo>
                      <a:pt x="0" y="281"/>
                      <a:pt x="9" y="290"/>
                      <a:pt x="20" y="290"/>
                    </a:cubicBezTo>
                    <a:cubicBezTo>
                      <a:pt x="149" y="290"/>
                      <a:pt x="149" y="290"/>
                      <a:pt x="149" y="290"/>
                    </a:cubicBezTo>
                    <a:cubicBezTo>
                      <a:pt x="159" y="290"/>
                      <a:pt x="168" y="281"/>
                      <a:pt x="168" y="270"/>
                    </a:cubicBezTo>
                    <a:cubicBezTo>
                      <a:pt x="168" y="20"/>
                      <a:pt x="168" y="20"/>
                      <a:pt x="168" y="20"/>
                    </a:cubicBezTo>
                    <a:cubicBezTo>
                      <a:pt x="168" y="9"/>
                      <a:pt x="159" y="0"/>
                      <a:pt x="149" y="0"/>
                    </a:cubicBezTo>
                    <a:close/>
                    <a:moveTo>
                      <a:pt x="55" y="276"/>
                    </a:moveTo>
                    <a:cubicBezTo>
                      <a:pt x="39" y="276"/>
                      <a:pt x="39" y="276"/>
                      <a:pt x="39" y="276"/>
                    </a:cubicBezTo>
                    <a:cubicBezTo>
                      <a:pt x="36" y="276"/>
                      <a:pt x="33" y="273"/>
                      <a:pt x="33" y="270"/>
                    </a:cubicBezTo>
                    <a:cubicBezTo>
                      <a:pt x="33" y="267"/>
                      <a:pt x="36" y="265"/>
                      <a:pt x="39" y="265"/>
                    </a:cubicBezTo>
                    <a:cubicBezTo>
                      <a:pt x="55" y="265"/>
                      <a:pt x="55" y="265"/>
                      <a:pt x="55" y="265"/>
                    </a:cubicBezTo>
                    <a:cubicBezTo>
                      <a:pt x="58" y="265"/>
                      <a:pt x="61" y="267"/>
                      <a:pt x="61" y="270"/>
                    </a:cubicBezTo>
                    <a:cubicBezTo>
                      <a:pt x="61" y="273"/>
                      <a:pt x="58" y="276"/>
                      <a:pt x="55" y="276"/>
                    </a:cubicBezTo>
                    <a:close/>
                    <a:moveTo>
                      <a:pt x="84" y="280"/>
                    </a:moveTo>
                    <a:cubicBezTo>
                      <a:pt x="79" y="280"/>
                      <a:pt x="74" y="276"/>
                      <a:pt x="74" y="270"/>
                    </a:cubicBezTo>
                    <a:cubicBezTo>
                      <a:pt x="74" y="265"/>
                      <a:pt x="79" y="261"/>
                      <a:pt x="84" y="261"/>
                    </a:cubicBezTo>
                    <a:cubicBezTo>
                      <a:pt x="90" y="261"/>
                      <a:pt x="94" y="265"/>
                      <a:pt x="94" y="270"/>
                    </a:cubicBezTo>
                    <a:cubicBezTo>
                      <a:pt x="94" y="276"/>
                      <a:pt x="90" y="280"/>
                      <a:pt x="84" y="280"/>
                    </a:cubicBezTo>
                    <a:close/>
                    <a:moveTo>
                      <a:pt x="129" y="276"/>
                    </a:moveTo>
                    <a:cubicBezTo>
                      <a:pt x="113" y="276"/>
                      <a:pt x="113" y="276"/>
                      <a:pt x="113" y="276"/>
                    </a:cubicBezTo>
                    <a:cubicBezTo>
                      <a:pt x="110" y="276"/>
                      <a:pt x="107" y="273"/>
                      <a:pt x="107" y="270"/>
                    </a:cubicBezTo>
                    <a:cubicBezTo>
                      <a:pt x="107" y="267"/>
                      <a:pt x="110" y="265"/>
                      <a:pt x="113" y="265"/>
                    </a:cubicBezTo>
                    <a:cubicBezTo>
                      <a:pt x="129" y="265"/>
                      <a:pt x="129" y="265"/>
                      <a:pt x="129" y="265"/>
                    </a:cubicBezTo>
                    <a:cubicBezTo>
                      <a:pt x="132" y="265"/>
                      <a:pt x="135" y="267"/>
                      <a:pt x="135" y="270"/>
                    </a:cubicBezTo>
                    <a:cubicBezTo>
                      <a:pt x="135" y="273"/>
                      <a:pt x="132" y="276"/>
                      <a:pt x="129" y="276"/>
                    </a:cubicBezTo>
                    <a:close/>
                    <a:moveTo>
                      <a:pt x="155" y="254"/>
                    </a:moveTo>
                    <a:cubicBezTo>
                      <a:pt x="14" y="254"/>
                      <a:pt x="14" y="254"/>
                      <a:pt x="14" y="254"/>
                    </a:cubicBezTo>
                    <a:cubicBezTo>
                      <a:pt x="14" y="13"/>
                      <a:pt x="14" y="13"/>
                      <a:pt x="14" y="13"/>
                    </a:cubicBezTo>
                    <a:cubicBezTo>
                      <a:pt x="155" y="13"/>
                      <a:pt x="155" y="13"/>
                      <a:pt x="155" y="13"/>
                    </a:cubicBezTo>
                    <a:lnTo>
                      <a:pt x="155" y="254"/>
                    </a:lnTo>
                    <a:close/>
                    <a:moveTo>
                      <a:pt x="155" y="254"/>
                    </a:moveTo>
                    <a:cubicBezTo>
                      <a:pt x="155" y="254"/>
                      <a:pt x="155" y="254"/>
                      <a:pt x="155" y="254"/>
                    </a:cubicBezTo>
                  </a:path>
                </a:pathLst>
              </a:custGeom>
              <a:grpFill/>
              <a:ln w="9525">
                <a:noFill/>
                <a:round/>
              </a:ln>
            </p:spPr>
            <p:txBody>
              <a:bodyPr vert="horz" wrap="square" lIns="121920" tIns="60960" rIns="121920" bIns="60960" numCol="1" anchor="t" anchorCtr="0" compatLnSpc="1"/>
              <a:lstStyle/>
              <a:p>
                <a:endParaRPr lang="en-US" sz="2400"/>
              </a:p>
            </p:txBody>
          </p:sp>
        </p:grpSp>
      </p:grpSp>
      <p:sp>
        <p:nvSpPr>
          <p:cNvPr id="62" name="矩形 61"/>
          <p:cNvSpPr/>
          <p:nvPr/>
        </p:nvSpPr>
        <p:spPr>
          <a:xfrm>
            <a:off x="1711873" y="2485235"/>
            <a:ext cx="2186232"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63" name="矩形 62"/>
          <p:cNvSpPr/>
          <p:nvPr/>
        </p:nvSpPr>
        <p:spPr>
          <a:xfrm>
            <a:off x="4135881" y="4859621"/>
            <a:ext cx="2186232"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64" name="矩形 63"/>
          <p:cNvSpPr/>
          <p:nvPr/>
        </p:nvSpPr>
        <p:spPr>
          <a:xfrm>
            <a:off x="5976343" y="2291228"/>
            <a:ext cx="2186232"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65" name="矩形 64"/>
          <p:cNvSpPr/>
          <p:nvPr/>
        </p:nvSpPr>
        <p:spPr>
          <a:xfrm>
            <a:off x="8113114" y="4810652"/>
            <a:ext cx="2186232"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66" name="矩形 65"/>
          <p:cNvSpPr/>
          <p:nvPr/>
        </p:nvSpPr>
        <p:spPr>
          <a:xfrm>
            <a:off x="2521972" y="4567026"/>
            <a:ext cx="1591223" cy="276999"/>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双击输入替换内容</a:t>
            </a:r>
          </a:p>
        </p:txBody>
      </p:sp>
      <p:sp>
        <p:nvSpPr>
          <p:cNvPr id="67" name="矩形 66"/>
          <p:cNvSpPr/>
          <p:nvPr/>
        </p:nvSpPr>
        <p:spPr>
          <a:xfrm>
            <a:off x="4380174" y="3476435"/>
            <a:ext cx="1591223" cy="276999"/>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双击输入替换内容</a:t>
            </a:r>
          </a:p>
        </p:txBody>
      </p:sp>
      <p:sp>
        <p:nvSpPr>
          <p:cNvPr id="68" name="矩形 67"/>
          <p:cNvSpPr/>
          <p:nvPr/>
        </p:nvSpPr>
        <p:spPr>
          <a:xfrm>
            <a:off x="6334701" y="4422684"/>
            <a:ext cx="1591223" cy="276999"/>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双击输入替换内容</a:t>
            </a:r>
          </a:p>
        </p:txBody>
      </p:sp>
      <p:sp>
        <p:nvSpPr>
          <p:cNvPr id="69" name="矩形 68"/>
          <p:cNvSpPr/>
          <p:nvPr/>
        </p:nvSpPr>
        <p:spPr>
          <a:xfrm>
            <a:off x="8167695" y="3476434"/>
            <a:ext cx="1591223" cy="276999"/>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双击输入替换内容</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ppt_w</p:attrName>
                                        </p:attrNameLst>
                                      </p:cBhvr>
                                      <p:tavLst>
                                        <p:tav tm="0">
                                          <p:val>
                                            <p:fltVal val="0"/>
                                          </p:val>
                                        </p:tav>
                                        <p:tav tm="100000">
                                          <p:val>
                                            <p:strVal val="#ppt_w"/>
                                          </p:val>
                                        </p:tav>
                                      </p:tavLst>
                                    </p:anim>
                                    <p:anim calcmode="lin" valueType="num">
                                      <p:cBhvr>
                                        <p:cTn id="38" dur="500" fill="hold"/>
                                        <p:tgtEl>
                                          <p:spTgt spid="33"/>
                                        </p:tgtEl>
                                        <p:attrNameLst>
                                          <p:attrName>ppt_h</p:attrName>
                                        </p:attrNameLst>
                                      </p:cBhvr>
                                      <p:tavLst>
                                        <p:tav tm="0">
                                          <p:val>
                                            <p:fltVal val="0"/>
                                          </p:val>
                                        </p:tav>
                                        <p:tav tm="100000">
                                          <p:val>
                                            <p:strVal val="#ppt_h"/>
                                          </p:val>
                                        </p:tav>
                                      </p:tavLst>
                                    </p:anim>
                                    <p:animEffect transition="in" filter="fade">
                                      <p:cBhvr>
                                        <p:cTn id="39" dur="500"/>
                                        <p:tgtEl>
                                          <p:spTgt spid="33"/>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Effect transition="in" filter="fade">
                                      <p:cBhvr>
                                        <p:cTn id="63" dur="500"/>
                                        <p:tgtEl>
                                          <p:spTgt spid="7"/>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Effect transition="in" filter="fade">
                                      <p:cBhvr>
                                        <p:cTn id="69" dur="500"/>
                                        <p:tgtEl>
                                          <p:spTgt spid="15"/>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49"/>
                                        </p:tgtEl>
                                        <p:attrNameLst>
                                          <p:attrName>style.visibility</p:attrName>
                                        </p:attrNameLst>
                                      </p:cBhvr>
                                      <p:to>
                                        <p:strVal val="visible"/>
                                      </p:to>
                                    </p:set>
                                    <p:anim calcmode="lin" valueType="num">
                                      <p:cBhvr>
                                        <p:cTn id="73" dur="500" fill="hold"/>
                                        <p:tgtEl>
                                          <p:spTgt spid="49"/>
                                        </p:tgtEl>
                                        <p:attrNameLst>
                                          <p:attrName>ppt_w</p:attrName>
                                        </p:attrNameLst>
                                      </p:cBhvr>
                                      <p:tavLst>
                                        <p:tav tm="0">
                                          <p:val>
                                            <p:fltVal val="0"/>
                                          </p:val>
                                        </p:tav>
                                        <p:tav tm="100000">
                                          <p:val>
                                            <p:strVal val="#ppt_w"/>
                                          </p:val>
                                        </p:tav>
                                      </p:tavLst>
                                    </p:anim>
                                    <p:anim calcmode="lin" valueType="num">
                                      <p:cBhvr>
                                        <p:cTn id="74" dur="500" fill="hold"/>
                                        <p:tgtEl>
                                          <p:spTgt spid="49"/>
                                        </p:tgtEl>
                                        <p:attrNameLst>
                                          <p:attrName>ppt_h</p:attrName>
                                        </p:attrNameLst>
                                      </p:cBhvr>
                                      <p:tavLst>
                                        <p:tav tm="0">
                                          <p:val>
                                            <p:fltVal val="0"/>
                                          </p:val>
                                        </p:tav>
                                        <p:tav tm="100000">
                                          <p:val>
                                            <p:strVal val="#ppt_h"/>
                                          </p:val>
                                        </p:tav>
                                      </p:tavLst>
                                    </p:anim>
                                    <p:animEffect transition="in" filter="fade">
                                      <p:cBhvr>
                                        <p:cTn id="75" dur="500"/>
                                        <p:tgtEl>
                                          <p:spTgt spid="49"/>
                                        </p:tgtEl>
                                      </p:cBhvr>
                                    </p:animEffect>
                                  </p:childTnLst>
                                </p:cTn>
                              </p:par>
                            </p:childTnLst>
                          </p:cTn>
                        </p:par>
                        <p:par>
                          <p:cTn id="76" fill="hold">
                            <p:stCondLst>
                              <p:cond delay="6000"/>
                            </p:stCondLst>
                            <p:childTnLst>
                              <p:par>
                                <p:cTn id="77" presetID="10" presetClass="entr" presetSubtype="0" fill="hold" grpId="0" nodeType="after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500"/>
                                        <p:tgtEl>
                                          <p:spTgt spid="6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4"/>
                                        </p:tgtEl>
                                        <p:attrNameLst>
                                          <p:attrName>style.visibility</p:attrName>
                                        </p:attrNameLst>
                                      </p:cBhvr>
                                      <p:to>
                                        <p:strVal val="visible"/>
                                      </p:to>
                                    </p:set>
                                    <p:animEffect transition="in" filter="fade">
                                      <p:cBhvr>
                                        <p:cTn id="82" dur="500"/>
                                        <p:tgtEl>
                                          <p:spTgt spid="6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3"/>
                                        </p:tgtEl>
                                        <p:attrNameLst>
                                          <p:attrName>style.visibility</p:attrName>
                                        </p:attrNameLst>
                                      </p:cBhvr>
                                      <p:to>
                                        <p:strVal val="visible"/>
                                      </p:to>
                                    </p:set>
                                    <p:animEffect transition="in" filter="fade">
                                      <p:cBhvr>
                                        <p:cTn id="85" dur="500"/>
                                        <p:tgtEl>
                                          <p:spTgt spid="6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5"/>
                                        </p:tgtEl>
                                        <p:attrNameLst>
                                          <p:attrName>style.visibility</p:attrName>
                                        </p:attrNameLst>
                                      </p:cBhvr>
                                      <p:to>
                                        <p:strVal val="visible"/>
                                      </p:to>
                                    </p:set>
                                    <p:animEffect transition="in" filter="fade">
                                      <p:cBhvr>
                                        <p:cTn id="88" dur="500"/>
                                        <p:tgtEl>
                                          <p:spTgt spid="6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500"/>
                                        <p:tgtEl>
                                          <p:spTgt spid="6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500"/>
                                        <p:tgtEl>
                                          <p:spTgt spid="6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8"/>
                                        </p:tgtEl>
                                        <p:attrNameLst>
                                          <p:attrName>style.visibility</p:attrName>
                                        </p:attrNameLst>
                                      </p:cBhvr>
                                      <p:to>
                                        <p:strVal val="visible"/>
                                      </p:to>
                                    </p:set>
                                    <p:animEffect transition="in" filter="fade">
                                      <p:cBhvr>
                                        <p:cTn id="97" dur="500"/>
                                        <p:tgtEl>
                                          <p:spTgt spid="68"/>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69"/>
                                        </p:tgtEl>
                                        <p:attrNameLst>
                                          <p:attrName>style.visibility</p:attrName>
                                        </p:attrNameLst>
                                      </p:cBhvr>
                                      <p:to>
                                        <p:strVal val="visible"/>
                                      </p:to>
                                    </p:set>
                                    <p:animEffect transition="in" filter="fade">
                                      <p:cBhvr>
                                        <p:cTn id="10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1" grpId="0" animBg="1"/>
      <p:bldP spid="13" grpId="0" animBg="1"/>
      <p:bldP spid="14" grpId="0" animBg="1"/>
      <p:bldP spid="15" grpId="0" animBg="1"/>
      <p:bldP spid="16" grpId="0" animBg="1"/>
      <p:bldP spid="62" grpId="0"/>
      <p:bldP spid="63" grpId="0"/>
      <p:bldP spid="64" grpId="0"/>
      <p:bldP spid="65" grpId="0"/>
      <p:bldP spid="66" grpId="0"/>
      <p:bldP spid="67" grpId="0"/>
      <p:bldP spid="68" grpId="0"/>
      <p:bldP spid="6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2152284" y="1739196"/>
            <a:ext cx="2106749" cy="942385"/>
            <a:chOff x="3667126" y="1319213"/>
            <a:chExt cx="1657350" cy="741362"/>
          </a:xfrm>
        </p:grpSpPr>
        <p:sp>
          <p:nvSpPr>
            <p:cNvPr id="7173" name="Freeform 5"/>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grpSp>
          <p:nvGrpSpPr>
            <p:cNvPr id="20" name="Group 19"/>
            <p:cNvGrpSpPr/>
            <p:nvPr/>
          </p:nvGrpSpPr>
          <p:grpSpPr>
            <a:xfrm>
              <a:off x="3667126" y="1489075"/>
              <a:ext cx="1657350" cy="571500"/>
              <a:chOff x="3667126" y="1489075"/>
              <a:chExt cx="1657350" cy="571500"/>
            </a:xfrm>
            <a:solidFill>
              <a:schemeClr val="accent1">
                <a:lumMod val="75000"/>
              </a:schemeClr>
            </a:solidFill>
          </p:grpSpPr>
          <p:sp>
            <p:nvSpPr>
              <p:cNvPr id="7174" name="Freeform 6"/>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ln>
            </p:spPr>
            <p:txBody>
              <a:bodyPr vert="horz" wrap="square" lIns="121920" tIns="60960" rIns="121920" bIns="60960" numCol="1" anchor="t" anchorCtr="0" compatLnSpc="1"/>
              <a:lstStyle/>
              <a:p>
                <a:endParaRPr lang="en-US" sz="2400"/>
              </a:p>
            </p:txBody>
          </p:sp>
          <p:sp>
            <p:nvSpPr>
              <p:cNvPr id="7175" name="Freeform 7"/>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grpFill/>
              <a:ln w="9525">
                <a:noFill/>
                <a:round/>
              </a:ln>
            </p:spPr>
            <p:txBody>
              <a:bodyPr vert="horz" wrap="square" lIns="121920" tIns="60960" rIns="121920" bIns="60960" numCol="1" anchor="t" anchorCtr="0" compatLnSpc="1"/>
              <a:lstStyle/>
              <a:p>
                <a:endParaRPr lang="en-US" sz="2400"/>
              </a:p>
            </p:txBody>
          </p:sp>
        </p:grpSp>
      </p:grpSp>
      <p:grpSp>
        <p:nvGrpSpPr>
          <p:cNvPr id="25" name="Group 24"/>
          <p:cNvGrpSpPr/>
          <p:nvPr/>
        </p:nvGrpSpPr>
        <p:grpSpPr>
          <a:xfrm>
            <a:off x="1219987" y="2681581"/>
            <a:ext cx="4152959" cy="992836"/>
            <a:chOff x="2933701" y="2060575"/>
            <a:chExt cx="3267075" cy="781050"/>
          </a:xfrm>
        </p:grpSpPr>
        <p:sp>
          <p:nvSpPr>
            <p:cNvPr id="7176" name="Freeform 8"/>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7177" name="Freeform 9"/>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chemeClr val="accent2">
                <a:lumMod val="50000"/>
              </a:schemeClr>
            </a:solidFill>
            <a:ln w="9525">
              <a:noFill/>
              <a:round/>
            </a:ln>
          </p:spPr>
          <p:txBody>
            <a:bodyPr vert="horz" wrap="square" lIns="121920" tIns="60960" rIns="121920" bIns="60960" numCol="1" anchor="t" anchorCtr="0" compatLnSpc="1"/>
            <a:lstStyle/>
            <a:p>
              <a:endParaRPr lang="en-US" sz="2400"/>
            </a:p>
          </p:txBody>
        </p:sp>
      </p:grpSp>
      <p:grpSp>
        <p:nvGrpSpPr>
          <p:cNvPr id="24" name="Group 23"/>
          <p:cNvGrpSpPr/>
          <p:nvPr/>
        </p:nvGrpSpPr>
        <p:grpSpPr>
          <a:xfrm>
            <a:off x="1026263" y="3674416"/>
            <a:ext cx="4540407" cy="1043285"/>
            <a:chOff x="2781301" y="2841625"/>
            <a:chExt cx="3571875" cy="820738"/>
          </a:xfrm>
        </p:grpSpPr>
        <p:sp>
          <p:nvSpPr>
            <p:cNvPr id="7178" name="Freeform 10"/>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grpSp>
          <p:nvGrpSpPr>
            <p:cNvPr id="21" name="Group 20"/>
            <p:cNvGrpSpPr/>
            <p:nvPr/>
          </p:nvGrpSpPr>
          <p:grpSpPr>
            <a:xfrm>
              <a:off x="2781301" y="2911475"/>
              <a:ext cx="3571875" cy="750888"/>
              <a:chOff x="2781301" y="2911475"/>
              <a:chExt cx="3571875" cy="750888"/>
            </a:xfrm>
            <a:solidFill>
              <a:schemeClr val="accent3">
                <a:lumMod val="75000"/>
              </a:schemeClr>
            </a:solidFill>
          </p:grpSpPr>
          <p:sp>
            <p:nvSpPr>
              <p:cNvPr id="7179" name="Freeform 11"/>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grpFill/>
              <a:ln w="9525">
                <a:noFill/>
                <a:round/>
              </a:ln>
            </p:spPr>
            <p:txBody>
              <a:bodyPr vert="horz" wrap="square" lIns="121920" tIns="60960" rIns="121920" bIns="60960" numCol="1" anchor="t" anchorCtr="0" compatLnSpc="1"/>
              <a:lstStyle/>
              <a:p>
                <a:endParaRPr lang="en-US" sz="2400"/>
              </a:p>
            </p:txBody>
          </p:sp>
          <p:sp>
            <p:nvSpPr>
              <p:cNvPr id="7180" name="Freeform 12"/>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grpFill/>
              <a:ln w="9525">
                <a:noFill/>
                <a:round/>
              </a:ln>
            </p:spPr>
            <p:txBody>
              <a:bodyPr vert="horz" wrap="square" lIns="121920" tIns="60960" rIns="121920" bIns="60960" numCol="1" anchor="t" anchorCtr="0" compatLnSpc="1"/>
              <a:lstStyle/>
              <a:p>
                <a:endParaRPr lang="en-US" sz="2400"/>
              </a:p>
            </p:txBody>
          </p:sp>
          <p:sp>
            <p:nvSpPr>
              <p:cNvPr id="7181" name="Freeform 13"/>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grpFill/>
              <a:ln w="9525">
                <a:noFill/>
                <a:round/>
              </a:ln>
            </p:spPr>
            <p:txBody>
              <a:bodyPr vert="horz" wrap="square" lIns="121920" tIns="60960" rIns="121920" bIns="60960" numCol="1" anchor="t" anchorCtr="0" compatLnSpc="1"/>
              <a:lstStyle/>
              <a:p>
                <a:endParaRPr lang="en-US" sz="2400"/>
              </a:p>
            </p:txBody>
          </p:sp>
        </p:grpSp>
      </p:grpSp>
      <p:grpSp>
        <p:nvGrpSpPr>
          <p:cNvPr id="23" name="Group 22"/>
          <p:cNvGrpSpPr/>
          <p:nvPr/>
        </p:nvGrpSpPr>
        <p:grpSpPr>
          <a:xfrm>
            <a:off x="1863716" y="4717702"/>
            <a:ext cx="2861465" cy="1021087"/>
            <a:chOff x="3440113" y="3662363"/>
            <a:chExt cx="2251075" cy="803275"/>
          </a:xfrm>
        </p:grpSpPr>
        <p:sp>
          <p:nvSpPr>
            <p:cNvPr id="7182" name="Freeform 14"/>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grpSp>
          <p:nvGrpSpPr>
            <p:cNvPr id="22" name="Group 21"/>
            <p:cNvGrpSpPr/>
            <p:nvPr/>
          </p:nvGrpSpPr>
          <p:grpSpPr>
            <a:xfrm>
              <a:off x="4343401" y="3802063"/>
              <a:ext cx="457200" cy="663575"/>
              <a:chOff x="4343401" y="3802063"/>
              <a:chExt cx="457200" cy="663575"/>
            </a:xfrm>
            <a:solidFill>
              <a:schemeClr val="accent4">
                <a:lumMod val="75000"/>
              </a:schemeClr>
            </a:solidFill>
          </p:grpSpPr>
          <p:sp>
            <p:nvSpPr>
              <p:cNvPr id="7183" name="Freeform 15"/>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grpFill/>
              <a:ln w="9525">
                <a:noFill/>
                <a:round/>
              </a:ln>
            </p:spPr>
            <p:txBody>
              <a:bodyPr vert="horz" wrap="square" lIns="121920" tIns="60960" rIns="121920" bIns="60960" numCol="1" anchor="t" anchorCtr="0" compatLnSpc="1"/>
              <a:lstStyle/>
              <a:p>
                <a:endParaRPr lang="en-US" sz="2400"/>
              </a:p>
            </p:txBody>
          </p:sp>
          <p:sp>
            <p:nvSpPr>
              <p:cNvPr id="7184" name="Freeform 16"/>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grpFill/>
              <a:ln w="9525">
                <a:noFill/>
                <a:round/>
              </a:ln>
            </p:spPr>
            <p:txBody>
              <a:bodyPr vert="horz" wrap="square" lIns="121920" tIns="60960" rIns="121920" bIns="60960" numCol="1" anchor="t" anchorCtr="0" compatLnSpc="1"/>
              <a:lstStyle/>
              <a:p>
                <a:endParaRPr lang="en-US" sz="2400"/>
              </a:p>
            </p:txBody>
          </p:sp>
        </p:grpSp>
      </p:grpSp>
      <p:sp>
        <p:nvSpPr>
          <p:cNvPr id="40" name="Text Placeholder 3"/>
          <p:cNvSpPr txBox="1"/>
          <p:nvPr/>
        </p:nvSpPr>
        <p:spPr>
          <a:xfrm>
            <a:off x="10266801" y="2039098"/>
            <a:ext cx="820738"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200" dirty="0">
                <a:solidFill>
                  <a:schemeClr val="accent1"/>
                </a:solidFill>
              </a:rPr>
              <a:t>20%</a:t>
            </a:r>
          </a:p>
        </p:txBody>
      </p:sp>
      <p:sp>
        <p:nvSpPr>
          <p:cNvPr id="41" name="Text Placeholder 3"/>
          <p:cNvSpPr txBox="1"/>
          <p:nvPr/>
        </p:nvSpPr>
        <p:spPr>
          <a:xfrm>
            <a:off x="10266801" y="5240839"/>
            <a:ext cx="820738"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200" dirty="0">
                <a:solidFill>
                  <a:schemeClr val="accent4"/>
                </a:solidFill>
              </a:rPr>
              <a:t>50%</a:t>
            </a:r>
          </a:p>
        </p:txBody>
      </p:sp>
      <p:sp>
        <p:nvSpPr>
          <p:cNvPr id="42" name="Text Placeholder 3"/>
          <p:cNvSpPr txBox="1"/>
          <p:nvPr/>
        </p:nvSpPr>
        <p:spPr>
          <a:xfrm>
            <a:off x="10266801" y="3111235"/>
            <a:ext cx="820738"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200" dirty="0">
                <a:solidFill>
                  <a:schemeClr val="accent2"/>
                </a:solidFill>
              </a:rPr>
              <a:t>70%</a:t>
            </a:r>
          </a:p>
        </p:txBody>
      </p:sp>
      <p:sp>
        <p:nvSpPr>
          <p:cNvPr id="43" name="Text Placeholder 3"/>
          <p:cNvSpPr txBox="1"/>
          <p:nvPr/>
        </p:nvSpPr>
        <p:spPr>
          <a:xfrm>
            <a:off x="10266801" y="4176036"/>
            <a:ext cx="820738"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200" dirty="0">
                <a:solidFill>
                  <a:schemeClr val="accent3"/>
                </a:solidFill>
              </a:rPr>
              <a:t>90%</a:t>
            </a:r>
          </a:p>
        </p:txBody>
      </p:sp>
      <p:grpSp>
        <p:nvGrpSpPr>
          <p:cNvPr id="44" name="Group 43"/>
          <p:cNvGrpSpPr/>
          <p:nvPr/>
        </p:nvGrpSpPr>
        <p:grpSpPr>
          <a:xfrm>
            <a:off x="6062825" y="1963168"/>
            <a:ext cx="657827" cy="638993"/>
            <a:chOff x="860271" y="1518068"/>
            <a:chExt cx="493370" cy="479245"/>
          </a:xfrm>
        </p:grpSpPr>
        <p:sp>
          <p:nvSpPr>
            <p:cNvPr id="45" name="Rounded Rectangle 44"/>
            <p:cNvSpPr/>
            <p:nvPr/>
          </p:nvSpPr>
          <p:spPr>
            <a:xfrm>
              <a:off x="860271" y="1518068"/>
              <a:ext cx="493370" cy="47924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6" name="Freeform 6"/>
            <p:cNvSpPr>
              <a:spLocks noEditPoints="1"/>
            </p:cNvSpPr>
            <p:nvPr/>
          </p:nvSpPr>
          <p:spPr bwMode="auto">
            <a:xfrm>
              <a:off x="997419" y="1671965"/>
              <a:ext cx="219075" cy="171450"/>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47" name="Group 46"/>
          <p:cNvGrpSpPr/>
          <p:nvPr/>
        </p:nvGrpSpPr>
        <p:grpSpPr>
          <a:xfrm>
            <a:off x="6036009" y="3013917"/>
            <a:ext cx="657827" cy="638993"/>
            <a:chOff x="840159" y="2185414"/>
            <a:chExt cx="493370" cy="479245"/>
          </a:xfrm>
        </p:grpSpPr>
        <p:sp>
          <p:nvSpPr>
            <p:cNvPr id="48" name="Rounded Rectangle 47"/>
            <p:cNvSpPr/>
            <p:nvPr/>
          </p:nvSpPr>
          <p:spPr>
            <a:xfrm>
              <a:off x="840159" y="2185414"/>
              <a:ext cx="493370" cy="47924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9" name="Freeform 100"/>
            <p:cNvSpPr>
              <a:spLocks noEditPoints="1"/>
            </p:cNvSpPr>
            <p:nvPr/>
          </p:nvSpPr>
          <p:spPr bwMode="auto">
            <a:xfrm>
              <a:off x="971750" y="2314705"/>
              <a:ext cx="230188" cy="220663"/>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50" name="Group 49"/>
          <p:cNvGrpSpPr/>
          <p:nvPr/>
        </p:nvGrpSpPr>
        <p:grpSpPr>
          <a:xfrm>
            <a:off x="6036009" y="4057330"/>
            <a:ext cx="657827" cy="638993"/>
            <a:chOff x="840159" y="2852760"/>
            <a:chExt cx="493370" cy="479245"/>
          </a:xfrm>
        </p:grpSpPr>
        <p:sp>
          <p:nvSpPr>
            <p:cNvPr id="51" name="Rounded Rectangle 50"/>
            <p:cNvSpPr/>
            <p:nvPr/>
          </p:nvSpPr>
          <p:spPr>
            <a:xfrm>
              <a:off x="840159" y="2852760"/>
              <a:ext cx="493370" cy="47924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2" name="Freeform 144"/>
            <p:cNvSpPr>
              <a:spLocks noEditPoints="1"/>
            </p:cNvSpPr>
            <p:nvPr/>
          </p:nvSpPr>
          <p:spPr bwMode="auto">
            <a:xfrm>
              <a:off x="955869" y="2990792"/>
              <a:ext cx="261950" cy="203180"/>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53" name="Group 52"/>
          <p:cNvGrpSpPr/>
          <p:nvPr/>
        </p:nvGrpSpPr>
        <p:grpSpPr>
          <a:xfrm>
            <a:off x="6036009" y="5100744"/>
            <a:ext cx="657827" cy="638993"/>
            <a:chOff x="840159" y="3520106"/>
            <a:chExt cx="493370" cy="479245"/>
          </a:xfrm>
        </p:grpSpPr>
        <p:sp>
          <p:nvSpPr>
            <p:cNvPr id="54" name="Rounded Rectangle 53"/>
            <p:cNvSpPr/>
            <p:nvPr/>
          </p:nvSpPr>
          <p:spPr>
            <a:xfrm>
              <a:off x="840159" y="3520106"/>
              <a:ext cx="493370" cy="47924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5" name="Freeform 152"/>
            <p:cNvSpPr>
              <a:spLocks noEditPoints="1"/>
            </p:cNvSpPr>
            <p:nvPr/>
          </p:nvSpPr>
          <p:spPr bwMode="auto">
            <a:xfrm>
              <a:off x="955869" y="3638690"/>
              <a:ext cx="261950" cy="24207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sp>
        <p:nvSpPr>
          <p:cNvPr id="56" name="矩形 55"/>
          <p:cNvSpPr/>
          <p:nvPr/>
        </p:nvSpPr>
        <p:spPr>
          <a:xfrm>
            <a:off x="6903516" y="1963168"/>
            <a:ext cx="2166664"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57" name="矩形 56"/>
          <p:cNvSpPr/>
          <p:nvPr/>
        </p:nvSpPr>
        <p:spPr>
          <a:xfrm>
            <a:off x="6911531" y="3142013"/>
            <a:ext cx="2166664"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58" name="矩形 57"/>
          <p:cNvSpPr/>
          <p:nvPr/>
        </p:nvSpPr>
        <p:spPr>
          <a:xfrm>
            <a:off x="6921332" y="5187941"/>
            <a:ext cx="2166664"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59" name="矩形 58"/>
          <p:cNvSpPr/>
          <p:nvPr/>
        </p:nvSpPr>
        <p:spPr>
          <a:xfrm>
            <a:off x="6837837" y="4176036"/>
            <a:ext cx="2166664"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accel="50000" decel="50000"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ppt_x"/>
                                          </p:val>
                                        </p:tav>
                                        <p:tav tm="100000">
                                          <p:val>
                                            <p:strVal val="#ppt_x"/>
                                          </p:val>
                                        </p:tav>
                                      </p:tavLst>
                                    </p:anim>
                                    <p:anim calcmode="lin" valueType="num">
                                      <p:cBhvr additive="base">
                                        <p:cTn id="13" dur="1000" fill="hold"/>
                                        <p:tgtEl>
                                          <p:spTgt spid="24"/>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 accel="50000" decel="50000"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1000" fill="hold"/>
                                        <p:tgtEl>
                                          <p:spTgt spid="25"/>
                                        </p:tgtEl>
                                        <p:attrNameLst>
                                          <p:attrName>ppt_x</p:attrName>
                                        </p:attrNameLst>
                                      </p:cBhvr>
                                      <p:tavLst>
                                        <p:tav tm="0">
                                          <p:val>
                                            <p:strVal val="#ppt_x"/>
                                          </p:val>
                                        </p:tav>
                                        <p:tav tm="100000">
                                          <p:val>
                                            <p:strVal val="#ppt_x"/>
                                          </p:val>
                                        </p:tav>
                                      </p:tavLst>
                                    </p:anim>
                                    <p:anim calcmode="lin" valueType="num">
                                      <p:cBhvr additive="base">
                                        <p:cTn id="18" dur="1000" fill="hold"/>
                                        <p:tgtEl>
                                          <p:spTgt spid="25"/>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2" presetClass="entr" presetSubtype="1" accel="50000" decel="50000"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000" fill="hold"/>
                                        <p:tgtEl>
                                          <p:spTgt spid="26"/>
                                        </p:tgtEl>
                                        <p:attrNameLst>
                                          <p:attrName>ppt_x</p:attrName>
                                        </p:attrNameLst>
                                      </p:cBhvr>
                                      <p:tavLst>
                                        <p:tav tm="0">
                                          <p:val>
                                            <p:strVal val="#ppt_x"/>
                                          </p:val>
                                        </p:tav>
                                        <p:tav tm="100000">
                                          <p:val>
                                            <p:strVal val="#ppt_x"/>
                                          </p:val>
                                        </p:tav>
                                      </p:tavLst>
                                    </p:anim>
                                    <p:anim calcmode="lin" valueType="num">
                                      <p:cBhvr additive="base">
                                        <p:cTn id="23" dur="1000" fill="hold"/>
                                        <p:tgtEl>
                                          <p:spTgt spid="26"/>
                                        </p:tgtEl>
                                        <p:attrNameLst>
                                          <p:attrName>ppt_y</p:attrName>
                                        </p:attrNameLst>
                                      </p:cBhvr>
                                      <p:tavLst>
                                        <p:tav tm="0">
                                          <p:val>
                                            <p:strVal val="0-#ppt_h/2"/>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p:cTn id="27" dur="500" fill="hold"/>
                                        <p:tgtEl>
                                          <p:spTgt spid="44"/>
                                        </p:tgtEl>
                                        <p:attrNameLst>
                                          <p:attrName>ppt_w</p:attrName>
                                        </p:attrNameLst>
                                      </p:cBhvr>
                                      <p:tavLst>
                                        <p:tav tm="0">
                                          <p:val>
                                            <p:fltVal val="0"/>
                                          </p:val>
                                        </p:tav>
                                        <p:tav tm="100000">
                                          <p:val>
                                            <p:strVal val="#ppt_w"/>
                                          </p:val>
                                        </p:tav>
                                      </p:tavLst>
                                    </p:anim>
                                    <p:anim calcmode="lin" valueType="num">
                                      <p:cBhvr>
                                        <p:cTn id="28" dur="500" fill="hold"/>
                                        <p:tgtEl>
                                          <p:spTgt spid="44"/>
                                        </p:tgtEl>
                                        <p:attrNameLst>
                                          <p:attrName>ppt_h</p:attrName>
                                        </p:attrNameLst>
                                      </p:cBhvr>
                                      <p:tavLst>
                                        <p:tav tm="0">
                                          <p:val>
                                            <p:fltVal val="0"/>
                                          </p:val>
                                        </p:tav>
                                        <p:tav tm="100000">
                                          <p:val>
                                            <p:strVal val="#ppt_h"/>
                                          </p:val>
                                        </p:tav>
                                      </p:tavLst>
                                    </p:anim>
                                    <p:animEffect transition="in" filter="fade">
                                      <p:cBhvr>
                                        <p:cTn id="29" dur="500"/>
                                        <p:tgtEl>
                                          <p:spTgt spid="44"/>
                                        </p:tgtEl>
                                      </p:cBhvr>
                                    </p:animEffect>
                                  </p:childTnLst>
                                </p:cTn>
                              </p:par>
                            </p:childTnLst>
                          </p:cTn>
                        </p:par>
                        <p:par>
                          <p:cTn id="30" fill="hold">
                            <p:stCondLst>
                              <p:cond delay="4500"/>
                            </p:stCondLst>
                            <p:childTnLst>
                              <p:par>
                                <p:cTn id="31" presetID="53" presetClass="entr" presetSubtype="16"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p:cTn id="33" dur="500" fill="hold"/>
                                        <p:tgtEl>
                                          <p:spTgt spid="40"/>
                                        </p:tgtEl>
                                        <p:attrNameLst>
                                          <p:attrName>ppt_w</p:attrName>
                                        </p:attrNameLst>
                                      </p:cBhvr>
                                      <p:tavLst>
                                        <p:tav tm="0">
                                          <p:val>
                                            <p:fltVal val="0"/>
                                          </p:val>
                                        </p:tav>
                                        <p:tav tm="100000">
                                          <p:val>
                                            <p:strVal val="#ppt_w"/>
                                          </p:val>
                                        </p:tav>
                                      </p:tavLst>
                                    </p:anim>
                                    <p:anim calcmode="lin" valueType="num">
                                      <p:cBhvr>
                                        <p:cTn id="34" dur="500" fill="hold"/>
                                        <p:tgtEl>
                                          <p:spTgt spid="40"/>
                                        </p:tgtEl>
                                        <p:attrNameLst>
                                          <p:attrName>ppt_h</p:attrName>
                                        </p:attrNameLst>
                                      </p:cBhvr>
                                      <p:tavLst>
                                        <p:tav tm="0">
                                          <p:val>
                                            <p:fltVal val="0"/>
                                          </p:val>
                                        </p:tav>
                                        <p:tav tm="100000">
                                          <p:val>
                                            <p:strVal val="#ppt_h"/>
                                          </p:val>
                                        </p:tav>
                                      </p:tavLst>
                                    </p:anim>
                                    <p:animEffect transition="in" filter="fade">
                                      <p:cBhvr>
                                        <p:cTn id="35" dur="500"/>
                                        <p:tgtEl>
                                          <p:spTgt spid="40"/>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 calcmode="lin" valueType="num">
                                      <p:cBhvr>
                                        <p:cTn id="45" dur="500" fill="hold"/>
                                        <p:tgtEl>
                                          <p:spTgt spid="42"/>
                                        </p:tgtEl>
                                        <p:attrNameLst>
                                          <p:attrName>ppt_w</p:attrName>
                                        </p:attrNameLst>
                                      </p:cBhvr>
                                      <p:tavLst>
                                        <p:tav tm="0">
                                          <p:val>
                                            <p:fltVal val="0"/>
                                          </p:val>
                                        </p:tav>
                                        <p:tav tm="100000">
                                          <p:val>
                                            <p:strVal val="#ppt_w"/>
                                          </p:val>
                                        </p:tav>
                                      </p:tavLst>
                                    </p:anim>
                                    <p:anim calcmode="lin" valueType="num">
                                      <p:cBhvr>
                                        <p:cTn id="46" dur="500" fill="hold"/>
                                        <p:tgtEl>
                                          <p:spTgt spid="42"/>
                                        </p:tgtEl>
                                        <p:attrNameLst>
                                          <p:attrName>ppt_h</p:attrName>
                                        </p:attrNameLst>
                                      </p:cBhvr>
                                      <p:tavLst>
                                        <p:tav tm="0">
                                          <p:val>
                                            <p:fltVal val="0"/>
                                          </p:val>
                                        </p:tav>
                                        <p:tav tm="100000">
                                          <p:val>
                                            <p:strVal val="#ppt_h"/>
                                          </p:val>
                                        </p:tav>
                                      </p:tavLst>
                                    </p:anim>
                                    <p:animEffect transition="in" filter="fade">
                                      <p:cBhvr>
                                        <p:cTn id="47" dur="500"/>
                                        <p:tgtEl>
                                          <p:spTgt spid="42"/>
                                        </p:tgtEl>
                                      </p:cBhvr>
                                    </p:animEffect>
                                  </p:childTnLst>
                                </p:cTn>
                              </p:par>
                            </p:childTnLst>
                          </p:cTn>
                        </p:par>
                        <p:par>
                          <p:cTn id="48" fill="hold">
                            <p:stCondLst>
                              <p:cond delay="6000"/>
                            </p:stCondLst>
                            <p:childTnLst>
                              <p:par>
                                <p:cTn id="49" presetID="53" presetClass="entr" presetSubtype="16" fill="hold"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500" fill="hold"/>
                                        <p:tgtEl>
                                          <p:spTgt spid="50"/>
                                        </p:tgtEl>
                                        <p:attrNameLst>
                                          <p:attrName>ppt_w</p:attrName>
                                        </p:attrNameLst>
                                      </p:cBhvr>
                                      <p:tavLst>
                                        <p:tav tm="0">
                                          <p:val>
                                            <p:fltVal val="0"/>
                                          </p:val>
                                        </p:tav>
                                        <p:tav tm="100000">
                                          <p:val>
                                            <p:strVal val="#ppt_w"/>
                                          </p:val>
                                        </p:tav>
                                      </p:tavLst>
                                    </p:anim>
                                    <p:anim calcmode="lin" valueType="num">
                                      <p:cBhvr>
                                        <p:cTn id="52" dur="500" fill="hold"/>
                                        <p:tgtEl>
                                          <p:spTgt spid="50"/>
                                        </p:tgtEl>
                                        <p:attrNameLst>
                                          <p:attrName>ppt_h</p:attrName>
                                        </p:attrNameLst>
                                      </p:cBhvr>
                                      <p:tavLst>
                                        <p:tav tm="0">
                                          <p:val>
                                            <p:fltVal val="0"/>
                                          </p:val>
                                        </p:tav>
                                        <p:tav tm="100000">
                                          <p:val>
                                            <p:strVal val="#ppt_h"/>
                                          </p:val>
                                        </p:tav>
                                      </p:tavLst>
                                    </p:anim>
                                    <p:animEffect transition="in" filter="fade">
                                      <p:cBhvr>
                                        <p:cTn id="53" dur="500"/>
                                        <p:tgtEl>
                                          <p:spTgt spid="50"/>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fltVal val="0"/>
                                          </p:val>
                                        </p:tav>
                                        <p:tav tm="100000">
                                          <p:val>
                                            <p:strVal val="#ppt_h"/>
                                          </p:val>
                                        </p:tav>
                                      </p:tavLst>
                                    </p:anim>
                                    <p:animEffect transition="in" filter="fade">
                                      <p:cBhvr>
                                        <p:cTn id="59" dur="500"/>
                                        <p:tgtEl>
                                          <p:spTgt spid="43"/>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p:cTn id="69" dur="500" fill="hold"/>
                                        <p:tgtEl>
                                          <p:spTgt spid="41"/>
                                        </p:tgtEl>
                                        <p:attrNameLst>
                                          <p:attrName>ppt_w</p:attrName>
                                        </p:attrNameLst>
                                      </p:cBhvr>
                                      <p:tavLst>
                                        <p:tav tm="0">
                                          <p:val>
                                            <p:fltVal val="0"/>
                                          </p:val>
                                        </p:tav>
                                        <p:tav tm="100000">
                                          <p:val>
                                            <p:strVal val="#ppt_w"/>
                                          </p:val>
                                        </p:tav>
                                      </p:tavLst>
                                    </p:anim>
                                    <p:anim calcmode="lin" valueType="num">
                                      <p:cBhvr>
                                        <p:cTn id="70" dur="500" fill="hold"/>
                                        <p:tgtEl>
                                          <p:spTgt spid="41"/>
                                        </p:tgtEl>
                                        <p:attrNameLst>
                                          <p:attrName>ppt_h</p:attrName>
                                        </p:attrNameLst>
                                      </p:cBhvr>
                                      <p:tavLst>
                                        <p:tav tm="0">
                                          <p:val>
                                            <p:fltVal val="0"/>
                                          </p:val>
                                        </p:tav>
                                        <p:tav tm="100000">
                                          <p:val>
                                            <p:strVal val="#ppt_h"/>
                                          </p:val>
                                        </p:tav>
                                      </p:tavLst>
                                    </p:anim>
                                    <p:animEffect transition="in" filter="fade">
                                      <p:cBhvr>
                                        <p:cTn id="71" dur="500"/>
                                        <p:tgtEl>
                                          <p:spTgt spid="41"/>
                                        </p:tgtEl>
                                      </p:cBhvr>
                                    </p:animEffect>
                                  </p:childTnLst>
                                </p:cTn>
                              </p:par>
                            </p:childTnLst>
                          </p:cTn>
                        </p:par>
                        <p:par>
                          <p:cTn id="72" fill="hold">
                            <p:stCondLst>
                              <p:cond delay="8000"/>
                            </p:stCondLst>
                            <p:childTnLst>
                              <p:par>
                                <p:cTn id="73" presetID="10" presetClass="entr" presetSubtype="0"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fade">
                                      <p:cBhvr>
                                        <p:cTn id="75" dur="500"/>
                                        <p:tgtEl>
                                          <p:spTgt spid="5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7"/>
                                        </p:tgtEl>
                                        <p:attrNameLst>
                                          <p:attrName>style.visibility</p:attrName>
                                        </p:attrNameLst>
                                      </p:cBhvr>
                                      <p:to>
                                        <p:strVal val="visible"/>
                                      </p:to>
                                    </p:set>
                                    <p:animEffect transition="in" filter="fade">
                                      <p:cBhvr>
                                        <p:cTn id="78" dur="500"/>
                                        <p:tgtEl>
                                          <p:spTgt spid="5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9"/>
                                        </p:tgtEl>
                                        <p:attrNameLst>
                                          <p:attrName>style.visibility</p:attrName>
                                        </p:attrNameLst>
                                      </p:cBhvr>
                                      <p:to>
                                        <p:strVal val="visible"/>
                                      </p:to>
                                    </p:set>
                                    <p:animEffect transition="in" filter="fade">
                                      <p:cBhvr>
                                        <p:cTn id="81" dur="500"/>
                                        <p:tgtEl>
                                          <p:spTgt spid="5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8"/>
                                        </p:tgtEl>
                                        <p:attrNameLst>
                                          <p:attrName>style.visibility</p:attrName>
                                        </p:attrNameLst>
                                      </p:cBhvr>
                                      <p:to>
                                        <p:strVal val="visible"/>
                                      </p:to>
                                    </p:set>
                                    <p:animEffect transition="in" filter="fade">
                                      <p:cBhvr>
                                        <p:cTn id="8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56" grpId="0"/>
      <p:bldP spid="57" grpId="0"/>
      <p:bldP spid="58" grpId="0"/>
      <p:bldP spid="5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lide Number Placeholder 126"/>
          <p:cNvSpPr>
            <a:spLocks noGrp="1"/>
          </p:cNvSpPr>
          <p:nvPr>
            <p:ph type="sldNum" sz="quarter" idx="4294967295"/>
          </p:nvPr>
        </p:nvSpPr>
        <p:spPr>
          <a:xfrm>
            <a:off x="9448800" y="6356350"/>
            <a:ext cx="2743200" cy="365125"/>
          </a:xfrm>
        </p:spPr>
        <p:txBody>
          <a:bodyPr/>
          <a:lstStyle/>
          <a:p>
            <a:fld id="{C136B7D2-B98C-44FD-8D04-7EC62A564975}" type="slidenum">
              <a:rPr lang="en-US" smtClean="0"/>
              <a:t>22</a:t>
            </a:fld>
            <a:endParaRPr lang="en-US" dirty="0"/>
          </a:p>
        </p:txBody>
      </p:sp>
      <p:grpSp>
        <p:nvGrpSpPr>
          <p:cNvPr id="125" name="Group 124"/>
          <p:cNvGrpSpPr/>
          <p:nvPr/>
        </p:nvGrpSpPr>
        <p:grpSpPr>
          <a:xfrm>
            <a:off x="8006647" y="2322086"/>
            <a:ext cx="1856184" cy="2079847"/>
            <a:chOff x="6004985" y="1795291"/>
            <a:chExt cx="1392138" cy="1559885"/>
          </a:xfrm>
        </p:grpSpPr>
        <p:sp>
          <p:nvSpPr>
            <p:cNvPr id="7" name="Bent Arrow 6"/>
            <p:cNvSpPr/>
            <p:nvPr/>
          </p:nvSpPr>
          <p:spPr>
            <a:xfrm rot="10800000" flipV="1">
              <a:off x="6004985" y="1795291"/>
              <a:ext cx="768132" cy="1169914"/>
            </a:xfrm>
            <a:prstGeom prst="bentArrow">
              <a:avLst>
                <a:gd name="adj1" fmla="val 25864"/>
                <a:gd name="adj2" fmla="val 12932"/>
                <a:gd name="adj3" fmla="val 0"/>
                <a:gd name="adj4" fmla="val 5195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1" name="Bent Arrow 10"/>
            <p:cNvSpPr/>
            <p:nvPr/>
          </p:nvSpPr>
          <p:spPr>
            <a:xfrm rot="5400000" flipH="1" flipV="1">
              <a:off x="6574537" y="2532591"/>
              <a:ext cx="820759" cy="824412"/>
            </a:xfrm>
            <a:prstGeom prst="bentArrow">
              <a:avLst>
                <a:gd name="adj1" fmla="val 25864"/>
                <a:gd name="adj2" fmla="val 12062"/>
                <a:gd name="adj3" fmla="val 0"/>
                <a:gd name="adj4" fmla="val 5195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grpSp>
        <p:nvGrpSpPr>
          <p:cNvPr id="126" name="Group 125"/>
          <p:cNvGrpSpPr/>
          <p:nvPr/>
        </p:nvGrpSpPr>
        <p:grpSpPr>
          <a:xfrm>
            <a:off x="9743133" y="2322085"/>
            <a:ext cx="1789335" cy="2079848"/>
            <a:chOff x="7307349" y="1795291"/>
            <a:chExt cx="1342001" cy="1559886"/>
          </a:xfrm>
        </p:grpSpPr>
        <p:sp>
          <p:nvSpPr>
            <p:cNvPr id="9" name="Bent Arrow 8"/>
            <p:cNvSpPr/>
            <p:nvPr/>
          </p:nvSpPr>
          <p:spPr>
            <a:xfrm flipH="1" flipV="1">
              <a:off x="7307349" y="2534418"/>
              <a:ext cx="768132" cy="820759"/>
            </a:xfrm>
            <a:prstGeom prst="bentArrow">
              <a:avLst>
                <a:gd name="adj1" fmla="val 25864"/>
                <a:gd name="adj2" fmla="val 12932"/>
                <a:gd name="adj3" fmla="val 0"/>
                <a:gd name="adj4" fmla="val 51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3" name="Bent Arrow 12"/>
            <p:cNvSpPr/>
            <p:nvPr/>
          </p:nvSpPr>
          <p:spPr>
            <a:xfrm rot="10800000" flipH="1" flipV="1">
              <a:off x="7881218" y="1795291"/>
              <a:ext cx="768132" cy="1169914"/>
            </a:xfrm>
            <a:prstGeom prst="bentArrow">
              <a:avLst>
                <a:gd name="adj1" fmla="val 25864"/>
                <a:gd name="adj2" fmla="val 12932"/>
                <a:gd name="adj3" fmla="val 0"/>
                <a:gd name="adj4" fmla="val 51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grpSp>
        <p:nvGrpSpPr>
          <p:cNvPr id="124" name="Group 123"/>
          <p:cNvGrpSpPr/>
          <p:nvPr/>
        </p:nvGrpSpPr>
        <p:grpSpPr>
          <a:xfrm>
            <a:off x="6222064" y="2322085"/>
            <a:ext cx="1784584" cy="2079848"/>
            <a:chOff x="4666548" y="1795291"/>
            <a:chExt cx="1338438" cy="1559886"/>
          </a:xfrm>
        </p:grpSpPr>
        <p:sp>
          <p:nvSpPr>
            <p:cNvPr id="6" name="Bent Arrow 5"/>
            <p:cNvSpPr/>
            <p:nvPr/>
          </p:nvSpPr>
          <p:spPr>
            <a:xfrm rot="10800000" flipH="1" flipV="1">
              <a:off x="5236854" y="1795291"/>
              <a:ext cx="768132" cy="1169914"/>
            </a:xfrm>
            <a:prstGeom prst="bentArrow">
              <a:avLst>
                <a:gd name="adj1" fmla="val 25610"/>
                <a:gd name="adj2" fmla="val 12932"/>
                <a:gd name="adj3" fmla="val 0"/>
                <a:gd name="adj4" fmla="val 519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2"/>
                </a:solidFill>
              </a:endParaRPr>
            </a:p>
          </p:txBody>
        </p:sp>
        <p:sp>
          <p:nvSpPr>
            <p:cNvPr id="14" name="Bent Arrow 13"/>
            <p:cNvSpPr/>
            <p:nvPr/>
          </p:nvSpPr>
          <p:spPr>
            <a:xfrm flipH="1" flipV="1">
              <a:off x="4666548" y="2534418"/>
              <a:ext cx="768132" cy="820759"/>
            </a:xfrm>
            <a:prstGeom prst="bentArrow">
              <a:avLst>
                <a:gd name="adj1" fmla="val 25864"/>
                <a:gd name="adj2" fmla="val 12932"/>
                <a:gd name="adj3" fmla="val 0"/>
                <a:gd name="adj4" fmla="val 519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grpSp>
        <p:nvGrpSpPr>
          <p:cNvPr id="123" name="Group 122"/>
          <p:cNvGrpSpPr/>
          <p:nvPr/>
        </p:nvGrpSpPr>
        <p:grpSpPr>
          <a:xfrm>
            <a:off x="4402587" y="2322086"/>
            <a:ext cx="1859359" cy="2079847"/>
            <a:chOff x="3301940" y="1795291"/>
            <a:chExt cx="1394519" cy="1559885"/>
          </a:xfrm>
        </p:grpSpPr>
        <p:sp>
          <p:nvSpPr>
            <p:cNvPr id="17" name="Bent Arrow 16"/>
            <p:cNvSpPr/>
            <p:nvPr/>
          </p:nvSpPr>
          <p:spPr>
            <a:xfrm rot="10800000" flipV="1">
              <a:off x="3301940" y="1795291"/>
              <a:ext cx="768132" cy="1169914"/>
            </a:xfrm>
            <a:prstGeom prst="bentArrow">
              <a:avLst>
                <a:gd name="adj1" fmla="val 25864"/>
                <a:gd name="adj2" fmla="val 12932"/>
                <a:gd name="adj3" fmla="val 0"/>
                <a:gd name="adj4" fmla="val 519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8" name="Bent Arrow 17"/>
            <p:cNvSpPr/>
            <p:nvPr/>
          </p:nvSpPr>
          <p:spPr>
            <a:xfrm rot="5400000" flipH="1" flipV="1">
              <a:off x="3873873" y="2532591"/>
              <a:ext cx="820759" cy="824412"/>
            </a:xfrm>
            <a:prstGeom prst="bentArrow">
              <a:avLst>
                <a:gd name="adj1" fmla="val 25864"/>
                <a:gd name="adj2" fmla="val 12061"/>
                <a:gd name="adj3" fmla="val 290"/>
                <a:gd name="adj4" fmla="val 519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grpSp>
        <p:nvGrpSpPr>
          <p:cNvPr id="122" name="Group 121"/>
          <p:cNvGrpSpPr/>
          <p:nvPr/>
        </p:nvGrpSpPr>
        <p:grpSpPr>
          <a:xfrm>
            <a:off x="2618003" y="2322085"/>
            <a:ext cx="1788192" cy="2079848"/>
            <a:chOff x="1963502" y="1795291"/>
            <a:chExt cx="1341144" cy="1559886"/>
          </a:xfrm>
        </p:grpSpPr>
        <p:sp>
          <p:nvSpPr>
            <p:cNvPr id="16" name="Bent Arrow 15"/>
            <p:cNvSpPr/>
            <p:nvPr/>
          </p:nvSpPr>
          <p:spPr>
            <a:xfrm rot="10800000" flipH="1" flipV="1">
              <a:off x="2536514" y="1795291"/>
              <a:ext cx="768132" cy="1169914"/>
            </a:xfrm>
            <a:prstGeom prst="bentArrow">
              <a:avLst>
                <a:gd name="adj1" fmla="val 25610"/>
                <a:gd name="adj2" fmla="val 12932"/>
                <a:gd name="adj3" fmla="val 0"/>
                <a:gd name="adj4" fmla="val 519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2"/>
                </a:solidFill>
              </a:endParaRPr>
            </a:p>
          </p:txBody>
        </p:sp>
        <p:sp>
          <p:nvSpPr>
            <p:cNvPr id="19" name="Bent Arrow 18"/>
            <p:cNvSpPr/>
            <p:nvPr/>
          </p:nvSpPr>
          <p:spPr>
            <a:xfrm flipH="1" flipV="1">
              <a:off x="1963502" y="2534418"/>
              <a:ext cx="768132" cy="820759"/>
            </a:xfrm>
            <a:prstGeom prst="bentArrow">
              <a:avLst>
                <a:gd name="adj1" fmla="val 25864"/>
                <a:gd name="adj2" fmla="val 12622"/>
                <a:gd name="adj3" fmla="val 0"/>
                <a:gd name="adj4" fmla="val 519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grpSp>
        <p:nvGrpSpPr>
          <p:cNvPr id="121" name="Group 120"/>
          <p:cNvGrpSpPr/>
          <p:nvPr/>
        </p:nvGrpSpPr>
        <p:grpSpPr>
          <a:xfrm>
            <a:off x="778074" y="2322086"/>
            <a:ext cx="1872217" cy="2079847"/>
            <a:chOff x="583555" y="1795291"/>
            <a:chExt cx="1404163" cy="1559885"/>
          </a:xfrm>
        </p:grpSpPr>
        <p:sp>
          <p:nvSpPr>
            <p:cNvPr id="20" name="Bent Arrow 19"/>
            <p:cNvSpPr/>
            <p:nvPr/>
          </p:nvSpPr>
          <p:spPr>
            <a:xfrm rot="5400000" flipH="1" flipV="1">
              <a:off x="1165132" y="2532591"/>
              <a:ext cx="820759" cy="824412"/>
            </a:xfrm>
            <a:prstGeom prst="bentArrow">
              <a:avLst>
                <a:gd name="adj1" fmla="val 25864"/>
                <a:gd name="adj2" fmla="val 11772"/>
                <a:gd name="adj3" fmla="val 0"/>
                <a:gd name="adj4" fmla="val 519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1" name="Bent Arrow 20"/>
            <p:cNvSpPr/>
            <p:nvPr/>
          </p:nvSpPr>
          <p:spPr>
            <a:xfrm rot="10800000" flipV="1">
              <a:off x="583555" y="1795291"/>
              <a:ext cx="768132" cy="1169914"/>
            </a:xfrm>
            <a:prstGeom prst="bentArrow">
              <a:avLst>
                <a:gd name="adj1" fmla="val 24624"/>
                <a:gd name="adj2" fmla="val 12312"/>
                <a:gd name="adj3" fmla="val 0"/>
                <a:gd name="adj4" fmla="val 519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grpSp>
        <p:nvGrpSpPr>
          <p:cNvPr id="82" name="Group 81"/>
          <p:cNvGrpSpPr/>
          <p:nvPr/>
        </p:nvGrpSpPr>
        <p:grpSpPr>
          <a:xfrm>
            <a:off x="5687532" y="3741411"/>
            <a:ext cx="1075331" cy="1075331"/>
            <a:chOff x="4070072" y="4011925"/>
            <a:chExt cx="806498" cy="806498"/>
          </a:xfrm>
        </p:grpSpPr>
        <p:sp>
          <p:nvSpPr>
            <p:cNvPr id="28" name="Rounded Rectangle 27"/>
            <p:cNvSpPr/>
            <p:nvPr/>
          </p:nvSpPr>
          <p:spPr>
            <a:xfrm>
              <a:off x="4070072" y="4011925"/>
              <a:ext cx="806498" cy="806498"/>
            </a:xfrm>
            <a:prstGeom prst="roundRect">
              <a:avLst>
                <a:gd name="adj" fmla="val 13124"/>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Freeform 5"/>
            <p:cNvSpPr>
              <a:spLocks noEditPoints="1"/>
            </p:cNvSpPr>
            <p:nvPr/>
          </p:nvSpPr>
          <p:spPr bwMode="auto">
            <a:xfrm>
              <a:off x="4275600" y="4149940"/>
              <a:ext cx="403572" cy="551672"/>
            </a:xfrm>
            <a:custGeom>
              <a:avLst/>
              <a:gdLst/>
              <a:ahLst/>
              <a:cxnLst>
                <a:cxn ang="0">
                  <a:pos x="495" y="412"/>
                </a:cxn>
                <a:cxn ang="0">
                  <a:pos x="534" y="373"/>
                </a:cxn>
                <a:cxn ang="0">
                  <a:pos x="495" y="334"/>
                </a:cxn>
                <a:cxn ang="0">
                  <a:pos x="478" y="334"/>
                </a:cxn>
                <a:cxn ang="0">
                  <a:pos x="478" y="78"/>
                </a:cxn>
                <a:cxn ang="0">
                  <a:pos x="495" y="78"/>
                </a:cxn>
                <a:cxn ang="0">
                  <a:pos x="534" y="39"/>
                </a:cxn>
                <a:cxn ang="0">
                  <a:pos x="495" y="0"/>
                </a:cxn>
                <a:cxn ang="0">
                  <a:pos x="39" y="0"/>
                </a:cxn>
                <a:cxn ang="0">
                  <a:pos x="0" y="39"/>
                </a:cxn>
                <a:cxn ang="0">
                  <a:pos x="39" y="78"/>
                </a:cxn>
                <a:cxn ang="0">
                  <a:pos x="56" y="78"/>
                </a:cxn>
                <a:cxn ang="0">
                  <a:pos x="56" y="334"/>
                </a:cxn>
                <a:cxn ang="0">
                  <a:pos x="39" y="334"/>
                </a:cxn>
                <a:cxn ang="0">
                  <a:pos x="0" y="373"/>
                </a:cxn>
                <a:cxn ang="0">
                  <a:pos x="39" y="412"/>
                </a:cxn>
                <a:cxn ang="0">
                  <a:pos x="56" y="412"/>
                </a:cxn>
                <a:cxn ang="0">
                  <a:pos x="56" y="658"/>
                </a:cxn>
                <a:cxn ang="0">
                  <a:pos x="39" y="658"/>
                </a:cxn>
                <a:cxn ang="0">
                  <a:pos x="0" y="697"/>
                </a:cxn>
                <a:cxn ang="0">
                  <a:pos x="39" y="736"/>
                </a:cxn>
                <a:cxn ang="0">
                  <a:pos x="495" y="736"/>
                </a:cxn>
                <a:cxn ang="0">
                  <a:pos x="534" y="697"/>
                </a:cxn>
                <a:cxn ang="0">
                  <a:pos x="495" y="658"/>
                </a:cxn>
                <a:cxn ang="0">
                  <a:pos x="478" y="658"/>
                </a:cxn>
                <a:cxn ang="0">
                  <a:pos x="478" y="412"/>
                </a:cxn>
                <a:cxn ang="0">
                  <a:pos x="495" y="412"/>
                </a:cxn>
                <a:cxn ang="0">
                  <a:pos x="267" y="424"/>
                </a:cxn>
                <a:cxn ang="0">
                  <a:pos x="193" y="350"/>
                </a:cxn>
                <a:cxn ang="0">
                  <a:pos x="267" y="204"/>
                </a:cxn>
                <a:cxn ang="0">
                  <a:pos x="341" y="350"/>
                </a:cxn>
                <a:cxn ang="0">
                  <a:pos x="267" y="424"/>
                </a:cxn>
                <a:cxn ang="0">
                  <a:pos x="267" y="424"/>
                </a:cxn>
                <a:cxn ang="0">
                  <a:pos x="267" y="424"/>
                </a:cxn>
              </a:cxnLst>
              <a:rect l="0" t="0" r="r" b="b"/>
              <a:pathLst>
                <a:path w="534" h="736">
                  <a:moveTo>
                    <a:pt x="495" y="412"/>
                  </a:moveTo>
                  <a:cubicBezTo>
                    <a:pt x="517" y="412"/>
                    <a:pt x="534" y="395"/>
                    <a:pt x="534" y="373"/>
                  </a:cubicBezTo>
                  <a:cubicBezTo>
                    <a:pt x="534" y="352"/>
                    <a:pt x="517" y="334"/>
                    <a:pt x="495" y="334"/>
                  </a:cubicBezTo>
                  <a:cubicBezTo>
                    <a:pt x="478" y="334"/>
                    <a:pt x="478" y="334"/>
                    <a:pt x="478" y="334"/>
                  </a:cubicBezTo>
                  <a:cubicBezTo>
                    <a:pt x="478" y="78"/>
                    <a:pt x="478" y="78"/>
                    <a:pt x="478" y="78"/>
                  </a:cubicBezTo>
                  <a:cubicBezTo>
                    <a:pt x="495" y="78"/>
                    <a:pt x="495" y="78"/>
                    <a:pt x="495" y="78"/>
                  </a:cubicBezTo>
                  <a:cubicBezTo>
                    <a:pt x="517" y="78"/>
                    <a:pt x="534" y="61"/>
                    <a:pt x="534" y="39"/>
                  </a:cubicBezTo>
                  <a:cubicBezTo>
                    <a:pt x="534" y="17"/>
                    <a:pt x="517" y="0"/>
                    <a:pt x="495" y="0"/>
                  </a:cubicBezTo>
                  <a:cubicBezTo>
                    <a:pt x="39" y="0"/>
                    <a:pt x="39" y="0"/>
                    <a:pt x="39" y="0"/>
                  </a:cubicBezTo>
                  <a:cubicBezTo>
                    <a:pt x="18" y="0"/>
                    <a:pt x="0" y="17"/>
                    <a:pt x="0" y="39"/>
                  </a:cubicBezTo>
                  <a:cubicBezTo>
                    <a:pt x="0" y="61"/>
                    <a:pt x="18" y="78"/>
                    <a:pt x="39" y="78"/>
                  </a:cubicBezTo>
                  <a:cubicBezTo>
                    <a:pt x="56" y="78"/>
                    <a:pt x="56" y="78"/>
                    <a:pt x="56" y="78"/>
                  </a:cubicBezTo>
                  <a:cubicBezTo>
                    <a:pt x="56" y="334"/>
                    <a:pt x="56" y="334"/>
                    <a:pt x="56" y="334"/>
                  </a:cubicBezTo>
                  <a:cubicBezTo>
                    <a:pt x="39" y="334"/>
                    <a:pt x="39" y="334"/>
                    <a:pt x="39" y="334"/>
                  </a:cubicBezTo>
                  <a:cubicBezTo>
                    <a:pt x="18" y="334"/>
                    <a:pt x="0" y="352"/>
                    <a:pt x="0" y="373"/>
                  </a:cubicBezTo>
                  <a:cubicBezTo>
                    <a:pt x="0" y="395"/>
                    <a:pt x="18" y="412"/>
                    <a:pt x="39" y="412"/>
                  </a:cubicBezTo>
                  <a:cubicBezTo>
                    <a:pt x="56" y="412"/>
                    <a:pt x="56" y="412"/>
                    <a:pt x="56" y="412"/>
                  </a:cubicBezTo>
                  <a:cubicBezTo>
                    <a:pt x="56" y="658"/>
                    <a:pt x="56" y="658"/>
                    <a:pt x="56" y="658"/>
                  </a:cubicBezTo>
                  <a:cubicBezTo>
                    <a:pt x="39" y="658"/>
                    <a:pt x="39" y="658"/>
                    <a:pt x="39" y="658"/>
                  </a:cubicBezTo>
                  <a:cubicBezTo>
                    <a:pt x="18" y="658"/>
                    <a:pt x="0" y="675"/>
                    <a:pt x="0" y="697"/>
                  </a:cubicBezTo>
                  <a:cubicBezTo>
                    <a:pt x="0" y="718"/>
                    <a:pt x="18" y="736"/>
                    <a:pt x="39" y="736"/>
                  </a:cubicBezTo>
                  <a:cubicBezTo>
                    <a:pt x="495" y="736"/>
                    <a:pt x="495" y="736"/>
                    <a:pt x="495" y="736"/>
                  </a:cubicBezTo>
                  <a:cubicBezTo>
                    <a:pt x="517" y="736"/>
                    <a:pt x="534" y="718"/>
                    <a:pt x="534" y="697"/>
                  </a:cubicBezTo>
                  <a:cubicBezTo>
                    <a:pt x="534" y="675"/>
                    <a:pt x="517" y="658"/>
                    <a:pt x="495" y="658"/>
                  </a:cubicBezTo>
                  <a:cubicBezTo>
                    <a:pt x="478" y="658"/>
                    <a:pt x="478" y="658"/>
                    <a:pt x="478" y="658"/>
                  </a:cubicBezTo>
                  <a:cubicBezTo>
                    <a:pt x="478" y="412"/>
                    <a:pt x="478" y="412"/>
                    <a:pt x="478" y="412"/>
                  </a:cubicBezTo>
                  <a:lnTo>
                    <a:pt x="495" y="412"/>
                  </a:lnTo>
                  <a:close/>
                  <a:moveTo>
                    <a:pt x="267" y="424"/>
                  </a:moveTo>
                  <a:cubicBezTo>
                    <a:pt x="227" y="424"/>
                    <a:pt x="193" y="390"/>
                    <a:pt x="193" y="350"/>
                  </a:cubicBezTo>
                  <a:cubicBezTo>
                    <a:pt x="193" y="309"/>
                    <a:pt x="267" y="204"/>
                    <a:pt x="267" y="204"/>
                  </a:cubicBezTo>
                  <a:cubicBezTo>
                    <a:pt x="267" y="204"/>
                    <a:pt x="341" y="309"/>
                    <a:pt x="341" y="350"/>
                  </a:cubicBezTo>
                  <a:cubicBezTo>
                    <a:pt x="341" y="390"/>
                    <a:pt x="308" y="424"/>
                    <a:pt x="267" y="424"/>
                  </a:cubicBezTo>
                  <a:close/>
                  <a:moveTo>
                    <a:pt x="267" y="424"/>
                  </a:moveTo>
                  <a:cubicBezTo>
                    <a:pt x="267" y="424"/>
                    <a:pt x="267" y="424"/>
                    <a:pt x="267" y="424"/>
                  </a:cubicBezTo>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grpSp>
      <p:grpSp>
        <p:nvGrpSpPr>
          <p:cNvPr id="83" name="Group 82"/>
          <p:cNvGrpSpPr/>
          <p:nvPr/>
        </p:nvGrpSpPr>
        <p:grpSpPr>
          <a:xfrm>
            <a:off x="2066639" y="3710651"/>
            <a:ext cx="1075331" cy="1075331"/>
            <a:chOff x="1560253" y="2974999"/>
            <a:chExt cx="806498" cy="806498"/>
          </a:xfrm>
        </p:grpSpPr>
        <p:sp>
          <p:nvSpPr>
            <p:cNvPr id="24" name="Rounded Rectangle 23"/>
            <p:cNvSpPr/>
            <p:nvPr/>
          </p:nvSpPr>
          <p:spPr>
            <a:xfrm>
              <a:off x="1560253" y="2974999"/>
              <a:ext cx="806498" cy="806498"/>
            </a:xfrm>
            <a:prstGeom prst="roundRect">
              <a:avLst>
                <a:gd name="adj" fmla="val 13124"/>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2" name="Group 31"/>
            <p:cNvGrpSpPr/>
            <p:nvPr/>
          </p:nvGrpSpPr>
          <p:grpSpPr>
            <a:xfrm flipH="1">
              <a:off x="1716073" y="3093215"/>
              <a:ext cx="494857" cy="558015"/>
              <a:chOff x="1817688" y="3025777"/>
              <a:chExt cx="658813" cy="742896"/>
            </a:xfrm>
            <a:solidFill>
              <a:schemeClr val="accent1"/>
            </a:solidFill>
          </p:grpSpPr>
          <p:sp>
            <p:nvSpPr>
              <p:cNvPr id="33" name="Freeform 101"/>
              <p:cNvSpPr/>
              <p:nvPr/>
            </p:nvSpPr>
            <p:spPr bwMode="auto">
              <a:xfrm>
                <a:off x="1833563" y="3025777"/>
                <a:ext cx="642938" cy="422275"/>
              </a:xfrm>
              <a:custGeom>
                <a:avLst/>
                <a:gdLst/>
                <a:ahLst/>
                <a:cxnLst>
                  <a:cxn ang="0">
                    <a:pos x="13" y="253"/>
                  </a:cxn>
                  <a:cxn ang="0">
                    <a:pos x="277" y="135"/>
                  </a:cxn>
                  <a:cxn ang="0">
                    <a:pos x="323" y="227"/>
                  </a:cxn>
                  <a:cxn ang="0">
                    <a:pos x="343" y="227"/>
                  </a:cxn>
                  <a:cxn ang="0">
                    <a:pos x="286" y="0"/>
                  </a:cxn>
                  <a:cxn ang="0">
                    <a:pos x="255" y="63"/>
                  </a:cxn>
                  <a:cxn ang="0">
                    <a:pos x="267" y="103"/>
                  </a:cxn>
                  <a:cxn ang="0">
                    <a:pos x="0" y="226"/>
                  </a:cxn>
                  <a:cxn ang="0">
                    <a:pos x="13" y="253"/>
                  </a:cxn>
                </a:cxnLst>
                <a:rect l="0" t="0" r="r" b="b"/>
                <a:pathLst>
                  <a:path w="386" h="253">
                    <a:moveTo>
                      <a:pt x="13" y="253"/>
                    </a:moveTo>
                    <a:cubicBezTo>
                      <a:pt x="277" y="135"/>
                      <a:pt x="277" y="135"/>
                      <a:pt x="277" y="135"/>
                    </a:cubicBezTo>
                    <a:cubicBezTo>
                      <a:pt x="323" y="227"/>
                      <a:pt x="323" y="227"/>
                      <a:pt x="323" y="227"/>
                    </a:cubicBezTo>
                    <a:cubicBezTo>
                      <a:pt x="323" y="227"/>
                      <a:pt x="329" y="243"/>
                      <a:pt x="343" y="227"/>
                    </a:cubicBezTo>
                    <a:cubicBezTo>
                      <a:pt x="343" y="227"/>
                      <a:pt x="386" y="45"/>
                      <a:pt x="286" y="0"/>
                    </a:cubicBezTo>
                    <a:cubicBezTo>
                      <a:pt x="255" y="63"/>
                      <a:pt x="255" y="63"/>
                      <a:pt x="255" y="63"/>
                    </a:cubicBezTo>
                    <a:cubicBezTo>
                      <a:pt x="267" y="103"/>
                      <a:pt x="267" y="103"/>
                      <a:pt x="267" y="103"/>
                    </a:cubicBezTo>
                    <a:cubicBezTo>
                      <a:pt x="0" y="226"/>
                      <a:pt x="0" y="226"/>
                      <a:pt x="0" y="226"/>
                    </a:cubicBezTo>
                    <a:lnTo>
                      <a:pt x="13" y="253"/>
                    </a:lnTo>
                    <a:close/>
                  </a:path>
                </a:pathLst>
              </a:custGeom>
              <a:grpFill/>
              <a:ln w="9525">
                <a:noFill/>
                <a:round/>
              </a:ln>
            </p:spPr>
            <p:txBody>
              <a:bodyPr vert="horz" wrap="square" lIns="121920" tIns="60960" rIns="121920" bIns="60960" numCol="1" anchor="t" anchorCtr="0" compatLnSpc="1"/>
              <a:lstStyle/>
              <a:p>
                <a:endParaRPr lang="en-US" sz="2400"/>
              </a:p>
            </p:txBody>
          </p:sp>
          <p:sp>
            <p:nvSpPr>
              <p:cNvPr id="34" name="Freeform 102"/>
              <p:cNvSpPr/>
              <p:nvPr/>
            </p:nvSpPr>
            <p:spPr bwMode="auto">
              <a:xfrm>
                <a:off x="2384425" y="3405189"/>
                <a:ext cx="1588" cy="250825"/>
              </a:xfrm>
              <a:custGeom>
                <a:avLst/>
                <a:gdLst/>
                <a:ahLst/>
                <a:cxnLst>
                  <a:cxn ang="0">
                    <a:pos x="0" y="0"/>
                  </a:cxn>
                  <a:cxn ang="0">
                    <a:pos x="0" y="158"/>
                  </a:cxn>
                  <a:cxn ang="0">
                    <a:pos x="0" y="0"/>
                  </a:cxn>
                </a:cxnLst>
                <a:rect l="0" t="0" r="r" b="b"/>
                <a:pathLst>
                  <a:path h="158">
                    <a:moveTo>
                      <a:pt x="0" y="0"/>
                    </a:moveTo>
                    <a:lnTo>
                      <a:pt x="0" y="158"/>
                    </a:lnTo>
                    <a:lnTo>
                      <a:pt x="0"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35" name="Line 103"/>
              <p:cNvSpPr>
                <a:spLocks noChangeShapeType="1"/>
              </p:cNvSpPr>
              <p:nvPr/>
            </p:nvSpPr>
            <p:spPr bwMode="auto">
              <a:xfrm>
                <a:off x="2384425" y="3405189"/>
                <a:ext cx="1588" cy="250825"/>
              </a:xfrm>
              <a:prstGeom prst="line">
                <a:avLst/>
              </a:prstGeom>
              <a:grpFill/>
              <a:ln w="9525">
                <a:noFill/>
                <a:round/>
              </a:ln>
            </p:spPr>
            <p:txBody>
              <a:bodyPr vert="horz" wrap="square" lIns="121920" tIns="60960" rIns="121920" bIns="60960" numCol="1" anchor="t" anchorCtr="0" compatLnSpc="1"/>
              <a:lstStyle/>
              <a:p>
                <a:endParaRPr lang="en-US" sz="2400"/>
              </a:p>
            </p:txBody>
          </p:sp>
          <p:sp>
            <p:nvSpPr>
              <p:cNvPr id="36" name="Rectangle 104"/>
              <p:cNvSpPr>
                <a:spLocks noChangeArrowheads="1"/>
              </p:cNvSpPr>
              <p:nvPr/>
            </p:nvSpPr>
            <p:spPr bwMode="auto">
              <a:xfrm>
                <a:off x="2376488" y="3405189"/>
                <a:ext cx="15875" cy="250825"/>
              </a:xfrm>
              <a:prstGeom prst="rect">
                <a:avLst/>
              </a:prstGeom>
              <a:grpFill/>
              <a:ln w="9525">
                <a:noFill/>
                <a:miter lim="800000"/>
              </a:ln>
            </p:spPr>
            <p:txBody>
              <a:bodyPr vert="horz" wrap="square" lIns="121920" tIns="60960" rIns="121920" bIns="60960" numCol="1" anchor="t" anchorCtr="0" compatLnSpc="1"/>
              <a:lstStyle/>
              <a:p>
                <a:endParaRPr lang="en-US" sz="2400"/>
              </a:p>
            </p:txBody>
          </p:sp>
          <p:sp>
            <p:nvSpPr>
              <p:cNvPr id="37" name="Freeform 105"/>
              <p:cNvSpPr/>
              <p:nvPr/>
            </p:nvSpPr>
            <p:spPr bwMode="auto">
              <a:xfrm>
                <a:off x="2003425" y="3173414"/>
                <a:ext cx="119063" cy="490538"/>
              </a:xfrm>
              <a:custGeom>
                <a:avLst/>
                <a:gdLst/>
                <a:ahLst/>
                <a:cxnLst>
                  <a:cxn ang="0">
                    <a:pos x="5" y="294"/>
                  </a:cxn>
                  <a:cxn ang="0">
                    <a:pos x="4" y="294"/>
                  </a:cxn>
                  <a:cxn ang="0">
                    <a:pos x="0" y="288"/>
                  </a:cxn>
                  <a:cxn ang="0">
                    <a:pos x="61" y="4"/>
                  </a:cxn>
                  <a:cxn ang="0">
                    <a:pos x="67" y="0"/>
                  </a:cxn>
                  <a:cxn ang="0">
                    <a:pos x="71" y="6"/>
                  </a:cxn>
                  <a:cxn ang="0">
                    <a:pos x="10" y="291"/>
                  </a:cxn>
                  <a:cxn ang="0">
                    <a:pos x="5" y="294"/>
                  </a:cxn>
                </a:cxnLst>
                <a:rect l="0" t="0" r="r" b="b"/>
                <a:pathLst>
                  <a:path w="71" h="294">
                    <a:moveTo>
                      <a:pt x="5" y="294"/>
                    </a:moveTo>
                    <a:cubicBezTo>
                      <a:pt x="4" y="294"/>
                      <a:pt x="4" y="294"/>
                      <a:pt x="4" y="294"/>
                    </a:cubicBezTo>
                    <a:cubicBezTo>
                      <a:pt x="1" y="294"/>
                      <a:pt x="0" y="291"/>
                      <a:pt x="0" y="288"/>
                    </a:cubicBezTo>
                    <a:cubicBezTo>
                      <a:pt x="61" y="4"/>
                      <a:pt x="61" y="4"/>
                      <a:pt x="61" y="4"/>
                    </a:cubicBezTo>
                    <a:cubicBezTo>
                      <a:pt x="62" y="1"/>
                      <a:pt x="64" y="0"/>
                      <a:pt x="67" y="0"/>
                    </a:cubicBezTo>
                    <a:cubicBezTo>
                      <a:pt x="70" y="1"/>
                      <a:pt x="71" y="4"/>
                      <a:pt x="71" y="6"/>
                    </a:cubicBezTo>
                    <a:cubicBezTo>
                      <a:pt x="10" y="291"/>
                      <a:pt x="10" y="291"/>
                      <a:pt x="10" y="291"/>
                    </a:cubicBezTo>
                    <a:cubicBezTo>
                      <a:pt x="9" y="293"/>
                      <a:pt x="7" y="294"/>
                      <a:pt x="5" y="294"/>
                    </a:cubicBezTo>
                  </a:path>
                </a:pathLst>
              </a:custGeom>
              <a:grpFill/>
              <a:ln w="9525">
                <a:noFill/>
                <a:round/>
              </a:ln>
            </p:spPr>
            <p:txBody>
              <a:bodyPr vert="horz" wrap="square" lIns="121920" tIns="60960" rIns="121920" bIns="60960" numCol="1" anchor="t" anchorCtr="0" compatLnSpc="1"/>
              <a:lstStyle/>
              <a:p>
                <a:endParaRPr lang="en-US" sz="2400"/>
              </a:p>
            </p:txBody>
          </p:sp>
          <p:sp>
            <p:nvSpPr>
              <p:cNvPr id="38" name="Freeform 106"/>
              <p:cNvSpPr/>
              <p:nvPr/>
            </p:nvSpPr>
            <p:spPr bwMode="auto">
              <a:xfrm>
                <a:off x="2106613" y="3176589"/>
                <a:ext cx="133350" cy="490538"/>
              </a:xfrm>
              <a:custGeom>
                <a:avLst/>
                <a:gdLst/>
                <a:ahLst/>
                <a:cxnLst>
                  <a:cxn ang="0">
                    <a:pos x="75" y="294"/>
                  </a:cxn>
                  <a:cxn ang="0">
                    <a:pos x="70" y="290"/>
                  </a:cxn>
                  <a:cxn ang="0">
                    <a:pos x="0" y="7"/>
                  </a:cxn>
                  <a:cxn ang="0">
                    <a:pos x="4" y="1"/>
                  </a:cxn>
                  <a:cxn ang="0">
                    <a:pos x="10" y="4"/>
                  </a:cxn>
                  <a:cxn ang="0">
                    <a:pos x="79" y="288"/>
                  </a:cxn>
                  <a:cxn ang="0">
                    <a:pos x="76" y="294"/>
                  </a:cxn>
                  <a:cxn ang="0">
                    <a:pos x="75" y="294"/>
                  </a:cxn>
                </a:cxnLst>
                <a:rect l="0" t="0" r="r" b="b"/>
                <a:pathLst>
                  <a:path w="80" h="294">
                    <a:moveTo>
                      <a:pt x="75" y="294"/>
                    </a:moveTo>
                    <a:cubicBezTo>
                      <a:pt x="72" y="294"/>
                      <a:pt x="70" y="292"/>
                      <a:pt x="70" y="290"/>
                    </a:cubicBezTo>
                    <a:cubicBezTo>
                      <a:pt x="0" y="7"/>
                      <a:pt x="0" y="7"/>
                      <a:pt x="0" y="7"/>
                    </a:cubicBezTo>
                    <a:cubicBezTo>
                      <a:pt x="0" y="4"/>
                      <a:pt x="1" y="1"/>
                      <a:pt x="4" y="1"/>
                    </a:cubicBezTo>
                    <a:cubicBezTo>
                      <a:pt x="7" y="0"/>
                      <a:pt x="9" y="2"/>
                      <a:pt x="10" y="4"/>
                    </a:cubicBezTo>
                    <a:cubicBezTo>
                      <a:pt x="79" y="288"/>
                      <a:pt x="79" y="288"/>
                      <a:pt x="79" y="288"/>
                    </a:cubicBezTo>
                    <a:cubicBezTo>
                      <a:pt x="80" y="290"/>
                      <a:pt x="78" y="293"/>
                      <a:pt x="76" y="294"/>
                    </a:cubicBezTo>
                    <a:cubicBezTo>
                      <a:pt x="75" y="294"/>
                      <a:pt x="75" y="294"/>
                      <a:pt x="75" y="294"/>
                    </a:cubicBezTo>
                  </a:path>
                </a:pathLst>
              </a:custGeom>
              <a:grpFill/>
              <a:ln w="9525">
                <a:noFill/>
                <a:round/>
              </a:ln>
            </p:spPr>
            <p:txBody>
              <a:bodyPr vert="horz" wrap="square" lIns="121920" tIns="60960" rIns="121920" bIns="60960" numCol="1" anchor="t" anchorCtr="0" compatLnSpc="1"/>
              <a:lstStyle/>
              <a:p>
                <a:endParaRPr lang="en-US" sz="2400"/>
              </a:p>
            </p:txBody>
          </p:sp>
          <p:sp>
            <p:nvSpPr>
              <p:cNvPr id="39" name="Rectangle 107"/>
              <p:cNvSpPr>
                <a:spLocks noChangeArrowheads="1"/>
              </p:cNvSpPr>
              <p:nvPr/>
            </p:nvSpPr>
            <p:spPr bwMode="auto">
              <a:xfrm>
                <a:off x="1885950" y="3408364"/>
                <a:ext cx="15875" cy="141288"/>
              </a:xfrm>
              <a:prstGeom prst="rect">
                <a:avLst/>
              </a:prstGeom>
              <a:grpFill/>
              <a:ln w="9525">
                <a:noFill/>
                <a:miter lim="800000"/>
              </a:ln>
            </p:spPr>
            <p:txBody>
              <a:bodyPr vert="horz" wrap="square" lIns="121920" tIns="60960" rIns="121920" bIns="60960" numCol="1" anchor="t" anchorCtr="0" compatLnSpc="1"/>
              <a:lstStyle/>
              <a:p>
                <a:endParaRPr lang="en-US" sz="2400"/>
              </a:p>
            </p:txBody>
          </p:sp>
          <p:sp>
            <p:nvSpPr>
              <p:cNvPr id="40" name="Freeform 108"/>
              <p:cNvSpPr/>
              <p:nvPr/>
            </p:nvSpPr>
            <p:spPr bwMode="auto">
              <a:xfrm>
                <a:off x="2017713" y="3432176"/>
                <a:ext cx="169863" cy="238125"/>
              </a:xfrm>
              <a:custGeom>
                <a:avLst/>
                <a:gdLst/>
                <a:ahLst/>
                <a:cxnLst>
                  <a:cxn ang="0">
                    <a:pos x="6" y="143"/>
                  </a:cxn>
                  <a:cxn ang="0">
                    <a:pos x="3" y="142"/>
                  </a:cxn>
                  <a:cxn ang="0">
                    <a:pos x="2" y="135"/>
                  </a:cxn>
                  <a:cxn ang="0">
                    <a:pos x="92" y="3"/>
                  </a:cxn>
                  <a:cxn ang="0">
                    <a:pos x="99" y="1"/>
                  </a:cxn>
                  <a:cxn ang="0">
                    <a:pos x="100" y="8"/>
                  </a:cxn>
                  <a:cxn ang="0">
                    <a:pos x="10" y="141"/>
                  </a:cxn>
                  <a:cxn ang="0">
                    <a:pos x="6" y="143"/>
                  </a:cxn>
                </a:cxnLst>
                <a:rect l="0" t="0" r="r" b="b"/>
                <a:pathLst>
                  <a:path w="102" h="143">
                    <a:moveTo>
                      <a:pt x="6" y="143"/>
                    </a:moveTo>
                    <a:cubicBezTo>
                      <a:pt x="5" y="143"/>
                      <a:pt x="4" y="143"/>
                      <a:pt x="3" y="142"/>
                    </a:cubicBezTo>
                    <a:cubicBezTo>
                      <a:pt x="1" y="141"/>
                      <a:pt x="0" y="138"/>
                      <a:pt x="2" y="135"/>
                    </a:cubicBezTo>
                    <a:cubicBezTo>
                      <a:pt x="92" y="3"/>
                      <a:pt x="92" y="3"/>
                      <a:pt x="92" y="3"/>
                    </a:cubicBezTo>
                    <a:cubicBezTo>
                      <a:pt x="93" y="0"/>
                      <a:pt x="96" y="0"/>
                      <a:pt x="99" y="1"/>
                    </a:cubicBezTo>
                    <a:cubicBezTo>
                      <a:pt x="101" y="3"/>
                      <a:pt x="102" y="6"/>
                      <a:pt x="100" y="8"/>
                    </a:cubicBezTo>
                    <a:cubicBezTo>
                      <a:pt x="10" y="141"/>
                      <a:pt x="10" y="141"/>
                      <a:pt x="10" y="141"/>
                    </a:cubicBezTo>
                    <a:cubicBezTo>
                      <a:pt x="9" y="142"/>
                      <a:pt x="8" y="143"/>
                      <a:pt x="6" y="143"/>
                    </a:cubicBezTo>
                  </a:path>
                </a:pathLst>
              </a:custGeom>
              <a:grpFill/>
              <a:ln w="9525">
                <a:noFill/>
                <a:round/>
              </a:ln>
            </p:spPr>
            <p:txBody>
              <a:bodyPr vert="horz" wrap="square" lIns="121920" tIns="60960" rIns="121920" bIns="60960" numCol="1" anchor="t" anchorCtr="0" compatLnSpc="1"/>
              <a:lstStyle/>
              <a:p>
                <a:endParaRPr lang="en-US" sz="2400"/>
              </a:p>
            </p:txBody>
          </p:sp>
          <p:sp>
            <p:nvSpPr>
              <p:cNvPr id="41" name="Freeform 109"/>
              <p:cNvSpPr/>
              <p:nvPr/>
            </p:nvSpPr>
            <p:spPr bwMode="auto">
              <a:xfrm>
                <a:off x="2051050" y="3440114"/>
                <a:ext cx="185738" cy="228600"/>
              </a:xfrm>
              <a:custGeom>
                <a:avLst/>
                <a:gdLst/>
                <a:ahLst/>
                <a:cxnLst>
                  <a:cxn ang="0">
                    <a:pos x="106" y="137"/>
                  </a:cxn>
                  <a:cxn ang="0">
                    <a:pos x="102" y="136"/>
                  </a:cxn>
                  <a:cxn ang="0">
                    <a:pos x="2" y="9"/>
                  </a:cxn>
                  <a:cxn ang="0">
                    <a:pos x="3" y="2"/>
                  </a:cxn>
                  <a:cxn ang="0">
                    <a:pos x="10" y="3"/>
                  </a:cxn>
                  <a:cxn ang="0">
                    <a:pos x="110" y="129"/>
                  </a:cxn>
                  <a:cxn ang="0">
                    <a:pos x="109" y="136"/>
                  </a:cxn>
                  <a:cxn ang="0">
                    <a:pos x="106" y="137"/>
                  </a:cxn>
                </a:cxnLst>
                <a:rect l="0" t="0" r="r" b="b"/>
                <a:pathLst>
                  <a:path w="112" h="137">
                    <a:moveTo>
                      <a:pt x="106" y="137"/>
                    </a:moveTo>
                    <a:cubicBezTo>
                      <a:pt x="105" y="137"/>
                      <a:pt x="103" y="137"/>
                      <a:pt x="102" y="136"/>
                    </a:cubicBezTo>
                    <a:cubicBezTo>
                      <a:pt x="2" y="9"/>
                      <a:pt x="2" y="9"/>
                      <a:pt x="2" y="9"/>
                    </a:cubicBezTo>
                    <a:cubicBezTo>
                      <a:pt x="0" y="7"/>
                      <a:pt x="0" y="4"/>
                      <a:pt x="3" y="2"/>
                    </a:cubicBezTo>
                    <a:cubicBezTo>
                      <a:pt x="5" y="0"/>
                      <a:pt x="8" y="1"/>
                      <a:pt x="10" y="3"/>
                    </a:cubicBezTo>
                    <a:cubicBezTo>
                      <a:pt x="110" y="129"/>
                      <a:pt x="110" y="129"/>
                      <a:pt x="110" y="129"/>
                    </a:cubicBezTo>
                    <a:cubicBezTo>
                      <a:pt x="112" y="132"/>
                      <a:pt x="111" y="135"/>
                      <a:pt x="109" y="136"/>
                    </a:cubicBezTo>
                    <a:cubicBezTo>
                      <a:pt x="108" y="137"/>
                      <a:pt x="107" y="137"/>
                      <a:pt x="106" y="137"/>
                    </a:cubicBezTo>
                  </a:path>
                </a:pathLst>
              </a:custGeom>
              <a:grpFill/>
              <a:ln w="9525">
                <a:noFill/>
                <a:round/>
              </a:ln>
            </p:spPr>
            <p:txBody>
              <a:bodyPr vert="horz" wrap="square" lIns="121920" tIns="60960" rIns="121920" bIns="60960" numCol="1" anchor="t" anchorCtr="0" compatLnSpc="1"/>
              <a:lstStyle/>
              <a:p>
                <a:endParaRPr lang="en-US" sz="2400"/>
              </a:p>
            </p:txBody>
          </p:sp>
          <p:sp>
            <p:nvSpPr>
              <p:cNvPr id="42" name="Freeform 110"/>
              <p:cNvSpPr/>
              <p:nvPr/>
            </p:nvSpPr>
            <p:spPr bwMode="auto">
              <a:xfrm>
                <a:off x="2052638" y="3308351"/>
                <a:ext cx="107950" cy="141288"/>
              </a:xfrm>
              <a:custGeom>
                <a:avLst/>
                <a:gdLst/>
                <a:ahLst/>
                <a:cxnLst>
                  <a:cxn ang="0">
                    <a:pos x="6" y="84"/>
                  </a:cxn>
                  <a:cxn ang="0">
                    <a:pos x="3" y="83"/>
                  </a:cxn>
                  <a:cxn ang="0">
                    <a:pos x="2" y="76"/>
                  </a:cxn>
                  <a:cxn ang="0">
                    <a:pos x="55" y="3"/>
                  </a:cxn>
                  <a:cxn ang="0">
                    <a:pos x="62" y="2"/>
                  </a:cxn>
                  <a:cxn ang="0">
                    <a:pos x="63" y="9"/>
                  </a:cxn>
                  <a:cxn ang="0">
                    <a:pos x="10" y="82"/>
                  </a:cxn>
                  <a:cxn ang="0">
                    <a:pos x="6" y="84"/>
                  </a:cxn>
                </a:cxnLst>
                <a:rect l="0" t="0" r="r" b="b"/>
                <a:pathLst>
                  <a:path w="65" h="84">
                    <a:moveTo>
                      <a:pt x="6" y="84"/>
                    </a:moveTo>
                    <a:cubicBezTo>
                      <a:pt x="5" y="84"/>
                      <a:pt x="4" y="84"/>
                      <a:pt x="3" y="83"/>
                    </a:cubicBezTo>
                    <a:cubicBezTo>
                      <a:pt x="1" y="82"/>
                      <a:pt x="0" y="79"/>
                      <a:pt x="2" y="76"/>
                    </a:cubicBezTo>
                    <a:cubicBezTo>
                      <a:pt x="55" y="3"/>
                      <a:pt x="55" y="3"/>
                      <a:pt x="55" y="3"/>
                    </a:cubicBezTo>
                    <a:cubicBezTo>
                      <a:pt x="57" y="1"/>
                      <a:pt x="60" y="0"/>
                      <a:pt x="62" y="2"/>
                    </a:cubicBezTo>
                    <a:cubicBezTo>
                      <a:pt x="64" y="4"/>
                      <a:pt x="65" y="7"/>
                      <a:pt x="63" y="9"/>
                    </a:cubicBezTo>
                    <a:cubicBezTo>
                      <a:pt x="10" y="82"/>
                      <a:pt x="10" y="82"/>
                      <a:pt x="10" y="82"/>
                    </a:cubicBezTo>
                    <a:cubicBezTo>
                      <a:pt x="9" y="84"/>
                      <a:pt x="7" y="84"/>
                      <a:pt x="6" y="84"/>
                    </a:cubicBezTo>
                  </a:path>
                </a:pathLst>
              </a:custGeom>
              <a:grpFill/>
              <a:ln w="9525">
                <a:noFill/>
                <a:round/>
              </a:ln>
            </p:spPr>
            <p:txBody>
              <a:bodyPr vert="horz" wrap="square" lIns="121920" tIns="60960" rIns="121920" bIns="60960" numCol="1" anchor="t" anchorCtr="0" compatLnSpc="1"/>
              <a:lstStyle/>
              <a:p>
                <a:endParaRPr lang="en-US" sz="2400"/>
              </a:p>
            </p:txBody>
          </p:sp>
          <p:sp>
            <p:nvSpPr>
              <p:cNvPr id="43" name="Freeform 111"/>
              <p:cNvSpPr/>
              <p:nvPr/>
            </p:nvSpPr>
            <p:spPr bwMode="auto">
              <a:xfrm>
                <a:off x="2065338" y="3324226"/>
                <a:ext cx="122238" cy="119063"/>
              </a:xfrm>
              <a:custGeom>
                <a:avLst/>
                <a:gdLst/>
                <a:ahLst/>
                <a:cxnLst>
                  <a:cxn ang="0">
                    <a:pos x="67" y="72"/>
                  </a:cxn>
                  <a:cxn ang="0">
                    <a:pos x="64" y="70"/>
                  </a:cxn>
                  <a:cxn ang="0">
                    <a:pos x="2" y="9"/>
                  </a:cxn>
                  <a:cxn ang="0">
                    <a:pos x="2" y="2"/>
                  </a:cxn>
                  <a:cxn ang="0">
                    <a:pos x="9" y="2"/>
                  </a:cxn>
                  <a:cxn ang="0">
                    <a:pos x="71" y="63"/>
                  </a:cxn>
                  <a:cxn ang="0">
                    <a:pos x="71" y="70"/>
                  </a:cxn>
                  <a:cxn ang="0">
                    <a:pos x="67" y="72"/>
                  </a:cxn>
                </a:cxnLst>
                <a:rect l="0" t="0" r="r" b="b"/>
                <a:pathLst>
                  <a:path w="73" h="72">
                    <a:moveTo>
                      <a:pt x="67" y="72"/>
                    </a:moveTo>
                    <a:cubicBezTo>
                      <a:pt x="66" y="72"/>
                      <a:pt x="65" y="71"/>
                      <a:pt x="64" y="70"/>
                    </a:cubicBezTo>
                    <a:cubicBezTo>
                      <a:pt x="2" y="9"/>
                      <a:pt x="2" y="9"/>
                      <a:pt x="2" y="9"/>
                    </a:cubicBezTo>
                    <a:cubicBezTo>
                      <a:pt x="0" y="7"/>
                      <a:pt x="0" y="4"/>
                      <a:pt x="2" y="2"/>
                    </a:cubicBezTo>
                    <a:cubicBezTo>
                      <a:pt x="4" y="0"/>
                      <a:pt x="7" y="0"/>
                      <a:pt x="9" y="2"/>
                    </a:cubicBezTo>
                    <a:cubicBezTo>
                      <a:pt x="71" y="63"/>
                      <a:pt x="71" y="63"/>
                      <a:pt x="71" y="63"/>
                    </a:cubicBezTo>
                    <a:cubicBezTo>
                      <a:pt x="73" y="65"/>
                      <a:pt x="73" y="68"/>
                      <a:pt x="71" y="70"/>
                    </a:cubicBezTo>
                    <a:cubicBezTo>
                      <a:pt x="70" y="71"/>
                      <a:pt x="69" y="72"/>
                      <a:pt x="67" y="72"/>
                    </a:cubicBezTo>
                  </a:path>
                </a:pathLst>
              </a:custGeom>
              <a:grpFill/>
              <a:ln w="9525">
                <a:noFill/>
                <a:round/>
              </a:ln>
            </p:spPr>
            <p:txBody>
              <a:bodyPr vert="horz" wrap="square" lIns="121920" tIns="60960" rIns="121920" bIns="60960" numCol="1" anchor="t" anchorCtr="0" compatLnSpc="1"/>
              <a:lstStyle/>
              <a:p>
                <a:endParaRPr lang="en-US" sz="2400"/>
              </a:p>
            </p:txBody>
          </p:sp>
          <p:sp>
            <p:nvSpPr>
              <p:cNvPr id="44" name="Rectangle 112"/>
              <p:cNvSpPr>
                <a:spLocks noChangeArrowheads="1"/>
              </p:cNvSpPr>
              <p:nvPr/>
            </p:nvSpPr>
            <p:spPr bwMode="auto">
              <a:xfrm>
                <a:off x="1817688" y="3651251"/>
                <a:ext cx="619125" cy="117422"/>
              </a:xfrm>
              <a:prstGeom prst="rect">
                <a:avLst/>
              </a:prstGeom>
              <a:grpFill/>
              <a:ln w="9525">
                <a:noFill/>
                <a:miter lim="800000"/>
              </a:ln>
            </p:spPr>
            <p:txBody>
              <a:bodyPr vert="horz" wrap="square" lIns="121920" tIns="60960" rIns="121920" bIns="60960" numCol="1" anchor="t" anchorCtr="0" compatLnSpc="1"/>
              <a:lstStyle/>
              <a:p>
                <a:endParaRPr lang="en-US" sz="2400"/>
              </a:p>
            </p:txBody>
          </p:sp>
          <p:sp>
            <p:nvSpPr>
              <p:cNvPr id="45" name="Rectangle 113"/>
              <p:cNvSpPr>
                <a:spLocks noChangeArrowheads="1"/>
              </p:cNvSpPr>
              <p:nvPr/>
            </p:nvSpPr>
            <p:spPr bwMode="auto">
              <a:xfrm>
                <a:off x="1852613" y="3530601"/>
                <a:ext cx="84138" cy="128588"/>
              </a:xfrm>
              <a:prstGeom prst="rect">
                <a:avLst/>
              </a:prstGeom>
              <a:grpFill/>
              <a:ln w="9525">
                <a:noFill/>
                <a:miter lim="800000"/>
              </a:ln>
            </p:spPr>
            <p:txBody>
              <a:bodyPr vert="horz" wrap="square" lIns="121920" tIns="60960" rIns="121920" bIns="60960" numCol="1" anchor="t" anchorCtr="0" compatLnSpc="1"/>
              <a:lstStyle/>
              <a:p>
                <a:endParaRPr lang="en-US" sz="2400"/>
              </a:p>
            </p:txBody>
          </p:sp>
        </p:grpSp>
      </p:grpSp>
      <p:grpSp>
        <p:nvGrpSpPr>
          <p:cNvPr id="87" name="Group 86"/>
          <p:cNvGrpSpPr/>
          <p:nvPr/>
        </p:nvGrpSpPr>
        <p:grpSpPr>
          <a:xfrm>
            <a:off x="9283501" y="3682825"/>
            <a:ext cx="1075331" cy="1075331"/>
            <a:chOff x="6770538" y="2974999"/>
            <a:chExt cx="806498" cy="806498"/>
          </a:xfrm>
        </p:grpSpPr>
        <p:sp>
          <p:nvSpPr>
            <p:cNvPr id="29" name="Rounded Rectangle 28"/>
            <p:cNvSpPr/>
            <p:nvPr/>
          </p:nvSpPr>
          <p:spPr>
            <a:xfrm>
              <a:off x="6770538" y="2974999"/>
              <a:ext cx="806498" cy="806498"/>
            </a:xfrm>
            <a:prstGeom prst="roundRect">
              <a:avLst>
                <a:gd name="adj" fmla="val 13124"/>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6" name="Group 45"/>
            <p:cNvGrpSpPr/>
            <p:nvPr/>
          </p:nvGrpSpPr>
          <p:grpSpPr>
            <a:xfrm>
              <a:off x="6926137" y="3085354"/>
              <a:ext cx="495300" cy="585788"/>
              <a:chOff x="6134100" y="1365250"/>
              <a:chExt cx="495300" cy="585788"/>
            </a:xfrm>
            <a:solidFill>
              <a:schemeClr val="accent5"/>
            </a:solidFill>
          </p:grpSpPr>
          <p:sp>
            <p:nvSpPr>
              <p:cNvPr id="48" name="Rectangle 5"/>
              <p:cNvSpPr>
                <a:spLocks noChangeArrowheads="1"/>
              </p:cNvSpPr>
              <p:nvPr/>
            </p:nvSpPr>
            <p:spPr bwMode="auto">
              <a:xfrm>
                <a:off x="6134100" y="1873250"/>
                <a:ext cx="439738" cy="77788"/>
              </a:xfrm>
              <a:prstGeom prst="rect">
                <a:avLst/>
              </a:prstGeom>
              <a:grpFill/>
              <a:ln w="9525">
                <a:noFill/>
                <a:miter lim="800000"/>
              </a:ln>
            </p:spPr>
            <p:txBody>
              <a:bodyPr vert="horz" wrap="square" lIns="121920" tIns="60960" rIns="121920" bIns="60960" numCol="1" anchor="t" anchorCtr="0" compatLnSpc="1"/>
              <a:lstStyle/>
              <a:p>
                <a:endParaRPr lang="en-US" sz="2400"/>
              </a:p>
            </p:txBody>
          </p:sp>
          <p:sp>
            <p:nvSpPr>
              <p:cNvPr id="49" name="Freeform 6"/>
              <p:cNvSpPr>
                <a:spLocks noEditPoints="1"/>
              </p:cNvSpPr>
              <p:nvPr/>
            </p:nvSpPr>
            <p:spPr bwMode="auto">
              <a:xfrm>
                <a:off x="6176963" y="1365250"/>
                <a:ext cx="441325" cy="485775"/>
              </a:xfrm>
              <a:custGeom>
                <a:avLst/>
                <a:gdLst/>
                <a:ahLst/>
                <a:cxnLst>
                  <a:cxn ang="0">
                    <a:pos x="0" y="44"/>
                  </a:cxn>
                  <a:cxn ang="0">
                    <a:pos x="0" y="752"/>
                  </a:cxn>
                  <a:cxn ang="0">
                    <a:pos x="547" y="752"/>
                  </a:cxn>
                  <a:cxn ang="0">
                    <a:pos x="547" y="427"/>
                  </a:cxn>
                  <a:cxn ang="0">
                    <a:pos x="564" y="427"/>
                  </a:cxn>
                  <a:cxn ang="0">
                    <a:pos x="564" y="671"/>
                  </a:cxn>
                  <a:cxn ang="0">
                    <a:pos x="582" y="731"/>
                  </a:cxn>
                  <a:cxn ang="0">
                    <a:pos x="624" y="749"/>
                  </a:cxn>
                  <a:cxn ang="0">
                    <a:pos x="665" y="732"/>
                  </a:cxn>
                  <a:cxn ang="0">
                    <a:pos x="684" y="668"/>
                  </a:cxn>
                  <a:cxn ang="0">
                    <a:pos x="684" y="290"/>
                  </a:cxn>
                  <a:cxn ang="0">
                    <a:pos x="650" y="290"/>
                  </a:cxn>
                  <a:cxn ang="0">
                    <a:pos x="650" y="671"/>
                  </a:cxn>
                  <a:cxn ang="0">
                    <a:pos x="639" y="709"/>
                  </a:cxn>
                  <a:cxn ang="0">
                    <a:pos x="624" y="715"/>
                  </a:cxn>
                  <a:cxn ang="0">
                    <a:pos x="607" y="709"/>
                  </a:cxn>
                  <a:cxn ang="0">
                    <a:pos x="598" y="672"/>
                  </a:cxn>
                  <a:cxn ang="0">
                    <a:pos x="598" y="393"/>
                  </a:cxn>
                  <a:cxn ang="0">
                    <a:pos x="547" y="393"/>
                  </a:cxn>
                  <a:cxn ang="0">
                    <a:pos x="547" y="44"/>
                  </a:cxn>
                  <a:cxn ang="0">
                    <a:pos x="509" y="0"/>
                  </a:cxn>
                  <a:cxn ang="0">
                    <a:pos x="38" y="0"/>
                  </a:cxn>
                  <a:cxn ang="0">
                    <a:pos x="0" y="44"/>
                  </a:cxn>
                  <a:cxn ang="0">
                    <a:pos x="462" y="444"/>
                  </a:cxn>
                  <a:cxn ang="0">
                    <a:pos x="342" y="444"/>
                  </a:cxn>
                  <a:cxn ang="0">
                    <a:pos x="342" y="393"/>
                  </a:cxn>
                  <a:cxn ang="0">
                    <a:pos x="462" y="393"/>
                  </a:cxn>
                  <a:cxn ang="0">
                    <a:pos x="462" y="444"/>
                  </a:cxn>
                  <a:cxn ang="0">
                    <a:pos x="103" y="103"/>
                  </a:cxn>
                  <a:cxn ang="0">
                    <a:pos x="462" y="103"/>
                  </a:cxn>
                  <a:cxn ang="0">
                    <a:pos x="462" y="325"/>
                  </a:cxn>
                  <a:cxn ang="0">
                    <a:pos x="103" y="325"/>
                  </a:cxn>
                  <a:cxn ang="0">
                    <a:pos x="103" y="103"/>
                  </a:cxn>
                  <a:cxn ang="0">
                    <a:pos x="103" y="393"/>
                  </a:cxn>
                  <a:cxn ang="0">
                    <a:pos x="240" y="393"/>
                  </a:cxn>
                  <a:cxn ang="0">
                    <a:pos x="240" y="444"/>
                  </a:cxn>
                  <a:cxn ang="0">
                    <a:pos x="103" y="444"/>
                  </a:cxn>
                  <a:cxn ang="0">
                    <a:pos x="103" y="393"/>
                  </a:cxn>
                  <a:cxn ang="0">
                    <a:pos x="103" y="393"/>
                  </a:cxn>
                  <a:cxn ang="0">
                    <a:pos x="103" y="393"/>
                  </a:cxn>
                </a:cxnLst>
                <a:rect l="0" t="0" r="r" b="b"/>
                <a:pathLst>
                  <a:path w="685" h="752">
                    <a:moveTo>
                      <a:pt x="0" y="44"/>
                    </a:moveTo>
                    <a:cubicBezTo>
                      <a:pt x="0" y="752"/>
                      <a:pt x="0" y="752"/>
                      <a:pt x="0" y="752"/>
                    </a:cubicBezTo>
                    <a:cubicBezTo>
                      <a:pt x="547" y="752"/>
                      <a:pt x="547" y="752"/>
                      <a:pt x="547" y="752"/>
                    </a:cubicBezTo>
                    <a:cubicBezTo>
                      <a:pt x="547" y="427"/>
                      <a:pt x="547" y="427"/>
                      <a:pt x="547" y="427"/>
                    </a:cubicBezTo>
                    <a:cubicBezTo>
                      <a:pt x="564" y="427"/>
                      <a:pt x="564" y="427"/>
                      <a:pt x="564" y="427"/>
                    </a:cubicBezTo>
                    <a:cubicBezTo>
                      <a:pt x="564" y="671"/>
                      <a:pt x="564" y="671"/>
                      <a:pt x="564" y="671"/>
                    </a:cubicBezTo>
                    <a:cubicBezTo>
                      <a:pt x="564" y="675"/>
                      <a:pt x="561" y="709"/>
                      <a:pt x="582" y="731"/>
                    </a:cubicBezTo>
                    <a:cubicBezTo>
                      <a:pt x="592" y="743"/>
                      <a:pt x="607" y="749"/>
                      <a:pt x="624" y="749"/>
                    </a:cubicBezTo>
                    <a:cubicBezTo>
                      <a:pt x="641" y="749"/>
                      <a:pt x="655" y="743"/>
                      <a:pt x="665" y="732"/>
                    </a:cubicBezTo>
                    <a:cubicBezTo>
                      <a:pt x="684" y="710"/>
                      <a:pt x="685" y="676"/>
                      <a:pt x="684" y="668"/>
                    </a:cubicBezTo>
                    <a:cubicBezTo>
                      <a:pt x="684" y="290"/>
                      <a:pt x="684" y="290"/>
                      <a:pt x="684" y="290"/>
                    </a:cubicBezTo>
                    <a:cubicBezTo>
                      <a:pt x="650" y="290"/>
                      <a:pt x="650" y="290"/>
                      <a:pt x="650" y="290"/>
                    </a:cubicBezTo>
                    <a:cubicBezTo>
                      <a:pt x="650" y="671"/>
                      <a:pt x="650" y="671"/>
                      <a:pt x="650" y="671"/>
                    </a:cubicBezTo>
                    <a:cubicBezTo>
                      <a:pt x="650" y="683"/>
                      <a:pt x="648" y="699"/>
                      <a:pt x="639" y="709"/>
                    </a:cubicBezTo>
                    <a:cubicBezTo>
                      <a:pt x="637" y="712"/>
                      <a:pt x="633" y="715"/>
                      <a:pt x="624" y="715"/>
                    </a:cubicBezTo>
                    <a:cubicBezTo>
                      <a:pt x="614" y="715"/>
                      <a:pt x="610" y="711"/>
                      <a:pt x="607" y="709"/>
                    </a:cubicBezTo>
                    <a:cubicBezTo>
                      <a:pt x="598" y="699"/>
                      <a:pt x="598" y="688"/>
                      <a:pt x="598" y="672"/>
                    </a:cubicBezTo>
                    <a:cubicBezTo>
                      <a:pt x="598" y="393"/>
                      <a:pt x="598" y="393"/>
                      <a:pt x="598" y="393"/>
                    </a:cubicBezTo>
                    <a:cubicBezTo>
                      <a:pt x="547" y="393"/>
                      <a:pt x="547" y="393"/>
                      <a:pt x="547" y="393"/>
                    </a:cubicBezTo>
                    <a:cubicBezTo>
                      <a:pt x="547" y="44"/>
                      <a:pt x="547" y="44"/>
                      <a:pt x="547" y="44"/>
                    </a:cubicBezTo>
                    <a:cubicBezTo>
                      <a:pt x="547" y="23"/>
                      <a:pt x="530" y="0"/>
                      <a:pt x="509" y="0"/>
                    </a:cubicBezTo>
                    <a:cubicBezTo>
                      <a:pt x="38" y="0"/>
                      <a:pt x="38" y="0"/>
                      <a:pt x="38" y="0"/>
                    </a:cubicBezTo>
                    <a:cubicBezTo>
                      <a:pt x="17" y="0"/>
                      <a:pt x="0" y="23"/>
                      <a:pt x="0" y="44"/>
                    </a:cubicBezTo>
                    <a:close/>
                    <a:moveTo>
                      <a:pt x="462" y="444"/>
                    </a:moveTo>
                    <a:cubicBezTo>
                      <a:pt x="342" y="444"/>
                      <a:pt x="342" y="444"/>
                      <a:pt x="342" y="444"/>
                    </a:cubicBezTo>
                    <a:cubicBezTo>
                      <a:pt x="342" y="393"/>
                      <a:pt x="342" y="393"/>
                      <a:pt x="342" y="393"/>
                    </a:cubicBezTo>
                    <a:cubicBezTo>
                      <a:pt x="462" y="393"/>
                      <a:pt x="462" y="393"/>
                      <a:pt x="462" y="393"/>
                    </a:cubicBezTo>
                    <a:lnTo>
                      <a:pt x="462" y="444"/>
                    </a:lnTo>
                    <a:close/>
                    <a:moveTo>
                      <a:pt x="103" y="103"/>
                    </a:moveTo>
                    <a:cubicBezTo>
                      <a:pt x="462" y="103"/>
                      <a:pt x="462" y="103"/>
                      <a:pt x="462" y="103"/>
                    </a:cubicBezTo>
                    <a:cubicBezTo>
                      <a:pt x="462" y="325"/>
                      <a:pt x="462" y="325"/>
                      <a:pt x="462" y="325"/>
                    </a:cubicBezTo>
                    <a:cubicBezTo>
                      <a:pt x="103" y="325"/>
                      <a:pt x="103" y="325"/>
                      <a:pt x="103" y="325"/>
                    </a:cubicBezTo>
                    <a:lnTo>
                      <a:pt x="103" y="103"/>
                    </a:lnTo>
                    <a:close/>
                    <a:moveTo>
                      <a:pt x="103" y="393"/>
                    </a:moveTo>
                    <a:cubicBezTo>
                      <a:pt x="240" y="393"/>
                      <a:pt x="240" y="393"/>
                      <a:pt x="240" y="393"/>
                    </a:cubicBezTo>
                    <a:cubicBezTo>
                      <a:pt x="240" y="444"/>
                      <a:pt x="240" y="444"/>
                      <a:pt x="240" y="444"/>
                    </a:cubicBezTo>
                    <a:cubicBezTo>
                      <a:pt x="103" y="444"/>
                      <a:pt x="103" y="444"/>
                      <a:pt x="103" y="444"/>
                    </a:cubicBezTo>
                    <a:lnTo>
                      <a:pt x="103" y="393"/>
                    </a:lnTo>
                    <a:close/>
                    <a:moveTo>
                      <a:pt x="103" y="393"/>
                    </a:moveTo>
                    <a:cubicBezTo>
                      <a:pt x="103" y="393"/>
                      <a:pt x="103" y="393"/>
                      <a:pt x="103" y="393"/>
                    </a:cubicBezTo>
                  </a:path>
                </a:pathLst>
              </a:custGeom>
              <a:grpFill/>
              <a:ln w="9525">
                <a:noFill/>
                <a:round/>
              </a:ln>
            </p:spPr>
            <p:txBody>
              <a:bodyPr vert="horz" wrap="square" lIns="121920" tIns="60960" rIns="121920" bIns="60960" numCol="1" anchor="t" anchorCtr="0" compatLnSpc="1"/>
              <a:lstStyle/>
              <a:p>
                <a:endParaRPr lang="en-US" sz="2400"/>
              </a:p>
            </p:txBody>
          </p:sp>
          <p:sp>
            <p:nvSpPr>
              <p:cNvPr id="50" name="Freeform 7"/>
              <p:cNvSpPr>
                <a:spLocks noEditPoints="1"/>
              </p:cNvSpPr>
              <p:nvPr/>
            </p:nvSpPr>
            <p:spPr bwMode="auto">
              <a:xfrm>
                <a:off x="6540500" y="1411288"/>
                <a:ext cx="88900" cy="130175"/>
              </a:xfrm>
              <a:custGeom>
                <a:avLst/>
                <a:gdLst/>
                <a:ahLst/>
                <a:cxnLst>
                  <a:cxn ang="0">
                    <a:pos x="137" y="204"/>
                  </a:cxn>
                  <a:cxn ang="0">
                    <a:pos x="137" y="43"/>
                  </a:cxn>
                  <a:cxn ang="0">
                    <a:pos x="0" y="0"/>
                  </a:cxn>
                  <a:cxn ang="0">
                    <a:pos x="0" y="67"/>
                  </a:cxn>
                  <a:cxn ang="0">
                    <a:pos x="16" y="73"/>
                  </a:cxn>
                  <a:cxn ang="0">
                    <a:pos x="35" y="140"/>
                  </a:cxn>
                  <a:cxn ang="0">
                    <a:pos x="69" y="160"/>
                  </a:cxn>
                  <a:cxn ang="0">
                    <a:pos x="69" y="204"/>
                  </a:cxn>
                  <a:cxn ang="0">
                    <a:pos x="137" y="204"/>
                  </a:cxn>
                  <a:cxn ang="0">
                    <a:pos x="47" y="129"/>
                  </a:cxn>
                  <a:cxn ang="0">
                    <a:pos x="33" y="79"/>
                  </a:cxn>
                  <a:cxn ang="0">
                    <a:pos x="69" y="92"/>
                  </a:cxn>
                  <a:cxn ang="0">
                    <a:pos x="69" y="142"/>
                  </a:cxn>
                  <a:cxn ang="0">
                    <a:pos x="47" y="129"/>
                  </a:cxn>
                  <a:cxn ang="0">
                    <a:pos x="47" y="129"/>
                  </a:cxn>
                  <a:cxn ang="0">
                    <a:pos x="47" y="129"/>
                  </a:cxn>
                </a:cxnLst>
                <a:rect l="0" t="0" r="r" b="b"/>
                <a:pathLst>
                  <a:path w="137" h="204">
                    <a:moveTo>
                      <a:pt x="137" y="204"/>
                    </a:moveTo>
                    <a:cubicBezTo>
                      <a:pt x="137" y="43"/>
                      <a:pt x="137" y="43"/>
                      <a:pt x="137" y="43"/>
                    </a:cubicBezTo>
                    <a:cubicBezTo>
                      <a:pt x="0" y="0"/>
                      <a:pt x="0" y="0"/>
                      <a:pt x="0" y="0"/>
                    </a:cubicBezTo>
                    <a:cubicBezTo>
                      <a:pt x="0" y="67"/>
                      <a:pt x="0" y="67"/>
                      <a:pt x="0" y="67"/>
                    </a:cubicBezTo>
                    <a:cubicBezTo>
                      <a:pt x="16" y="73"/>
                      <a:pt x="16" y="73"/>
                      <a:pt x="16" y="73"/>
                    </a:cubicBezTo>
                    <a:cubicBezTo>
                      <a:pt x="15" y="91"/>
                      <a:pt x="18" y="120"/>
                      <a:pt x="35" y="140"/>
                    </a:cubicBezTo>
                    <a:cubicBezTo>
                      <a:pt x="43" y="150"/>
                      <a:pt x="56" y="156"/>
                      <a:pt x="69" y="160"/>
                    </a:cubicBezTo>
                    <a:cubicBezTo>
                      <a:pt x="69" y="204"/>
                      <a:pt x="69" y="204"/>
                      <a:pt x="69" y="204"/>
                    </a:cubicBezTo>
                    <a:lnTo>
                      <a:pt x="137" y="204"/>
                    </a:lnTo>
                    <a:close/>
                    <a:moveTo>
                      <a:pt x="47" y="129"/>
                    </a:moveTo>
                    <a:cubicBezTo>
                      <a:pt x="35" y="115"/>
                      <a:pt x="33" y="94"/>
                      <a:pt x="33" y="79"/>
                    </a:cubicBezTo>
                    <a:cubicBezTo>
                      <a:pt x="69" y="92"/>
                      <a:pt x="69" y="92"/>
                      <a:pt x="69" y="92"/>
                    </a:cubicBezTo>
                    <a:cubicBezTo>
                      <a:pt x="69" y="142"/>
                      <a:pt x="69" y="142"/>
                      <a:pt x="69" y="142"/>
                    </a:cubicBezTo>
                    <a:cubicBezTo>
                      <a:pt x="60" y="140"/>
                      <a:pt x="53" y="136"/>
                      <a:pt x="47" y="129"/>
                    </a:cubicBezTo>
                    <a:close/>
                    <a:moveTo>
                      <a:pt x="47" y="129"/>
                    </a:moveTo>
                    <a:cubicBezTo>
                      <a:pt x="47" y="129"/>
                      <a:pt x="47" y="129"/>
                      <a:pt x="47" y="129"/>
                    </a:cubicBezTo>
                  </a:path>
                </a:pathLst>
              </a:custGeom>
              <a:grpFill/>
              <a:ln w="9525">
                <a:noFill/>
                <a:round/>
              </a:ln>
            </p:spPr>
            <p:txBody>
              <a:bodyPr vert="horz" wrap="square" lIns="121920" tIns="60960" rIns="121920" bIns="60960" numCol="1" anchor="t" anchorCtr="0" compatLnSpc="1"/>
              <a:lstStyle/>
              <a:p>
                <a:endParaRPr lang="en-US" sz="2400"/>
              </a:p>
            </p:txBody>
          </p:sp>
        </p:grpSp>
      </p:grpSp>
      <p:sp>
        <p:nvSpPr>
          <p:cNvPr id="51" name="Freeform 36"/>
          <p:cNvSpPr>
            <a:spLocks noEditPoints="1"/>
          </p:cNvSpPr>
          <p:nvPr/>
        </p:nvSpPr>
        <p:spPr bwMode="auto">
          <a:xfrm>
            <a:off x="11242990" y="2729642"/>
            <a:ext cx="558633" cy="765295"/>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6"/>
          </a:solidFill>
          <a:ln w="9525">
            <a:noFill/>
            <a:round/>
          </a:ln>
        </p:spPr>
        <p:txBody>
          <a:bodyPr vert="horz" wrap="square" lIns="121920" tIns="60960" rIns="121920" bIns="60960" numCol="1" anchor="t" anchorCtr="0" compatLnSpc="1"/>
          <a:lstStyle/>
          <a:p>
            <a:endParaRPr lang="en-US" sz="2400"/>
          </a:p>
        </p:txBody>
      </p:sp>
      <p:grpSp>
        <p:nvGrpSpPr>
          <p:cNvPr id="52" name="Group 51"/>
          <p:cNvGrpSpPr/>
          <p:nvPr/>
        </p:nvGrpSpPr>
        <p:grpSpPr>
          <a:xfrm>
            <a:off x="412109" y="2692152"/>
            <a:ext cx="796819" cy="1334373"/>
            <a:chOff x="915499" y="1265839"/>
            <a:chExt cx="762000" cy="1276065"/>
          </a:xfrm>
          <a:solidFill>
            <a:schemeClr val="accent1"/>
          </a:solidFill>
        </p:grpSpPr>
        <p:grpSp>
          <p:nvGrpSpPr>
            <p:cNvPr id="53" name="Group 252"/>
            <p:cNvGrpSpPr/>
            <p:nvPr/>
          </p:nvGrpSpPr>
          <p:grpSpPr>
            <a:xfrm>
              <a:off x="915499" y="1691004"/>
              <a:ext cx="762000" cy="850900"/>
              <a:chOff x="1936750" y="1560514"/>
              <a:chExt cx="381000" cy="425450"/>
            </a:xfrm>
            <a:grpFill/>
          </p:grpSpPr>
          <p:sp>
            <p:nvSpPr>
              <p:cNvPr id="58" name="Rectangle 122"/>
              <p:cNvSpPr>
                <a:spLocks noChangeArrowheads="1"/>
              </p:cNvSpPr>
              <p:nvPr/>
            </p:nvSpPr>
            <p:spPr bwMode="auto">
              <a:xfrm>
                <a:off x="2062163" y="1560514"/>
                <a:ext cx="127000" cy="93663"/>
              </a:xfrm>
              <a:prstGeom prst="rect">
                <a:avLst/>
              </a:prstGeom>
              <a:grpFill/>
              <a:ln w="9525">
                <a:noFill/>
                <a:miter lim="800000"/>
              </a:ln>
            </p:spPr>
            <p:txBody>
              <a:bodyPr vert="horz" wrap="square" lIns="121920" tIns="60960" rIns="121920" bIns="60960" numCol="1" anchor="t" anchorCtr="0" compatLnSpc="1"/>
              <a:lstStyle/>
              <a:p>
                <a:endParaRPr lang="en-US" sz="2400"/>
              </a:p>
            </p:txBody>
          </p:sp>
          <p:sp>
            <p:nvSpPr>
              <p:cNvPr id="59" name="Rectangle 123"/>
              <p:cNvSpPr>
                <a:spLocks noChangeArrowheads="1"/>
              </p:cNvSpPr>
              <p:nvPr/>
            </p:nvSpPr>
            <p:spPr bwMode="auto">
              <a:xfrm>
                <a:off x="2116138" y="1646239"/>
                <a:ext cx="17463" cy="315913"/>
              </a:xfrm>
              <a:prstGeom prst="rect">
                <a:avLst/>
              </a:prstGeom>
              <a:grpFill/>
              <a:ln w="9525">
                <a:noFill/>
                <a:miter lim="800000"/>
              </a:ln>
            </p:spPr>
            <p:txBody>
              <a:bodyPr vert="horz" wrap="square" lIns="121920" tIns="60960" rIns="121920" bIns="60960" numCol="1" anchor="t" anchorCtr="0" compatLnSpc="1"/>
              <a:lstStyle/>
              <a:p>
                <a:endParaRPr lang="en-US" sz="2400"/>
              </a:p>
            </p:txBody>
          </p:sp>
          <p:sp>
            <p:nvSpPr>
              <p:cNvPr id="60" name="Rectangle 124"/>
              <p:cNvSpPr>
                <a:spLocks noChangeArrowheads="1"/>
              </p:cNvSpPr>
              <p:nvPr/>
            </p:nvSpPr>
            <p:spPr bwMode="auto">
              <a:xfrm>
                <a:off x="1936750" y="1954214"/>
                <a:ext cx="381000" cy="31750"/>
              </a:xfrm>
              <a:prstGeom prst="rect">
                <a:avLst/>
              </a:prstGeom>
              <a:grpFill/>
              <a:ln w="9525">
                <a:noFill/>
                <a:miter lim="800000"/>
              </a:ln>
            </p:spPr>
            <p:txBody>
              <a:bodyPr vert="horz" wrap="square" lIns="121920" tIns="60960" rIns="121920" bIns="60960" numCol="1" anchor="t" anchorCtr="0" compatLnSpc="1"/>
              <a:lstStyle/>
              <a:p>
                <a:endParaRPr lang="en-US" sz="2400"/>
              </a:p>
            </p:txBody>
          </p:sp>
          <p:sp>
            <p:nvSpPr>
              <p:cNvPr id="61" name="Freeform 125"/>
              <p:cNvSpPr/>
              <p:nvPr/>
            </p:nvSpPr>
            <p:spPr bwMode="auto">
              <a:xfrm>
                <a:off x="1990725" y="1652589"/>
                <a:ext cx="103188" cy="312738"/>
              </a:xfrm>
              <a:custGeom>
                <a:avLst/>
                <a:gdLst/>
                <a:ahLst/>
                <a:cxnLst>
                  <a:cxn ang="0">
                    <a:pos x="43" y="1"/>
                  </a:cxn>
                  <a:cxn ang="0">
                    <a:pos x="8" y="188"/>
                  </a:cxn>
                  <a:cxn ang="0">
                    <a:pos x="24" y="188"/>
                  </a:cxn>
                  <a:cxn ang="0">
                    <a:pos x="62" y="0"/>
                  </a:cxn>
                </a:cxnLst>
                <a:rect l="0" t="0" r="r" b="b"/>
                <a:pathLst>
                  <a:path w="62" h="188">
                    <a:moveTo>
                      <a:pt x="43" y="1"/>
                    </a:moveTo>
                    <a:cubicBezTo>
                      <a:pt x="43" y="1"/>
                      <a:pt x="0" y="105"/>
                      <a:pt x="8" y="188"/>
                    </a:cubicBezTo>
                    <a:cubicBezTo>
                      <a:pt x="24" y="188"/>
                      <a:pt x="24" y="188"/>
                      <a:pt x="24" y="188"/>
                    </a:cubicBezTo>
                    <a:cubicBezTo>
                      <a:pt x="24" y="188"/>
                      <a:pt x="10" y="100"/>
                      <a:pt x="62" y="0"/>
                    </a:cubicBezTo>
                  </a:path>
                </a:pathLst>
              </a:custGeom>
              <a:grpFill/>
              <a:ln w="9525">
                <a:noFill/>
                <a:round/>
              </a:ln>
            </p:spPr>
            <p:txBody>
              <a:bodyPr vert="horz" wrap="square" lIns="121920" tIns="60960" rIns="121920" bIns="60960" numCol="1" anchor="t" anchorCtr="0" compatLnSpc="1"/>
              <a:lstStyle/>
              <a:p>
                <a:endParaRPr lang="en-US" sz="2400"/>
              </a:p>
            </p:txBody>
          </p:sp>
          <p:sp>
            <p:nvSpPr>
              <p:cNvPr id="62" name="Freeform 126"/>
              <p:cNvSpPr/>
              <p:nvPr/>
            </p:nvSpPr>
            <p:spPr bwMode="auto">
              <a:xfrm>
                <a:off x="2155825" y="1647826"/>
                <a:ext cx="103188" cy="311150"/>
              </a:xfrm>
              <a:custGeom>
                <a:avLst/>
                <a:gdLst/>
                <a:ahLst/>
                <a:cxnLst>
                  <a:cxn ang="0">
                    <a:pos x="19" y="0"/>
                  </a:cxn>
                  <a:cxn ang="0">
                    <a:pos x="56" y="187"/>
                  </a:cxn>
                  <a:cxn ang="0">
                    <a:pos x="40" y="187"/>
                  </a:cxn>
                  <a:cxn ang="0">
                    <a:pos x="0" y="0"/>
                  </a:cxn>
                </a:cxnLst>
                <a:rect l="0" t="0" r="r" b="b"/>
                <a:pathLst>
                  <a:path w="62" h="187">
                    <a:moveTo>
                      <a:pt x="19" y="0"/>
                    </a:moveTo>
                    <a:cubicBezTo>
                      <a:pt x="19" y="0"/>
                      <a:pt x="62" y="104"/>
                      <a:pt x="56" y="187"/>
                    </a:cubicBezTo>
                    <a:cubicBezTo>
                      <a:pt x="40" y="187"/>
                      <a:pt x="40" y="187"/>
                      <a:pt x="40" y="187"/>
                    </a:cubicBezTo>
                    <a:cubicBezTo>
                      <a:pt x="40" y="187"/>
                      <a:pt x="52" y="99"/>
                      <a:pt x="0" y="0"/>
                    </a:cubicBezTo>
                  </a:path>
                </a:pathLst>
              </a:custGeom>
              <a:grpFill/>
              <a:ln w="9525">
                <a:noFill/>
                <a:round/>
              </a:ln>
            </p:spPr>
            <p:txBody>
              <a:bodyPr vert="horz" wrap="square" lIns="121920" tIns="60960" rIns="121920" bIns="60960" numCol="1" anchor="t" anchorCtr="0" compatLnSpc="1"/>
              <a:lstStyle/>
              <a:p>
                <a:endParaRPr lang="en-US" sz="2400"/>
              </a:p>
            </p:txBody>
          </p:sp>
          <p:sp>
            <p:nvSpPr>
              <p:cNvPr id="63" name="Freeform 127"/>
              <p:cNvSpPr/>
              <p:nvPr/>
            </p:nvSpPr>
            <p:spPr bwMode="auto">
              <a:xfrm>
                <a:off x="2012950" y="1765301"/>
                <a:ext cx="204788" cy="198438"/>
              </a:xfrm>
              <a:custGeom>
                <a:avLst/>
                <a:gdLst/>
                <a:ahLst/>
                <a:cxnLst>
                  <a:cxn ang="0">
                    <a:pos x="17" y="125"/>
                  </a:cxn>
                  <a:cxn ang="0">
                    <a:pos x="129" y="15"/>
                  </a:cxn>
                  <a:cxn ang="0">
                    <a:pos x="122" y="0"/>
                  </a:cxn>
                  <a:cxn ang="0">
                    <a:pos x="0" y="121"/>
                  </a:cxn>
                  <a:cxn ang="0">
                    <a:pos x="17" y="125"/>
                  </a:cxn>
                </a:cxnLst>
                <a:rect l="0" t="0" r="r" b="b"/>
                <a:pathLst>
                  <a:path w="129" h="125">
                    <a:moveTo>
                      <a:pt x="17" y="125"/>
                    </a:moveTo>
                    <a:lnTo>
                      <a:pt x="129" y="15"/>
                    </a:lnTo>
                    <a:lnTo>
                      <a:pt x="122" y="0"/>
                    </a:lnTo>
                    <a:lnTo>
                      <a:pt x="0" y="121"/>
                    </a:lnTo>
                    <a:lnTo>
                      <a:pt x="17" y="125"/>
                    </a:lnTo>
                    <a:close/>
                  </a:path>
                </a:pathLst>
              </a:custGeom>
              <a:grpFill/>
              <a:ln w="9525">
                <a:noFill/>
                <a:round/>
              </a:ln>
            </p:spPr>
            <p:txBody>
              <a:bodyPr vert="horz" wrap="square" lIns="121920" tIns="60960" rIns="121920" bIns="60960" numCol="1" anchor="t" anchorCtr="0" compatLnSpc="1"/>
              <a:lstStyle/>
              <a:p>
                <a:endParaRPr lang="en-US" sz="2400"/>
              </a:p>
            </p:txBody>
          </p:sp>
          <p:sp>
            <p:nvSpPr>
              <p:cNvPr id="64" name="Freeform 128"/>
              <p:cNvSpPr/>
              <p:nvPr/>
            </p:nvSpPr>
            <p:spPr bwMode="auto">
              <a:xfrm>
                <a:off x="2012950" y="1765301"/>
                <a:ext cx="204788" cy="198438"/>
              </a:xfrm>
              <a:custGeom>
                <a:avLst/>
                <a:gdLst/>
                <a:ahLst/>
                <a:cxnLst>
                  <a:cxn ang="0">
                    <a:pos x="17" y="125"/>
                  </a:cxn>
                  <a:cxn ang="0">
                    <a:pos x="129" y="15"/>
                  </a:cxn>
                  <a:cxn ang="0">
                    <a:pos x="122" y="0"/>
                  </a:cxn>
                  <a:cxn ang="0">
                    <a:pos x="0" y="121"/>
                  </a:cxn>
                </a:cxnLst>
                <a:rect l="0" t="0" r="r" b="b"/>
                <a:pathLst>
                  <a:path w="129" h="125">
                    <a:moveTo>
                      <a:pt x="17" y="125"/>
                    </a:moveTo>
                    <a:lnTo>
                      <a:pt x="129" y="15"/>
                    </a:lnTo>
                    <a:lnTo>
                      <a:pt x="122" y="0"/>
                    </a:lnTo>
                    <a:lnTo>
                      <a:pt x="0" y="121"/>
                    </a:lnTo>
                  </a:path>
                </a:pathLst>
              </a:custGeom>
              <a:grpFill/>
              <a:ln w="9525">
                <a:noFill/>
                <a:round/>
              </a:ln>
            </p:spPr>
            <p:txBody>
              <a:bodyPr vert="horz" wrap="square" lIns="121920" tIns="60960" rIns="121920" bIns="60960" numCol="1" anchor="t" anchorCtr="0" compatLnSpc="1"/>
              <a:lstStyle/>
              <a:p>
                <a:endParaRPr lang="en-US" sz="2400"/>
              </a:p>
            </p:txBody>
          </p:sp>
          <p:sp>
            <p:nvSpPr>
              <p:cNvPr id="65" name="Freeform 129"/>
              <p:cNvSpPr/>
              <p:nvPr/>
            </p:nvSpPr>
            <p:spPr bwMode="auto">
              <a:xfrm>
                <a:off x="2024063" y="1773239"/>
                <a:ext cx="209550" cy="190500"/>
              </a:xfrm>
              <a:custGeom>
                <a:avLst/>
                <a:gdLst/>
                <a:ahLst/>
                <a:cxnLst>
                  <a:cxn ang="0">
                    <a:pos x="132" y="101"/>
                  </a:cxn>
                  <a:cxn ang="0">
                    <a:pos x="15" y="0"/>
                  </a:cxn>
                  <a:cxn ang="0">
                    <a:pos x="0" y="7"/>
                  </a:cxn>
                  <a:cxn ang="0">
                    <a:pos x="130" y="120"/>
                  </a:cxn>
                  <a:cxn ang="0">
                    <a:pos x="132" y="101"/>
                  </a:cxn>
                </a:cxnLst>
                <a:rect l="0" t="0" r="r" b="b"/>
                <a:pathLst>
                  <a:path w="132" h="120">
                    <a:moveTo>
                      <a:pt x="132" y="101"/>
                    </a:moveTo>
                    <a:lnTo>
                      <a:pt x="15" y="0"/>
                    </a:lnTo>
                    <a:lnTo>
                      <a:pt x="0" y="7"/>
                    </a:lnTo>
                    <a:lnTo>
                      <a:pt x="130" y="120"/>
                    </a:lnTo>
                    <a:lnTo>
                      <a:pt x="132" y="101"/>
                    </a:lnTo>
                    <a:close/>
                  </a:path>
                </a:pathLst>
              </a:custGeom>
              <a:grpFill/>
              <a:ln w="9525">
                <a:noFill/>
                <a:round/>
              </a:ln>
            </p:spPr>
            <p:txBody>
              <a:bodyPr vert="horz" wrap="square" lIns="121920" tIns="60960" rIns="121920" bIns="60960" numCol="1" anchor="t" anchorCtr="0" compatLnSpc="1"/>
              <a:lstStyle/>
              <a:p>
                <a:endParaRPr lang="en-US" sz="2400"/>
              </a:p>
            </p:txBody>
          </p:sp>
          <p:sp>
            <p:nvSpPr>
              <p:cNvPr id="66" name="Freeform 130"/>
              <p:cNvSpPr/>
              <p:nvPr/>
            </p:nvSpPr>
            <p:spPr bwMode="auto">
              <a:xfrm>
                <a:off x="2024063" y="1773239"/>
                <a:ext cx="209550" cy="190500"/>
              </a:xfrm>
              <a:custGeom>
                <a:avLst/>
                <a:gdLst/>
                <a:ahLst/>
                <a:cxnLst>
                  <a:cxn ang="0">
                    <a:pos x="132" y="101"/>
                  </a:cxn>
                  <a:cxn ang="0">
                    <a:pos x="15" y="0"/>
                  </a:cxn>
                  <a:cxn ang="0">
                    <a:pos x="0" y="7"/>
                  </a:cxn>
                  <a:cxn ang="0">
                    <a:pos x="130" y="120"/>
                  </a:cxn>
                </a:cxnLst>
                <a:rect l="0" t="0" r="r" b="b"/>
                <a:pathLst>
                  <a:path w="132" h="120">
                    <a:moveTo>
                      <a:pt x="132" y="101"/>
                    </a:moveTo>
                    <a:lnTo>
                      <a:pt x="15" y="0"/>
                    </a:lnTo>
                    <a:lnTo>
                      <a:pt x="0" y="7"/>
                    </a:lnTo>
                    <a:lnTo>
                      <a:pt x="130" y="120"/>
                    </a:lnTo>
                  </a:path>
                </a:pathLst>
              </a:custGeom>
              <a:grpFill/>
              <a:ln w="9525">
                <a:noFill/>
                <a:round/>
              </a:ln>
            </p:spPr>
            <p:txBody>
              <a:bodyPr vert="horz" wrap="square" lIns="121920" tIns="60960" rIns="121920" bIns="60960" numCol="1" anchor="t" anchorCtr="0" compatLnSpc="1"/>
              <a:lstStyle/>
              <a:p>
                <a:endParaRPr lang="en-US" sz="2400"/>
              </a:p>
            </p:txBody>
          </p:sp>
          <p:sp>
            <p:nvSpPr>
              <p:cNvPr id="67" name="Freeform 131"/>
              <p:cNvSpPr/>
              <p:nvPr/>
            </p:nvSpPr>
            <p:spPr bwMode="auto">
              <a:xfrm>
                <a:off x="2038350" y="1660526"/>
                <a:ext cx="150813" cy="130175"/>
              </a:xfrm>
              <a:custGeom>
                <a:avLst/>
                <a:gdLst/>
                <a:ahLst/>
                <a:cxnLst>
                  <a:cxn ang="0">
                    <a:pos x="14" y="82"/>
                  </a:cxn>
                  <a:cxn ang="0">
                    <a:pos x="95" y="10"/>
                  </a:cxn>
                  <a:cxn ang="0">
                    <a:pos x="91" y="0"/>
                  </a:cxn>
                  <a:cxn ang="0">
                    <a:pos x="0" y="79"/>
                  </a:cxn>
                  <a:cxn ang="0">
                    <a:pos x="14" y="82"/>
                  </a:cxn>
                </a:cxnLst>
                <a:rect l="0" t="0" r="r" b="b"/>
                <a:pathLst>
                  <a:path w="95" h="82">
                    <a:moveTo>
                      <a:pt x="14" y="82"/>
                    </a:moveTo>
                    <a:lnTo>
                      <a:pt x="95" y="10"/>
                    </a:lnTo>
                    <a:lnTo>
                      <a:pt x="91" y="0"/>
                    </a:lnTo>
                    <a:lnTo>
                      <a:pt x="0" y="79"/>
                    </a:lnTo>
                    <a:lnTo>
                      <a:pt x="14" y="82"/>
                    </a:lnTo>
                    <a:close/>
                  </a:path>
                </a:pathLst>
              </a:custGeom>
              <a:grpFill/>
              <a:ln w="9525">
                <a:noFill/>
                <a:round/>
              </a:ln>
            </p:spPr>
            <p:txBody>
              <a:bodyPr vert="horz" wrap="square" lIns="121920" tIns="60960" rIns="121920" bIns="60960" numCol="1" anchor="t" anchorCtr="0" compatLnSpc="1"/>
              <a:lstStyle/>
              <a:p>
                <a:endParaRPr lang="en-US" sz="2400"/>
              </a:p>
            </p:txBody>
          </p:sp>
          <p:sp>
            <p:nvSpPr>
              <p:cNvPr id="68" name="Freeform 132"/>
              <p:cNvSpPr/>
              <p:nvPr/>
            </p:nvSpPr>
            <p:spPr bwMode="auto">
              <a:xfrm>
                <a:off x="2038350" y="1660526"/>
                <a:ext cx="150813" cy="130175"/>
              </a:xfrm>
              <a:custGeom>
                <a:avLst/>
                <a:gdLst/>
                <a:ahLst/>
                <a:cxnLst>
                  <a:cxn ang="0">
                    <a:pos x="14" y="82"/>
                  </a:cxn>
                  <a:cxn ang="0">
                    <a:pos x="95" y="10"/>
                  </a:cxn>
                  <a:cxn ang="0">
                    <a:pos x="91" y="0"/>
                  </a:cxn>
                  <a:cxn ang="0">
                    <a:pos x="0" y="79"/>
                  </a:cxn>
                </a:cxnLst>
                <a:rect l="0" t="0" r="r" b="b"/>
                <a:pathLst>
                  <a:path w="95" h="82">
                    <a:moveTo>
                      <a:pt x="14" y="82"/>
                    </a:moveTo>
                    <a:lnTo>
                      <a:pt x="95" y="10"/>
                    </a:lnTo>
                    <a:lnTo>
                      <a:pt x="91" y="0"/>
                    </a:lnTo>
                    <a:lnTo>
                      <a:pt x="0" y="79"/>
                    </a:lnTo>
                  </a:path>
                </a:pathLst>
              </a:custGeom>
              <a:grpFill/>
              <a:ln w="9525">
                <a:noFill/>
                <a:round/>
              </a:ln>
            </p:spPr>
            <p:txBody>
              <a:bodyPr vert="horz" wrap="square" lIns="121920" tIns="60960" rIns="121920" bIns="60960" numCol="1" anchor="t" anchorCtr="0" compatLnSpc="1"/>
              <a:lstStyle/>
              <a:p>
                <a:endParaRPr lang="en-US" sz="2400"/>
              </a:p>
            </p:txBody>
          </p:sp>
          <p:sp>
            <p:nvSpPr>
              <p:cNvPr id="69" name="Freeform 133"/>
              <p:cNvSpPr/>
              <p:nvPr/>
            </p:nvSpPr>
            <p:spPr bwMode="auto">
              <a:xfrm>
                <a:off x="2058988" y="1668464"/>
                <a:ext cx="147638" cy="122238"/>
              </a:xfrm>
              <a:custGeom>
                <a:avLst/>
                <a:gdLst/>
                <a:ahLst/>
                <a:cxnLst>
                  <a:cxn ang="0">
                    <a:pos x="93" y="65"/>
                  </a:cxn>
                  <a:cxn ang="0">
                    <a:pos x="9" y="0"/>
                  </a:cxn>
                  <a:cxn ang="0">
                    <a:pos x="0" y="5"/>
                  </a:cxn>
                  <a:cxn ang="0">
                    <a:pos x="91" y="77"/>
                  </a:cxn>
                  <a:cxn ang="0">
                    <a:pos x="93" y="65"/>
                  </a:cxn>
                </a:cxnLst>
                <a:rect l="0" t="0" r="r" b="b"/>
                <a:pathLst>
                  <a:path w="93" h="77">
                    <a:moveTo>
                      <a:pt x="93" y="65"/>
                    </a:moveTo>
                    <a:lnTo>
                      <a:pt x="9" y="0"/>
                    </a:lnTo>
                    <a:lnTo>
                      <a:pt x="0" y="5"/>
                    </a:lnTo>
                    <a:lnTo>
                      <a:pt x="91" y="77"/>
                    </a:lnTo>
                    <a:lnTo>
                      <a:pt x="93" y="65"/>
                    </a:lnTo>
                    <a:close/>
                  </a:path>
                </a:pathLst>
              </a:custGeom>
              <a:grpFill/>
              <a:ln w="9525">
                <a:noFill/>
                <a:round/>
              </a:ln>
            </p:spPr>
            <p:txBody>
              <a:bodyPr vert="horz" wrap="square" lIns="121920" tIns="60960" rIns="121920" bIns="60960" numCol="1" anchor="t" anchorCtr="0" compatLnSpc="1"/>
              <a:lstStyle/>
              <a:p>
                <a:endParaRPr lang="en-US" sz="2400"/>
              </a:p>
            </p:txBody>
          </p:sp>
          <p:sp>
            <p:nvSpPr>
              <p:cNvPr id="70" name="Freeform 134"/>
              <p:cNvSpPr/>
              <p:nvPr/>
            </p:nvSpPr>
            <p:spPr bwMode="auto">
              <a:xfrm>
                <a:off x="2058988" y="1668464"/>
                <a:ext cx="147638" cy="122238"/>
              </a:xfrm>
              <a:custGeom>
                <a:avLst/>
                <a:gdLst/>
                <a:ahLst/>
                <a:cxnLst>
                  <a:cxn ang="0">
                    <a:pos x="93" y="65"/>
                  </a:cxn>
                  <a:cxn ang="0">
                    <a:pos x="9" y="0"/>
                  </a:cxn>
                  <a:cxn ang="0">
                    <a:pos x="0" y="5"/>
                  </a:cxn>
                  <a:cxn ang="0">
                    <a:pos x="91" y="77"/>
                  </a:cxn>
                </a:cxnLst>
                <a:rect l="0" t="0" r="r" b="b"/>
                <a:pathLst>
                  <a:path w="93" h="77">
                    <a:moveTo>
                      <a:pt x="93" y="65"/>
                    </a:moveTo>
                    <a:lnTo>
                      <a:pt x="9" y="0"/>
                    </a:lnTo>
                    <a:lnTo>
                      <a:pt x="0" y="5"/>
                    </a:lnTo>
                    <a:lnTo>
                      <a:pt x="91" y="77"/>
                    </a:lnTo>
                  </a:path>
                </a:pathLst>
              </a:custGeom>
              <a:grpFill/>
              <a:ln w="9525">
                <a:noFill/>
                <a:round/>
              </a:ln>
            </p:spPr>
            <p:txBody>
              <a:bodyPr vert="horz" wrap="square" lIns="121920" tIns="60960" rIns="121920" bIns="60960" numCol="1" anchor="t" anchorCtr="0" compatLnSpc="1"/>
              <a:lstStyle/>
              <a:p>
                <a:endParaRPr lang="en-US" sz="2400"/>
              </a:p>
            </p:txBody>
          </p:sp>
        </p:grpSp>
        <p:grpSp>
          <p:nvGrpSpPr>
            <p:cNvPr id="54" name="Group 257"/>
            <p:cNvGrpSpPr/>
            <p:nvPr/>
          </p:nvGrpSpPr>
          <p:grpSpPr>
            <a:xfrm>
              <a:off x="942289" y="1265839"/>
              <a:ext cx="676210" cy="417361"/>
              <a:chOff x="1614646" y="682233"/>
              <a:chExt cx="865795" cy="537413"/>
            </a:xfrm>
            <a:grpFill/>
          </p:grpSpPr>
          <p:sp>
            <p:nvSpPr>
              <p:cNvPr id="55" name="Freeform 6"/>
              <p:cNvSpPr>
                <a:spLocks noEditPoints="1"/>
              </p:cNvSpPr>
              <p:nvPr/>
            </p:nvSpPr>
            <p:spPr bwMode="auto">
              <a:xfrm rot="15791816">
                <a:off x="2180189" y="913934"/>
                <a:ext cx="244702" cy="355803"/>
              </a:xfrm>
              <a:custGeom>
                <a:avLst/>
                <a:gdLst/>
                <a:ahLst/>
                <a:cxnLst>
                  <a:cxn ang="0">
                    <a:pos x="164" y="29"/>
                  </a:cxn>
                  <a:cxn ang="0">
                    <a:pos x="136" y="6"/>
                  </a:cxn>
                  <a:cxn ang="0">
                    <a:pos x="115" y="20"/>
                  </a:cxn>
                  <a:cxn ang="0">
                    <a:pos x="101" y="93"/>
                  </a:cxn>
                  <a:cxn ang="0">
                    <a:pos x="60" y="323"/>
                  </a:cxn>
                  <a:cxn ang="0">
                    <a:pos x="209" y="345"/>
                  </a:cxn>
                  <a:cxn ang="0">
                    <a:pos x="253" y="217"/>
                  </a:cxn>
                  <a:cxn ang="0">
                    <a:pos x="164" y="29"/>
                  </a:cxn>
                  <a:cxn ang="0">
                    <a:pos x="164" y="29"/>
                  </a:cxn>
                  <a:cxn ang="0">
                    <a:pos x="164" y="29"/>
                  </a:cxn>
                </a:cxnLst>
                <a:rect l="0" t="0" r="r" b="b"/>
                <a:pathLst>
                  <a:path w="259" h="378">
                    <a:moveTo>
                      <a:pt x="164" y="29"/>
                    </a:moveTo>
                    <a:cubicBezTo>
                      <a:pt x="155" y="20"/>
                      <a:pt x="146" y="13"/>
                      <a:pt x="136" y="6"/>
                    </a:cubicBezTo>
                    <a:cubicBezTo>
                      <a:pt x="126" y="0"/>
                      <a:pt x="113" y="8"/>
                      <a:pt x="115" y="20"/>
                    </a:cubicBezTo>
                    <a:cubicBezTo>
                      <a:pt x="118" y="45"/>
                      <a:pt x="112" y="69"/>
                      <a:pt x="101" y="93"/>
                    </a:cubicBezTo>
                    <a:cubicBezTo>
                      <a:pt x="67" y="162"/>
                      <a:pt x="0" y="248"/>
                      <a:pt x="60" y="323"/>
                    </a:cubicBezTo>
                    <a:cubicBezTo>
                      <a:pt x="95" y="366"/>
                      <a:pt x="165" y="378"/>
                      <a:pt x="209" y="345"/>
                    </a:cubicBezTo>
                    <a:cubicBezTo>
                      <a:pt x="246" y="316"/>
                      <a:pt x="259" y="264"/>
                      <a:pt x="253" y="217"/>
                    </a:cubicBezTo>
                    <a:cubicBezTo>
                      <a:pt x="245" y="153"/>
                      <a:pt x="208" y="77"/>
                      <a:pt x="164" y="29"/>
                    </a:cubicBezTo>
                    <a:close/>
                    <a:moveTo>
                      <a:pt x="164" y="29"/>
                    </a:moveTo>
                    <a:cubicBezTo>
                      <a:pt x="164" y="29"/>
                      <a:pt x="164" y="29"/>
                      <a:pt x="164" y="29"/>
                    </a:cubicBezTo>
                  </a:path>
                </a:pathLst>
              </a:custGeom>
              <a:grpFill/>
              <a:ln w="9525">
                <a:noFill/>
                <a:round/>
              </a:ln>
            </p:spPr>
            <p:txBody>
              <a:bodyPr vert="horz" wrap="square" lIns="121920" tIns="60960" rIns="121920" bIns="60960" numCol="1" anchor="t" anchorCtr="0" compatLnSpc="1"/>
              <a:lstStyle/>
              <a:p>
                <a:endParaRPr lang="en-US" sz="2400"/>
              </a:p>
            </p:txBody>
          </p:sp>
          <p:sp>
            <p:nvSpPr>
              <p:cNvPr id="56" name="Freeform 6"/>
              <p:cNvSpPr>
                <a:spLocks noEditPoints="1"/>
              </p:cNvSpPr>
              <p:nvPr/>
            </p:nvSpPr>
            <p:spPr bwMode="auto">
              <a:xfrm rot="5808184" flipH="1">
                <a:off x="1670197" y="919393"/>
                <a:ext cx="244702" cy="355803"/>
              </a:xfrm>
              <a:custGeom>
                <a:avLst/>
                <a:gdLst/>
                <a:ahLst/>
                <a:cxnLst>
                  <a:cxn ang="0">
                    <a:pos x="164" y="29"/>
                  </a:cxn>
                  <a:cxn ang="0">
                    <a:pos x="136" y="6"/>
                  </a:cxn>
                  <a:cxn ang="0">
                    <a:pos x="115" y="20"/>
                  </a:cxn>
                  <a:cxn ang="0">
                    <a:pos x="101" y="93"/>
                  </a:cxn>
                  <a:cxn ang="0">
                    <a:pos x="60" y="323"/>
                  </a:cxn>
                  <a:cxn ang="0">
                    <a:pos x="209" y="345"/>
                  </a:cxn>
                  <a:cxn ang="0">
                    <a:pos x="253" y="217"/>
                  </a:cxn>
                  <a:cxn ang="0">
                    <a:pos x="164" y="29"/>
                  </a:cxn>
                  <a:cxn ang="0">
                    <a:pos x="164" y="29"/>
                  </a:cxn>
                  <a:cxn ang="0">
                    <a:pos x="164" y="29"/>
                  </a:cxn>
                </a:cxnLst>
                <a:rect l="0" t="0" r="r" b="b"/>
                <a:pathLst>
                  <a:path w="259" h="378">
                    <a:moveTo>
                      <a:pt x="164" y="29"/>
                    </a:moveTo>
                    <a:cubicBezTo>
                      <a:pt x="155" y="20"/>
                      <a:pt x="146" y="13"/>
                      <a:pt x="136" y="6"/>
                    </a:cubicBezTo>
                    <a:cubicBezTo>
                      <a:pt x="126" y="0"/>
                      <a:pt x="113" y="8"/>
                      <a:pt x="115" y="20"/>
                    </a:cubicBezTo>
                    <a:cubicBezTo>
                      <a:pt x="118" y="45"/>
                      <a:pt x="112" y="69"/>
                      <a:pt x="101" y="93"/>
                    </a:cubicBezTo>
                    <a:cubicBezTo>
                      <a:pt x="67" y="162"/>
                      <a:pt x="0" y="248"/>
                      <a:pt x="60" y="323"/>
                    </a:cubicBezTo>
                    <a:cubicBezTo>
                      <a:pt x="95" y="366"/>
                      <a:pt x="165" y="378"/>
                      <a:pt x="209" y="345"/>
                    </a:cubicBezTo>
                    <a:cubicBezTo>
                      <a:pt x="246" y="316"/>
                      <a:pt x="259" y="264"/>
                      <a:pt x="253" y="217"/>
                    </a:cubicBezTo>
                    <a:cubicBezTo>
                      <a:pt x="245" y="153"/>
                      <a:pt x="208" y="77"/>
                      <a:pt x="164" y="29"/>
                    </a:cubicBezTo>
                    <a:close/>
                    <a:moveTo>
                      <a:pt x="164" y="29"/>
                    </a:moveTo>
                    <a:cubicBezTo>
                      <a:pt x="164" y="29"/>
                      <a:pt x="164" y="29"/>
                      <a:pt x="164" y="29"/>
                    </a:cubicBezTo>
                  </a:path>
                </a:pathLst>
              </a:custGeom>
              <a:grpFill/>
              <a:ln w="9525">
                <a:noFill/>
                <a:round/>
              </a:ln>
            </p:spPr>
            <p:txBody>
              <a:bodyPr vert="horz" wrap="square" lIns="121920" tIns="60960" rIns="121920" bIns="60960" numCol="1" anchor="t" anchorCtr="0" compatLnSpc="1"/>
              <a:lstStyle/>
              <a:p>
                <a:endParaRPr lang="en-US" sz="2400"/>
              </a:p>
            </p:txBody>
          </p:sp>
          <p:sp>
            <p:nvSpPr>
              <p:cNvPr id="57" name="Freeform 6"/>
              <p:cNvSpPr>
                <a:spLocks noEditPoints="1"/>
              </p:cNvSpPr>
              <p:nvPr/>
            </p:nvSpPr>
            <p:spPr bwMode="auto">
              <a:xfrm rot="10237099" flipH="1">
                <a:off x="1897887" y="682233"/>
                <a:ext cx="244702" cy="355803"/>
              </a:xfrm>
              <a:custGeom>
                <a:avLst/>
                <a:gdLst/>
                <a:ahLst/>
                <a:cxnLst>
                  <a:cxn ang="0">
                    <a:pos x="164" y="29"/>
                  </a:cxn>
                  <a:cxn ang="0">
                    <a:pos x="136" y="6"/>
                  </a:cxn>
                  <a:cxn ang="0">
                    <a:pos x="115" y="20"/>
                  </a:cxn>
                  <a:cxn ang="0">
                    <a:pos x="101" y="93"/>
                  </a:cxn>
                  <a:cxn ang="0">
                    <a:pos x="60" y="323"/>
                  </a:cxn>
                  <a:cxn ang="0">
                    <a:pos x="209" y="345"/>
                  </a:cxn>
                  <a:cxn ang="0">
                    <a:pos x="253" y="217"/>
                  </a:cxn>
                  <a:cxn ang="0">
                    <a:pos x="164" y="29"/>
                  </a:cxn>
                  <a:cxn ang="0">
                    <a:pos x="164" y="29"/>
                  </a:cxn>
                  <a:cxn ang="0">
                    <a:pos x="164" y="29"/>
                  </a:cxn>
                </a:cxnLst>
                <a:rect l="0" t="0" r="r" b="b"/>
                <a:pathLst>
                  <a:path w="259" h="378">
                    <a:moveTo>
                      <a:pt x="164" y="29"/>
                    </a:moveTo>
                    <a:cubicBezTo>
                      <a:pt x="155" y="20"/>
                      <a:pt x="146" y="13"/>
                      <a:pt x="136" y="6"/>
                    </a:cubicBezTo>
                    <a:cubicBezTo>
                      <a:pt x="126" y="0"/>
                      <a:pt x="113" y="8"/>
                      <a:pt x="115" y="20"/>
                    </a:cubicBezTo>
                    <a:cubicBezTo>
                      <a:pt x="118" y="45"/>
                      <a:pt x="112" y="69"/>
                      <a:pt x="101" y="93"/>
                    </a:cubicBezTo>
                    <a:cubicBezTo>
                      <a:pt x="67" y="162"/>
                      <a:pt x="0" y="248"/>
                      <a:pt x="60" y="323"/>
                    </a:cubicBezTo>
                    <a:cubicBezTo>
                      <a:pt x="95" y="366"/>
                      <a:pt x="165" y="378"/>
                      <a:pt x="209" y="345"/>
                    </a:cubicBezTo>
                    <a:cubicBezTo>
                      <a:pt x="246" y="316"/>
                      <a:pt x="259" y="264"/>
                      <a:pt x="253" y="217"/>
                    </a:cubicBezTo>
                    <a:cubicBezTo>
                      <a:pt x="245" y="153"/>
                      <a:pt x="208" y="77"/>
                      <a:pt x="164" y="29"/>
                    </a:cubicBezTo>
                    <a:close/>
                    <a:moveTo>
                      <a:pt x="164" y="29"/>
                    </a:moveTo>
                    <a:cubicBezTo>
                      <a:pt x="164" y="29"/>
                      <a:pt x="164" y="29"/>
                      <a:pt x="164" y="29"/>
                    </a:cubicBezTo>
                  </a:path>
                </a:pathLst>
              </a:custGeom>
              <a:grpFill/>
              <a:ln w="9525">
                <a:noFill/>
                <a:round/>
              </a:ln>
            </p:spPr>
            <p:txBody>
              <a:bodyPr vert="horz" wrap="square" lIns="121920" tIns="60960" rIns="121920" bIns="60960" numCol="1" anchor="t" anchorCtr="0" compatLnSpc="1"/>
              <a:lstStyle/>
              <a:p>
                <a:endParaRPr lang="en-US" sz="2400"/>
              </a:p>
            </p:txBody>
          </p:sp>
        </p:grpSp>
      </p:grpSp>
      <p:grpSp>
        <p:nvGrpSpPr>
          <p:cNvPr id="81" name="Group 80"/>
          <p:cNvGrpSpPr/>
          <p:nvPr/>
        </p:nvGrpSpPr>
        <p:grpSpPr>
          <a:xfrm>
            <a:off x="3864920" y="1905936"/>
            <a:ext cx="1075331" cy="1075331"/>
            <a:chOff x="2898690" y="1621463"/>
            <a:chExt cx="806498" cy="806498"/>
          </a:xfrm>
        </p:grpSpPr>
        <p:sp>
          <p:nvSpPr>
            <p:cNvPr id="25" name="Rounded Rectangle 24"/>
            <p:cNvSpPr/>
            <p:nvPr/>
          </p:nvSpPr>
          <p:spPr>
            <a:xfrm>
              <a:off x="2898690" y="1621463"/>
              <a:ext cx="806498" cy="806498"/>
            </a:xfrm>
            <a:prstGeom prst="roundRect">
              <a:avLst>
                <a:gd name="adj" fmla="val 13124"/>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Freeform 10"/>
            <p:cNvSpPr>
              <a:spLocks noEditPoints="1"/>
            </p:cNvSpPr>
            <p:nvPr/>
          </p:nvSpPr>
          <p:spPr bwMode="auto">
            <a:xfrm>
              <a:off x="2988896" y="1725050"/>
              <a:ext cx="626085" cy="587004"/>
            </a:xfrm>
            <a:custGeom>
              <a:avLst/>
              <a:gdLst/>
              <a:ahLst/>
              <a:cxnLst>
                <a:cxn ang="0">
                  <a:pos x="491" y="0"/>
                </a:cxn>
                <a:cxn ang="0">
                  <a:pos x="982" y="492"/>
                </a:cxn>
                <a:cxn ang="0">
                  <a:pos x="729" y="921"/>
                </a:cxn>
                <a:cxn ang="0">
                  <a:pos x="253" y="921"/>
                </a:cxn>
                <a:cxn ang="0">
                  <a:pos x="0" y="492"/>
                </a:cxn>
                <a:cxn ang="0">
                  <a:pos x="491" y="0"/>
                </a:cxn>
                <a:cxn ang="0">
                  <a:pos x="769" y="770"/>
                </a:cxn>
                <a:cxn ang="0">
                  <a:pos x="885" y="492"/>
                </a:cxn>
                <a:cxn ang="0">
                  <a:pos x="798" y="492"/>
                </a:cxn>
                <a:cxn ang="0">
                  <a:pos x="798" y="430"/>
                </a:cxn>
                <a:cxn ang="0">
                  <a:pos x="880" y="430"/>
                </a:cxn>
                <a:cxn ang="0">
                  <a:pos x="839" y="307"/>
                </a:cxn>
                <a:cxn ang="0">
                  <a:pos x="737" y="307"/>
                </a:cxn>
                <a:cxn ang="0">
                  <a:pos x="737" y="246"/>
                </a:cxn>
                <a:cxn ang="0">
                  <a:pos x="798" y="246"/>
                </a:cxn>
                <a:cxn ang="0">
                  <a:pos x="769" y="214"/>
                </a:cxn>
                <a:cxn ang="0">
                  <a:pos x="614" y="118"/>
                </a:cxn>
                <a:cxn ang="0">
                  <a:pos x="614" y="185"/>
                </a:cxn>
                <a:cxn ang="0">
                  <a:pos x="553" y="185"/>
                </a:cxn>
                <a:cxn ang="0">
                  <a:pos x="553" y="103"/>
                </a:cxn>
                <a:cxn ang="0">
                  <a:pos x="491" y="98"/>
                </a:cxn>
                <a:cxn ang="0">
                  <a:pos x="430" y="103"/>
                </a:cxn>
                <a:cxn ang="0">
                  <a:pos x="430" y="185"/>
                </a:cxn>
                <a:cxn ang="0">
                  <a:pos x="368" y="185"/>
                </a:cxn>
                <a:cxn ang="0">
                  <a:pos x="368" y="118"/>
                </a:cxn>
                <a:cxn ang="0">
                  <a:pos x="213" y="214"/>
                </a:cxn>
                <a:cxn ang="0">
                  <a:pos x="184" y="246"/>
                </a:cxn>
                <a:cxn ang="0">
                  <a:pos x="246" y="246"/>
                </a:cxn>
                <a:cxn ang="0">
                  <a:pos x="246" y="307"/>
                </a:cxn>
                <a:cxn ang="0">
                  <a:pos x="143" y="307"/>
                </a:cxn>
                <a:cxn ang="0">
                  <a:pos x="103" y="430"/>
                </a:cxn>
                <a:cxn ang="0">
                  <a:pos x="184" y="430"/>
                </a:cxn>
                <a:cxn ang="0">
                  <a:pos x="184" y="492"/>
                </a:cxn>
                <a:cxn ang="0">
                  <a:pos x="98" y="492"/>
                </a:cxn>
                <a:cxn ang="0">
                  <a:pos x="213" y="770"/>
                </a:cxn>
                <a:cxn ang="0">
                  <a:pos x="245" y="799"/>
                </a:cxn>
                <a:cxn ang="0">
                  <a:pos x="430" y="799"/>
                </a:cxn>
                <a:cxn ang="0">
                  <a:pos x="465" y="307"/>
                </a:cxn>
                <a:cxn ang="0">
                  <a:pos x="518" y="307"/>
                </a:cxn>
                <a:cxn ang="0">
                  <a:pos x="553" y="799"/>
                </a:cxn>
                <a:cxn ang="0">
                  <a:pos x="737" y="799"/>
                </a:cxn>
                <a:cxn ang="0">
                  <a:pos x="769" y="770"/>
                </a:cxn>
                <a:cxn ang="0">
                  <a:pos x="769" y="770"/>
                </a:cxn>
                <a:cxn ang="0">
                  <a:pos x="769" y="770"/>
                </a:cxn>
              </a:cxnLst>
              <a:rect l="0" t="0" r="r" b="b"/>
              <a:pathLst>
                <a:path w="982" h="921">
                  <a:moveTo>
                    <a:pt x="491" y="0"/>
                  </a:moveTo>
                  <a:cubicBezTo>
                    <a:pt x="762" y="0"/>
                    <a:pt x="982" y="220"/>
                    <a:pt x="982" y="492"/>
                  </a:cubicBezTo>
                  <a:cubicBezTo>
                    <a:pt x="982" y="677"/>
                    <a:pt x="880" y="838"/>
                    <a:pt x="729" y="921"/>
                  </a:cubicBezTo>
                  <a:cubicBezTo>
                    <a:pt x="253" y="921"/>
                    <a:pt x="253" y="921"/>
                    <a:pt x="253" y="921"/>
                  </a:cubicBezTo>
                  <a:cubicBezTo>
                    <a:pt x="102" y="838"/>
                    <a:pt x="0" y="677"/>
                    <a:pt x="0" y="492"/>
                  </a:cubicBezTo>
                  <a:cubicBezTo>
                    <a:pt x="0" y="220"/>
                    <a:pt x="220" y="0"/>
                    <a:pt x="491" y="0"/>
                  </a:cubicBezTo>
                  <a:close/>
                  <a:moveTo>
                    <a:pt x="769" y="770"/>
                  </a:moveTo>
                  <a:cubicBezTo>
                    <a:pt x="844" y="696"/>
                    <a:pt x="885" y="597"/>
                    <a:pt x="885" y="492"/>
                  </a:cubicBezTo>
                  <a:cubicBezTo>
                    <a:pt x="798" y="492"/>
                    <a:pt x="798" y="492"/>
                    <a:pt x="798" y="492"/>
                  </a:cubicBezTo>
                  <a:cubicBezTo>
                    <a:pt x="798" y="430"/>
                    <a:pt x="798" y="430"/>
                    <a:pt x="798" y="430"/>
                  </a:cubicBezTo>
                  <a:cubicBezTo>
                    <a:pt x="880" y="430"/>
                    <a:pt x="880" y="430"/>
                    <a:pt x="880" y="430"/>
                  </a:cubicBezTo>
                  <a:cubicBezTo>
                    <a:pt x="873" y="387"/>
                    <a:pt x="859" y="346"/>
                    <a:pt x="839" y="307"/>
                  </a:cubicBezTo>
                  <a:cubicBezTo>
                    <a:pt x="737" y="307"/>
                    <a:pt x="737" y="307"/>
                    <a:pt x="737" y="307"/>
                  </a:cubicBezTo>
                  <a:cubicBezTo>
                    <a:pt x="737" y="246"/>
                    <a:pt x="737" y="246"/>
                    <a:pt x="737" y="246"/>
                  </a:cubicBezTo>
                  <a:cubicBezTo>
                    <a:pt x="798" y="246"/>
                    <a:pt x="798" y="246"/>
                    <a:pt x="798" y="246"/>
                  </a:cubicBezTo>
                  <a:cubicBezTo>
                    <a:pt x="789" y="235"/>
                    <a:pt x="780" y="224"/>
                    <a:pt x="769" y="214"/>
                  </a:cubicBezTo>
                  <a:cubicBezTo>
                    <a:pt x="725" y="169"/>
                    <a:pt x="672" y="137"/>
                    <a:pt x="614" y="118"/>
                  </a:cubicBezTo>
                  <a:cubicBezTo>
                    <a:pt x="614" y="185"/>
                    <a:pt x="614" y="185"/>
                    <a:pt x="614" y="185"/>
                  </a:cubicBezTo>
                  <a:cubicBezTo>
                    <a:pt x="553" y="185"/>
                    <a:pt x="553" y="185"/>
                    <a:pt x="553" y="185"/>
                  </a:cubicBezTo>
                  <a:cubicBezTo>
                    <a:pt x="553" y="103"/>
                    <a:pt x="553" y="103"/>
                    <a:pt x="553" y="103"/>
                  </a:cubicBezTo>
                  <a:cubicBezTo>
                    <a:pt x="532" y="100"/>
                    <a:pt x="512" y="98"/>
                    <a:pt x="491" y="98"/>
                  </a:cubicBezTo>
                  <a:cubicBezTo>
                    <a:pt x="470" y="98"/>
                    <a:pt x="450" y="100"/>
                    <a:pt x="430" y="103"/>
                  </a:cubicBezTo>
                  <a:cubicBezTo>
                    <a:pt x="430" y="185"/>
                    <a:pt x="430" y="185"/>
                    <a:pt x="430" y="185"/>
                  </a:cubicBezTo>
                  <a:cubicBezTo>
                    <a:pt x="368" y="185"/>
                    <a:pt x="368" y="185"/>
                    <a:pt x="368" y="185"/>
                  </a:cubicBezTo>
                  <a:cubicBezTo>
                    <a:pt x="368" y="118"/>
                    <a:pt x="368" y="118"/>
                    <a:pt x="368" y="118"/>
                  </a:cubicBezTo>
                  <a:cubicBezTo>
                    <a:pt x="310" y="137"/>
                    <a:pt x="257" y="169"/>
                    <a:pt x="213" y="214"/>
                  </a:cubicBezTo>
                  <a:cubicBezTo>
                    <a:pt x="203" y="224"/>
                    <a:pt x="193" y="235"/>
                    <a:pt x="184" y="246"/>
                  </a:cubicBezTo>
                  <a:cubicBezTo>
                    <a:pt x="246" y="246"/>
                    <a:pt x="246" y="246"/>
                    <a:pt x="246" y="246"/>
                  </a:cubicBezTo>
                  <a:cubicBezTo>
                    <a:pt x="246" y="307"/>
                    <a:pt x="246" y="307"/>
                    <a:pt x="246" y="307"/>
                  </a:cubicBezTo>
                  <a:cubicBezTo>
                    <a:pt x="143" y="307"/>
                    <a:pt x="143" y="307"/>
                    <a:pt x="143" y="307"/>
                  </a:cubicBezTo>
                  <a:cubicBezTo>
                    <a:pt x="123" y="346"/>
                    <a:pt x="109" y="387"/>
                    <a:pt x="103" y="430"/>
                  </a:cubicBezTo>
                  <a:cubicBezTo>
                    <a:pt x="184" y="430"/>
                    <a:pt x="184" y="430"/>
                    <a:pt x="184" y="430"/>
                  </a:cubicBezTo>
                  <a:cubicBezTo>
                    <a:pt x="184" y="492"/>
                    <a:pt x="184" y="492"/>
                    <a:pt x="184" y="492"/>
                  </a:cubicBezTo>
                  <a:cubicBezTo>
                    <a:pt x="98" y="492"/>
                    <a:pt x="98" y="492"/>
                    <a:pt x="98" y="492"/>
                  </a:cubicBezTo>
                  <a:cubicBezTo>
                    <a:pt x="98" y="597"/>
                    <a:pt x="139" y="696"/>
                    <a:pt x="213" y="770"/>
                  </a:cubicBezTo>
                  <a:cubicBezTo>
                    <a:pt x="223" y="780"/>
                    <a:pt x="234" y="790"/>
                    <a:pt x="245" y="799"/>
                  </a:cubicBezTo>
                  <a:cubicBezTo>
                    <a:pt x="430" y="799"/>
                    <a:pt x="430" y="799"/>
                    <a:pt x="430" y="799"/>
                  </a:cubicBezTo>
                  <a:cubicBezTo>
                    <a:pt x="465" y="307"/>
                    <a:pt x="465" y="307"/>
                    <a:pt x="465" y="307"/>
                  </a:cubicBezTo>
                  <a:cubicBezTo>
                    <a:pt x="518" y="307"/>
                    <a:pt x="518" y="307"/>
                    <a:pt x="518" y="307"/>
                  </a:cubicBezTo>
                  <a:cubicBezTo>
                    <a:pt x="553" y="799"/>
                    <a:pt x="553" y="799"/>
                    <a:pt x="553" y="799"/>
                  </a:cubicBezTo>
                  <a:cubicBezTo>
                    <a:pt x="737" y="799"/>
                    <a:pt x="737" y="799"/>
                    <a:pt x="737" y="799"/>
                  </a:cubicBezTo>
                  <a:cubicBezTo>
                    <a:pt x="748" y="790"/>
                    <a:pt x="759" y="780"/>
                    <a:pt x="769" y="770"/>
                  </a:cubicBezTo>
                  <a:close/>
                  <a:moveTo>
                    <a:pt x="769" y="770"/>
                  </a:moveTo>
                  <a:cubicBezTo>
                    <a:pt x="769" y="770"/>
                    <a:pt x="769" y="770"/>
                    <a:pt x="769" y="770"/>
                  </a:cubicBezTo>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grpSp>
      <p:grpSp>
        <p:nvGrpSpPr>
          <p:cNvPr id="96" name="Group 95"/>
          <p:cNvGrpSpPr/>
          <p:nvPr/>
        </p:nvGrpSpPr>
        <p:grpSpPr>
          <a:xfrm rot="5400000">
            <a:off x="731402" y="1870966"/>
            <a:ext cx="737623" cy="873279"/>
            <a:chOff x="1160463" y="0"/>
            <a:chExt cx="1795462" cy="2125663"/>
          </a:xfrm>
          <a:solidFill>
            <a:schemeClr val="accent1"/>
          </a:solidFill>
        </p:grpSpPr>
        <p:sp>
          <p:nvSpPr>
            <p:cNvPr id="3077" name="Freeform 5"/>
            <p:cNvSpPr/>
            <p:nvPr/>
          </p:nvSpPr>
          <p:spPr bwMode="auto">
            <a:xfrm>
              <a:off x="1160463" y="0"/>
              <a:ext cx="293687" cy="2125663"/>
            </a:xfrm>
            <a:custGeom>
              <a:avLst/>
              <a:gdLst/>
              <a:ahLst/>
              <a:cxnLst>
                <a:cxn ang="0">
                  <a:pos x="67" y="12"/>
                </a:cxn>
                <a:cxn ang="0">
                  <a:pos x="78" y="40"/>
                </a:cxn>
                <a:cxn ang="0">
                  <a:pos x="78" y="525"/>
                </a:cxn>
                <a:cxn ang="0">
                  <a:pos x="67" y="553"/>
                </a:cxn>
                <a:cxn ang="0">
                  <a:pos x="39" y="564"/>
                </a:cxn>
                <a:cxn ang="0">
                  <a:pos x="11" y="553"/>
                </a:cxn>
                <a:cxn ang="0">
                  <a:pos x="0" y="525"/>
                </a:cxn>
                <a:cxn ang="0">
                  <a:pos x="0" y="40"/>
                </a:cxn>
                <a:cxn ang="0">
                  <a:pos x="11" y="12"/>
                </a:cxn>
                <a:cxn ang="0">
                  <a:pos x="39" y="0"/>
                </a:cxn>
                <a:cxn ang="0">
                  <a:pos x="67" y="12"/>
                </a:cxn>
              </a:cxnLst>
              <a:rect l="0" t="0" r="r" b="b"/>
              <a:pathLst>
                <a:path w="78" h="564">
                  <a:moveTo>
                    <a:pt x="67" y="12"/>
                  </a:moveTo>
                  <a:cubicBezTo>
                    <a:pt x="75" y="19"/>
                    <a:pt x="78" y="29"/>
                    <a:pt x="78" y="40"/>
                  </a:cubicBezTo>
                  <a:cubicBezTo>
                    <a:pt x="78" y="525"/>
                    <a:pt x="78" y="525"/>
                    <a:pt x="78" y="525"/>
                  </a:cubicBezTo>
                  <a:cubicBezTo>
                    <a:pt x="78" y="536"/>
                    <a:pt x="75" y="545"/>
                    <a:pt x="67" y="553"/>
                  </a:cubicBezTo>
                  <a:cubicBezTo>
                    <a:pt x="59" y="560"/>
                    <a:pt x="50" y="564"/>
                    <a:pt x="39" y="564"/>
                  </a:cubicBezTo>
                  <a:cubicBezTo>
                    <a:pt x="28" y="564"/>
                    <a:pt x="19" y="560"/>
                    <a:pt x="11" y="553"/>
                  </a:cubicBezTo>
                  <a:cubicBezTo>
                    <a:pt x="3" y="545"/>
                    <a:pt x="0" y="536"/>
                    <a:pt x="0" y="525"/>
                  </a:cubicBezTo>
                  <a:cubicBezTo>
                    <a:pt x="0" y="40"/>
                    <a:pt x="0" y="40"/>
                    <a:pt x="0" y="40"/>
                  </a:cubicBezTo>
                  <a:cubicBezTo>
                    <a:pt x="0" y="29"/>
                    <a:pt x="3" y="19"/>
                    <a:pt x="11" y="12"/>
                  </a:cubicBezTo>
                  <a:cubicBezTo>
                    <a:pt x="19" y="4"/>
                    <a:pt x="28" y="0"/>
                    <a:pt x="39" y="0"/>
                  </a:cubicBezTo>
                  <a:cubicBezTo>
                    <a:pt x="50" y="0"/>
                    <a:pt x="59" y="4"/>
                    <a:pt x="67" y="12"/>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3078" name="Freeform 6"/>
            <p:cNvSpPr/>
            <p:nvPr/>
          </p:nvSpPr>
          <p:spPr bwMode="auto">
            <a:xfrm>
              <a:off x="1246188" y="998538"/>
              <a:ext cx="1238250" cy="131763"/>
            </a:xfrm>
            <a:custGeom>
              <a:avLst/>
              <a:gdLst/>
              <a:ahLst/>
              <a:cxnLst>
                <a:cxn ang="0">
                  <a:pos x="321" y="30"/>
                </a:cxn>
                <a:cxn ang="0">
                  <a:pos x="305" y="35"/>
                </a:cxn>
                <a:cxn ang="0">
                  <a:pos x="23" y="35"/>
                </a:cxn>
                <a:cxn ang="0">
                  <a:pos x="7" y="30"/>
                </a:cxn>
                <a:cxn ang="0">
                  <a:pos x="0" y="17"/>
                </a:cxn>
                <a:cxn ang="0">
                  <a:pos x="7" y="5"/>
                </a:cxn>
                <a:cxn ang="0">
                  <a:pos x="23" y="0"/>
                </a:cxn>
                <a:cxn ang="0">
                  <a:pos x="305" y="0"/>
                </a:cxn>
                <a:cxn ang="0">
                  <a:pos x="321" y="5"/>
                </a:cxn>
                <a:cxn ang="0">
                  <a:pos x="328" y="17"/>
                </a:cxn>
                <a:cxn ang="0">
                  <a:pos x="321" y="30"/>
                </a:cxn>
              </a:cxnLst>
              <a:rect l="0" t="0" r="r" b="b"/>
              <a:pathLst>
                <a:path w="328" h="35">
                  <a:moveTo>
                    <a:pt x="321" y="30"/>
                  </a:moveTo>
                  <a:cubicBezTo>
                    <a:pt x="317" y="33"/>
                    <a:pt x="312" y="35"/>
                    <a:pt x="305" y="35"/>
                  </a:cubicBezTo>
                  <a:cubicBezTo>
                    <a:pt x="23" y="35"/>
                    <a:pt x="23" y="35"/>
                    <a:pt x="23" y="35"/>
                  </a:cubicBezTo>
                  <a:cubicBezTo>
                    <a:pt x="16" y="35"/>
                    <a:pt x="11" y="33"/>
                    <a:pt x="7" y="30"/>
                  </a:cubicBezTo>
                  <a:cubicBezTo>
                    <a:pt x="2" y="26"/>
                    <a:pt x="0" y="22"/>
                    <a:pt x="0" y="17"/>
                  </a:cubicBezTo>
                  <a:cubicBezTo>
                    <a:pt x="0" y="12"/>
                    <a:pt x="2" y="8"/>
                    <a:pt x="7" y="5"/>
                  </a:cubicBezTo>
                  <a:cubicBezTo>
                    <a:pt x="11" y="1"/>
                    <a:pt x="16" y="0"/>
                    <a:pt x="23" y="0"/>
                  </a:cubicBezTo>
                  <a:cubicBezTo>
                    <a:pt x="305" y="0"/>
                    <a:pt x="305" y="0"/>
                    <a:pt x="305" y="0"/>
                  </a:cubicBezTo>
                  <a:cubicBezTo>
                    <a:pt x="312" y="0"/>
                    <a:pt x="317" y="1"/>
                    <a:pt x="321" y="5"/>
                  </a:cubicBezTo>
                  <a:cubicBezTo>
                    <a:pt x="326" y="8"/>
                    <a:pt x="328" y="12"/>
                    <a:pt x="328" y="17"/>
                  </a:cubicBezTo>
                  <a:cubicBezTo>
                    <a:pt x="328" y="22"/>
                    <a:pt x="326" y="26"/>
                    <a:pt x="321" y="30"/>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3079" name="Freeform 7"/>
            <p:cNvSpPr/>
            <p:nvPr/>
          </p:nvSpPr>
          <p:spPr bwMode="auto">
            <a:xfrm>
              <a:off x="1287463" y="384175"/>
              <a:ext cx="947737" cy="720725"/>
            </a:xfrm>
            <a:custGeom>
              <a:avLst/>
              <a:gdLst/>
              <a:ahLst/>
              <a:cxnLst>
                <a:cxn ang="0">
                  <a:pos x="249" y="186"/>
                </a:cxn>
                <a:cxn ang="0">
                  <a:pos x="241" y="191"/>
                </a:cxn>
                <a:cxn ang="0">
                  <a:pos x="227" y="185"/>
                </a:cxn>
                <a:cxn ang="0">
                  <a:pos x="14" y="28"/>
                </a:cxn>
                <a:cxn ang="0">
                  <a:pos x="3" y="16"/>
                </a:cxn>
                <a:cxn ang="0">
                  <a:pos x="2" y="4"/>
                </a:cxn>
                <a:cxn ang="0">
                  <a:pos x="10" y="0"/>
                </a:cxn>
                <a:cxn ang="0">
                  <a:pos x="24" y="6"/>
                </a:cxn>
                <a:cxn ang="0">
                  <a:pos x="237" y="162"/>
                </a:cxn>
                <a:cxn ang="0">
                  <a:pos x="248" y="175"/>
                </a:cxn>
                <a:cxn ang="0">
                  <a:pos x="249" y="186"/>
                </a:cxn>
              </a:cxnLst>
              <a:rect l="0" t="0" r="r" b="b"/>
              <a:pathLst>
                <a:path w="251" h="191">
                  <a:moveTo>
                    <a:pt x="249" y="186"/>
                  </a:moveTo>
                  <a:cubicBezTo>
                    <a:pt x="248" y="189"/>
                    <a:pt x="245" y="191"/>
                    <a:pt x="241" y="191"/>
                  </a:cubicBezTo>
                  <a:cubicBezTo>
                    <a:pt x="236" y="190"/>
                    <a:pt x="232" y="188"/>
                    <a:pt x="227" y="185"/>
                  </a:cubicBezTo>
                  <a:cubicBezTo>
                    <a:pt x="14" y="28"/>
                    <a:pt x="14" y="28"/>
                    <a:pt x="14" y="28"/>
                  </a:cubicBezTo>
                  <a:cubicBezTo>
                    <a:pt x="9" y="25"/>
                    <a:pt x="5" y="21"/>
                    <a:pt x="3" y="16"/>
                  </a:cubicBezTo>
                  <a:cubicBezTo>
                    <a:pt x="1" y="12"/>
                    <a:pt x="0" y="8"/>
                    <a:pt x="2" y="4"/>
                  </a:cubicBezTo>
                  <a:cubicBezTo>
                    <a:pt x="3" y="1"/>
                    <a:pt x="6" y="0"/>
                    <a:pt x="10" y="0"/>
                  </a:cubicBezTo>
                  <a:cubicBezTo>
                    <a:pt x="15" y="0"/>
                    <a:pt x="19" y="2"/>
                    <a:pt x="24" y="6"/>
                  </a:cubicBezTo>
                  <a:cubicBezTo>
                    <a:pt x="237" y="162"/>
                    <a:pt x="237" y="162"/>
                    <a:pt x="237" y="162"/>
                  </a:cubicBezTo>
                  <a:cubicBezTo>
                    <a:pt x="242" y="166"/>
                    <a:pt x="245" y="170"/>
                    <a:pt x="248" y="175"/>
                  </a:cubicBezTo>
                  <a:cubicBezTo>
                    <a:pt x="250" y="179"/>
                    <a:pt x="251" y="183"/>
                    <a:pt x="249" y="186"/>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3080" name="Freeform 8"/>
            <p:cNvSpPr/>
            <p:nvPr/>
          </p:nvSpPr>
          <p:spPr bwMode="auto">
            <a:xfrm>
              <a:off x="1287463" y="1036638"/>
              <a:ext cx="947737" cy="719138"/>
            </a:xfrm>
            <a:custGeom>
              <a:avLst/>
              <a:gdLst/>
              <a:ahLst/>
              <a:cxnLst>
                <a:cxn ang="0">
                  <a:pos x="248" y="17"/>
                </a:cxn>
                <a:cxn ang="0">
                  <a:pos x="237" y="29"/>
                </a:cxn>
                <a:cxn ang="0">
                  <a:pos x="24" y="185"/>
                </a:cxn>
                <a:cxn ang="0">
                  <a:pos x="11" y="191"/>
                </a:cxn>
                <a:cxn ang="0">
                  <a:pos x="2" y="186"/>
                </a:cxn>
                <a:cxn ang="0">
                  <a:pos x="3" y="175"/>
                </a:cxn>
                <a:cxn ang="0">
                  <a:pos x="14" y="162"/>
                </a:cxn>
                <a:cxn ang="0">
                  <a:pos x="227" y="6"/>
                </a:cxn>
                <a:cxn ang="0">
                  <a:pos x="241" y="0"/>
                </a:cxn>
                <a:cxn ang="0">
                  <a:pos x="249" y="5"/>
                </a:cxn>
                <a:cxn ang="0">
                  <a:pos x="248" y="17"/>
                </a:cxn>
              </a:cxnLst>
              <a:rect l="0" t="0" r="r" b="b"/>
              <a:pathLst>
                <a:path w="251" h="191">
                  <a:moveTo>
                    <a:pt x="248" y="17"/>
                  </a:moveTo>
                  <a:cubicBezTo>
                    <a:pt x="245" y="21"/>
                    <a:pt x="242" y="26"/>
                    <a:pt x="237" y="29"/>
                  </a:cubicBezTo>
                  <a:cubicBezTo>
                    <a:pt x="24" y="185"/>
                    <a:pt x="24" y="185"/>
                    <a:pt x="24" y="185"/>
                  </a:cubicBezTo>
                  <a:cubicBezTo>
                    <a:pt x="20" y="189"/>
                    <a:pt x="15" y="191"/>
                    <a:pt x="11" y="191"/>
                  </a:cubicBezTo>
                  <a:cubicBezTo>
                    <a:pt x="6" y="191"/>
                    <a:pt x="3" y="190"/>
                    <a:pt x="2" y="186"/>
                  </a:cubicBezTo>
                  <a:cubicBezTo>
                    <a:pt x="0" y="183"/>
                    <a:pt x="1" y="179"/>
                    <a:pt x="3" y="175"/>
                  </a:cubicBezTo>
                  <a:cubicBezTo>
                    <a:pt x="6" y="170"/>
                    <a:pt x="9" y="166"/>
                    <a:pt x="14" y="162"/>
                  </a:cubicBezTo>
                  <a:cubicBezTo>
                    <a:pt x="227" y="6"/>
                    <a:pt x="227" y="6"/>
                    <a:pt x="227" y="6"/>
                  </a:cubicBezTo>
                  <a:cubicBezTo>
                    <a:pt x="232" y="3"/>
                    <a:pt x="236" y="1"/>
                    <a:pt x="241" y="0"/>
                  </a:cubicBezTo>
                  <a:cubicBezTo>
                    <a:pt x="245" y="0"/>
                    <a:pt x="248" y="2"/>
                    <a:pt x="249" y="5"/>
                  </a:cubicBezTo>
                  <a:cubicBezTo>
                    <a:pt x="251" y="8"/>
                    <a:pt x="250" y="12"/>
                    <a:pt x="248" y="17"/>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3081" name="Freeform 9"/>
            <p:cNvSpPr/>
            <p:nvPr/>
          </p:nvSpPr>
          <p:spPr bwMode="auto">
            <a:xfrm>
              <a:off x="2300288" y="844550"/>
              <a:ext cx="655637" cy="436563"/>
            </a:xfrm>
            <a:custGeom>
              <a:avLst/>
              <a:gdLst/>
              <a:ahLst/>
              <a:cxnLst>
                <a:cxn ang="0">
                  <a:pos x="17" y="17"/>
                </a:cxn>
                <a:cxn ang="0">
                  <a:pos x="58" y="0"/>
                </a:cxn>
                <a:cxn ang="0">
                  <a:pos x="116" y="0"/>
                </a:cxn>
                <a:cxn ang="0">
                  <a:pos x="157" y="17"/>
                </a:cxn>
                <a:cxn ang="0">
                  <a:pos x="174" y="58"/>
                </a:cxn>
                <a:cxn ang="0">
                  <a:pos x="157" y="99"/>
                </a:cxn>
                <a:cxn ang="0">
                  <a:pos x="116" y="116"/>
                </a:cxn>
                <a:cxn ang="0">
                  <a:pos x="58" y="116"/>
                </a:cxn>
                <a:cxn ang="0">
                  <a:pos x="17" y="99"/>
                </a:cxn>
                <a:cxn ang="0">
                  <a:pos x="0" y="58"/>
                </a:cxn>
                <a:cxn ang="0">
                  <a:pos x="17" y="17"/>
                </a:cxn>
              </a:cxnLst>
              <a:rect l="0" t="0" r="r" b="b"/>
              <a:pathLst>
                <a:path w="174" h="116">
                  <a:moveTo>
                    <a:pt x="17" y="17"/>
                  </a:moveTo>
                  <a:cubicBezTo>
                    <a:pt x="28" y="6"/>
                    <a:pt x="42" y="0"/>
                    <a:pt x="58" y="0"/>
                  </a:cubicBezTo>
                  <a:cubicBezTo>
                    <a:pt x="116" y="0"/>
                    <a:pt x="116" y="0"/>
                    <a:pt x="116" y="0"/>
                  </a:cubicBezTo>
                  <a:cubicBezTo>
                    <a:pt x="132" y="0"/>
                    <a:pt x="146" y="6"/>
                    <a:pt x="157" y="17"/>
                  </a:cubicBezTo>
                  <a:cubicBezTo>
                    <a:pt x="168" y="28"/>
                    <a:pt x="174" y="42"/>
                    <a:pt x="174" y="58"/>
                  </a:cubicBezTo>
                  <a:cubicBezTo>
                    <a:pt x="174" y="74"/>
                    <a:pt x="168" y="88"/>
                    <a:pt x="157" y="99"/>
                  </a:cubicBezTo>
                  <a:cubicBezTo>
                    <a:pt x="146" y="110"/>
                    <a:pt x="132" y="116"/>
                    <a:pt x="116" y="116"/>
                  </a:cubicBezTo>
                  <a:cubicBezTo>
                    <a:pt x="58" y="116"/>
                    <a:pt x="58" y="116"/>
                    <a:pt x="58" y="116"/>
                  </a:cubicBezTo>
                  <a:cubicBezTo>
                    <a:pt x="42" y="116"/>
                    <a:pt x="28" y="110"/>
                    <a:pt x="17" y="99"/>
                  </a:cubicBezTo>
                  <a:cubicBezTo>
                    <a:pt x="6" y="88"/>
                    <a:pt x="0" y="74"/>
                    <a:pt x="0" y="58"/>
                  </a:cubicBezTo>
                  <a:cubicBezTo>
                    <a:pt x="0" y="42"/>
                    <a:pt x="6" y="28"/>
                    <a:pt x="17" y="17"/>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97" name="Group 96"/>
          <p:cNvGrpSpPr/>
          <p:nvPr/>
        </p:nvGrpSpPr>
        <p:grpSpPr>
          <a:xfrm rot="5400000">
            <a:off x="10874178" y="1870966"/>
            <a:ext cx="737623" cy="873279"/>
            <a:chOff x="1160463" y="0"/>
            <a:chExt cx="1795462" cy="2125663"/>
          </a:xfrm>
          <a:solidFill>
            <a:schemeClr val="accent6"/>
          </a:solidFill>
        </p:grpSpPr>
        <p:sp>
          <p:nvSpPr>
            <p:cNvPr id="98" name="Freeform 5"/>
            <p:cNvSpPr/>
            <p:nvPr/>
          </p:nvSpPr>
          <p:spPr bwMode="auto">
            <a:xfrm>
              <a:off x="1160463" y="0"/>
              <a:ext cx="293687" cy="2125663"/>
            </a:xfrm>
            <a:custGeom>
              <a:avLst/>
              <a:gdLst/>
              <a:ahLst/>
              <a:cxnLst>
                <a:cxn ang="0">
                  <a:pos x="67" y="12"/>
                </a:cxn>
                <a:cxn ang="0">
                  <a:pos x="78" y="40"/>
                </a:cxn>
                <a:cxn ang="0">
                  <a:pos x="78" y="525"/>
                </a:cxn>
                <a:cxn ang="0">
                  <a:pos x="67" y="553"/>
                </a:cxn>
                <a:cxn ang="0">
                  <a:pos x="39" y="564"/>
                </a:cxn>
                <a:cxn ang="0">
                  <a:pos x="11" y="553"/>
                </a:cxn>
                <a:cxn ang="0">
                  <a:pos x="0" y="525"/>
                </a:cxn>
                <a:cxn ang="0">
                  <a:pos x="0" y="40"/>
                </a:cxn>
                <a:cxn ang="0">
                  <a:pos x="11" y="12"/>
                </a:cxn>
                <a:cxn ang="0">
                  <a:pos x="39" y="0"/>
                </a:cxn>
                <a:cxn ang="0">
                  <a:pos x="67" y="12"/>
                </a:cxn>
              </a:cxnLst>
              <a:rect l="0" t="0" r="r" b="b"/>
              <a:pathLst>
                <a:path w="78" h="564">
                  <a:moveTo>
                    <a:pt x="67" y="12"/>
                  </a:moveTo>
                  <a:cubicBezTo>
                    <a:pt x="75" y="19"/>
                    <a:pt x="78" y="29"/>
                    <a:pt x="78" y="40"/>
                  </a:cubicBezTo>
                  <a:cubicBezTo>
                    <a:pt x="78" y="525"/>
                    <a:pt x="78" y="525"/>
                    <a:pt x="78" y="525"/>
                  </a:cubicBezTo>
                  <a:cubicBezTo>
                    <a:pt x="78" y="536"/>
                    <a:pt x="75" y="545"/>
                    <a:pt x="67" y="553"/>
                  </a:cubicBezTo>
                  <a:cubicBezTo>
                    <a:pt x="59" y="560"/>
                    <a:pt x="50" y="564"/>
                    <a:pt x="39" y="564"/>
                  </a:cubicBezTo>
                  <a:cubicBezTo>
                    <a:pt x="28" y="564"/>
                    <a:pt x="19" y="560"/>
                    <a:pt x="11" y="553"/>
                  </a:cubicBezTo>
                  <a:cubicBezTo>
                    <a:pt x="3" y="545"/>
                    <a:pt x="0" y="536"/>
                    <a:pt x="0" y="525"/>
                  </a:cubicBezTo>
                  <a:cubicBezTo>
                    <a:pt x="0" y="40"/>
                    <a:pt x="0" y="40"/>
                    <a:pt x="0" y="40"/>
                  </a:cubicBezTo>
                  <a:cubicBezTo>
                    <a:pt x="0" y="29"/>
                    <a:pt x="3" y="19"/>
                    <a:pt x="11" y="12"/>
                  </a:cubicBezTo>
                  <a:cubicBezTo>
                    <a:pt x="19" y="4"/>
                    <a:pt x="28" y="0"/>
                    <a:pt x="39" y="0"/>
                  </a:cubicBezTo>
                  <a:cubicBezTo>
                    <a:pt x="50" y="0"/>
                    <a:pt x="59" y="4"/>
                    <a:pt x="67" y="12"/>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99" name="Freeform 6"/>
            <p:cNvSpPr/>
            <p:nvPr/>
          </p:nvSpPr>
          <p:spPr bwMode="auto">
            <a:xfrm>
              <a:off x="1246188" y="998538"/>
              <a:ext cx="1238250" cy="131763"/>
            </a:xfrm>
            <a:custGeom>
              <a:avLst/>
              <a:gdLst/>
              <a:ahLst/>
              <a:cxnLst>
                <a:cxn ang="0">
                  <a:pos x="321" y="30"/>
                </a:cxn>
                <a:cxn ang="0">
                  <a:pos x="305" y="35"/>
                </a:cxn>
                <a:cxn ang="0">
                  <a:pos x="23" y="35"/>
                </a:cxn>
                <a:cxn ang="0">
                  <a:pos x="7" y="30"/>
                </a:cxn>
                <a:cxn ang="0">
                  <a:pos x="0" y="17"/>
                </a:cxn>
                <a:cxn ang="0">
                  <a:pos x="7" y="5"/>
                </a:cxn>
                <a:cxn ang="0">
                  <a:pos x="23" y="0"/>
                </a:cxn>
                <a:cxn ang="0">
                  <a:pos x="305" y="0"/>
                </a:cxn>
                <a:cxn ang="0">
                  <a:pos x="321" y="5"/>
                </a:cxn>
                <a:cxn ang="0">
                  <a:pos x="328" y="17"/>
                </a:cxn>
                <a:cxn ang="0">
                  <a:pos x="321" y="30"/>
                </a:cxn>
              </a:cxnLst>
              <a:rect l="0" t="0" r="r" b="b"/>
              <a:pathLst>
                <a:path w="328" h="35">
                  <a:moveTo>
                    <a:pt x="321" y="30"/>
                  </a:moveTo>
                  <a:cubicBezTo>
                    <a:pt x="317" y="33"/>
                    <a:pt x="312" y="35"/>
                    <a:pt x="305" y="35"/>
                  </a:cubicBezTo>
                  <a:cubicBezTo>
                    <a:pt x="23" y="35"/>
                    <a:pt x="23" y="35"/>
                    <a:pt x="23" y="35"/>
                  </a:cubicBezTo>
                  <a:cubicBezTo>
                    <a:pt x="16" y="35"/>
                    <a:pt x="11" y="33"/>
                    <a:pt x="7" y="30"/>
                  </a:cubicBezTo>
                  <a:cubicBezTo>
                    <a:pt x="2" y="26"/>
                    <a:pt x="0" y="22"/>
                    <a:pt x="0" y="17"/>
                  </a:cubicBezTo>
                  <a:cubicBezTo>
                    <a:pt x="0" y="12"/>
                    <a:pt x="2" y="8"/>
                    <a:pt x="7" y="5"/>
                  </a:cubicBezTo>
                  <a:cubicBezTo>
                    <a:pt x="11" y="1"/>
                    <a:pt x="16" y="0"/>
                    <a:pt x="23" y="0"/>
                  </a:cubicBezTo>
                  <a:cubicBezTo>
                    <a:pt x="305" y="0"/>
                    <a:pt x="305" y="0"/>
                    <a:pt x="305" y="0"/>
                  </a:cubicBezTo>
                  <a:cubicBezTo>
                    <a:pt x="312" y="0"/>
                    <a:pt x="317" y="1"/>
                    <a:pt x="321" y="5"/>
                  </a:cubicBezTo>
                  <a:cubicBezTo>
                    <a:pt x="326" y="8"/>
                    <a:pt x="328" y="12"/>
                    <a:pt x="328" y="17"/>
                  </a:cubicBezTo>
                  <a:cubicBezTo>
                    <a:pt x="328" y="22"/>
                    <a:pt x="326" y="26"/>
                    <a:pt x="321" y="30"/>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100" name="Freeform 7"/>
            <p:cNvSpPr/>
            <p:nvPr/>
          </p:nvSpPr>
          <p:spPr bwMode="auto">
            <a:xfrm>
              <a:off x="1287463" y="384175"/>
              <a:ext cx="947737" cy="720725"/>
            </a:xfrm>
            <a:custGeom>
              <a:avLst/>
              <a:gdLst/>
              <a:ahLst/>
              <a:cxnLst>
                <a:cxn ang="0">
                  <a:pos x="249" y="186"/>
                </a:cxn>
                <a:cxn ang="0">
                  <a:pos x="241" y="191"/>
                </a:cxn>
                <a:cxn ang="0">
                  <a:pos x="227" y="185"/>
                </a:cxn>
                <a:cxn ang="0">
                  <a:pos x="14" y="28"/>
                </a:cxn>
                <a:cxn ang="0">
                  <a:pos x="3" y="16"/>
                </a:cxn>
                <a:cxn ang="0">
                  <a:pos x="2" y="4"/>
                </a:cxn>
                <a:cxn ang="0">
                  <a:pos x="10" y="0"/>
                </a:cxn>
                <a:cxn ang="0">
                  <a:pos x="24" y="6"/>
                </a:cxn>
                <a:cxn ang="0">
                  <a:pos x="237" y="162"/>
                </a:cxn>
                <a:cxn ang="0">
                  <a:pos x="248" y="175"/>
                </a:cxn>
                <a:cxn ang="0">
                  <a:pos x="249" y="186"/>
                </a:cxn>
              </a:cxnLst>
              <a:rect l="0" t="0" r="r" b="b"/>
              <a:pathLst>
                <a:path w="251" h="191">
                  <a:moveTo>
                    <a:pt x="249" y="186"/>
                  </a:moveTo>
                  <a:cubicBezTo>
                    <a:pt x="248" y="189"/>
                    <a:pt x="245" y="191"/>
                    <a:pt x="241" y="191"/>
                  </a:cubicBezTo>
                  <a:cubicBezTo>
                    <a:pt x="236" y="190"/>
                    <a:pt x="232" y="188"/>
                    <a:pt x="227" y="185"/>
                  </a:cubicBezTo>
                  <a:cubicBezTo>
                    <a:pt x="14" y="28"/>
                    <a:pt x="14" y="28"/>
                    <a:pt x="14" y="28"/>
                  </a:cubicBezTo>
                  <a:cubicBezTo>
                    <a:pt x="9" y="25"/>
                    <a:pt x="5" y="21"/>
                    <a:pt x="3" y="16"/>
                  </a:cubicBezTo>
                  <a:cubicBezTo>
                    <a:pt x="1" y="12"/>
                    <a:pt x="0" y="8"/>
                    <a:pt x="2" y="4"/>
                  </a:cubicBezTo>
                  <a:cubicBezTo>
                    <a:pt x="3" y="1"/>
                    <a:pt x="6" y="0"/>
                    <a:pt x="10" y="0"/>
                  </a:cubicBezTo>
                  <a:cubicBezTo>
                    <a:pt x="15" y="0"/>
                    <a:pt x="19" y="2"/>
                    <a:pt x="24" y="6"/>
                  </a:cubicBezTo>
                  <a:cubicBezTo>
                    <a:pt x="237" y="162"/>
                    <a:pt x="237" y="162"/>
                    <a:pt x="237" y="162"/>
                  </a:cubicBezTo>
                  <a:cubicBezTo>
                    <a:pt x="242" y="166"/>
                    <a:pt x="245" y="170"/>
                    <a:pt x="248" y="175"/>
                  </a:cubicBezTo>
                  <a:cubicBezTo>
                    <a:pt x="250" y="179"/>
                    <a:pt x="251" y="183"/>
                    <a:pt x="249" y="186"/>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101" name="Freeform 8"/>
            <p:cNvSpPr/>
            <p:nvPr/>
          </p:nvSpPr>
          <p:spPr bwMode="auto">
            <a:xfrm>
              <a:off x="1287463" y="1036638"/>
              <a:ext cx="947737" cy="719138"/>
            </a:xfrm>
            <a:custGeom>
              <a:avLst/>
              <a:gdLst/>
              <a:ahLst/>
              <a:cxnLst>
                <a:cxn ang="0">
                  <a:pos x="248" y="17"/>
                </a:cxn>
                <a:cxn ang="0">
                  <a:pos x="237" y="29"/>
                </a:cxn>
                <a:cxn ang="0">
                  <a:pos x="24" y="185"/>
                </a:cxn>
                <a:cxn ang="0">
                  <a:pos x="11" y="191"/>
                </a:cxn>
                <a:cxn ang="0">
                  <a:pos x="2" y="186"/>
                </a:cxn>
                <a:cxn ang="0">
                  <a:pos x="3" y="175"/>
                </a:cxn>
                <a:cxn ang="0">
                  <a:pos x="14" y="162"/>
                </a:cxn>
                <a:cxn ang="0">
                  <a:pos x="227" y="6"/>
                </a:cxn>
                <a:cxn ang="0">
                  <a:pos x="241" y="0"/>
                </a:cxn>
                <a:cxn ang="0">
                  <a:pos x="249" y="5"/>
                </a:cxn>
                <a:cxn ang="0">
                  <a:pos x="248" y="17"/>
                </a:cxn>
              </a:cxnLst>
              <a:rect l="0" t="0" r="r" b="b"/>
              <a:pathLst>
                <a:path w="251" h="191">
                  <a:moveTo>
                    <a:pt x="248" y="17"/>
                  </a:moveTo>
                  <a:cubicBezTo>
                    <a:pt x="245" y="21"/>
                    <a:pt x="242" y="26"/>
                    <a:pt x="237" y="29"/>
                  </a:cubicBezTo>
                  <a:cubicBezTo>
                    <a:pt x="24" y="185"/>
                    <a:pt x="24" y="185"/>
                    <a:pt x="24" y="185"/>
                  </a:cubicBezTo>
                  <a:cubicBezTo>
                    <a:pt x="20" y="189"/>
                    <a:pt x="15" y="191"/>
                    <a:pt x="11" y="191"/>
                  </a:cubicBezTo>
                  <a:cubicBezTo>
                    <a:pt x="6" y="191"/>
                    <a:pt x="3" y="190"/>
                    <a:pt x="2" y="186"/>
                  </a:cubicBezTo>
                  <a:cubicBezTo>
                    <a:pt x="0" y="183"/>
                    <a:pt x="1" y="179"/>
                    <a:pt x="3" y="175"/>
                  </a:cubicBezTo>
                  <a:cubicBezTo>
                    <a:pt x="6" y="170"/>
                    <a:pt x="9" y="166"/>
                    <a:pt x="14" y="162"/>
                  </a:cubicBezTo>
                  <a:cubicBezTo>
                    <a:pt x="227" y="6"/>
                    <a:pt x="227" y="6"/>
                    <a:pt x="227" y="6"/>
                  </a:cubicBezTo>
                  <a:cubicBezTo>
                    <a:pt x="232" y="3"/>
                    <a:pt x="236" y="1"/>
                    <a:pt x="241" y="0"/>
                  </a:cubicBezTo>
                  <a:cubicBezTo>
                    <a:pt x="245" y="0"/>
                    <a:pt x="248" y="2"/>
                    <a:pt x="249" y="5"/>
                  </a:cubicBezTo>
                  <a:cubicBezTo>
                    <a:pt x="251" y="8"/>
                    <a:pt x="250" y="12"/>
                    <a:pt x="248" y="17"/>
                  </a:cubicBezTo>
                  <a:close/>
                </a:path>
              </a:pathLst>
            </a:custGeom>
            <a:grpFill/>
            <a:ln w="9525">
              <a:noFill/>
              <a:round/>
            </a:ln>
          </p:spPr>
          <p:txBody>
            <a:bodyPr vert="horz" wrap="square" lIns="121920" tIns="60960" rIns="121920" bIns="60960" numCol="1" anchor="t" anchorCtr="0" compatLnSpc="1"/>
            <a:lstStyle/>
            <a:p>
              <a:endParaRPr lang="en-US" sz="2400"/>
            </a:p>
          </p:txBody>
        </p:sp>
        <p:sp>
          <p:nvSpPr>
            <p:cNvPr id="102" name="Freeform 9"/>
            <p:cNvSpPr/>
            <p:nvPr/>
          </p:nvSpPr>
          <p:spPr bwMode="auto">
            <a:xfrm>
              <a:off x="2300288" y="844550"/>
              <a:ext cx="655637" cy="436563"/>
            </a:xfrm>
            <a:custGeom>
              <a:avLst/>
              <a:gdLst/>
              <a:ahLst/>
              <a:cxnLst>
                <a:cxn ang="0">
                  <a:pos x="17" y="17"/>
                </a:cxn>
                <a:cxn ang="0">
                  <a:pos x="58" y="0"/>
                </a:cxn>
                <a:cxn ang="0">
                  <a:pos x="116" y="0"/>
                </a:cxn>
                <a:cxn ang="0">
                  <a:pos x="157" y="17"/>
                </a:cxn>
                <a:cxn ang="0">
                  <a:pos x="174" y="58"/>
                </a:cxn>
                <a:cxn ang="0">
                  <a:pos x="157" y="99"/>
                </a:cxn>
                <a:cxn ang="0">
                  <a:pos x="116" y="116"/>
                </a:cxn>
                <a:cxn ang="0">
                  <a:pos x="58" y="116"/>
                </a:cxn>
                <a:cxn ang="0">
                  <a:pos x="17" y="99"/>
                </a:cxn>
                <a:cxn ang="0">
                  <a:pos x="0" y="58"/>
                </a:cxn>
                <a:cxn ang="0">
                  <a:pos x="17" y="17"/>
                </a:cxn>
              </a:cxnLst>
              <a:rect l="0" t="0" r="r" b="b"/>
              <a:pathLst>
                <a:path w="174" h="116">
                  <a:moveTo>
                    <a:pt x="17" y="17"/>
                  </a:moveTo>
                  <a:cubicBezTo>
                    <a:pt x="28" y="6"/>
                    <a:pt x="42" y="0"/>
                    <a:pt x="58" y="0"/>
                  </a:cubicBezTo>
                  <a:cubicBezTo>
                    <a:pt x="116" y="0"/>
                    <a:pt x="116" y="0"/>
                    <a:pt x="116" y="0"/>
                  </a:cubicBezTo>
                  <a:cubicBezTo>
                    <a:pt x="132" y="0"/>
                    <a:pt x="146" y="6"/>
                    <a:pt x="157" y="17"/>
                  </a:cubicBezTo>
                  <a:cubicBezTo>
                    <a:pt x="168" y="28"/>
                    <a:pt x="174" y="42"/>
                    <a:pt x="174" y="58"/>
                  </a:cubicBezTo>
                  <a:cubicBezTo>
                    <a:pt x="174" y="74"/>
                    <a:pt x="168" y="88"/>
                    <a:pt x="157" y="99"/>
                  </a:cubicBezTo>
                  <a:cubicBezTo>
                    <a:pt x="146" y="110"/>
                    <a:pt x="132" y="116"/>
                    <a:pt x="116" y="116"/>
                  </a:cubicBezTo>
                  <a:cubicBezTo>
                    <a:pt x="58" y="116"/>
                    <a:pt x="58" y="116"/>
                    <a:pt x="58" y="116"/>
                  </a:cubicBezTo>
                  <a:cubicBezTo>
                    <a:pt x="42" y="116"/>
                    <a:pt x="28" y="110"/>
                    <a:pt x="17" y="99"/>
                  </a:cubicBezTo>
                  <a:cubicBezTo>
                    <a:pt x="6" y="88"/>
                    <a:pt x="0" y="74"/>
                    <a:pt x="0" y="58"/>
                  </a:cubicBezTo>
                  <a:cubicBezTo>
                    <a:pt x="0" y="42"/>
                    <a:pt x="6" y="28"/>
                    <a:pt x="17" y="17"/>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18" name="Group 117"/>
          <p:cNvGrpSpPr/>
          <p:nvPr/>
        </p:nvGrpSpPr>
        <p:grpSpPr>
          <a:xfrm>
            <a:off x="7427885" y="1892813"/>
            <a:ext cx="1075331" cy="1075331"/>
            <a:chOff x="5570914" y="1189182"/>
            <a:chExt cx="806498" cy="806498"/>
          </a:xfrm>
        </p:grpSpPr>
        <p:sp>
          <p:nvSpPr>
            <p:cNvPr id="30" name="Rounded Rectangle 29"/>
            <p:cNvSpPr/>
            <p:nvPr/>
          </p:nvSpPr>
          <p:spPr>
            <a:xfrm>
              <a:off x="5570914" y="1189182"/>
              <a:ext cx="806498" cy="806498"/>
            </a:xfrm>
            <a:prstGeom prst="roundRect">
              <a:avLst>
                <a:gd name="adj" fmla="val 13124"/>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2" name="Group 111"/>
            <p:cNvGrpSpPr/>
            <p:nvPr/>
          </p:nvGrpSpPr>
          <p:grpSpPr>
            <a:xfrm flipH="1">
              <a:off x="5689511" y="1440158"/>
              <a:ext cx="577850" cy="293688"/>
              <a:chOff x="5578475" y="2705100"/>
              <a:chExt cx="577850" cy="293688"/>
            </a:xfrm>
            <a:solidFill>
              <a:schemeClr val="accent4"/>
            </a:solidFill>
          </p:grpSpPr>
          <p:sp>
            <p:nvSpPr>
              <p:cNvPr id="113" name="Freeform 15"/>
              <p:cNvSpPr>
                <a:spLocks noEditPoints="1"/>
              </p:cNvSpPr>
              <p:nvPr/>
            </p:nvSpPr>
            <p:spPr bwMode="auto">
              <a:xfrm>
                <a:off x="5578475" y="2705100"/>
                <a:ext cx="577850" cy="230187"/>
              </a:xfrm>
              <a:custGeom>
                <a:avLst/>
                <a:gdLst/>
                <a:ahLst/>
                <a:cxnLst>
                  <a:cxn ang="0">
                    <a:pos x="53" y="49"/>
                  </a:cxn>
                  <a:cxn ang="0">
                    <a:pos x="44" y="40"/>
                  </a:cxn>
                  <a:cxn ang="0">
                    <a:pos x="44" y="4"/>
                  </a:cxn>
                  <a:cxn ang="0">
                    <a:pos x="45" y="2"/>
                  </a:cxn>
                  <a:cxn ang="0">
                    <a:pos x="46" y="2"/>
                  </a:cxn>
                  <a:cxn ang="0">
                    <a:pos x="47" y="1"/>
                  </a:cxn>
                  <a:cxn ang="0">
                    <a:pos x="46" y="0"/>
                  </a:cxn>
                  <a:cxn ang="0">
                    <a:pos x="40" y="0"/>
                  </a:cxn>
                  <a:cxn ang="0">
                    <a:pos x="37" y="3"/>
                  </a:cxn>
                  <a:cxn ang="0">
                    <a:pos x="37" y="9"/>
                  </a:cxn>
                  <a:cxn ang="0">
                    <a:pos x="21" y="9"/>
                  </a:cxn>
                  <a:cxn ang="0">
                    <a:pos x="7" y="18"/>
                  </a:cxn>
                  <a:cxn ang="0">
                    <a:pos x="2" y="30"/>
                  </a:cxn>
                  <a:cxn ang="0">
                    <a:pos x="0" y="39"/>
                  </a:cxn>
                  <a:cxn ang="0">
                    <a:pos x="0" y="59"/>
                  </a:cxn>
                  <a:cxn ang="0">
                    <a:pos x="12" y="51"/>
                  </a:cxn>
                  <a:cxn ang="0">
                    <a:pos x="24" y="57"/>
                  </a:cxn>
                  <a:cxn ang="0">
                    <a:pos x="98" y="57"/>
                  </a:cxn>
                  <a:cxn ang="0">
                    <a:pos x="109" y="51"/>
                  </a:cxn>
                  <a:cxn ang="0">
                    <a:pos x="121" y="57"/>
                  </a:cxn>
                  <a:cxn ang="0">
                    <a:pos x="122" y="57"/>
                  </a:cxn>
                  <a:cxn ang="0">
                    <a:pos x="134" y="51"/>
                  </a:cxn>
                  <a:cxn ang="0">
                    <a:pos x="145" y="57"/>
                  </a:cxn>
                  <a:cxn ang="0">
                    <a:pos x="148" y="57"/>
                  </a:cxn>
                  <a:cxn ang="0">
                    <a:pos x="150" y="56"/>
                  </a:cxn>
                  <a:cxn ang="0">
                    <a:pos x="151" y="54"/>
                  </a:cxn>
                  <a:cxn ang="0">
                    <a:pos x="151" y="52"/>
                  </a:cxn>
                  <a:cxn ang="0">
                    <a:pos x="148" y="49"/>
                  </a:cxn>
                  <a:cxn ang="0">
                    <a:pos x="53" y="49"/>
                  </a:cxn>
                  <a:cxn ang="0">
                    <a:pos x="34" y="31"/>
                  </a:cxn>
                  <a:cxn ang="0">
                    <a:pos x="32" y="33"/>
                  </a:cxn>
                  <a:cxn ang="0">
                    <a:pos x="11" y="33"/>
                  </a:cxn>
                  <a:cxn ang="0">
                    <a:pos x="14" y="30"/>
                  </a:cxn>
                  <a:cxn ang="0">
                    <a:pos x="17" y="31"/>
                  </a:cxn>
                  <a:cxn ang="0">
                    <a:pos x="15" y="27"/>
                  </a:cxn>
                  <a:cxn ang="0">
                    <a:pos x="12" y="25"/>
                  </a:cxn>
                  <a:cxn ang="0">
                    <a:pos x="12" y="29"/>
                  </a:cxn>
                  <a:cxn ang="0">
                    <a:pos x="8" y="32"/>
                  </a:cxn>
                  <a:cxn ang="0">
                    <a:pos x="13" y="20"/>
                  </a:cxn>
                  <a:cxn ang="0">
                    <a:pos x="22" y="14"/>
                  </a:cxn>
                  <a:cxn ang="0">
                    <a:pos x="32" y="14"/>
                  </a:cxn>
                  <a:cxn ang="0">
                    <a:pos x="34" y="15"/>
                  </a:cxn>
                  <a:cxn ang="0">
                    <a:pos x="34" y="17"/>
                  </a:cxn>
                  <a:cxn ang="0">
                    <a:pos x="34" y="31"/>
                  </a:cxn>
                  <a:cxn ang="0">
                    <a:pos x="34" y="31"/>
                  </a:cxn>
                  <a:cxn ang="0">
                    <a:pos x="34" y="31"/>
                  </a:cxn>
                </a:cxnLst>
                <a:rect l="0" t="0" r="r" b="b"/>
                <a:pathLst>
                  <a:path w="151" h="59">
                    <a:moveTo>
                      <a:pt x="53" y="49"/>
                    </a:moveTo>
                    <a:cubicBezTo>
                      <a:pt x="48" y="49"/>
                      <a:pt x="44" y="45"/>
                      <a:pt x="44" y="40"/>
                    </a:cubicBezTo>
                    <a:cubicBezTo>
                      <a:pt x="44" y="4"/>
                      <a:pt x="44" y="4"/>
                      <a:pt x="44" y="4"/>
                    </a:cubicBezTo>
                    <a:cubicBezTo>
                      <a:pt x="44" y="3"/>
                      <a:pt x="44" y="2"/>
                      <a:pt x="45" y="2"/>
                    </a:cubicBezTo>
                    <a:cubicBezTo>
                      <a:pt x="46" y="2"/>
                      <a:pt x="46" y="2"/>
                      <a:pt x="46" y="2"/>
                    </a:cubicBezTo>
                    <a:cubicBezTo>
                      <a:pt x="47" y="2"/>
                      <a:pt x="47" y="2"/>
                      <a:pt x="47" y="1"/>
                    </a:cubicBezTo>
                    <a:cubicBezTo>
                      <a:pt x="47" y="0"/>
                      <a:pt x="47" y="0"/>
                      <a:pt x="46" y="0"/>
                    </a:cubicBezTo>
                    <a:cubicBezTo>
                      <a:pt x="40" y="0"/>
                      <a:pt x="40" y="0"/>
                      <a:pt x="40" y="0"/>
                    </a:cubicBezTo>
                    <a:cubicBezTo>
                      <a:pt x="39" y="0"/>
                      <a:pt x="37" y="1"/>
                      <a:pt x="37" y="3"/>
                    </a:cubicBezTo>
                    <a:cubicBezTo>
                      <a:pt x="37" y="9"/>
                      <a:pt x="37" y="9"/>
                      <a:pt x="37" y="9"/>
                    </a:cubicBezTo>
                    <a:cubicBezTo>
                      <a:pt x="21" y="9"/>
                      <a:pt x="21" y="9"/>
                      <a:pt x="21" y="9"/>
                    </a:cubicBezTo>
                    <a:cubicBezTo>
                      <a:pt x="14" y="9"/>
                      <a:pt x="9" y="13"/>
                      <a:pt x="7" y="18"/>
                    </a:cubicBezTo>
                    <a:cubicBezTo>
                      <a:pt x="2" y="30"/>
                      <a:pt x="2" y="30"/>
                      <a:pt x="2" y="30"/>
                    </a:cubicBezTo>
                    <a:cubicBezTo>
                      <a:pt x="1" y="33"/>
                      <a:pt x="0" y="36"/>
                      <a:pt x="0" y="39"/>
                    </a:cubicBezTo>
                    <a:cubicBezTo>
                      <a:pt x="0" y="59"/>
                      <a:pt x="0" y="59"/>
                      <a:pt x="0" y="59"/>
                    </a:cubicBezTo>
                    <a:cubicBezTo>
                      <a:pt x="2" y="54"/>
                      <a:pt x="7" y="51"/>
                      <a:pt x="12" y="51"/>
                    </a:cubicBezTo>
                    <a:cubicBezTo>
                      <a:pt x="17" y="51"/>
                      <a:pt x="21" y="53"/>
                      <a:pt x="24" y="57"/>
                    </a:cubicBezTo>
                    <a:cubicBezTo>
                      <a:pt x="98" y="57"/>
                      <a:pt x="98" y="57"/>
                      <a:pt x="98" y="57"/>
                    </a:cubicBezTo>
                    <a:cubicBezTo>
                      <a:pt x="100" y="53"/>
                      <a:pt x="105" y="51"/>
                      <a:pt x="109" y="51"/>
                    </a:cubicBezTo>
                    <a:cubicBezTo>
                      <a:pt x="114" y="51"/>
                      <a:pt x="118" y="53"/>
                      <a:pt x="121" y="57"/>
                    </a:cubicBezTo>
                    <a:cubicBezTo>
                      <a:pt x="122" y="57"/>
                      <a:pt x="122" y="57"/>
                      <a:pt x="122" y="57"/>
                    </a:cubicBezTo>
                    <a:cubicBezTo>
                      <a:pt x="125" y="53"/>
                      <a:pt x="129" y="51"/>
                      <a:pt x="134" y="51"/>
                    </a:cubicBezTo>
                    <a:cubicBezTo>
                      <a:pt x="138" y="51"/>
                      <a:pt x="143" y="53"/>
                      <a:pt x="145" y="57"/>
                    </a:cubicBezTo>
                    <a:cubicBezTo>
                      <a:pt x="148" y="57"/>
                      <a:pt x="148" y="57"/>
                      <a:pt x="148" y="57"/>
                    </a:cubicBezTo>
                    <a:cubicBezTo>
                      <a:pt x="149" y="57"/>
                      <a:pt x="150" y="57"/>
                      <a:pt x="150" y="56"/>
                    </a:cubicBezTo>
                    <a:cubicBezTo>
                      <a:pt x="151" y="56"/>
                      <a:pt x="151" y="55"/>
                      <a:pt x="151" y="54"/>
                    </a:cubicBezTo>
                    <a:cubicBezTo>
                      <a:pt x="151" y="52"/>
                      <a:pt x="151" y="52"/>
                      <a:pt x="151" y="52"/>
                    </a:cubicBezTo>
                    <a:cubicBezTo>
                      <a:pt x="151" y="50"/>
                      <a:pt x="150" y="49"/>
                      <a:pt x="148" y="49"/>
                    </a:cubicBezTo>
                    <a:lnTo>
                      <a:pt x="53" y="49"/>
                    </a:lnTo>
                    <a:close/>
                    <a:moveTo>
                      <a:pt x="34" y="31"/>
                    </a:moveTo>
                    <a:cubicBezTo>
                      <a:pt x="34" y="32"/>
                      <a:pt x="33" y="33"/>
                      <a:pt x="32" y="33"/>
                    </a:cubicBezTo>
                    <a:cubicBezTo>
                      <a:pt x="11" y="33"/>
                      <a:pt x="11" y="33"/>
                      <a:pt x="11" y="33"/>
                    </a:cubicBezTo>
                    <a:cubicBezTo>
                      <a:pt x="14" y="30"/>
                      <a:pt x="14" y="30"/>
                      <a:pt x="14" y="30"/>
                    </a:cubicBezTo>
                    <a:cubicBezTo>
                      <a:pt x="15" y="31"/>
                      <a:pt x="16" y="31"/>
                      <a:pt x="17" y="31"/>
                    </a:cubicBezTo>
                    <a:cubicBezTo>
                      <a:pt x="17" y="30"/>
                      <a:pt x="17" y="28"/>
                      <a:pt x="15" y="27"/>
                    </a:cubicBezTo>
                    <a:cubicBezTo>
                      <a:pt x="14" y="25"/>
                      <a:pt x="12" y="25"/>
                      <a:pt x="12" y="25"/>
                    </a:cubicBezTo>
                    <a:cubicBezTo>
                      <a:pt x="11" y="26"/>
                      <a:pt x="11" y="27"/>
                      <a:pt x="12" y="29"/>
                    </a:cubicBezTo>
                    <a:cubicBezTo>
                      <a:pt x="8" y="32"/>
                      <a:pt x="8" y="32"/>
                      <a:pt x="8" y="32"/>
                    </a:cubicBezTo>
                    <a:cubicBezTo>
                      <a:pt x="13" y="20"/>
                      <a:pt x="13" y="20"/>
                      <a:pt x="13" y="20"/>
                    </a:cubicBezTo>
                    <a:cubicBezTo>
                      <a:pt x="15" y="17"/>
                      <a:pt x="18" y="14"/>
                      <a:pt x="22" y="14"/>
                    </a:cubicBezTo>
                    <a:cubicBezTo>
                      <a:pt x="32" y="14"/>
                      <a:pt x="32" y="14"/>
                      <a:pt x="32" y="14"/>
                    </a:cubicBezTo>
                    <a:cubicBezTo>
                      <a:pt x="32" y="14"/>
                      <a:pt x="33" y="14"/>
                      <a:pt x="34" y="15"/>
                    </a:cubicBezTo>
                    <a:cubicBezTo>
                      <a:pt x="34" y="15"/>
                      <a:pt x="34" y="16"/>
                      <a:pt x="34" y="17"/>
                    </a:cubicBezTo>
                    <a:lnTo>
                      <a:pt x="34" y="31"/>
                    </a:lnTo>
                    <a:close/>
                    <a:moveTo>
                      <a:pt x="34" y="31"/>
                    </a:moveTo>
                    <a:cubicBezTo>
                      <a:pt x="34" y="31"/>
                      <a:pt x="34" y="31"/>
                      <a:pt x="34" y="31"/>
                    </a:cubicBezTo>
                  </a:path>
                </a:pathLst>
              </a:custGeom>
              <a:grpFill/>
              <a:ln w="9525">
                <a:noFill/>
                <a:round/>
              </a:ln>
            </p:spPr>
            <p:txBody>
              <a:bodyPr vert="horz" wrap="square" lIns="121920" tIns="60960" rIns="121920" bIns="60960" numCol="1" anchor="t" anchorCtr="0" compatLnSpc="1"/>
              <a:lstStyle/>
              <a:p>
                <a:endParaRPr lang="en-US" sz="2400"/>
              </a:p>
            </p:txBody>
          </p:sp>
          <p:sp>
            <p:nvSpPr>
              <p:cNvPr id="114" name="Freeform 16"/>
              <p:cNvSpPr>
                <a:spLocks noEditPoints="1"/>
              </p:cNvSpPr>
              <p:nvPr/>
            </p:nvSpPr>
            <p:spPr bwMode="auto">
              <a:xfrm>
                <a:off x="5765800" y="2771775"/>
                <a:ext cx="390525" cy="109537"/>
              </a:xfrm>
              <a:custGeom>
                <a:avLst/>
                <a:gdLst/>
                <a:ahLst/>
                <a:cxnLst>
                  <a:cxn ang="0">
                    <a:pos x="102" y="6"/>
                  </a:cxn>
                  <a:cxn ang="0">
                    <a:pos x="96" y="0"/>
                  </a:cxn>
                  <a:cxn ang="0">
                    <a:pos x="6" y="0"/>
                  </a:cxn>
                  <a:cxn ang="0">
                    <a:pos x="0" y="6"/>
                  </a:cxn>
                  <a:cxn ang="0">
                    <a:pos x="0" y="21"/>
                  </a:cxn>
                  <a:cxn ang="0">
                    <a:pos x="6" y="28"/>
                  </a:cxn>
                  <a:cxn ang="0">
                    <a:pos x="96" y="28"/>
                  </a:cxn>
                  <a:cxn ang="0">
                    <a:pos x="102" y="21"/>
                  </a:cxn>
                  <a:cxn ang="0">
                    <a:pos x="102" y="6"/>
                  </a:cxn>
                  <a:cxn ang="0">
                    <a:pos x="48" y="22"/>
                  </a:cxn>
                  <a:cxn ang="0">
                    <a:pos x="41" y="15"/>
                  </a:cxn>
                  <a:cxn ang="0">
                    <a:pos x="48" y="3"/>
                  </a:cxn>
                  <a:cxn ang="0">
                    <a:pos x="55" y="15"/>
                  </a:cxn>
                  <a:cxn ang="0">
                    <a:pos x="48" y="22"/>
                  </a:cxn>
                  <a:cxn ang="0">
                    <a:pos x="48" y="22"/>
                  </a:cxn>
                  <a:cxn ang="0">
                    <a:pos x="48" y="22"/>
                  </a:cxn>
                </a:cxnLst>
                <a:rect l="0" t="0" r="r" b="b"/>
                <a:pathLst>
                  <a:path w="102" h="28">
                    <a:moveTo>
                      <a:pt x="102" y="6"/>
                    </a:moveTo>
                    <a:cubicBezTo>
                      <a:pt x="102" y="3"/>
                      <a:pt x="99" y="0"/>
                      <a:pt x="96" y="0"/>
                    </a:cubicBezTo>
                    <a:cubicBezTo>
                      <a:pt x="6" y="0"/>
                      <a:pt x="6" y="0"/>
                      <a:pt x="6" y="0"/>
                    </a:cubicBezTo>
                    <a:cubicBezTo>
                      <a:pt x="2" y="0"/>
                      <a:pt x="0" y="3"/>
                      <a:pt x="0" y="6"/>
                    </a:cubicBezTo>
                    <a:cubicBezTo>
                      <a:pt x="0" y="21"/>
                      <a:pt x="0" y="21"/>
                      <a:pt x="0" y="21"/>
                    </a:cubicBezTo>
                    <a:cubicBezTo>
                      <a:pt x="0" y="25"/>
                      <a:pt x="3" y="28"/>
                      <a:pt x="6" y="28"/>
                    </a:cubicBezTo>
                    <a:cubicBezTo>
                      <a:pt x="96" y="28"/>
                      <a:pt x="96" y="28"/>
                      <a:pt x="96" y="28"/>
                    </a:cubicBezTo>
                    <a:cubicBezTo>
                      <a:pt x="99" y="28"/>
                      <a:pt x="102" y="25"/>
                      <a:pt x="102" y="21"/>
                    </a:cubicBezTo>
                    <a:lnTo>
                      <a:pt x="102" y="6"/>
                    </a:lnTo>
                    <a:close/>
                    <a:moveTo>
                      <a:pt x="48" y="22"/>
                    </a:moveTo>
                    <a:cubicBezTo>
                      <a:pt x="44" y="22"/>
                      <a:pt x="41" y="19"/>
                      <a:pt x="41" y="15"/>
                    </a:cubicBezTo>
                    <a:cubicBezTo>
                      <a:pt x="41" y="11"/>
                      <a:pt x="48" y="3"/>
                      <a:pt x="48" y="3"/>
                    </a:cubicBezTo>
                    <a:cubicBezTo>
                      <a:pt x="48" y="3"/>
                      <a:pt x="55" y="11"/>
                      <a:pt x="55" y="15"/>
                    </a:cubicBezTo>
                    <a:cubicBezTo>
                      <a:pt x="55" y="19"/>
                      <a:pt x="52" y="22"/>
                      <a:pt x="48" y="22"/>
                    </a:cubicBezTo>
                    <a:close/>
                    <a:moveTo>
                      <a:pt x="48" y="22"/>
                    </a:moveTo>
                    <a:cubicBezTo>
                      <a:pt x="48" y="22"/>
                      <a:pt x="48" y="22"/>
                      <a:pt x="48" y="22"/>
                    </a:cubicBezTo>
                  </a:path>
                </a:pathLst>
              </a:custGeom>
              <a:grpFill/>
              <a:ln w="9525">
                <a:noFill/>
                <a:round/>
              </a:ln>
            </p:spPr>
            <p:txBody>
              <a:bodyPr vert="horz" wrap="square" lIns="121920" tIns="60960" rIns="121920" bIns="60960" numCol="1" anchor="t" anchorCtr="0" compatLnSpc="1"/>
              <a:lstStyle/>
              <a:p>
                <a:endParaRPr lang="en-US" sz="2400"/>
              </a:p>
            </p:txBody>
          </p:sp>
          <p:sp>
            <p:nvSpPr>
              <p:cNvPr id="115" name="Freeform 17"/>
              <p:cNvSpPr>
                <a:spLocks noEditPoints="1"/>
              </p:cNvSpPr>
              <p:nvPr/>
            </p:nvSpPr>
            <p:spPr bwMode="auto">
              <a:xfrm>
                <a:off x="5586413" y="2916238"/>
                <a:ext cx="80963" cy="82550"/>
              </a:xfrm>
              <a:custGeom>
                <a:avLst/>
                <a:gdLst/>
                <a:ahLst/>
                <a:cxnLst>
                  <a:cxn ang="0">
                    <a:pos x="21" y="11"/>
                  </a:cxn>
                  <a:cxn ang="0">
                    <a:pos x="11" y="21"/>
                  </a:cxn>
                  <a:cxn ang="0">
                    <a:pos x="0" y="11"/>
                  </a:cxn>
                  <a:cxn ang="0">
                    <a:pos x="11" y="0"/>
                  </a:cxn>
                  <a:cxn ang="0">
                    <a:pos x="21" y="11"/>
                  </a:cxn>
                  <a:cxn ang="0">
                    <a:pos x="21" y="11"/>
                  </a:cxn>
                  <a:cxn ang="0">
                    <a:pos x="21" y="11"/>
                  </a:cxn>
                </a:cxnLst>
                <a:rect l="0" t="0" r="r" b="b"/>
                <a:pathLst>
                  <a:path w="21" h="21">
                    <a:moveTo>
                      <a:pt x="21" y="11"/>
                    </a:moveTo>
                    <a:cubicBezTo>
                      <a:pt x="21" y="16"/>
                      <a:pt x="16" y="21"/>
                      <a:pt x="11" y="21"/>
                    </a:cubicBezTo>
                    <a:cubicBezTo>
                      <a:pt x="5" y="21"/>
                      <a:pt x="0" y="16"/>
                      <a:pt x="0" y="11"/>
                    </a:cubicBezTo>
                    <a:cubicBezTo>
                      <a:pt x="0" y="5"/>
                      <a:pt x="5" y="0"/>
                      <a:pt x="11" y="0"/>
                    </a:cubicBezTo>
                    <a:cubicBezTo>
                      <a:pt x="16" y="0"/>
                      <a:pt x="21" y="5"/>
                      <a:pt x="21" y="11"/>
                    </a:cubicBezTo>
                    <a:close/>
                    <a:moveTo>
                      <a:pt x="21" y="11"/>
                    </a:moveTo>
                    <a:cubicBezTo>
                      <a:pt x="21" y="11"/>
                      <a:pt x="21" y="11"/>
                      <a:pt x="21" y="11"/>
                    </a:cubicBezTo>
                  </a:path>
                </a:pathLst>
              </a:custGeom>
              <a:grpFill/>
              <a:ln w="9525">
                <a:noFill/>
                <a:round/>
              </a:ln>
            </p:spPr>
            <p:txBody>
              <a:bodyPr vert="horz" wrap="square" lIns="121920" tIns="60960" rIns="121920" bIns="60960" numCol="1" anchor="t" anchorCtr="0" compatLnSpc="1"/>
              <a:lstStyle/>
              <a:p>
                <a:endParaRPr lang="en-US" sz="2400"/>
              </a:p>
            </p:txBody>
          </p:sp>
          <p:sp>
            <p:nvSpPr>
              <p:cNvPr id="116" name="Freeform 18"/>
              <p:cNvSpPr>
                <a:spLocks noEditPoints="1"/>
              </p:cNvSpPr>
              <p:nvPr/>
            </p:nvSpPr>
            <p:spPr bwMode="auto">
              <a:xfrm>
                <a:off x="5957888" y="2916238"/>
                <a:ext cx="79375" cy="82550"/>
              </a:xfrm>
              <a:custGeom>
                <a:avLst/>
                <a:gdLst/>
                <a:ahLst/>
                <a:cxnLst>
                  <a:cxn ang="0">
                    <a:pos x="21" y="11"/>
                  </a:cxn>
                  <a:cxn ang="0">
                    <a:pos x="10" y="21"/>
                  </a:cxn>
                  <a:cxn ang="0">
                    <a:pos x="0" y="11"/>
                  </a:cxn>
                  <a:cxn ang="0">
                    <a:pos x="10" y="0"/>
                  </a:cxn>
                  <a:cxn ang="0">
                    <a:pos x="21" y="11"/>
                  </a:cxn>
                  <a:cxn ang="0">
                    <a:pos x="21" y="11"/>
                  </a:cxn>
                  <a:cxn ang="0">
                    <a:pos x="21" y="11"/>
                  </a:cxn>
                </a:cxnLst>
                <a:rect l="0" t="0" r="r" b="b"/>
                <a:pathLst>
                  <a:path w="21" h="21">
                    <a:moveTo>
                      <a:pt x="21" y="11"/>
                    </a:moveTo>
                    <a:cubicBezTo>
                      <a:pt x="21" y="16"/>
                      <a:pt x="16" y="21"/>
                      <a:pt x="10" y="21"/>
                    </a:cubicBezTo>
                    <a:cubicBezTo>
                      <a:pt x="5" y="21"/>
                      <a:pt x="0" y="16"/>
                      <a:pt x="0" y="11"/>
                    </a:cubicBezTo>
                    <a:cubicBezTo>
                      <a:pt x="0" y="5"/>
                      <a:pt x="5" y="0"/>
                      <a:pt x="10" y="0"/>
                    </a:cubicBezTo>
                    <a:cubicBezTo>
                      <a:pt x="16" y="0"/>
                      <a:pt x="21" y="5"/>
                      <a:pt x="21" y="11"/>
                    </a:cubicBezTo>
                    <a:close/>
                    <a:moveTo>
                      <a:pt x="21" y="11"/>
                    </a:moveTo>
                    <a:cubicBezTo>
                      <a:pt x="21" y="11"/>
                      <a:pt x="21" y="11"/>
                      <a:pt x="21" y="11"/>
                    </a:cubicBezTo>
                  </a:path>
                </a:pathLst>
              </a:custGeom>
              <a:grpFill/>
              <a:ln w="9525">
                <a:noFill/>
                <a:round/>
              </a:ln>
            </p:spPr>
            <p:txBody>
              <a:bodyPr vert="horz" wrap="square" lIns="121920" tIns="60960" rIns="121920" bIns="60960" numCol="1" anchor="t" anchorCtr="0" compatLnSpc="1"/>
              <a:lstStyle/>
              <a:p>
                <a:endParaRPr lang="en-US" sz="2400"/>
              </a:p>
            </p:txBody>
          </p:sp>
          <p:sp>
            <p:nvSpPr>
              <p:cNvPr id="117" name="Freeform 19"/>
              <p:cNvSpPr>
                <a:spLocks noEditPoints="1"/>
              </p:cNvSpPr>
              <p:nvPr/>
            </p:nvSpPr>
            <p:spPr bwMode="auto">
              <a:xfrm>
                <a:off x="6048375" y="2916238"/>
                <a:ext cx="80963" cy="82550"/>
              </a:xfrm>
              <a:custGeom>
                <a:avLst/>
                <a:gdLst/>
                <a:ahLst/>
                <a:cxnLst>
                  <a:cxn ang="0">
                    <a:pos x="21" y="11"/>
                  </a:cxn>
                  <a:cxn ang="0">
                    <a:pos x="11" y="21"/>
                  </a:cxn>
                  <a:cxn ang="0">
                    <a:pos x="0" y="11"/>
                  </a:cxn>
                  <a:cxn ang="0">
                    <a:pos x="11" y="0"/>
                  </a:cxn>
                  <a:cxn ang="0">
                    <a:pos x="21" y="11"/>
                  </a:cxn>
                  <a:cxn ang="0">
                    <a:pos x="21" y="11"/>
                  </a:cxn>
                  <a:cxn ang="0">
                    <a:pos x="21" y="11"/>
                  </a:cxn>
                </a:cxnLst>
                <a:rect l="0" t="0" r="r" b="b"/>
                <a:pathLst>
                  <a:path w="21" h="21">
                    <a:moveTo>
                      <a:pt x="21" y="11"/>
                    </a:moveTo>
                    <a:cubicBezTo>
                      <a:pt x="21" y="16"/>
                      <a:pt x="16" y="21"/>
                      <a:pt x="11" y="21"/>
                    </a:cubicBezTo>
                    <a:cubicBezTo>
                      <a:pt x="5" y="21"/>
                      <a:pt x="0" y="16"/>
                      <a:pt x="0" y="11"/>
                    </a:cubicBezTo>
                    <a:cubicBezTo>
                      <a:pt x="0" y="5"/>
                      <a:pt x="5" y="0"/>
                      <a:pt x="11" y="0"/>
                    </a:cubicBezTo>
                    <a:cubicBezTo>
                      <a:pt x="16" y="0"/>
                      <a:pt x="21" y="5"/>
                      <a:pt x="21" y="11"/>
                    </a:cubicBezTo>
                    <a:close/>
                    <a:moveTo>
                      <a:pt x="21" y="11"/>
                    </a:moveTo>
                    <a:cubicBezTo>
                      <a:pt x="21" y="11"/>
                      <a:pt x="21" y="11"/>
                      <a:pt x="21" y="11"/>
                    </a:cubicBezTo>
                  </a:path>
                </a:pathLst>
              </a:custGeom>
              <a:grpFill/>
              <a:ln w="9525">
                <a:noFill/>
                <a:round/>
              </a:ln>
            </p:spPr>
            <p:txBody>
              <a:bodyPr vert="horz" wrap="square" lIns="121920" tIns="60960" rIns="121920" bIns="60960" numCol="1" anchor="t" anchorCtr="0" compatLnSpc="1"/>
              <a:lstStyle/>
              <a:p>
                <a:endParaRPr lang="en-US" sz="2400"/>
              </a:p>
            </p:txBody>
          </p:sp>
        </p:grpSp>
      </p:grpSp>
      <p:cxnSp>
        <p:nvCxnSpPr>
          <p:cNvPr id="120" name="Straight Line buttom"/>
          <p:cNvCxnSpPr/>
          <p:nvPr/>
        </p:nvCxnSpPr>
        <p:spPr>
          <a:xfrm>
            <a:off x="914400" y="5342935"/>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28" name="矩形 127"/>
          <p:cNvSpPr/>
          <p:nvPr/>
        </p:nvSpPr>
        <p:spPr>
          <a:xfrm>
            <a:off x="2017180" y="2497599"/>
            <a:ext cx="1276010" cy="646331"/>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129" name="矩形 128"/>
          <p:cNvSpPr/>
          <p:nvPr/>
        </p:nvSpPr>
        <p:spPr>
          <a:xfrm>
            <a:off x="5536146" y="2538041"/>
            <a:ext cx="1276010" cy="646331"/>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130" name="矩形 129"/>
          <p:cNvSpPr/>
          <p:nvPr/>
        </p:nvSpPr>
        <p:spPr>
          <a:xfrm>
            <a:off x="9092695" y="2476590"/>
            <a:ext cx="1276010" cy="646331"/>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131" name="矩形 130"/>
          <p:cNvSpPr/>
          <p:nvPr/>
        </p:nvSpPr>
        <p:spPr>
          <a:xfrm>
            <a:off x="3766037" y="3167528"/>
            <a:ext cx="1276010" cy="646331"/>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132" name="矩形 131"/>
          <p:cNvSpPr/>
          <p:nvPr/>
        </p:nvSpPr>
        <p:spPr>
          <a:xfrm>
            <a:off x="7385177" y="3267326"/>
            <a:ext cx="1276010" cy="646331"/>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133" name="矩形 132"/>
          <p:cNvSpPr/>
          <p:nvPr/>
        </p:nvSpPr>
        <p:spPr>
          <a:xfrm>
            <a:off x="1960645" y="5602826"/>
            <a:ext cx="8806664" cy="276999"/>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par>
                          <p:cTn id="10" fill="hold">
                            <p:stCondLst>
                              <p:cond delay="500"/>
                            </p:stCondLst>
                            <p:childTnLst>
                              <p:par>
                                <p:cTn id="11" presetID="2" presetClass="entr" presetSubtype="4" accel="50000" decel="50000" fill="hold" nodeType="afterEffect">
                                  <p:stCondLst>
                                    <p:cond delay="0"/>
                                  </p:stCondLst>
                                  <p:childTnLst>
                                    <p:set>
                                      <p:cBhvr>
                                        <p:cTn id="12" dur="1" fill="hold">
                                          <p:stCondLst>
                                            <p:cond delay="0"/>
                                          </p:stCondLst>
                                        </p:cTn>
                                        <p:tgtEl>
                                          <p:spTgt spid="121"/>
                                        </p:tgtEl>
                                        <p:attrNameLst>
                                          <p:attrName>style.visibility</p:attrName>
                                        </p:attrNameLst>
                                      </p:cBhvr>
                                      <p:to>
                                        <p:strVal val="visible"/>
                                      </p:to>
                                    </p:set>
                                    <p:anim calcmode="lin" valueType="num">
                                      <p:cBhvr additive="base">
                                        <p:cTn id="13" dur="500" fill="hold"/>
                                        <p:tgtEl>
                                          <p:spTgt spid="121"/>
                                        </p:tgtEl>
                                        <p:attrNameLst>
                                          <p:attrName>ppt_x</p:attrName>
                                        </p:attrNameLst>
                                      </p:cBhvr>
                                      <p:tavLst>
                                        <p:tav tm="0">
                                          <p:val>
                                            <p:strVal val="#ppt_x"/>
                                          </p:val>
                                        </p:tav>
                                        <p:tav tm="100000">
                                          <p:val>
                                            <p:strVal val="#ppt_x"/>
                                          </p:val>
                                        </p:tav>
                                      </p:tavLst>
                                    </p:anim>
                                    <p:anim calcmode="lin" valueType="num">
                                      <p:cBhvr additive="base">
                                        <p:cTn id="14" dur="500" fill="hold"/>
                                        <p:tgtEl>
                                          <p:spTgt spid="121"/>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1" accel="50000" decel="50000" fill="hold" nodeType="afterEffect">
                                  <p:stCondLst>
                                    <p:cond delay="0"/>
                                  </p:stCondLst>
                                  <p:childTnLst>
                                    <p:set>
                                      <p:cBhvr>
                                        <p:cTn id="17" dur="1" fill="hold">
                                          <p:stCondLst>
                                            <p:cond delay="0"/>
                                          </p:stCondLst>
                                        </p:cTn>
                                        <p:tgtEl>
                                          <p:spTgt spid="96"/>
                                        </p:tgtEl>
                                        <p:attrNameLst>
                                          <p:attrName>style.visibility</p:attrName>
                                        </p:attrNameLst>
                                      </p:cBhvr>
                                      <p:to>
                                        <p:strVal val="visible"/>
                                      </p:to>
                                    </p:set>
                                    <p:anim calcmode="lin" valueType="num">
                                      <p:cBhvr additive="base">
                                        <p:cTn id="18" dur="500" fill="hold"/>
                                        <p:tgtEl>
                                          <p:spTgt spid="96"/>
                                        </p:tgtEl>
                                        <p:attrNameLst>
                                          <p:attrName>ppt_x</p:attrName>
                                        </p:attrNameLst>
                                      </p:cBhvr>
                                      <p:tavLst>
                                        <p:tav tm="0">
                                          <p:val>
                                            <p:strVal val="#ppt_x"/>
                                          </p:val>
                                        </p:tav>
                                        <p:tav tm="100000">
                                          <p:val>
                                            <p:strVal val="#ppt_x"/>
                                          </p:val>
                                        </p:tav>
                                      </p:tavLst>
                                    </p:anim>
                                    <p:anim calcmode="lin" valueType="num">
                                      <p:cBhvr additive="base">
                                        <p:cTn id="19" dur="500" fill="hold"/>
                                        <p:tgtEl>
                                          <p:spTgt spid="96"/>
                                        </p:tgtEl>
                                        <p:attrNameLst>
                                          <p:attrName>ppt_y</p:attrName>
                                        </p:attrNameLst>
                                      </p:cBhvr>
                                      <p:tavLst>
                                        <p:tav tm="0">
                                          <p:val>
                                            <p:strVal val="0-#ppt_h/2"/>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83"/>
                                        </p:tgtEl>
                                        <p:attrNameLst>
                                          <p:attrName>style.visibility</p:attrName>
                                        </p:attrNameLst>
                                      </p:cBhvr>
                                      <p:to>
                                        <p:strVal val="visible"/>
                                      </p:to>
                                    </p:set>
                                    <p:anim calcmode="lin" valueType="num">
                                      <p:cBhvr>
                                        <p:cTn id="22" dur="500" fill="hold"/>
                                        <p:tgtEl>
                                          <p:spTgt spid="83"/>
                                        </p:tgtEl>
                                        <p:attrNameLst>
                                          <p:attrName>ppt_w</p:attrName>
                                        </p:attrNameLst>
                                      </p:cBhvr>
                                      <p:tavLst>
                                        <p:tav tm="0">
                                          <p:val>
                                            <p:fltVal val="0"/>
                                          </p:val>
                                        </p:tav>
                                        <p:tav tm="100000">
                                          <p:val>
                                            <p:strVal val="#ppt_w"/>
                                          </p:val>
                                        </p:tav>
                                      </p:tavLst>
                                    </p:anim>
                                    <p:anim calcmode="lin" valueType="num">
                                      <p:cBhvr>
                                        <p:cTn id="23" dur="500" fill="hold"/>
                                        <p:tgtEl>
                                          <p:spTgt spid="83"/>
                                        </p:tgtEl>
                                        <p:attrNameLst>
                                          <p:attrName>ppt_h</p:attrName>
                                        </p:attrNameLst>
                                      </p:cBhvr>
                                      <p:tavLst>
                                        <p:tav tm="0">
                                          <p:val>
                                            <p:fltVal val="0"/>
                                          </p:val>
                                        </p:tav>
                                        <p:tav tm="100000">
                                          <p:val>
                                            <p:strVal val="#ppt_h"/>
                                          </p:val>
                                        </p:tav>
                                      </p:tavLst>
                                    </p:anim>
                                    <p:animEffect transition="in" filter="fade">
                                      <p:cBhvr>
                                        <p:cTn id="24" dur="500"/>
                                        <p:tgtEl>
                                          <p:spTgt spid="83"/>
                                        </p:tgtEl>
                                      </p:cBhvr>
                                    </p:animEffect>
                                  </p:childTnLst>
                                </p:cTn>
                              </p:par>
                            </p:childTnLst>
                          </p:cTn>
                        </p:par>
                        <p:par>
                          <p:cTn id="25" fill="hold">
                            <p:stCondLst>
                              <p:cond delay="1500"/>
                            </p:stCondLst>
                            <p:childTnLst>
                              <p:par>
                                <p:cTn id="26" presetID="2" presetClass="entr" presetSubtype="4" accel="50000" decel="50000" fill="hold" nodeType="afterEffect">
                                  <p:stCondLst>
                                    <p:cond delay="0"/>
                                  </p:stCondLst>
                                  <p:childTnLst>
                                    <p:set>
                                      <p:cBhvr>
                                        <p:cTn id="27" dur="1" fill="hold">
                                          <p:stCondLst>
                                            <p:cond delay="0"/>
                                          </p:stCondLst>
                                        </p:cTn>
                                        <p:tgtEl>
                                          <p:spTgt spid="122"/>
                                        </p:tgtEl>
                                        <p:attrNameLst>
                                          <p:attrName>style.visibility</p:attrName>
                                        </p:attrNameLst>
                                      </p:cBhvr>
                                      <p:to>
                                        <p:strVal val="visible"/>
                                      </p:to>
                                    </p:set>
                                    <p:anim calcmode="lin" valueType="num">
                                      <p:cBhvr additive="base">
                                        <p:cTn id="28" dur="500" fill="hold"/>
                                        <p:tgtEl>
                                          <p:spTgt spid="122"/>
                                        </p:tgtEl>
                                        <p:attrNameLst>
                                          <p:attrName>ppt_x</p:attrName>
                                        </p:attrNameLst>
                                      </p:cBhvr>
                                      <p:tavLst>
                                        <p:tav tm="0">
                                          <p:val>
                                            <p:strVal val="#ppt_x"/>
                                          </p:val>
                                        </p:tav>
                                        <p:tav tm="100000">
                                          <p:val>
                                            <p:strVal val="#ppt_x"/>
                                          </p:val>
                                        </p:tav>
                                      </p:tavLst>
                                    </p:anim>
                                    <p:anim calcmode="lin" valueType="num">
                                      <p:cBhvr additive="base">
                                        <p:cTn id="29" dur="500" fill="hold"/>
                                        <p:tgtEl>
                                          <p:spTgt spid="122"/>
                                        </p:tgtEl>
                                        <p:attrNameLst>
                                          <p:attrName>ppt_y</p:attrName>
                                        </p:attrNameLst>
                                      </p:cBhvr>
                                      <p:tavLst>
                                        <p:tav tm="0">
                                          <p:val>
                                            <p:strVal val="1+#ppt_h/2"/>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81"/>
                                        </p:tgtEl>
                                        <p:attrNameLst>
                                          <p:attrName>style.visibility</p:attrName>
                                        </p:attrNameLst>
                                      </p:cBhvr>
                                      <p:to>
                                        <p:strVal val="visible"/>
                                      </p:to>
                                    </p:set>
                                    <p:anim calcmode="lin" valueType="num">
                                      <p:cBhvr>
                                        <p:cTn id="32" dur="500" fill="hold"/>
                                        <p:tgtEl>
                                          <p:spTgt spid="81"/>
                                        </p:tgtEl>
                                        <p:attrNameLst>
                                          <p:attrName>ppt_w</p:attrName>
                                        </p:attrNameLst>
                                      </p:cBhvr>
                                      <p:tavLst>
                                        <p:tav tm="0">
                                          <p:val>
                                            <p:fltVal val="0"/>
                                          </p:val>
                                        </p:tav>
                                        <p:tav tm="100000">
                                          <p:val>
                                            <p:strVal val="#ppt_w"/>
                                          </p:val>
                                        </p:tav>
                                      </p:tavLst>
                                    </p:anim>
                                    <p:anim calcmode="lin" valueType="num">
                                      <p:cBhvr>
                                        <p:cTn id="33" dur="500" fill="hold"/>
                                        <p:tgtEl>
                                          <p:spTgt spid="81"/>
                                        </p:tgtEl>
                                        <p:attrNameLst>
                                          <p:attrName>ppt_h</p:attrName>
                                        </p:attrNameLst>
                                      </p:cBhvr>
                                      <p:tavLst>
                                        <p:tav tm="0">
                                          <p:val>
                                            <p:fltVal val="0"/>
                                          </p:val>
                                        </p:tav>
                                        <p:tav tm="100000">
                                          <p:val>
                                            <p:strVal val="#ppt_h"/>
                                          </p:val>
                                        </p:tav>
                                      </p:tavLst>
                                    </p:anim>
                                    <p:animEffect transition="in" filter="fade">
                                      <p:cBhvr>
                                        <p:cTn id="34" dur="500"/>
                                        <p:tgtEl>
                                          <p:spTgt spid="81"/>
                                        </p:tgtEl>
                                      </p:cBhvr>
                                    </p:animEffect>
                                  </p:childTnLst>
                                </p:cTn>
                              </p:par>
                            </p:childTnLst>
                          </p:cTn>
                        </p:par>
                        <p:par>
                          <p:cTn id="35" fill="hold">
                            <p:stCondLst>
                              <p:cond delay="2000"/>
                            </p:stCondLst>
                            <p:childTnLst>
                              <p:par>
                                <p:cTn id="36" presetID="2" presetClass="entr" presetSubtype="4" accel="50000" decel="50000" fill="hold" nodeType="afterEffect">
                                  <p:stCondLst>
                                    <p:cond delay="0"/>
                                  </p:stCondLst>
                                  <p:childTnLst>
                                    <p:set>
                                      <p:cBhvr>
                                        <p:cTn id="37" dur="1" fill="hold">
                                          <p:stCondLst>
                                            <p:cond delay="0"/>
                                          </p:stCondLst>
                                        </p:cTn>
                                        <p:tgtEl>
                                          <p:spTgt spid="123"/>
                                        </p:tgtEl>
                                        <p:attrNameLst>
                                          <p:attrName>style.visibility</p:attrName>
                                        </p:attrNameLst>
                                      </p:cBhvr>
                                      <p:to>
                                        <p:strVal val="visible"/>
                                      </p:to>
                                    </p:set>
                                    <p:anim calcmode="lin" valueType="num">
                                      <p:cBhvr additive="base">
                                        <p:cTn id="38" dur="500" fill="hold"/>
                                        <p:tgtEl>
                                          <p:spTgt spid="123"/>
                                        </p:tgtEl>
                                        <p:attrNameLst>
                                          <p:attrName>ppt_x</p:attrName>
                                        </p:attrNameLst>
                                      </p:cBhvr>
                                      <p:tavLst>
                                        <p:tav tm="0">
                                          <p:val>
                                            <p:strVal val="#ppt_x"/>
                                          </p:val>
                                        </p:tav>
                                        <p:tav tm="100000">
                                          <p:val>
                                            <p:strVal val="#ppt_x"/>
                                          </p:val>
                                        </p:tav>
                                      </p:tavLst>
                                    </p:anim>
                                    <p:anim calcmode="lin" valueType="num">
                                      <p:cBhvr additive="base">
                                        <p:cTn id="39" dur="500" fill="hold"/>
                                        <p:tgtEl>
                                          <p:spTgt spid="123"/>
                                        </p:tgtEl>
                                        <p:attrNameLst>
                                          <p:attrName>ppt_y</p:attrName>
                                        </p:attrNameLst>
                                      </p:cBhvr>
                                      <p:tavLst>
                                        <p:tav tm="0">
                                          <p:val>
                                            <p:strVal val="1+#ppt_h/2"/>
                                          </p:val>
                                        </p:tav>
                                        <p:tav tm="100000">
                                          <p:val>
                                            <p:strVal val="#ppt_y"/>
                                          </p:val>
                                        </p:tav>
                                      </p:tavLst>
                                    </p:anim>
                                  </p:childTnLst>
                                </p:cTn>
                              </p:par>
                              <p:par>
                                <p:cTn id="40" presetID="53" presetClass="entr" presetSubtype="16" fill="hold" nodeType="withEffect">
                                  <p:stCondLst>
                                    <p:cond delay="0"/>
                                  </p:stCondLst>
                                  <p:childTnLst>
                                    <p:set>
                                      <p:cBhvr>
                                        <p:cTn id="41" dur="1" fill="hold">
                                          <p:stCondLst>
                                            <p:cond delay="0"/>
                                          </p:stCondLst>
                                        </p:cTn>
                                        <p:tgtEl>
                                          <p:spTgt spid="82"/>
                                        </p:tgtEl>
                                        <p:attrNameLst>
                                          <p:attrName>style.visibility</p:attrName>
                                        </p:attrNameLst>
                                      </p:cBhvr>
                                      <p:to>
                                        <p:strVal val="visible"/>
                                      </p:to>
                                    </p:set>
                                    <p:anim calcmode="lin" valueType="num">
                                      <p:cBhvr>
                                        <p:cTn id="42" dur="500" fill="hold"/>
                                        <p:tgtEl>
                                          <p:spTgt spid="82"/>
                                        </p:tgtEl>
                                        <p:attrNameLst>
                                          <p:attrName>ppt_w</p:attrName>
                                        </p:attrNameLst>
                                      </p:cBhvr>
                                      <p:tavLst>
                                        <p:tav tm="0">
                                          <p:val>
                                            <p:fltVal val="0"/>
                                          </p:val>
                                        </p:tav>
                                        <p:tav tm="100000">
                                          <p:val>
                                            <p:strVal val="#ppt_w"/>
                                          </p:val>
                                        </p:tav>
                                      </p:tavLst>
                                    </p:anim>
                                    <p:anim calcmode="lin" valueType="num">
                                      <p:cBhvr>
                                        <p:cTn id="43" dur="500" fill="hold"/>
                                        <p:tgtEl>
                                          <p:spTgt spid="82"/>
                                        </p:tgtEl>
                                        <p:attrNameLst>
                                          <p:attrName>ppt_h</p:attrName>
                                        </p:attrNameLst>
                                      </p:cBhvr>
                                      <p:tavLst>
                                        <p:tav tm="0">
                                          <p:val>
                                            <p:fltVal val="0"/>
                                          </p:val>
                                        </p:tav>
                                        <p:tav tm="100000">
                                          <p:val>
                                            <p:strVal val="#ppt_h"/>
                                          </p:val>
                                        </p:tav>
                                      </p:tavLst>
                                    </p:anim>
                                    <p:animEffect transition="in" filter="fade">
                                      <p:cBhvr>
                                        <p:cTn id="44" dur="500"/>
                                        <p:tgtEl>
                                          <p:spTgt spid="82"/>
                                        </p:tgtEl>
                                      </p:cBhvr>
                                    </p:animEffect>
                                  </p:childTnLst>
                                </p:cTn>
                              </p:par>
                            </p:childTnLst>
                          </p:cTn>
                        </p:par>
                        <p:par>
                          <p:cTn id="45" fill="hold">
                            <p:stCondLst>
                              <p:cond delay="2500"/>
                            </p:stCondLst>
                            <p:childTnLst>
                              <p:par>
                                <p:cTn id="46" presetID="2" presetClass="entr" presetSubtype="4" accel="50000" decel="50000" fill="hold" nodeType="afterEffect">
                                  <p:stCondLst>
                                    <p:cond delay="0"/>
                                  </p:stCondLst>
                                  <p:childTnLst>
                                    <p:set>
                                      <p:cBhvr>
                                        <p:cTn id="47" dur="1" fill="hold">
                                          <p:stCondLst>
                                            <p:cond delay="0"/>
                                          </p:stCondLst>
                                        </p:cTn>
                                        <p:tgtEl>
                                          <p:spTgt spid="124"/>
                                        </p:tgtEl>
                                        <p:attrNameLst>
                                          <p:attrName>style.visibility</p:attrName>
                                        </p:attrNameLst>
                                      </p:cBhvr>
                                      <p:to>
                                        <p:strVal val="visible"/>
                                      </p:to>
                                    </p:set>
                                    <p:anim calcmode="lin" valueType="num">
                                      <p:cBhvr additive="base">
                                        <p:cTn id="48" dur="500" fill="hold"/>
                                        <p:tgtEl>
                                          <p:spTgt spid="124"/>
                                        </p:tgtEl>
                                        <p:attrNameLst>
                                          <p:attrName>ppt_x</p:attrName>
                                        </p:attrNameLst>
                                      </p:cBhvr>
                                      <p:tavLst>
                                        <p:tav tm="0">
                                          <p:val>
                                            <p:strVal val="#ppt_x"/>
                                          </p:val>
                                        </p:tav>
                                        <p:tav tm="100000">
                                          <p:val>
                                            <p:strVal val="#ppt_x"/>
                                          </p:val>
                                        </p:tav>
                                      </p:tavLst>
                                    </p:anim>
                                    <p:anim calcmode="lin" valueType="num">
                                      <p:cBhvr additive="base">
                                        <p:cTn id="49" dur="500" fill="hold"/>
                                        <p:tgtEl>
                                          <p:spTgt spid="124"/>
                                        </p:tgtEl>
                                        <p:attrNameLst>
                                          <p:attrName>ppt_y</p:attrName>
                                        </p:attrNameLst>
                                      </p:cBhvr>
                                      <p:tavLst>
                                        <p:tav tm="0">
                                          <p:val>
                                            <p:strVal val="1+#ppt_h/2"/>
                                          </p:val>
                                        </p:tav>
                                        <p:tav tm="100000">
                                          <p:val>
                                            <p:strVal val="#ppt_y"/>
                                          </p:val>
                                        </p:tav>
                                      </p:tavLst>
                                    </p:anim>
                                  </p:childTnLst>
                                </p:cTn>
                              </p:par>
                              <p:par>
                                <p:cTn id="50" presetID="53" presetClass="entr" presetSubtype="16" fill="hold" nodeType="withEffect">
                                  <p:stCondLst>
                                    <p:cond delay="0"/>
                                  </p:stCondLst>
                                  <p:childTnLst>
                                    <p:set>
                                      <p:cBhvr>
                                        <p:cTn id="51" dur="1" fill="hold">
                                          <p:stCondLst>
                                            <p:cond delay="0"/>
                                          </p:stCondLst>
                                        </p:cTn>
                                        <p:tgtEl>
                                          <p:spTgt spid="118"/>
                                        </p:tgtEl>
                                        <p:attrNameLst>
                                          <p:attrName>style.visibility</p:attrName>
                                        </p:attrNameLst>
                                      </p:cBhvr>
                                      <p:to>
                                        <p:strVal val="visible"/>
                                      </p:to>
                                    </p:set>
                                    <p:anim calcmode="lin" valueType="num">
                                      <p:cBhvr>
                                        <p:cTn id="52" dur="500" fill="hold"/>
                                        <p:tgtEl>
                                          <p:spTgt spid="118"/>
                                        </p:tgtEl>
                                        <p:attrNameLst>
                                          <p:attrName>ppt_w</p:attrName>
                                        </p:attrNameLst>
                                      </p:cBhvr>
                                      <p:tavLst>
                                        <p:tav tm="0">
                                          <p:val>
                                            <p:fltVal val="0"/>
                                          </p:val>
                                        </p:tav>
                                        <p:tav tm="100000">
                                          <p:val>
                                            <p:strVal val="#ppt_w"/>
                                          </p:val>
                                        </p:tav>
                                      </p:tavLst>
                                    </p:anim>
                                    <p:anim calcmode="lin" valueType="num">
                                      <p:cBhvr>
                                        <p:cTn id="53" dur="500" fill="hold"/>
                                        <p:tgtEl>
                                          <p:spTgt spid="118"/>
                                        </p:tgtEl>
                                        <p:attrNameLst>
                                          <p:attrName>ppt_h</p:attrName>
                                        </p:attrNameLst>
                                      </p:cBhvr>
                                      <p:tavLst>
                                        <p:tav tm="0">
                                          <p:val>
                                            <p:fltVal val="0"/>
                                          </p:val>
                                        </p:tav>
                                        <p:tav tm="100000">
                                          <p:val>
                                            <p:strVal val="#ppt_h"/>
                                          </p:val>
                                        </p:tav>
                                      </p:tavLst>
                                    </p:anim>
                                    <p:animEffect transition="in" filter="fade">
                                      <p:cBhvr>
                                        <p:cTn id="54" dur="500"/>
                                        <p:tgtEl>
                                          <p:spTgt spid="118"/>
                                        </p:tgtEl>
                                      </p:cBhvr>
                                    </p:animEffect>
                                  </p:childTnLst>
                                </p:cTn>
                              </p:par>
                            </p:childTnLst>
                          </p:cTn>
                        </p:par>
                        <p:par>
                          <p:cTn id="55" fill="hold">
                            <p:stCondLst>
                              <p:cond delay="3000"/>
                            </p:stCondLst>
                            <p:childTnLst>
                              <p:par>
                                <p:cTn id="56" presetID="2" presetClass="entr" presetSubtype="4" accel="50000" decel="50000" fill="hold" nodeType="afterEffect">
                                  <p:stCondLst>
                                    <p:cond delay="0"/>
                                  </p:stCondLst>
                                  <p:childTnLst>
                                    <p:set>
                                      <p:cBhvr>
                                        <p:cTn id="57" dur="1" fill="hold">
                                          <p:stCondLst>
                                            <p:cond delay="0"/>
                                          </p:stCondLst>
                                        </p:cTn>
                                        <p:tgtEl>
                                          <p:spTgt spid="125"/>
                                        </p:tgtEl>
                                        <p:attrNameLst>
                                          <p:attrName>style.visibility</p:attrName>
                                        </p:attrNameLst>
                                      </p:cBhvr>
                                      <p:to>
                                        <p:strVal val="visible"/>
                                      </p:to>
                                    </p:set>
                                    <p:anim calcmode="lin" valueType="num">
                                      <p:cBhvr additive="base">
                                        <p:cTn id="58" dur="500" fill="hold"/>
                                        <p:tgtEl>
                                          <p:spTgt spid="125"/>
                                        </p:tgtEl>
                                        <p:attrNameLst>
                                          <p:attrName>ppt_x</p:attrName>
                                        </p:attrNameLst>
                                      </p:cBhvr>
                                      <p:tavLst>
                                        <p:tav tm="0">
                                          <p:val>
                                            <p:strVal val="#ppt_x"/>
                                          </p:val>
                                        </p:tav>
                                        <p:tav tm="100000">
                                          <p:val>
                                            <p:strVal val="#ppt_x"/>
                                          </p:val>
                                        </p:tav>
                                      </p:tavLst>
                                    </p:anim>
                                    <p:anim calcmode="lin" valueType="num">
                                      <p:cBhvr additive="base">
                                        <p:cTn id="59" dur="500" fill="hold"/>
                                        <p:tgtEl>
                                          <p:spTgt spid="125"/>
                                        </p:tgtEl>
                                        <p:attrNameLst>
                                          <p:attrName>ppt_y</p:attrName>
                                        </p:attrNameLst>
                                      </p:cBhvr>
                                      <p:tavLst>
                                        <p:tav tm="0">
                                          <p:val>
                                            <p:strVal val="1+#ppt_h/2"/>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87"/>
                                        </p:tgtEl>
                                        <p:attrNameLst>
                                          <p:attrName>style.visibility</p:attrName>
                                        </p:attrNameLst>
                                      </p:cBhvr>
                                      <p:to>
                                        <p:strVal val="visible"/>
                                      </p:to>
                                    </p:set>
                                    <p:anim calcmode="lin" valueType="num">
                                      <p:cBhvr>
                                        <p:cTn id="62" dur="500" fill="hold"/>
                                        <p:tgtEl>
                                          <p:spTgt spid="87"/>
                                        </p:tgtEl>
                                        <p:attrNameLst>
                                          <p:attrName>ppt_w</p:attrName>
                                        </p:attrNameLst>
                                      </p:cBhvr>
                                      <p:tavLst>
                                        <p:tav tm="0">
                                          <p:val>
                                            <p:fltVal val="0"/>
                                          </p:val>
                                        </p:tav>
                                        <p:tav tm="100000">
                                          <p:val>
                                            <p:strVal val="#ppt_w"/>
                                          </p:val>
                                        </p:tav>
                                      </p:tavLst>
                                    </p:anim>
                                    <p:anim calcmode="lin" valueType="num">
                                      <p:cBhvr>
                                        <p:cTn id="63" dur="500" fill="hold"/>
                                        <p:tgtEl>
                                          <p:spTgt spid="87"/>
                                        </p:tgtEl>
                                        <p:attrNameLst>
                                          <p:attrName>ppt_h</p:attrName>
                                        </p:attrNameLst>
                                      </p:cBhvr>
                                      <p:tavLst>
                                        <p:tav tm="0">
                                          <p:val>
                                            <p:fltVal val="0"/>
                                          </p:val>
                                        </p:tav>
                                        <p:tav tm="100000">
                                          <p:val>
                                            <p:strVal val="#ppt_h"/>
                                          </p:val>
                                        </p:tav>
                                      </p:tavLst>
                                    </p:anim>
                                    <p:animEffect transition="in" filter="fade">
                                      <p:cBhvr>
                                        <p:cTn id="64" dur="500"/>
                                        <p:tgtEl>
                                          <p:spTgt spid="87"/>
                                        </p:tgtEl>
                                      </p:cBhvr>
                                    </p:animEffect>
                                  </p:childTnLst>
                                </p:cTn>
                              </p:par>
                            </p:childTnLst>
                          </p:cTn>
                        </p:par>
                        <p:par>
                          <p:cTn id="65" fill="hold">
                            <p:stCondLst>
                              <p:cond delay="3500"/>
                            </p:stCondLst>
                            <p:childTnLst>
                              <p:par>
                                <p:cTn id="66" presetID="2" presetClass="entr" presetSubtype="4" accel="50000" decel="50000" fill="hold" nodeType="afterEffect">
                                  <p:stCondLst>
                                    <p:cond delay="0"/>
                                  </p:stCondLst>
                                  <p:childTnLst>
                                    <p:set>
                                      <p:cBhvr>
                                        <p:cTn id="67" dur="1" fill="hold">
                                          <p:stCondLst>
                                            <p:cond delay="0"/>
                                          </p:stCondLst>
                                        </p:cTn>
                                        <p:tgtEl>
                                          <p:spTgt spid="126"/>
                                        </p:tgtEl>
                                        <p:attrNameLst>
                                          <p:attrName>style.visibility</p:attrName>
                                        </p:attrNameLst>
                                      </p:cBhvr>
                                      <p:to>
                                        <p:strVal val="visible"/>
                                      </p:to>
                                    </p:set>
                                    <p:anim calcmode="lin" valueType="num">
                                      <p:cBhvr additive="base">
                                        <p:cTn id="68" dur="500" fill="hold"/>
                                        <p:tgtEl>
                                          <p:spTgt spid="126"/>
                                        </p:tgtEl>
                                        <p:attrNameLst>
                                          <p:attrName>ppt_x</p:attrName>
                                        </p:attrNameLst>
                                      </p:cBhvr>
                                      <p:tavLst>
                                        <p:tav tm="0">
                                          <p:val>
                                            <p:strVal val="#ppt_x"/>
                                          </p:val>
                                        </p:tav>
                                        <p:tav tm="100000">
                                          <p:val>
                                            <p:strVal val="#ppt_x"/>
                                          </p:val>
                                        </p:tav>
                                      </p:tavLst>
                                    </p:anim>
                                    <p:anim calcmode="lin" valueType="num">
                                      <p:cBhvr additive="base">
                                        <p:cTn id="69" dur="500" fill="hold"/>
                                        <p:tgtEl>
                                          <p:spTgt spid="126"/>
                                        </p:tgtEl>
                                        <p:attrNameLst>
                                          <p:attrName>ppt_y</p:attrName>
                                        </p:attrNameLst>
                                      </p:cBhvr>
                                      <p:tavLst>
                                        <p:tav tm="0">
                                          <p:val>
                                            <p:strVal val="1+#ppt_h/2"/>
                                          </p:val>
                                        </p:tav>
                                        <p:tav tm="100000">
                                          <p:val>
                                            <p:strVal val="#ppt_y"/>
                                          </p:val>
                                        </p:tav>
                                      </p:tavLst>
                                    </p:anim>
                                  </p:childTnLst>
                                </p:cTn>
                              </p:par>
                              <p:par>
                                <p:cTn id="70" presetID="2" presetClass="entr" presetSubtype="1" accel="50000" decel="50000" fill="hold" nodeType="withEffect">
                                  <p:stCondLst>
                                    <p:cond delay="0"/>
                                  </p:stCondLst>
                                  <p:childTnLst>
                                    <p:set>
                                      <p:cBhvr>
                                        <p:cTn id="71" dur="1" fill="hold">
                                          <p:stCondLst>
                                            <p:cond delay="0"/>
                                          </p:stCondLst>
                                        </p:cTn>
                                        <p:tgtEl>
                                          <p:spTgt spid="97"/>
                                        </p:tgtEl>
                                        <p:attrNameLst>
                                          <p:attrName>style.visibility</p:attrName>
                                        </p:attrNameLst>
                                      </p:cBhvr>
                                      <p:to>
                                        <p:strVal val="visible"/>
                                      </p:to>
                                    </p:set>
                                    <p:anim calcmode="lin" valueType="num">
                                      <p:cBhvr additive="base">
                                        <p:cTn id="72" dur="500" fill="hold"/>
                                        <p:tgtEl>
                                          <p:spTgt spid="97"/>
                                        </p:tgtEl>
                                        <p:attrNameLst>
                                          <p:attrName>ppt_x</p:attrName>
                                        </p:attrNameLst>
                                      </p:cBhvr>
                                      <p:tavLst>
                                        <p:tav tm="0">
                                          <p:val>
                                            <p:strVal val="#ppt_x"/>
                                          </p:val>
                                        </p:tav>
                                        <p:tav tm="100000">
                                          <p:val>
                                            <p:strVal val="#ppt_x"/>
                                          </p:val>
                                        </p:tav>
                                      </p:tavLst>
                                    </p:anim>
                                    <p:anim calcmode="lin" valueType="num">
                                      <p:cBhvr additive="base">
                                        <p:cTn id="73" dur="500" fill="hold"/>
                                        <p:tgtEl>
                                          <p:spTgt spid="97"/>
                                        </p:tgtEl>
                                        <p:attrNameLst>
                                          <p:attrName>ppt_y</p:attrName>
                                        </p:attrNameLst>
                                      </p:cBhvr>
                                      <p:tavLst>
                                        <p:tav tm="0">
                                          <p:val>
                                            <p:strVal val="0-#ppt_h/2"/>
                                          </p:val>
                                        </p:tav>
                                        <p:tav tm="100000">
                                          <p:val>
                                            <p:strVal val="#ppt_y"/>
                                          </p:val>
                                        </p:tav>
                                      </p:tavLst>
                                    </p:anim>
                                  </p:childTnLst>
                                </p:cTn>
                              </p:par>
                            </p:childTnLst>
                          </p:cTn>
                        </p:par>
                        <p:par>
                          <p:cTn id="74" fill="hold">
                            <p:stCondLst>
                              <p:cond delay="4000"/>
                            </p:stCondLst>
                            <p:childTnLst>
                              <p:par>
                                <p:cTn id="75" presetID="2" presetClass="entr" presetSubtype="4" accel="50000" decel="50000"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500" fill="hold"/>
                                        <p:tgtEl>
                                          <p:spTgt spid="51"/>
                                        </p:tgtEl>
                                        <p:attrNameLst>
                                          <p:attrName>ppt_x</p:attrName>
                                        </p:attrNameLst>
                                      </p:cBhvr>
                                      <p:tavLst>
                                        <p:tav tm="0">
                                          <p:val>
                                            <p:strVal val="#ppt_x"/>
                                          </p:val>
                                        </p:tav>
                                        <p:tav tm="100000">
                                          <p:val>
                                            <p:strVal val="#ppt_x"/>
                                          </p:val>
                                        </p:tav>
                                      </p:tavLst>
                                    </p:anim>
                                    <p:anim calcmode="lin" valueType="num">
                                      <p:cBhvr additive="base">
                                        <p:cTn id="78" dur="500" fill="hold"/>
                                        <p:tgtEl>
                                          <p:spTgt spid="51"/>
                                        </p:tgtEl>
                                        <p:attrNameLst>
                                          <p:attrName>ppt_y</p:attrName>
                                        </p:attrNameLst>
                                      </p:cBhvr>
                                      <p:tavLst>
                                        <p:tav tm="0">
                                          <p:val>
                                            <p:strVal val="1+#ppt_h/2"/>
                                          </p:val>
                                        </p:tav>
                                        <p:tav tm="100000">
                                          <p:val>
                                            <p:strVal val="#ppt_y"/>
                                          </p:val>
                                        </p:tav>
                                      </p:tavLst>
                                    </p:anim>
                                  </p:childTnLst>
                                </p:cTn>
                              </p:par>
                            </p:childTnLst>
                          </p:cTn>
                        </p:par>
                        <p:par>
                          <p:cTn id="79" fill="hold">
                            <p:stCondLst>
                              <p:cond delay="4500"/>
                            </p:stCondLst>
                            <p:childTnLst>
                              <p:par>
                                <p:cTn id="80" presetID="13" presetClass="entr" presetSubtype="16" fill="hold" nodeType="afterEffect">
                                  <p:stCondLst>
                                    <p:cond delay="0"/>
                                  </p:stCondLst>
                                  <p:childTnLst>
                                    <p:set>
                                      <p:cBhvr>
                                        <p:cTn id="81" dur="1" fill="hold">
                                          <p:stCondLst>
                                            <p:cond delay="0"/>
                                          </p:stCondLst>
                                        </p:cTn>
                                        <p:tgtEl>
                                          <p:spTgt spid="120"/>
                                        </p:tgtEl>
                                        <p:attrNameLst>
                                          <p:attrName>style.visibility</p:attrName>
                                        </p:attrNameLst>
                                      </p:cBhvr>
                                      <p:to>
                                        <p:strVal val="visible"/>
                                      </p:to>
                                    </p:set>
                                    <p:animEffect transition="in" filter="plus(in)">
                                      <p:cBhvr>
                                        <p:cTn id="82" dur="500"/>
                                        <p:tgtEl>
                                          <p:spTgt spid="120"/>
                                        </p:tgtEl>
                                      </p:cBhvr>
                                    </p:animEffect>
                                  </p:childTnLst>
                                </p:cTn>
                              </p:par>
                            </p:childTnLst>
                          </p:cTn>
                        </p:par>
                        <p:par>
                          <p:cTn id="83" fill="hold">
                            <p:stCondLst>
                              <p:cond delay="5000"/>
                            </p:stCondLst>
                            <p:childTnLst>
                              <p:par>
                                <p:cTn id="84" presetID="10" presetClass="entr" presetSubtype="0" fill="hold" grpId="0" nodeType="afterEffect">
                                  <p:stCondLst>
                                    <p:cond delay="0"/>
                                  </p:stCondLst>
                                  <p:childTnLst>
                                    <p:set>
                                      <p:cBhvr>
                                        <p:cTn id="85" dur="1" fill="hold">
                                          <p:stCondLst>
                                            <p:cond delay="0"/>
                                          </p:stCondLst>
                                        </p:cTn>
                                        <p:tgtEl>
                                          <p:spTgt spid="128"/>
                                        </p:tgtEl>
                                        <p:attrNameLst>
                                          <p:attrName>style.visibility</p:attrName>
                                        </p:attrNameLst>
                                      </p:cBhvr>
                                      <p:to>
                                        <p:strVal val="visible"/>
                                      </p:to>
                                    </p:set>
                                    <p:animEffect transition="in" filter="fade">
                                      <p:cBhvr>
                                        <p:cTn id="86" dur="500"/>
                                        <p:tgtEl>
                                          <p:spTgt spid="12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31"/>
                                        </p:tgtEl>
                                        <p:attrNameLst>
                                          <p:attrName>style.visibility</p:attrName>
                                        </p:attrNameLst>
                                      </p:cBhvr>
                                      <p:to>
                                        <p:strVal val="visible"/>
                                      </p:to>
                                    </p:set>
                                    <p:animEffect transition="in" filter="fade">
                                      <p:cBhvr>
                                        <p:cTn id="89" dur="500"/>
                                        <p:tgtEl>
                                          <p:spTgt spid="13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29"/>
                                        </p:tgtEl>
                                        <p:attrNameLst>
                                          <p:attrName>style.visibility</p:attrName>
                                        </p:attrNameLst>
                                      </p:cBhvr>
                                      <p:to>
                                        <p:strVal val="visible"/>
                                      </p:to>
                                    </p:set>
                                    <p:animEffect transition="in" filter="fade">
                                      <p:cBhvr>
                                        <p:cTn id="92" dur="500"/>
                                        <p:tgtEl>
                                          <p:spTgt spid="129"/>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32"/>
                                        </p:tgtEl>
                                        <p:attrNameLst>
                                          <p:attrName>style.visibility</p:attrName>
                                        </p:attrNameLst>
                                      </p:cBhvr>
                                      <p:to>
                                        <p:strVal val="visible"/>
                                      </p:to>
                                    </p:set>
                                    <p:animEffect transition="in" filter="fade">
                                      <p:cBhvr>
                                        <p:cTn id="95" dur="500"/>
                                        <p:tgtEl>
                                          <p:spTgt spid="13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30"/>
                                        </p:tgtEl>
                                        <p:attrNameLst>
                                          <p:attrName>style.visibility</p:attrName>
                                        </p:attrNameLst>
                                      </p:cBhvr>
                                      <p:to>
                                        <p:strVal val="visible"/>
                                      </p:to>
                                    </p:set>
                                    <p:animEffect transition="in" filter="fade">
                                      <p:cBhvr>
                                        <p:cTn id="98" dur="500"/>
                                        <p:tgtEl>
                                          <p:spTgt spid="13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33"/>
                                        </p:tgtEl>
                                        <p:attrNameLst>
                                          <p:attrName>style.visibility</p:attrName>
                                        </p:attrNameLst>
                                      </p:cBhvr>
                                      <p:to>
                                        <p:strVal val="visible"/>
                                      </p:to>
                                    </p:set>
                                    <p:animEffect transition="in" filter="fade">
                                      <p:cBhvr>
                                        <p:cTn id="101"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128" grpId="0"/>
      <p:bldP spid="129" grpId="0"/>
      <p:bldP spid="130" grpId="0"/>
      <p:bldP spid="131" grpId="0"/>
      <p:bldP spid="132" grpId="0"/>
      <p:bldP spid="1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Freeform 9"/>
          <p:cNvSpPr/>
          <p:nvPr/>
        </p:nvSpPr>
        <p:spPr bwMode="auto">
          <a:xfrm>
            <a:off x="3716869" y="1811797"/>
            <a:ext cx="4762500" cy="5046204"/>
          </a:xfrm>
          <a:custGeom>
            <a:avLst/>
            <a:gdLst>
              <a:gd name="connsiteX0" fmla="*/ 2953 w 10000"/>
              <a:gd name="connsiteY0" fmla="*/ 1410 h 9051"/>
              <a:gd name="connsiteX1" fmla="*/ 3446 w 10000"/>
              <a:gd name="connsiteY1" fmla="*/ 1622 h 9051"/>
              <a:gd name="connsiteX2" fmla="*/ 3451 w 10000"/>
              <a:gd name="connsiteY2" fmla="*/ 1622 h 9051"/>
              <a:gd name="connsiteX3" fmla="*/ 3455 w 10000"/>
              <a:gd name="connsiteY3" fmla="*/ 1625 h 9051"/>
              <a:gd name="connsiteX4" fmla="*/ 3835 w 10000"/>
              <a:gd name="connsiteY4" fmla="*/ 1897 h 9051"/>
              <a:gd name="connsiteX5" fmla="*/ 3885 w 10000"/>
              <a:gd name="connsiteY5" fmla="*/ 1957 h 9051"/>
              <a:gd name="connsiteX6" fmla="*/ 3890 w 10000"/>
              <a:gd name="connsiteY6" fmla="*/ 1957 h 9051"/>
              <a:gd name="connsiteX7" fmla="*/ 4337 w 10000"/>
              <a:gd name="connsiteY7" fmla="*/ 2704 h 9051"/>
              <a:gd name="connsiteX8" fmla="*/ 4342 w 10000"/>
              <a:gd name="connsiteY8" fmla="*/ 2718 h 9051"/>
              <a:gd name="connsiteX9" fmla="*/ 4414 w 10000"/>
              <a:gd name="connsiteY9" fmla="*/ 2919 h 9051"/>
              <a:gd name="connsiteX10" fmla="*/ 4414 w 10000"/>
              <a:gd name="connsiteY10" fmla="*/ 2919 h 9051"/>
              <a:gd name="connsiteX11" fmla="*/ 4763 w 10000"/>
              <a:gd name="connsiteY11" fmla="*/ 4217 h 9051"/>
              <a:gd name="connsiteX12" fmla="*/ 4853 w 10000"/>
              <a:gd name="connsiteY12" fmla="*/ 4756 h 9051"/>
              <a:gd name="connsiteX13" fmla="*/ 4996 w 10000"/>
              <a:gd name="connsiteY13" fmla="*/ 0 h 9051"/>
              <a:gd name="connsiteX14" fmla="*/ 5152 w 10000"/>
              <a:gd name="connsiteY14" fmla="*/ 4756 h 9051"/>
              <a:gd name="connsiteX15" fmla="*/ 5242 w 10000"/>
              <a:gd name="connsiteY15" fmla="*/ 4217 h 9051"/>
              <a:gd name="connsiteX16" fmla="*/ 5590 w 10000"/>
              <a:gd name="connsiteY16" fmla="*/ 2919 h 9051"/>
              <a:gd name="connsiteX17" fmla="*/ 5590 w 10000"/>
              <a:gd name="connsiteY17" fmla="*/ 2919 h 9051"/>
              <a:gd name="connsiteX18" fmla="*/ 5663 w 10000"/>
              <a:gd name="connsiteY18" fmla="*/ 2718 h 9051"/>
              <a:gd name="connsiteX19" fmla="*/ 5667 w 10000"/>
              <a:gd name="connsiteY19" fmla="*/ 2704 h 9051"/>
              <a:gd name="connsiteX20" fmla="*/ 6115 w 10000"/>
              <a:gd name="connsiteY20" fmla="*/ 1957 h 9051"/>
              <a:gd name="connsiteX21" fmla="*/ 6115 w 10000"/>
              <a:gd name="connsiteY21" fmla="*/ 1957 h 9051"/>
              <a:gd name="connsiteX22" fmla="*/ 6119 w 10000"/>
              <a:gd name="connsiteY22" fmla="*/ 1953 h 9051"/>
              <a:gd name="connsiteX23" fmla="*/ 6128 w 10000"/>
              <a:gd name="connsiteY23" fmla="*/ 1939 h 9051"/>
              <a:gd name="connsiteX24" fmla="*/ 6169 w 10000"/>
              <a:gd name="connsiteY24" fmla="*/ 1897 h 9051"/>
              <a:gd name="connsiteX25" fmla="*/ 7051 w 10000"/>
              <a:gd name="connsiteY25" fmla="*/ 1410 h 9051"/>
              <a:gd name="connsiteX26" fmla="*/ 7056 w 10000"/>
              <a:gd name="connsiteY26" fmla="*/ 1410 h 9051"/>
              <a:gd name="connsiteX27" fmla="*/ 7399 w 10000"/>
              <a:gd name="connsiteY27" fmla="*/ 1361 h 9051"/>
              <a:gd name="connsiteX28" fmla="*/ 7417 w 10000"/>
              <a:gd name="connsiteY28" fmla="*/ 1361 h 9051"/>
              <a:gd name="connsiteX29" fmla="*/ 7544 w 10000"/>
              <a:gd name="connsiteY29" fmla="*/ 1354 h 9051"/>
              <a:gd name="connsiteX30" fmla="*/ 8824 w 10000"/>
              <a:gd name="connsiteY30" fmla="*/ 698 h 9051"/>
              <a:gd name="connsiteX31" fmla="*/ 7562 w 10000"/>
              <a:gd name="connsiteY31" fmla="*/ 1424 h 9051"/>
              <a:gd name="connsiteX32" fmla="*/ 7558 w 10000"/>
              <a:gd name="connsiteY32" fmla="*/ 1424 h 9051"/>
              <a:gd name="connsiteX33" fmla="*/ 7553 w 10000"/>
              <a:gd name="connsiteY33" fmla="*/ 1424 h 9051"/>
              <a:gd name="connsiteX34" fmla="*/ 7540 w 10000"/>
              <a:gd name="connsiteY34" fmla="*/ 1428 h 9051"/>
              <a:gd name="connsiteX35" fmla="*/ 7531 w 10000"/>
              <a:gd name="connsiteY35" fmla="*/ 1428 h 9051"/>
              <a:gd name="connsiteX36" fmla="*/ 7526 w 10000"/>
              <a:gd name="connsiteY36" fmla="*/ 1428 h 9051"/>
              <a:gd name="connsiteX37" fmla="*/ 7521 w 10000"/>
              <a:gd name="connsiteY37" fmla="*/ 1428 h 9051"/>
              <a:gd name="connsiteX38" fmla="*/ 7517 w 10000"/>
              <a:gd name="connsiteY38" fmla="*/ 1428 h 9051"/>
              <a:gd name="connsiteX39" fmla="*/ 7508 w 10000"/>
              <a:gd name="connsiteY39" fmla="*/ 1431 h 9051"/>
              <a:gd name="connsiteX40" fmla="*/ 7503 w 10000"/>
              <a:gd name="connsiteY40" fmla="*/ 1431 h 9051"/>
              <a:gd name="connsiteX41" fmla="*/ 7422 w 10000"/>
              <a:gd name="connsiteY41" fmla="*/ 1442 h 9051"/>
              <a:gd name="connsiteX42" fmla="*/ 6232 w 10000"/>
              <a:gd name="connsiteY42" fmla="*/ 2016 h 9051"/>
              <a:gd name="connsiteX43" fmla="*/ 5753 w 10000"/>
              <a:gd name="connsiteY43" fmla="*/ 2951 h 9051"/>
              <a:gd name="connsiteX44" fmla="*/ 5355 w 10000"/>
              <a:gd name="connsiteY44" fmla="*/ 4799 h 9051"/>
              <a:gd name="connsiteX45" fmla="*/ 6395 w 10000"/>
              <a:gd name="connsiteY45" fmla="*/ 3177 h 9051"/>
              <a:gd name="connsiteX46" fmla="*/ 6395 w 10000"/>
              <a:gd name="connsiteY46" fmla="*/ 3177 h 9051"/>
              <a:gd name="connsiteX47" fmla="*/ 6400 w 10000"/>
              <a:gd name="connsiteY47" fmla="*/ 3173 h 9051"/>
              <a:gd name="connsiteX48" fmla="*/ 6563 w 10000"/>
              <a:gd name="connsiteY48" fmla="*/ 3071 h 9051"/>
              <a:gd name="connsiteX49" fmla="*/ 7065 w 10000"/>
              <a:gd name="connsiteY49" fmla="*/ 2849 h 9051"/>
              <a:gd name="connsiteX50" fmla="*/ 7983 w 10000"/>
              <a:gd name="connsiteY50" fmla="*/ 2824 h 9051"/>
              <a:gd name="connsiteX51" fmla="*/ 7983 w 10000"/>
              <a:gd name="connsiteY51" fmla="*/ 2824 h 9051"/>
              <a:gd name="connsiteX52" fmla="*/ 8024 w 10000"/>
              <a:gd name="connsiteY52" fmla="*/ 2831 h 9051"/>
              <a:gd name="connsiteX53" fmla="*/ 10000 w 10000"/>
              <a:gd name="connsiteY53" fmla="*/ 2464 h 9051"/>
              <a:gd name="connsiteX54" fmla="*/ 8114 w 10000"/>
              <a:gd name="connsiteY54" fmla="*/ 2919 h 9051"/>
              <a:gd name="connsiteX55" fmla="*/ 8005 w 10000"/>
              <a:gd name="connsiteY55" fmla="*/ 2905 h 9051"/>
              <a:gd name="connsiteX56" fmla="*/ 7965 w 10000"/>
              <a:gd name="connsiteY56" fmla="*/ 2898 h 9051"/>
              <a:gd name="connsiteX57" fmla="*/ 7155 w 10000"/>
              <a:gd name="connsiteY57" fmla="*/ 2937 h 9051"/>
              <a:gd name="connsiteX58" fmla="*/ 6630 w 10000"/>
              <a:gd name="connsiteY58" fmla="*/ 3152 h 9051"/>
              <a:gd name="connsiteX59" fmla="*/ 6481 w 10000"/>
              <a:gd name="connsiteY59" fmla="*/ 3251 h 9051"/>
              <a:gd name="connsiteX60" fmla="*/ 5473 w 10000"/>
              <a:gd name="connsiteY60" fmla="*/ 5303 h 9051"/>
              <a:gd name="connsiteX61" fmla="*/ 5427 w 10000"/>
              <a:gd name="connsiteY61" fmla="*/ 6304 h 9051"/>
              <a:gd name="connsiteX62" fmla="*/ 6811 w 10000"/>
              <a:gd name="connsiteY62" fmla="*/ 4079 h 9051"/>
              <a:gd name="connsiteX63" fmla="*/ 6870 w 10000"/>
              <a:gd name="connsiteY63" fmla="*/ 4037 h 9051"/>
              <a:gd name="connsiteX64" fmla="*/ 6870 w 10000"/>
              <a:gd name="connsiteY64" fmla="*/ 4037 h 9051"/>
              <a:gd name="connsiteX65" fmla="*/ 9091 w 10000"/>
              <a:gd name="connsiteY65" fmla="*/ 3755 h 9051"/>
              <a:gd name="connsiteX66" fmla="*/ 6979 w 10000"/>
              <a:gd name="connsiteY66" fmla="*/ 4118 h 9051"/>
              <a:gd name="connsiteX67" fmla="*/ 6974 w 10000"/>
              <a:gd name="connsiteY67" fmla="*/ 4122 h 9051"/>
              <a:gd name="connsiteX68" fmla="*/ 6938 w 10000"/>
              <a:gd name="connsiteY68" fmla="*/ 4160 h 9051"/>
              <a:gd name="connsiteX69" fmla="*/ 5785 w 10000"/>
              <a:gd name="connsiteY69" fmla="*/ 8148 h 9051"/>
              <a:gd name="connsiteX70" fmla="*/ 6160 w 10000"/>
              <a:gd name="connsiteY70" fmla="*/ 9051 h 9051"/>
              <a:gd name="connsiteX71" fmla="*/ 3844 w 10000"/>
              <a:gd name="connsiteY71" fmla="*/ 9051 h 9051"/>
              <a:gd name="connsiteX72" fmla="*/ 4215 w 10000"/>
              <a:gd name="connsiteY72" fmla="*/ 8148 h 9051"/>
              <a:gd name="connsiteX73" fmla="*/ 3066 w 10000"/>
              <a:gd name="connsiteY73" fmla="*/ 4160 h 9051"/>
              <a:gd name="connsiteX74" fmla="*/ 3057 w 10000"/>
              <a:gd name="connsiteY74" fmla="*/ 4150 h 9051"/>
              <a:gd name="connsiteX75" fmla="*/ 3048 w 10000"/>
              <a:gd name="connsiteY75" fmla="*/ 4143 h 9051"/>
              <a:gd name="connsiteX76" fmla="*/ 3035 w 10000"/>
              <a:gd name="connsiteY76" fmla="*/ 4129 h 9051"/>
              <a:gd name="connsiteX77" fmla="*/ 3026 w 10000"/>
              <a:gd name="connsiteY77" fmla="*/ 4122 h 9051"/>
              <a:gd name="connsiteX78" fmla="*/ 3021 w 10000"/>
              <a:gd name="connsiteY78" fmla="*/ 4118 h 9051"/>
              <a:gd name="connsiteX79" fmla="*/ 914 w 10000"/>
              <a:gd name="connsiteY79" fmla="*/ 3755 h 9051"/>
              <a:gd name="connsiteX80" fmla="*/ 3130 w 10000"/>
              <a:gd name="connsiteY80" fmla="*/ 4033 h 9051"/>
              <a:gd name="connsiteX81" fmla="*/ 3130 w 10000"/>
              <a:gd name="connsiteY81" fmla="*/ 4033 h 9051"/>
              <a:gd name="connsiteX82" fmla="*/ 3134 w 10000"/>
              <a:gd name="connsiteY82" fmla="*/ 4037 h 9051"/>
              <a:gd name="connsiteX83" fmla="*/ 3134 w 10000"/>
              <a:gd name="connsiteY83" fmla="*/ 4037 h 9051"/>
              <a:gd name="connsiteX84" fmla="*/ 3180 w 10000"/>
              <a:gd name="connsiteY84" fmla="*/ 4072 h 9051"/>
              <a:gd name="connsiteX85" fmla="*/ 3180 w 10000"/>
              <a:gd name="connsiteY85" fmla="*/ 4072 h 9051"/>
              <a:gd name="connsiteX86" fmla="*/ 3189 w 10000"/>
              <a:gd name="connsiteY86" fmla="*/ 4079 h 9051"/>
              <a:gd name="connsiteX87" fmla="*/ 4573 w 10000"/>
              <a:gd name="connsiteY87" fmla="*/ 6304 h 9051"/>
              <a:gd name="connsiteX88" fmla="*/ 4532 w 10000"/>
              <a:gd name="connsiteY88" fmla="*/ 5303 h 9051"/>
              <a:gd name="connsiteX89" fmla="*/ 3523 w 10000"/>
              <a:gd name="connsiteY89" fmla="*/ 3251 h 9051"/>
              <a:gd name="connsiteX90" fmla="*/ 3370 w 10000"/>
              <a:gd name="connsiteY90" fmla="*/ 3152 h 9051"/>
              <a:gd name="connsiteX91" fmla="*/ 2845 w 10000"/>
              <a:gd name="connsiteY91" fmla="*/ 2937 h 9051"/>
              <a:gd name="connsiteX92" fmla="*/ 2035 w 10000"/>
              <a:gd name="connsiteY92" fmla="*/ 2898 h 9051"/>
              <a:gd name="connsiteX93" fmla="*/ 1999 w 10000"/>
              <a:gd name="connsiteY93" fmla="*/ 2905 h 9051"/>
              <a:gd name="connsiteX94" fmla="*/ 1891 w 10000"/>
              <a:gd name="connsiteY94" fmla="*/ 2919 h 9051"/>
              <a:gd name="connsiteX95" fmla="*/ 0 w 10000"/>
              <a:gd name="connsiteY95" fmla="*/ 2464 h 9051"/>
              <a:gd name="connsiteX96" fmla="*/ 1981 w 10000"/>
              <a:gd name="connsiteY96" fmla="*/ 2831 h 9051"/>
              <a:gd name="connsiteX97" fmla="*/ 2017 w 10000"/>
              <a:gd name="connsiteY97" fmla="*/ 2824 h 9051"/>
              <a:gd name="connsiteX98" fmla="*/ 2022 w 10000"/>
              <a:gd name="connsiteY98" fmla="*/ 2824 h 9051"/>
              <a:gd name="connsiteX99" fmla="*/ 2022 w 10000"/>
              <a:gd name="connsiteY99" fmla="*/ 2824 h 9051"/>
              <a:gd name="connsiteX100" fmla="*/ 2935 w 10000"/>
              <a:gd name="connsiteY100" fmla="*/ 2849 h 9051"/>
              <a:gd name="connsiteX101" fmla="*/ 3442 w 10000"/>
              <a:gd name="connsiteY101" fmla="*/ 3071 h 9051"/>
              <a:gd name="connsiteX102" fmla="*/ 3605 w 10000"/>
              <a:gd name="connsiteY102" fmla="*/ 3173 h 9051"/>
              <a:gd name="connsiteX103" fmla="*/ 3609 w 10000"/>
              <a:gd name="connsiteY103" fmla="*/ 3177 h 9051"/>
              <a:gd name="connsiteX104" fmla="*/ 3609 w 10000"/>
              <a:gd name="connsiteY104" fmla="*/ 3177 h 9051"/>
              <a:gd name="connsiteX105" fmla="*/ 4649 w 10000"/>
              <a:gd name="connsiteY105" fmla="*/ 4799 h 9051"/>
              <a:gd name="connsiteX106" fmla="*/ 4251 w 10000"/>
              <a:gd name="connsiteY106" fmla="*/ 2951 h 9051"/>
              <a:gd name="connsiteX107" fmla="*/ 3772 w 10000"/>
              <a:gd name="connsiteY107" fmla="*/ 2016 h 9051"/>
              <a:gd name="connsiteX108" fmla="*/ 3379 w 10000"/>
              <a:gd name="connsiteY108" fmla="*/ 1699 h 9051"/>
              <a:gd name="connsiteX109" fmla="*/ 2583 w 10000"/>
              <a:gd name="connsiteY109" fmla="*/ 1442 h 9051"/>
              <a:gd name="connsiteX110" fmla="*/ 2492 w 10000"/>
              <a:gd name="connsiteY110" fmla="*/ 1431 h 9051"/>
              <a:gd name="connsiteX111" fmla="*/ 2488 w 10000"/>
              <a:gd name="connsiteY111" fmla="*/ 1428 h 9051"/>
              <a:gd name="connsiteX112" fmla="*/ 2474 w 10000"/>
              <a:gd name="connsiteY112" fmla="*/ 1428 h 9051"/>
              <a:gd name="connsiteX113" fmla="*/ 2465 w 10000"/>
              <a:gd name="connsiteY113" fmla="*/ 1428 h 9051"/>
              <a:gd name="connsiteX114" fmla="*/ 2460 w 10000"/>
              <a:gd name="connsiteY114" fmla="*/ 1428 h 9051"/>
              <a:gd name="connsiteX115" fmla="*/ 2460 w 10000"/>
              <a:gd name="connsiteY115" fmla="*/ 1424 h 9051"/>
              <a:gd name="connsiteX116" fmla="*/ 2447 w 10000"/>
              <a:gd name="connsiteY116" fmla="*/ 1424 h 9051"/>
              <a:gd name="connsiteX117" fmla="*/ 2442 w 10000"/>
              <a:gd name="connsiteY117" fmla="*/ 1424 h 9051"/>
              <a:gd name="connsiteX118" fmla="*/ 2442 w 10000"/>
              <a:gd name="connsiteY118" fmla="*/ 1424 h 9051"/>
              <a:gd name="connsiteX119" fmla="*/ 1180 w 10000"/>
              <a:gd name="connsiteY119" fmla="*/ 698 h 9051"/>
              <a:gd name="connsiteX120" fmla="*/ 2456 w 10000"/>
              <a:gd name="connsiteY120" fmla="*/ 1354 h 9051"/>
              <a:gd name="connsiteX121" fmla="*/ 2587 w 10000"/>
              <a:gd name="connsiteY121" fmla="*/ 1361 h 9051"/>
              <a:gd name="connsiteX122" fmla="*/ 2601 w 10000"/>
              <a:gd name="connsiteY122" fmla="*/ 1361 h 9051"/>
              <a:gd name="connsiteX123" fmla="*/ 2949 w 10000"/>
              <a:gd name="connsiteY123" fmla="*/ 1410 h 9051"/>
              <a:gd name="connsiteX124" fmla="*/ 2953 w 10000"/>
              <a:gd name="connsiteY124" fmla="*/ 1410 h 9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0000" h="9051">
                <a:moveTo>
                  <a:pt x="2953" y="1410"/>
                </a:moveTo>
                <a:cubicBezTo>
                  <a:pt x="3121" y="1456"/>
                  <a:pt x="3288" y="1526"/>
                  <a:pt x="3446" y="1622"/>
                </a:cubicBezTo>
                <a:lnTo>
                  <a:pt x="3451" y="1622"/>
                </a:lnTo>
                <a:lnTo>
                  <a:pt x="3455" y="1625"/>
                </a:lnTo>
                <a:cubicBezTo>
                  <a:pt x="3582" y="1699"/>
                  <a:pt x="3709" y="1791"/>
                  <a:pt x="3835" y="1897"/>
                </a:cubicBezTo>
                <a:cubicBezTo>
                  <a:pt x="3853" y="1918"/>
                  <a:pt x="3867" y="1935"/>
                  <a:pt x="3885" y="1957"/>
                </a:cubicBezTo>
                <a:lnTo>
                  <a:pt x="3890" y="1957"/>
                </a:lnTo>
                <a:cubicBezTo>
                  <a:pt x="4102" y="2200"/>
                  <a:pt x="4251" y="2450"/>
                  <a:pt x="4337" y="2704"/>
                </a:cubicBezTo>
                <a:cubicBezTo>
                  <a:pt x="4337" y="2708"/>
                  <a:pt x="4337" y="2711"/>
                  <a:pt x="4342" y="2718"/>
                </a:cubicBezTo>
                <a:cubicBezTo>
                  <a:pt x="4365" y="2785"/>
                  <a:pt x="4387" y="2852"/>
                  <a:pt x="4414" y="2919"/>
                </a:cubicBezTo>
                <a:lnTo>
                  <a:pt x="4414" y="2919"/>
                </a:lnTo>
                <a:cubicBezTo>
                  <a:pt x="4582" y="3409"/>
                  <a:pt x="4699" y="3839"/>
                  <a:pt x="4763" y="4217"/>
                </a:cubicBezTo>
                <a:lnTo>
                  <a:pt x="4853" y="4756"/>
                </a:lnTo>
                <a:cubicBezTo>
                  <a:pt x="4901" y="3171"/>
                  <a:pt x="4948" y="1585"/>
                  <a:pt x="4996" y="0"/>
                </a:cubicBezTo>
                <a:lnTo>
                  <a:pt x="5152" y="4756"/>
                </a:lnTo>
                <a:lnTo>
                  <a:pt x="5242" y="4217"/>
                </a:lnTo>
                <a:cubicBezTo>
                  <a:pt x="5305" y="3839"/>
                  <a:pt x="5423" y="3409"/>
                  <a:pt x="5590" y="2919"/>
                </a:cubicBezTo>
                <a:lnTo>
                  <a:pt x="5590" y="2919"/>
                </a:lnTo>
                <a:cubicBezTo>
                  <a:pt x="5613" y="2852"/>
                  <a:pt x="5635" y="2785"/>
                  <a:pt x="5663" y="2718"/>
                </a:cubicBezTo>
                <a:cubicBezTo>
                  <a:pt x="5663" y="2711"/>
                  <a:pt x="5667" y="2708"/>
                  <a:pt x="5667" y="2704"/>
                </a:cubicBezTo>
                <a:cubicBezTo>
                  <a:pt x="5753" y="2450"/>
                  <a:pt x="5902" y="2200"/>
                  <a:pt x="6115" y="1957"/>
                </a:cubicBezTo>
                <a:lnTo>
                  <a:pt x="6115" y="1957"/>
                </a:lnTo>
                <a:cubicBezTo>
                  <a:pt x="6115" y="1957"/>
                  <a:pt x="6119" y="1957"/>
                  <a:pt x="6119" y="1953"/>
                </a:cubicBezTo>
                <a:cubicBezTo>
                  <a:pt x="6124" y="1949"/>
                  <a:pt x="6124" y="1946"/>
                  <a:pt x="6128" y="1939"/>
                </a:cubicBezTo>
                <a:lnTo>
                  <a:pt x="6169" y="1897"/>
                </a:lnTo>
                <a:cubicBezTo>
                  <a:pt x="6450" y="1657"/>
                  <a:pt x="6744" y="1495"/>
                  <a:pt x="7051" y="1410"/>
                </a:cubicBezTo>
                <a:lnTo>
                  <a:pt x="7056" y="1410"/>
                </a:lnTo>
                <a:cubicBezTo>
                  <a:pt x="7173" y="1378"/>
                  <a:pt x="7291" y="1361"/>
                  <a:pt x="7399" y="1361"/>
                </a:cubicBezTo>
                <a:lnTo>
                  <a:pt x="7417" y="1361"/>
                </a:lnTo>
                <a:cubicBezTo>
                  <a:pt x="7458" y="1357"/>
                  <a:pt x="7503" y="1357"/>
                  <a:pt x="7544" y="1354"/>
                </a:cubicBezTo>
                <a:cubicBezTo>
                  <a:pt x="8064" y="1315"/>
                  <a:pt x="8489" y="1096"/>
                  <a:pt x="8824" y="698"/>
                </a:cubicBezTo>
                <a:cubicBezTo>
                  <a:pt x="8598" y="1107"/>
                  <a:pt x="8177" y="1350"/>
                  <a:pt x="7562" y="1424"/>
                </a:cubicBezTo>
                <a:lnTo>
                  <a:pt x="7558" y="1424"/>
                </a:lnTo>
                <a:lnTo>
                  <a:pt x="7553" y="1424"/>
                </a:lnTo>
                <a:cubicBezTo>
                  <a:pt x="7549" y="1424"/>
                  <a:pt x="7544" y="1424"/>
                  <a:pt x="7540" y="1428"/>
                </a:cubicBezTo>
                <a:lnTo>
                  <a:pt x="7531" y="1428"/>
                </a:lnTo>
                <a:lnTo>
                  <a:pt x="7526" y="1428"/>
                </a:lnTo>
                <a:lnTo>
                  <a:pt x="7521" y="1428"/>
                </a:lnTo>
                <a:lnTo>
                  <a:pt x="7517" y="1428"/>
                </a:lnTo>
                <a:lnTo>
                  <a:pt x="7508" y="1431"/>
                </a:lnTo>
                <a:lnTo>
                  <a:pt x="7503" y="1431"/>
                </a:lnTo>
                <a:cubicBezTo>
                  <a:pt x="7476" y="1435"/>
                  <a:pt x="7449" y="1435"/>
                  <a:pt x="7422" y="1442"/>
                </a:cubicBezTo>
                <a:cubicBezTo>
                  <a:pt x="6906" y="1509"/>
                  <a:pt x="6508" y="1703"/>
                  <a:pt x="6232" y="2016"/>
                </a:cubicBezTo>
                <a:cubicBezTo>
                  <a:pt x="6047" y="2256"/>
                  <a:pt x="5889" y="2567"/>
                  <a:pt x="5753" y="2951"/>
                </a:cubicBezTo>
                <a:cubicBezTo>
                  <a:pt x="5577" y="3448"/>
                  <a:pt x="5445" y="4062"/>
                  <a:pt x="5355" y="4799"/>
                </a:cubicBezTo>
                <a:cubicBezTo>
                  <a:pt x="5522" y="4076"/>
                  <a:pt x="5871" y="3533"/>
                  <a:pt x="6395" y="3177"/>
                </a:cubicBezTo>
                <a:lnTo>
                  <a:pt x="6395" y="3177"/>
                </a:lnTo>
                <a:cubicBezTo>
                  <a:pt x="6395" y="3173"/>
                  <a:pt x="6400" y="3173"/>
                  <a:pt x="6400" y="3173"/>
                </a:cubicBezTo>
                <a:cubicBezTo>
                  <a:pt x="6450" y="3138"/>
                  <a:pt x="6504" y="3102"/>
                  <a:pt x="6563" y="3071"/>
                </a:cubicBezTo>
                <a:cubicBezTo>
                  <a:pt x="6716" y="2983"/>
                  <a:pt x="6884" y="2909"/>
                  <a:pt x="7065" y="2849"/>
                </a:cubicBezTo>
                <a:cubicBezTo>
                  <a:pt x="7295" y="2778"/>
                  <a:pt x="7603" y="2771"/>
                  <a:pt x="7983" y="2824"/>
                </a:cubicBezTo>
                <a:lnTo>
                  <a:pt x="7983" y="2824"/>
                </a:lnTo>
                <a:cubicBezTo>
                  <a:pt x="7996" y="2827"/>
                  <a:pt x="8010" y="2827"/>
                  <a:pt x="8024" y="2831"/>
                </a:cubicBezTo>
                <a:cubicBezTo>
                  <a:pt x="8797" y="2926"/>
                  <a:pt x="9457" y="2803"/>
                  <a:pt x="10000" y="2464"/>
                </a:cubicBezTo>
                <a:cubicBezTo>
                  <a:pt x="9512" y="2859"/>
                  <a:pt x="8878" y="3011"/>
                  <a:pt x="8114" y="2919"/>
                </a:cubicBezTo>
                <a:cubicBezTo>
                  <a:pt x="8078" y="2912"/>
                  <a:pt x="8042" y="2909"/>
                  <a:pt x="8005" y="2905"/>
                </a:cubicBezTo>
                <a:cubicBezTo>
                  <a:pt x="7992" y="2901"/>
                  <a:pt x="7978" y="2901"/>
                  <a:pt x="7965" y="2898"/>
                </a:cubicBezTo>
                <a:cubicBezTo>
                  <a:pt x="7635" y="2863"/>
                  <a:pt x="7363" y="2873"/>
                  <a:pt x="7155" y="2937"/>
                </a:cubicBezTo>
                <a:cubicBezTo>
                  <a:pt x="6965" y="2990"/>
                  <a:pt x="6789" y="3064"/>
                  <a:pt x="6630" y="3152"/>
                </a:cubicBezTo>
                <a:cubicBezTo>
                  <a:pt x="6581" y="3184"/>
                  <a:pt x="6526" y="3215"/>
                  <a:pt x="6481" y="3251"/>
                </a:cubicBezTo>
                <a:cubicBezTo>
                  <a:pt x="5889" y="3656"/>
                  <a:pt x="5550" y="4340"/>
                  <a:pt x="5473" y="5303"/>
                </a:cubicBezTo>
                <a:cubicBezTo>
                  <a:pt x="5400" y="5662"/>
                  <a:pt x="5387" y="5997"/>
                  <a:pt x="5427" y="6304"/>
                </a:cubicBezTo>
                <a:cubicBezTo>
                  <a:pt x="5717" y="5324"/>
                  <a:pt x="6178" y="4583"/>
                  <a:pt x="6811" y="4079"/>
                </a:cubicBezTo>
                <a:cubicBezTo>
                  <a:pt x="6829" y="4065"/>
                  <a:pt x="6852" y="4051"/>
                  <a:pt x="6870" y="4037"/>
                </a:cubicBezTo>
                <a:lnTo>
                  <a:pt x="6870" y="4037"/>
                </a:lnTo>
                <a:cubicBezTo>
                  <a:pt x="7494" y="3571"/>
                  <a:pt x="8236" y="3476"/>
                  <a:pt x="9091" y="3755"/>
                </a:cubicBezTo>
                <a:cubicBezTo>
                  <a:pt x="8204" y="3547"/>
                  <a:pt x="7499" y="3670"/>
                  <a:pt x="6979" y="4118"/>
                </a:cubicBezTo>
                <a:cubicBezTo>
                  <a:pt x="6979" y="4122"/>
                  <a:pt x="6979" y="4122"/>
                  <a:pt x="6974" y="4122"/>
                </a:cubicBezTo>
                <a:cubicBezTo>
                  <a:pt x="6961" y="4136"/>
                  <a:pt x="6947" y="4146"/>
                  <a:pt x="6938" y="4160"/>
                </a:cubicBezTo>
                <a:cubicBezTo>
                  <a:pt x="5699" y="5313"/>
                  <a:pt x="5319" y="6643"/>
                  <a:pt x="5785" y="8148"/>
                </a:cubicBezTo>
                <a:cubicBezTo>
                  <a:pt x="5880" y="8445"/>
                  <a:pt x="6002" y="8744"/>
                  <a:pt x="6160" y="9051"/>
                </a:cubicBezTo>
                <a:lnTo>
                  <a:pt x="3844" y="9051"/>
                </a:lnTo>
                <a:cubicBezTo>
                  <a:pt x="4003" y="8744"/>
                  <a:pt x="4125" y="8445"/>
                  <a:pt x="4215" y="8148"/>
                </a:cubicBezTo>
                <a:cubicBezTo>
                  <a:pt x="4686" y="6643"/>
                  <a:pt x="4301" y="5313"/>
                  <a:pt x="3066" y="4160"/>
                </a:cubicBezTo>
                <a:lnTo>
                  <a:pt x="3057" y="4150"/>
                </a:lnTo>
                <a:cubicBezTo>
                  <a:pt x="3053" y="4146"/>
                  <a:pt x="3053" y="4143"/>
                  <a:pt x="3048" y="4143"/>
                </a:cubicBezTo>
                <a:lnTo>
                  <a:pt x="3035" y="4129"/>
                </a:lnTo>
                <a:cubicBezTo>
                  <a:pt x="3030" y="4125"/>
                  <a:pt x="3030" y="4125"/>
                  <a:pt x="3026" y="4122"/>
                </a:cubicBezTo>
                <a:lnTo>
                  <a:pt x="3021" y="4118"/>
                </a:lnTo>
                <a:cubicBezTo>
                  <a:pt x="2506" y="3670"/>
                  <a:pt x="1800" y="3547"/>
                  <a:pt x="914" y="3755"/>
                </a:cubicBezTo>
                <a:cubicBezTo>
                  <a:pt x="1768" y="3480"/>
                  <a:pt x="2506" y="3571"/>
                  <a:pt x="3130" y="4033"/>
                </a:cubicBezTo>
                <a:lnTo>
                  <a:pt x="3130" y="4033"/>
                </a:lnTo>
                <a:lnTo>
                  <a:pt x="3134" y="4037"/>
                </a:lnTo>
                <a:lnTo>
                  <a:pt x="3134" y="4037"/>
                </a:lnTo>
                <a:cubicBezTo>
                  <a:pt x="3148" y="4047"/>
                  <a:pt x="3161" y="4062"/>
                  <a:pt x="3180" y="4072"/>
                </a:cubicBezTo>
                <a:lnTo>
                  <a:pt x="3180" y="4072"/>
                </a:lnTo>
                <a:cubicBezTo>
                  <a:pt x="3184" y="4076"/>
                  <a:pt x="3184" y="4079"/>
                  <a:pt x="3189" y="4079"/>
                </a:cubicBezTo>
                <a:cubicBezTo>
                  <a:pt x="3826" y="4583"/>
                  <a:pt x="4288" y="5324"/>
                  <a:pt x="4573" y="6304"/>
                </a:cubicBezTo>
                <a:cubicBezTo>
                  <a:pt x="4618" y="5997"/>
                  <a:pt x="4604" y="5662"/>
                  <a:pt x="4532" y="5303"/>
                </a:cubicBezTo>
                <a:cubicBezTo>
                  <a:pt x="4450" y="4340"/>
                  <a:pt x="4116" y="3656"/>
                  <a:pt x="3523" y="3251"/>
                </a:cubicBezTo>
                <a:cubicBezTo>
                  <a:pt x="3474" y="3215"/>
                  <a:pt x="3424" y="3184"/>
                  <a:pt x="3370" y="3152"/>
                </a:cubicBezTo>
                <a:cubicBezTo>
                  <a:pt x="3211" y="3064"/>
                  <a:pt x="3039" y="2990"/>
                  <a:pt x="2845" y="2937"/>
                </a:cubicBezTo>
                <a:cubicBezTo>
                  <a:pt x="2637" y="2873"/>
                  <a:pt x="2365" y="2863"/>
                  <a:pt x="2035" y="2898"/>
                </a:cubicBezTo>
                <a:cubicBezTo>
                  <a:pt x="2022" y="2901"/>
                  <a:pt x="2013" y="2901"/>
                  <a:pt x="1999" y="2905"/>
                </a:cubicBezTo>
                <a:cubicBezTo>
                  <a:pt x="1963" y="2909"/>
                  <a:pt x="1927" y="2912"/>
                  <a:pt x="1891" y="2919"/>
                </a:cubicBezTo>
                <a:cubicBezTo>
                  <a:pt x="1122" y="3011"/>
                  <a:pt x="493" y="2859"/>
                  <a:pt x="0" y="2464"/>
                </a:cubicBezTo>
                <a:cubicBezTo>
                  <a:pt x="543" y="2803"/>
                  <a:pt x="1203" y="2926"/>
                  <a:pt x="1981" y="2831"/>
                </a:cubicBezTo>
                <a:cubicBezTo>
                  <a:pt x="1995" y="2827"/>
                  <a:pt x="2008" y="2827"/>
                  <a:pt x="2017" y="2824"/>
                </a:cubicBezTo>
                <a:lnTo>
                  <a:pt x="2022" y="2824"/>
                </a:lnTo>
                <a:lnTo>
                  <a:pt x="2022" y="2824"/>
                </a:lnTo>
                <a:cubicBezTo>
                  <a:pt x="2402" y="2771"/>
                  <a:pt x="2705" y="2778"/>
                  <a:pt x="2935" y="2849"/>
                </a:cubicBezTo>
                <a:cubicBezTo>
                  <a:pt x="3121" y="2909"/>
                  <a:pt x="3288" y="2983"/>
                  <a:pt x="3442" y="3071"/>
                </a:cubicBezTo>
                <a:cubicBezTo>
                  <a:pt x="3501" y="3102"/>
                  <a:pt x="3555" y="3138"/>
                  <a:pt x="3605" y="3173"/>
                </a:cubicBezTo>
                <a:cubicBezTo>
                  <a:pt x="3605" y="3173"/>
                  <a:pt x="3609" y="3173"/>
                  <a:pt x="3609" y="3177"/>
                </a:cubicBezTo>
                <a:lnTo>
                  <a:pt x="3609" y="3177"/>
                </a:lnTo>
                <a:cubicBezTo>
                  <a:pt x="4134" y="3533"/>
                  <a:pt x="4478" y="4076"/>
                  <a:pt x="4649" y="4799"/>
                </a:cubicBezTo>
                <a:cubicBezTo>
                  <a:pt x="4559" y="4062"/>
                  <a:pt x="4423" y="3448"/>
                  <a:pt x="4251" y="2951"/>
                </a:cubicBezTo>
                <a:cubicBezTo>
                  <a:pt x="4116" y="2567"/>
                  <a:pt x="3957" y="2256"/>
                  <a:pt x="3772" y="2016"/>
                </a:cubicBezTo>
                <a:cubicBezTo>
                  <a:pt x="3659" y="1890"/>
                  <a:pt x="3528" y="1784"/>
                  <a:pt x="3379" y="1699"/>
                </a:cubicBezTo>
                <a:cubicBezTo>
                  <a:pt x="3157" y="1569"/>
                  <a:pt x="2890" y="1480"/>
                  <a:pt x="2583" y="1442"/>
                </a:cubicBezTo>
                <a:cubicBezTo>
                  <a:pt x="2551" y="1435"/>
                  <a:pt x="2524" y="1431"/>
                  <a:pt x="2492" y="1431"/>
                </a:cubicBezTo>
                <a:lnTo>
                  <a:pt x="2488" y="1428"/>
                </a:lnTo>
                <a:lnTo>
                  <a:pt x="2474" y="1428"/>
                </a:lnTo>
                <a:lnTo>
                  <a:pt x="2465" y="1428"/>
                </a:lnTo>
                <a:lnTo>
                  <a:pt x="2460" y="1428"/>
                </a:lnTo>
                <a:lnTo>
                  <a:pt x="2460" y="1424"/>
                </a:lnTo>
                <a:lnTo>
                  <a:pt x="2447" y="1424"/>
                </a:lnTo>
                <a:lnTo>
                  <a:pt x="2442" y="1424"/>
                </a:lnTo>
                <a:lnTo>
                  <a:pt x="2442" y="1424"/>
                </a:lnTo>
                <a:cubicBezTo>
                  <a:pt x="1823" y="1350"/>
                  <a:pt x="1407" y="1107"/>
                  <a:pt x="1180" y="698"/>
                </a:cubicBezTo>
                <a:cubicBezTo>
                  <a:pt x="1511" y="1096"/>
                  <a:pt x="1940" y="1315"/>
                  <a:pt x="2456" y="1354"/>
                </a:cubicBezTo>
                <a:cubicBezTo>
                  <a:pt x="2501" y="1357"/>
                  <a:pt x="2542" y="1357"/>
                  <a:pt x="2587" y="1361"/>
                </a:cubicBezTo>
                <a:lnTo>
                  <a:pt x="2601" y="1361"/>
                </a:lnTo>
                <a:cubicBezTo>
                  <a:pt x="2714" y="1361"/>
                  <a:pt x="2827" y="1378"/>
                  <a:pt x="2949" y="1410"/>
                </a:cubicBezTo>
                <a:lnTo>
                  <a:pt x="2953" y="1410"/>
                </a:lnTo>
                <a:close/>
              </a:path>
            </a:pathLst>
          </a:custGeom>
          <a:solidFill>
            <a:schemeClr val="bg1">
              <a:lumMod val="50000"/>
            </a:schemeClr>
          </a:solidFill>
          <a:ln w="9525">
            <a:noFill/>
            <a:round/>
          </a:ln>
        </p:spPr>
        <p:txBody>
          <a:bodyPr vert="horz" wrap="square" lIns="121920" tIns="60960" rIns="121920" bIns="60960" numCol="1" anchor="t" anchorCtr="0" compatLnSpc="1"/>
          <a:lstStyle/>
          <a:p>
            <a:endParaRPr lang="en-US" sz="2400"/>
          </a:p>
        </p:txBody>
      </p:sp>
      <p:sp>
        <p:nvSpPr>
          <p:cNvPr id="3" name="Slide Number Placeholder 2"/>
          <p:cNvSpPr>
            <a:spLocks noGrp="1"/>
          </p:cNvSpPr>
          <p:nvPr>
            <p:ph type="sldNum" sz="quarter" idx="4294967295"/>
          </p:nvPr>
        </p:nvSpPr>
        <p:spPr>
          <a:xfrm>
            <a:off x="9448800" y="6356350"/>
            <a:ext cx="2743200" cy="365125"/>
          </a:xfrm>
        </p:spPr>
        <p:txBody>
          <a:bodyPr/>
          <a:lstStyle/>
          <a:p>
            <a:fld id="{C136B7D2-B98C-44FD-8D04-7EC62A564975}" type="slidenum">
              <a:rPr lang="en-US" smtClean="0"/>
              <a:t>23</a:t>
            </a:fld>
            <a:endParaRPr lang="en-US" dirty="0"/>
          </a:p>
        </p:txBody>
      </p:sp>
      <p:sp>
        <p:nvSpPr>
          <p:cNvPr id="64" name="Teardrop 63"/>
          <p:cNvSpPr/>
          <p:nvPr/>
        </p:nvSpPr>
        <p:spPr>
          <a:xfrm>
            <a:off x="5481526" y="1587940"/>
            <a:ext cx="1228953" cy="1228949"/>
          </a:xfrm>
          <a:prstGeom prst="teardrop">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5" dirty="0">
              <a:solidFill>
                <a:srgbClr val="FFC000"/>
              </a:solidFill>
            </a:endParaRPr>
          </a:p>
        </p:txBody>
      </p:sp>
      <p:sp>
        <p:nvSpPr>
          <p:cNvPr id="66" name="Teardrop 65"/>
          <p:cNvSpPr/>
          <p:nvPr/>
        </p:nvSpPr>
        <p:spPr>
          <a:xfrm flipH="1">
            <a:off x="7324950" y="1909191"/>
            <a:ext cx="907703" cy="907699"/>
          </a:xfrm>
          <a:prstGeom prst="teardrop">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p>
        </p:txBody>
      </p:sp>
      <p:sp>
        <p:nvSpPr>
          <p:cNvPr id="69" name="Teardrop 68"/>
          <p:cNvSpPr/>
          <p:nvPr/>
        </p:nvSpPr>
        <p:spPr>
          <a:xfrm>
            <a:off x="3352803" y="2800661"/>
            <a:ext cx="814069" cy="814067"/>
          </a:xfrm>
          <a:prstGeom prst="teardrop">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335" dirty="0">
              <a:solidFill>
                <a:srgbClr val="92D050"/>
              </a:solidFill>
              <a:latin typeface="FontAwesome" pitchFamily="2" charset="0"/>
            </a:endParaRPr>
          </a:p>
        </p:txBody>
      </p:sp>
      <p:sp>
        <p:nvSpPr>
          <p:cNvPr id="72" name="Teardrop 71"/>
          <p:cNvSpPr/>
          <p:nvPr/>
        </p:nvSpPr>
        <p:spPr>
          <a:xfrm>
            <a:off x="4022149" y="1909191"/>
            <a:ext cx="907703" cy="907699"/>
          </a:xfrm>
          <a:prstGeom prst="teardrop">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dirty="0"/>
          </a:p>
        </p:txBody>
      </p:sp>
      <p:sp>
        <p:nvSpPr>
          <p:cNvPr id="73" name="Teardrop 72"/>
          <p:cNvSpPr/>
          <p:nvPr/>
        </p:nvSpPr>
        <p:spPr>
          <a:xfrm flipH="1">
            <a:off x="8025134" y="2851461"/>
            <a:ext cx="814069" cy="814067"/>
          </a:xfrm>
          <a:prstGeom prst="teardrop">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200" dirty="0">
              <a:solidFill>
                <a:srgbClr val="9DDFBE"/>
              </a:solidFill>
              <a:latin typeface="FontAwesome" pitchFamily="2" charset="0"/>
            </a:endParaRPr>
          </a:p>
        </p:txBody>
      </p:sp>
      <p:sp>
        <p:nvSpPr>
          <p:cNvPr id="74" name="Teardrop 73"/>
          <p:cNvSpPr/>
          <p:nvPr/>
        </p:nvSpPr>
        <p:spPr>
          <a:xfrm>
            <a:off x="3982418" y="3614729"/>
            <a:ext cx="629615" cy="629612"/>
          </a:xfrm>
          <a:prstGeom prst="teardrop">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endParaRPr lang="en-US" sz="2400" dirty="0">
              <a:solidFill>
                <a:srgbClr val="00B050"/>
              </a:solidFill>
              <a:latin typeface="FontAwesome" pitchFamily="2" charset="0"/>
            </a:endParaRPr>
          </a:p>
        </p:txBody>
      </p:sp>
      <p:sp>
        <p:nvSpPr>
          <p:cNvPr id="75" name="Teardrop 74"/>
          <p:cNvSpPr/>
          <p:nvPr/>
        </p:nvSpPr>
        <p:spPr>
          <a:xfrm flipH="1">
            <a:off x="7603038" y="3614729"/>
            <a:ext cx="629615" cy="629612"/>
          </a:xfrm>
          <a:prstGeom prst="teardrop">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endParaRPr lang="en-US" sz="2400" dirty="0">
              <a:solidFill>
                <a:srgbClr val="FF66FF"/>
              </a:solidFill>
              <a:latin typeface="FontAwesome" pitchFamily="2" charset="0"/>
            </a:endParaRPr>
          </a:p>
        </p:txBody>
      </p:sp>
      <p:sp>
        <p:nvSpPr>
          <p:cNvPr id="76" name="Teardrop 75"/>
          <p:cNvSpPr/>
          <p:nvPr/>
        </p:nvSpPr>
        <p:spPr>
          <a:xfrm>
            <a:off x="5558332" y="3505809"/>
            <a:ext cx="1075336" cy="1075331"/>
          </a:xfrm>
          <a:prstGeom prst="teardrop">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4265" dirty="0">
              <a:solidFill>
                <a:srgbClr val="FFC000"/>
              </a:solidFill>
            </a:endParaRPr>
          </a:p>
        </p:txBody>
      </p:sp>
      <p:sp>
        <p:nvSpPr>
          <p:cNvPr id="22" name="Freeform 24"/>
          <p:cNvSpPr>
            <a:spLocks noEditPoints="1"/>
          </p:cNvSpPr>
          <p:nvPr/>
        </p:nvSpPr>
        <p:spPr bwMode="auto">
          <a:xfrm>
            <a:off x="4291316" y="2099032"/>
            <a:ext cx="406139" cy="441043"/>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23" name="Freeform 5"/>
          <p:cNvSpPr>
            <a:spLocks noEditPoints="1"/>
          </p:cNvSpPr>
          <p:nvPr/>
        </p:nvSpPr>
        <p:spPr bwMode="auto">
          <a:xfrm>
            <a:off x="5794004" y="1861913"/>
            <a:ext cx="606323" cy="606323"/>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24" name="Freeform 56"/>
          <p:cNvSpPr>
            <a:spLocks noEditPoints="1"/>
          </p:cNvSpPr>
          <p:nvPr/>
        </p:nvSpPr>
        <p:spPr bwMode="auto">
          <a:xfrm>
            <a:off x="7557149" y="2104423"/>
            <a:ext cx="481684" cy="481684"/>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25" name="Freeform 126"/>
          <p:cNvSpPr/>
          <p:nvPr/>
        </p:nvSpPr>
        <p:spPr bwMode="auto">
          <a:xfrm>
            <a:off x="5855973" y="3673585"/>
            <a:ext cx="516785" cy="665123"/>
          </a:xfrm>
          <a:custGeom>
            <a:avLst/>
            <a:gdLst/>
            <a:ahLst/>
            <a:cxnLst>
              <a:cxn ang="0">
                <a:pos x="25" y="46"/>
              </a:cxn>
              <a:cxn ang="0">
                <a:pos x="1" y="64"/>
              </a:cxn>
              <a:cxn ang="0">
                <a:pos x="0" y="62"/>
              </a:cxn>
              <a:cxn ang="0">
                <a:pos x="1" y="61"/>
              </a:cxn>
              <a:cxn ang="0">
                <a:pos x="22" y="46"/>
              </a:cxn>
              <a:cxn ang="0">
                <a:pos x="1" y="36"/>
              </a:cxn>
              <a:cxn ang="0">
                <a:pos x="24" y="41"/>
              </a:cxn>
              <a:cxn ang="0">
                <a:pos x="27" y="31"/>
              </a:cxn>
              <a:cxn ang="0">
                <a:pos x="7" y="18"/>
              </a:cxn>
              <a:cxn ang="0">
                <a:pos x="27" y="28"/>
              </a:cxn>
              <a:cxn ang="0">
                <a:pos x="28" y="21"/>
              </a:cxn>
              <a:cxn ang="0">
                <a:pos x="23" y="0"/>
              </a:cxn>
              <a:cxn ang="0">
                <a:pos x="31" y="21"/>
              </a:cxn>
              <a:cxn ang="0">
                <a:pos x="31" y="25"/>
              </a:cxn>
              <a:cxn ang="0">
                <a:pos x="48" y="18"/>
              </a:cxn>
              <a:cxn ang="0">
                <a:pos x="30" y="32"/>
              </a:cxn>
              <a:cxn ang="0">
                <a:pos x="27" y="42"/>
              </a:cxn>
              <a:cxn ang="0">
                <a:pos x="50" y="39"/>
              </a:cxn>
              <a:cxn ang="0">
                <a:pos x="25" y="46"/>
              </a:cxn>
            </a:cxnLst>
            <a:rect l="0" t="0" r="r" b="b"/>
            <a:pathLst>
              <a:path w="50" h="64">
                <a:moveTo>
                  <a:pt x="25" y="46"/>
                </a:moveTo>
                <a:cubicBezTo>
                  <a:pt x="20" y="57"/>
                  <a:pt x="11" y="64"/>
                  <a:pt x="1" y="64"/>
                </a:cubicBezTo>
                <a:cubicBezTo>
                  <a:pt x="0" y="64"/>
                  <a:pt x="0" y="63"/>
                  <a:pt x="0" y="62"/>
                </a:cubicBezTo>
                <a:cubicBezTo>
                  <a:pt x="0" y="61"/>
                  <a:pt x="0" y="61"/>
                  <a:pt x="1" y="61"/>
                </a:cubicBezTo>
                <a:cubicBezTo>
                  <a:pt x="10" y="61"/>
                  <a:pt x="17" y="55"/>
                  <a:pt x="22" y="46"/>
                </a:cubicBezTo>
                <a:cubicBezTo>
                  <a:pt x="17" y="48"/>
                  <a:pt x="6" y="50"/>
                  <a:pt x="1" y="36"/>
                </a:cubicBezTo>
                <a:cubicBezTo>
                  <a:pt x="15" y="30"/>
                  <a:pt x="22" y="37"/>
                  <a:pt x="24" y="41"/>
                </a:cubicBezTo>
                <a:cubicBezTo>
                  <a:pt x="25" y="38"/>
                  <a:pt x="26" y="35"/>
                  <a:pt x="27" y="31"/>
                </a:cubicBezTo>
                <a:cubicBezTo>
                  <a:pt x="27" y="31"/>
                  <a:pt x="9" y="34"/>
                  <a:pt x="7" y="18"/>
                </a:cubicBezTo>
                <a:cubicBezTo>
                  <a:pt x="23" y="12"/>
                  <a:pt x="27" y="28"/>
                  <a:pt x="27" y="28"/>
                </a:cubicBezTo>
                <a:cubicBezTo>
                  <a:pt x="27" y="26"/>
                  <a:pt x="28" y="21"/>
                  <a:pt x="28" y="21"/>
                </a:cubicBezTo>
                <a:cubicBezTo>
                  <a:pt x="28" y="21"/>
                  <a:pt x="14" y="12"/>
                  <a:pt x="23" y="0"/>
                </a:cubicBezTo>
                <a:cubicBezTo>
                  <a:pt x="39" y="5"/>
                  <a:pt x="31" y="21"/>
                  <a:pt x="31" y="21"/>
                </a:cubicBezTo>
                <a:cubicBezTo>
                  <a:pt x="31" y="21"/>
                  <a:pt x="31" y="24"/>
                  <a:pt x="31" y="25"/>
                </a:cubicBezTo>
                <a:cubicBezTo>
                  <a:pt x="31" y="25"/>
                  <a:pt x="37" y="14"/>
                  <a:pt x="48" y="18"/>
                </a:cubicBezTo>
                <a:cubicBezTo>
                  <a:pt x="48" y="35"/>
                  <a:pt x="30" y="32"/>
                  <a:pt x="30" y="32"/>
                </a:cubicBezTo>
                <a:cubicBezTo>
                  <a:pt x="29" y="35"/>
                  <a:pt x="29" y="39"/>
                  <a:pt x="27" y="42"/>
                </a:cubicBezTo>
                <a:cubicBezTo>
                  <a:pt x="27" y="42"/>
                  <a:pt x="38" y="30"/>
                  <a:pt x="50" y="39"/>
                </a:cubicBezTo>
                <a:cubicBezTo>
                  <a:pt x="43" y="57"/>
                  <a:pt x="25" y="46"/>
                  <a:pt x="25" y="46"/>
                </a:cubicBezTo>
                <a:close/>
              </a:path>
            </a:pathLst>
          </a:custGeom>
          <a:solidFill>
            <a:schemeClr val="accent5"/>
          </a:solidFill>
          <a:ln w="9525">
            <a:noFill/>
            <a:round/>
          </a:ln>
        </p:spPr>
        <p:txBody>
          <a:bodyPr vert="horz" wrap="square" lIns="121920" tIns="60960" rIns="121920" bIns="60960" numCol="1" anchor="t" anchorCtr="0" compatLnSpc="1"/>
          <a:lstStyle/>
          <a:p>
            <a:endParaRPr lang="en-US" sz="2400"/>
          </a:p>
        </p:txBody>
      </p:sp>
      <p:sp>
        <p:nvSpPr>
          <p:cNvPr id="26" name="Freeform 127"/>
          <p:cNvSpPr/>
          <p:nvPr/>
        </p:nvSpPr>
        <p:spPr bwMode="auto">
          <a:xfrm>
            <a:off x="8232652" y="3010478"/>
            <a:ext cx="393728" cy="433831"/>
          </a:xfrm>
          <a:custGeom>
            <a:avLst/>
            <a:gdLst/>
            <a:ahLst/>
            <a:cxnLst>
              <a:cxn ang="0">
                <a:pos x="40" y="55"/>
              </a:cxn>
              <a:cxn ang="0">
                <a:pos x="32" y="51"/>
              </a:cxn>
              <a:cxn ang="0">
                <a:pos x="4" y="24"/>
              </a:cxn>
              <a:cxn ang="0">
                <a:pos x="0" y="14"/>
              </a:cxn>
              <a:cxn ang="0">
                <a:pos x="13" y="0"/>
              </a:cxn>
              <a:cxn ang="0">
                <a:pos x="23" y="5"/>
              </a:cxn>
              <a:cxn ang="0">
                <a:pos x="45" y="26"/>
              </a:cxn>
              <a:cxn ang="0">
                <a:pos x="45" y="27"/>
              </a:cxn>
              <a:cxn ang="0">
                <a:pos x="42" y="30"/>
              </a:cxn>
              <a:cxn ang="0">
                <a:pos x="42" y="29"/>
              </a:cxn>
              <a:cxn ang="0">
                <a:pos x="20" y="8"/>
              </a:cxn>
              <a:cxn ang="0">
                <a:pos x="13" y="5"/>
              </a:cxn>
              <a:cxn ang="0">
                <a:pos x="4" y="14"/>
              </a:cxn>
              <a:cxn ang="0">
                <a:pos x="7" y="21"/>
              </a:cxn>
              <a:cxn ang="0">
                <a:pos x="35" y="48"/>
              </a:cxn>
              <a:cxn ang="0">
                <a:pos x="40" y="50"/>
              </a:cxn>
              <a:cxn ang="0">
                <a:pos x="45" y="45"/>
              </a:cxn>
              <a:cxn ang="0">
                <a:pos x="43" y="40"/>
              </a:cxn>
              <a:cxn ang="0">
                <a:pos x="22" y="19"/>
              </a:cxn>
              <a:cxn ang="0">
                <a:pos x="20" y="18"/>
              </a:cxn>
              <a:cxn ang="0">
                <a:pos x="18" y="21"/>
              </a:cxn>
              <a:cxn ang="0">
                <a:pos x="19" y="23"/>
              </a:cxn>
              <a:cxn ang="0">
                <a:pos x="33" y="38"/>
              </a:cxn>
              <a:cxn ang="0">
                <a:pos x="34" y="38"/>
              </a:cxn>
              <a:cxn ang="0">
                <a:pos x="31" y="41"/>
              </a:cxn>
              <a:cxn ang="0">
                <a:pos x="30" y="41"/>
              </a:cxn>
              <a:cxn ang="0">
                <a:pos x="16" y="26"/>
              </a:cxn>
              <a:cxn ang="0">
                <a:pos x="13" y="21"/>
              </a:cxn>
              <a:cxn ang="0">
                <a:pos x="20" y="14"/>
              </a:cxn>
              <a:cxn ang="0">
                <a:pos x="26" y="16"/>
              </a:cxn>
              <a:cxn ang="0">
                <a:pos x="46" y="37"/>
              </a:cxn>
              <a:cxn ang="0">
                <a:pos x="50" y="45"/>
              </a:cxn>
              <a:cxn ang="0">
                <a:pos x="40" y="55"/>
              </a:cxn>
            </a:cxnLst>
            <a:rect l="0" t="0" r="r" b="b"/>
            <a:pathLst>
              <a:path w="50" h="55">
                <a:moveTo>
                  <a:pt x="40" y="55"/>
                </a:moveTo>
                <a:cubicBezTo>
                  <a:pt x="37" y="55"/>
                  <a:pt x="34" y="54"/>
                  <a:pt x="32" y="51"/>
                </a:cubicBezTo>
                <a:cubicBezTo>
                  <a:pt x="4" y="24"/>
                  <a:pt x="4" y="24"/>
                  <a:pt x="4" y="24"/>
                </a:cubicBezTo>
                <a:cubicBezTo>
                  <a:pt x="1" y="21"/>
                  <a:pt x="0" y="18"/>
                  <a:pt x="0" y="14"/>
                </a:cubicBezTo>
                <a:cubicBezTo>
                  <a:pt x="0" y="7"/>
                  <a:pt x="6" y="0"/>
                  <a:pt x="13" y="0"/>
                </a:cubicBezTo>
                <a:cubicBezTo>
                  <a:pt x="17" y="0"/>
                  <a:pt x="21" y="2"/>
                  <a:pt x="23" y="5"/>
                </a:cubicBezTo>
                <a:cubicBezTo>
                  <a:pt x="45" y="26"/>
                  <a:pt x="45" y="26"/>
                  <a:pt x="45" y="26"/>
                </a:cubicBezTo>
                <a:cubicBezTo>
                  <a:pt x="45" y="26"/>
                  <a:pt x="45" y="27"/>
                  <a:pt x="45" y="27"/>
                </a:cubicBezTo>
                <a:cubicBezTo>
                  <a:pt x="45" y="28"/>
                  <a:pt x="43" y="30"/>
                  <a:pt x="42" y="30"/>
                </a:cubicBezTo>
                <a:cubicBezTo>
                  <a:pt x="42" y="30"/>
                  <a:pt x="42" y="30"/>
                  <a:pt x="42" y="29"/>
                </a:cubicBezTo>
                <a:cubicBezTo>
                  <a:pt x="20" y="8"/>
                  <a:pt x="20" y="8"/>
                  <a:pt x="20" y="8"/>
                </a:cubicBezTo>
                <a:cubicBezTo>
                  <a:pt x="18" y="6"/>
                  <a:pt x="16" y="5"/>
                  <a:pt x="13" y="5"/>
                </a:cubicBezTo>
                <a:cubicBezTo>
                  <a:pt x="8" y="5"/>
                  <a:pt x="4" y="9"/>
                  <a:pt x="4" y="14"/>
                </a:cubicBezTo>
                <a:cubicBezTo>
                  <a:pt x="4" y="16"/>
                  <a:pt x="5" y="19"/>
                  <a:pt x="7" y="21"/>
                </a:cubicBezTo>
                <a:cubicBezTo>
                  <a:pt x="35" y="48"/>
                  <a:pt x="35" y="48"/>
                  <a:pt x="35" y="48"/>
                </a:cubicBezTo>
                <a:cubicBezTo>
                  <a:pt x="36" y="50"/>
                  <a:pt x="38" y="50"/>
                  <a:pt x="40" y="50"/>
                </a:cubicBezTo>
                <a:cubicBezTo>
                  <a:pt x="43" y="50"/>
                  <a:pt x="45" y="48"/>
                  <a:pt x="45" y="45"/>
                </a:cubicBezTo>
                <a:cubicBezTo>
                  <a:pt x="45" y="43"/>
                  <a:pt x="44" y="41"/>
                  <a:pt x="43" y="40"/>
                </a:cubicBezTo>
                <a:cubicBezTo>
                  <a:pt x="22" y="19"/>
                  <a:pt x="22" y="19"/>
                  <a:pt x="22" y="19"/>
                </a:cubicBezTo>
                <a:cubicBezTo>
                  <a:pt x="22" y="19"/>
                  <a:pt x="21" y="18"/>
                  <a:pt x="20" y="18"/>
                </a:cubicBezTo>
                <a:cubicBezTo>
                  <a:pt x="19" y="18"/>
                  <a:pt x="18" y="19"/>
                  <a:pt x="18" y="21"/>
                </a:cubicBezTo>
                <a:cubicBezTo>
                  <a:pt x="18" y="22"/>
                  <a:pt x="18" y="22"/>
                  <a:pt x="19" y="23"/>
                </a:cubicBezTo>
                <a:cubicBezTo>
                  <a:pt x="33" y="38"/>
                  <a:pt x="33" y="38"/>
                  <a:pt x="33" y="38"/>
                </a:cubicBezTo>
                <a:cubicBezTo>
                  <a:pt x="34" y="38"/>
                  <a:pt x="34" y="38"/>
                  <a:pt x="34" y="38"/>
                </a:cubicBezTo>
                <a:cubicBezTo>
                  <a:pt x="34" y="39"/>
                  <a:pt x="32" y="41"/>
                  <a:pt x="31" y="41"/>
                </a:cubicBezTo>
                <a:cubicBezTo>
                  <a:pt x="31" y="41"/>
                  <a:pt x="30" y="41"/>
                  <a:pt x="30" y="41"/>
                </a:cubicBezTo>
                <a:cubicBezTo>
                  <a:pt x="16" y="26"/>
                  <a:pt x="16" y="26"/>
                  <a:pt x="16" y="26"/>
                </a:cubicBezTo>
                <a:cubicBezTo>
                  <a:pt x="14" y="25"/>
                  <a:pt x="13" y="23"/>
                  <a:pt x="13" y="21"/>
                </a:cubicBezTo>
                <a:cubicBezTo>
                  <a:pt x="13" y="17"/>
                  <a:pt x="16" y="14"/>
                  <a:pt x="20" y="14"/>
                </a:cubicBezTo>
                <a:cubicBezTo>
                  <a:pt x="22" y="14"/>
                  <a:pt x="24" y="15"/>
                  <a:pt x="26" y="16"/>
                </a:cubicBezTo>
                <a:cubicBezTo>
                  <a:pt x="46" y="37"/>
                  <a:pt x="46" y="37"/>
                  <a:pt x="46" y="37"/>
                </a:cubicBezTo>
                <a:cubicBezTo>
                  <a:pt x="49" y="39"/>
                  <a:pt x="50" y="42"/>
                  <a:pt x="50" y="45"/>
                </a:cubicBezTo>
                <a:cubicBezTo>
                  <a:pt x="50" y="51"/>
                  <a:pt x="46" y="55"/>
                  <a:pt x="40" y="55"/>
                </a:cubicBezTo>
                <a:close/>
              </a:path>
            </a:pathLst>
          </a:custGeom>
          <a:solidFill>
            <a:schemeClr val="accent4"/>
          </a:solidFill>
          <a:ln w="9525">
            <a:noFill/>
            <a:round/>
          </a:ln>
        </p:spPr>
        <p:txBody>
          <a:bodyPr vert="horz" wrap="square" lIns="121920" tIns="60960" rIns="121920" bIns="60960" numCol="1" anchor="t" anchorCtr="0" compatLnSpc="1"/>
          <a:lstStyle/>
          <a:p>
            <a:endParaRPr lang="en-US" sz="2400"/>
          </a:p>
        </p:txBody>
      </p:sp>
      <p:sp>
        <p:nvSpPr>
          <p:cNvPr id="27" name="Freeform 66"/>
          <p:cNvSpPr>
            <a:spLocks noEditPoints="1"/>
          </p:cNvSpPr>
          <p:nvPr/>
        </p:nvSpPr>
        <p:spPr bwMode="auto">
          <a:xfrm>
            <a:off x="3551768" y="3036488"/>
            <a:ext cx="440555" cy="341713"/>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28" name="Freeform 74"/>
          <p:cNvSpPr>
            <a:spLocks noEditPoints="1"/>
          </p:cNvSpPr>
          <p:nvPr/>
        </p:nvSpPr>
        <p:spPr bwMode="auto">
          <a:xfrm>
            <a:off x="4141472" y="3800347"/>
            <a:ext cx="330200" cy="256117"/>
          </a:xfrm>
          <a:custGeom>
            <a:avLst/>
            <a:gdLst/>
            <a:ahLst/>
            <a:cxnLst>
              <a:cxn ang="0">
                <a:pos x="66" y="17"/>
              </a:cxn>
              <a:cxn ang="0">
                <a:pos x="47" y="30"/>
              </a:cxn>
              <a:cxn ang="0">
                <a:pos x="37" y="36"/>
              </a:cxn>
              <a:cxn ang="0">
                <a:pos x="36" y="36"/>
              </a:cxn>
              <a:cxn ang="0">
                <a:pos x="36" y="36"/>
              </a:cxn>
              <a:cxn ang="0">
                <a:pos x="26" y="30"/>
              </a:cxn>
              <a:cxn ang="0">
                <a:pos x="7" y="17"/>
              </a:cxn>
              <a:cxn ang="0">
                <a:pos x="0" y="7"/>
              </a:cxn>
              <a:cxn ang="0">
                <a:pos x="7" y="0"/>
              </a:cxn>
              <a:cxn ang="0">
                <a:pos x="66" y="0"/>
              </a:cxn>
              <a:cxn ang="0">
                <a:pos x="72" y="6"/>
              </a:cxn>
              <a:cxn ang="0">
                <a:pos x="66" y="17"/>
              </a:cxn>
              <a:cxn ang="0">
                <a:pos x="72" y="50"/>
              </a:cxn>
              <a:cxn ang="0">
                <a:pos x="66" y="56"/>
              </a:cxn>
              <a:cxn ang="0">
                <a:pos x="7" y="56"/>
              </a:cxn>
              <a:cxn ang="0">
                <a:pos x="0" y="50"/>
              </a:cxn>
              <a:cxn ang="0">
                <a:pos x="0" y="18"/>
              </a:cxn>
              <a:cxn ang="0">
                <a:pos x="5" y="21"/>
              </a:cxn>
              <a:cxn ang="0">
                <a:pos x="24" y="35"/>
              </a:cxn>
              <a:cxn ang="0">
                <a:pos x="36" y="41"/>
              </a:cxn>
              <a:cxn ang="0">
                <a:pos x="36" y="41"/>
              </a:cxn>
              <a:cxn ang="0">
                <a:pos x="37" y="41"/>
              </a:cxn>
              <a:cxn ang="0">
                <a:pos x="48" y="35"/>
              </a:cxn>
              <a:cxn ang="0">
                <a:pos x="68" y="21"/>
              </a:cxn>
              <a:cxn ang="0">
                <a:pos x="72" y="18"/>
              </a:cxn>
              <a:cxn ang="0">
                <a:pos x="72" y="50"/>
              </a:cxn>
            </a:cxnLst>
            <a:rect l="0" t="0" r="r" b="b"/>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chemeClr val="accent6"/>
          </a:solidFill>
          <a:ln w="9525">
            <a:noFill/>
            <a:round/>
          </a:ln>
        </p:spPr>
        <p:txBody>
          <a:bodyPr vert="horz" wrap="square" lIns="121920" tIns="60960" rIns="121920" bIns="60960" numCol="1" anchor="t" anchorCtr="0" compatLnSpc="1"/>
          <a:lstStyle/>
          <a:p>
            <a:endParaRPr lang="en-US" sz="2400"/>
          </a:p>
        </p:txBody>
      </p:sp>
      <p:sp>
        <p:nvSpPr>
          <p:cNvPr id="29" name="Freeform 152"/>
          <p:cNvSpPr>
            <a:spLocks noEditPoints="1"/>
          </p:cNvSpPr>
          <p:nvPr/>
        </p:nvSpPr>
        <p:spPr bwMode="auto">
          <a:xfrm>
            <a:off x="7756316" y="3762486"/>
            <a:ext cx="306917" cy="28363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accent6"/>
          </a:solidFill>
          <a:ln w="9525">
            <a:noFill/>
            <a:round/>
          </a:ln>
        </p:spPr>
        <p:txBody>
          <a:bodyPr vert="horz" wrap="square" lIns="121920" tIns="60960" rIns="121920" bIns="60960" numCol="1" anchor="t" anchorCtr="0" compatLnSpc="1"/>
          <a:lstStyle/>
          <a:p>
            <a:endParaRPr lang="en-US" sz="2400"/>
          </a:p>
        </p:txBody>
      </p:sp>
      <p:sp>
        <p:nvSpPr>
          <p:cNvPr id="30" name="Freeform 45"/>
          <p:cNvSpPr>
            <a:spLocks noEditPoints="1"/>
          </p:cNvSpPr>
          <p:nvPr/>
        </p:nvSpPr>
        <p:spPr bwMode="auto">
          <a:xfrm>
            <a:off x="6772147" y="5487715"/>
            <a:ext cx="552803" cy="552803"/>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31" name="Freeform 45"/>
          <p:cNvSpPr>
            <a:spLocks noEditPoints="1"/>
          </p:cNvSpPr>
          <p:nvPr/>
        </p:nvSpPr>
        <p:spPr bwMode="auto">
          <a:xfrm>
            <a:off x="4929851" y="5537127"/>
            <a:ext cx="552803" cy="552803"/>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32" name="TextBox 31"/>
          <p:cNvSpPr txBox="1"/>
          <p:nvPr/>
        </p:nvSpPr>
        <p:spPr>
          <a:xfrm>
            <a:off x="2336800" y="2942216"/>
            <a:ext cx="853336" cy="420564"/>
          </a:xfrm>
          <a:prstGeom prst="rect">
            <a:avLst/>
          </a:prstGeom>
          <a:noFill/>
        </p:spPr>
        <p:txBody>
          <a:bodyPr wrap="square" rtlCol="0" anchor="ctr">
            <a:spAutoFit/>
          </a:bodyPr>
          <a:lstStyle/>
          <a:p>
            <a:pPr algn="ctr"/>
            <a:r>
              <a:rPr lang="en-US" sz="2135" b="1" dirty="0">
                <a:solidFill>
                  <a:schemeClr val="accent1"/>
                </a:solidFill>
              </a:rPr>
              <a:t>80%</a:t>
            </a:r>
            <a:endParaRPr lang="en-US" sz="1600" b="1" dirty="0">
              <a:solidFill>
                <a:schemeClr val="accent1"/>
              </a:solidFill>
            </a:endParaRPr>
          </a:p>
        </p:txBody>
      </p:sp>
      <p:sp>
        <p:nvSpPr>
          <p:cNvPr id="33" name="TextBox 32"/>
          <p:cNvSpPr txBox="1"/>
          <p:nvPr/>
        </p:nvSpPr>
        <p:spPr>
          <a:xfrm>
            <a:off x="3125100" y="2032252"/>
            <a:ext cx="853336" cy="420564"/>
          </a:xfrm>
          <a:prstGeom prst="rect">
            <a:avLst/>
          </a:prstGeom>
          <a:noFill/>
        </p:spPr>
        <p:txBody>
          <a:bodyPr wrap="square" rtlCol="0" anchor="ctr">
            <a:spAutoFit/>
          </a:bodyPr>
          <a:lstStyle/>
          <a:p>
            <a:pPr algn="ctr"/>
            <a:r>
              <a:rPr lang="en-US" sz="2135" b="1" dirty="0">
                <a:solidFill>
                  <a:schemeClr val="accent2"/>
                </a:solidFill>
              </a:rPr>
              <a:t>60%</a:t>
            </a:r>
          </a:p>
        </p:txBody>
      </p:sp>
      <p:sp>
        <p:nvSpPr>
          <p:cNvPr id="34" name="TextBox 33"/>
          <p:cNvSpPr txBox="1"/>
          <p:nvPr/>
        </p:nvSpPr>
        <p:spPr>
          <a:xfrm>
            <a:off x="8315037" y="2061854"/>
            <a:ext cx="853336" cy="420564"/>
          </a:xfrm>
          <a:prstGeom prst="rect">
            <a:avLst/>
          </a:prstGeom>
          <a:noFill/>
        </p:spPr>
        <p:txBody>
          <a:bodyPr wrap="square" rtlCol="0" anchor="ctr">
            <a:spAutoFit/>
          </a:bodyPr>
          <a:lstStyle/>
          <a:p>
            <a:pPr algn="ctr"/>
            <a:r>
              <a:rPr lang="en-US" sz="2135" b="1" dirty="0">
                <a:solidFill>
                  <a:schemeClr val="accent3"/>
                </a:solidFill>
              </a:rPr>
              <a:t>90%</a:t>
            </a:r>
            <a:endParaRPr lang="en-US" sz="1600" b="1" dirty="0">
              <a:solidFill>
                <a:schemeClr val="accent3"/>
              </a:solidFill>
            </a:endParaRPr>
          </a:p>
        </p:txBody>
      </p:sp>
      <p:sp>
        <p:nvSpPr>
          <p:cNvPr id="35" name="TextBox 34"/>
          <p:cNvSpPr txBox="1"/>
          <p:nvPr/>
        </p:nvSpPr>
        <p:spPr>
          <a:xfrm>
            <a:off x="8895448" y="2993016"/>
            <a:ext cx="959752" cy="420564"/>
          </a:xfrm>
          <a:prstGeom prst="rect">
            <a:avLst/>
          </a:prstGeom>
          <a:noFill/>
        </p:spPr>
        <p:txBody>
          <a:bodyPr wrap="square" rtlCol="0" anchor="ctr">
            <a:spAutoFit/>
          </a:bodyPr>
          <a:lstStyle/>
          <a:p>
            <a:pPr algn="ctr"/>
            <a:r>
              <a:rPr lang="en-US" sz="2135" b="1" dirty="0">
                <a:solidFill>
                  <a:schemeClr val="accent4"/>
                </a:solidFill>
              </a:rPr>
              <a:t>40%</a:t>
            </a:r>
            <a:endParaRPr lang="en-US" sz="1600" b="1" dirty="0">
              <a:solidFill>
                <a:schemeClr val="accent4"/>
              </a:solidFill>
            </a:endParaRPr>
          </a:p>
        </p:txBody>
      </p:sp>
      <p:sp>
        <p:nvSpPr>
          <p:cNvPr id="36" name="TextBox 35"/>
          <p:cNvSpPr txBox="1"/>
          <p:nvPr/>
        </p:nvSpPr>
        <p:spPr>
          <a:xfrm>
            <a:off x="6790277" y="4519752"/>
            <a:ext cx="812760" cy="420564"/>
          </a:xfrm>
          <a:prstGeom prst="rect">
            <a:avLst/>
          </a:prstGeom>
          <a:noFill/>
        </p:spPr>
        <p:txBody>
          <a:bodyPr wrap="square" rtlCol="0" anchor="ctr">
            <a:spAutoFit/>
          </a:bodyPr>
          <a:lstStyle/>
          <a:p>
            <a:pPr algn="ctr"/>
            <a:r>
              <a:rPr lang="en-US" sz="2135" b="1" dirty="0">
                <a:solidFill>
                  <a:schemeClr val="accent5"/>
                </a:solidFill>
              </a:rPr>
              <a:t>80%</a:t>
            </a:r>
            <a:endParaRPr lang="en-US" sz="1600" b="1" dirty="0">
              <a:solidFill>
                <a:schemeClr val="accent5"/>
              </a:solidFill>
            </a:endParaRPr>
          </a:p>
        </p:txBody>
      </p:sp>
      <p:sp>
        <p:nvSpPr>
          <p:cNvPr id="37" name="TextBox 36"/>
          <p:cNvSpPr txBox="1"/>
          <p:nvPr/>
        </p:nvSpPr>
        <p:spPr>
          <a:xfrm>
            <a:off x="3100436" y="3751659"/>
            <a:ext cx="853336" cy="420564"/>
          </a:xfrm>
          <a:prstGeom prst="rect">
            <a:avLst/>
          </a:prstGeom>
          <a:noFill/>
        </p:spPr>
        <p:txBody>
          <a:bodyPr wrap="square" rtlCol="0" anchor="ctr">
            <a:spAutoFit/>
          </a:bodyPr>
          <a:lstStyle/>
          <a:p>
            <a:pPr algn="ctr"/>
            <a:r>
              <a:rPr lang="en-US" sz="2135" b="1" dirty="0">
                <a:solidFill>
                  <a:schemeClr val="accent6"/>
                </a:solidFill>
              </a:rPr>
              <a:t>80%</a:t>
            </a:r>
            <a:endParaRPr lang="en-US" sz="1600" b="1" dirty="0">
              <a:solidFill>
                <a:schemeClr val="accent6"/>
              </a:solidFill>
            </a:endParaRPr>
          </a:p>
        </p:txBody>
      </p:sp>
      <p:sp>
        <p:nvSpPr>
          <p:cNvPr id="39" name="TextBox 38"/>
          <p:cNvSpPr txBox="1"/>
          <p:nvPr/>
        </p:nvSpPr>
        <p:spPr>
          <a:xfrm>
            <a:off x="8315037" y="3751659"/>
            <a:ext cx="853336" cy="420564"/>
          </a:xfrm>
          <a:prstGeom prst="rect">
            <a:avLst/>
          </a:prstGeom>
          <a:noFill/>
        </p:spPr>
        <p:txBody>
          <a:bodyPr wrap="square" rtlCol="0" anchor="ctr">
            <a:spAutoFit/>
          </a:bodyPr>
          <a:lstStyle/>
          <a:p>
            <a:pPr algn="ctr"/>
            <a:r>
              <a:rPr lang="en-US" sz="2135" b="1" dirty="0">
                <a:solidFill>
                  <a:schemeClr val="accent6"/>
                </a:solidFill>
              </a:rPr>
              <a:t>80%</a:t>
            </a:r>
            <a:endParaRPr lang="en-US" sz="1600" b="1" dirty="0">
              <a:solidFill>
                <a:schemeClr val="accent6"/>
              </a:solidFill>
            </a:endParaRPr>
          </a:p>
        </p:txBody>
      </p:sp>
      <p:sp>
        <p:nvSpPr>
          <p:cNvPr id="40" name="TextBox 39"/>
          <p:cNvSpPr txBox="1"/>
          <p:nvPr/>
        </p:nvSpPr>
        <p:spPr>
          <a:xfrm>
            <a:off x="6660801" y="1432039"/>
            <a:ext cx="853336" cy="420564"/>
          </a:xfrm>
          <a:prstGeom prst="rect">
            <a:avLst/>
          </a:prstGeom>
          <a:noFill/>
        </p:spPr>
        <p:txBody>
          <a:bodyPr wrap="square" rtlCol="0" anchor="ctr">
            <a:spAutoFit/>
          </a:bodyPr>
          <a:lstStyle/>
          <a:p>
            <a:pPr algn="ctr"/>
            <a:r>
              <a:rPr lang="en-US" sz="2135" b="1" dirty="0">
                <a:solidFill>
                  <a:schemeClr val="accent1"/>
                </a:solidFill>
              </a:rPr>
              <a:t>80%</a:t>
            </a:r>
            <a:endParaRPr lang="en-US" sz="1600" b="1" dirty="0">
              <a:solidFill>
                <a:schemeClr val="accent1"/>
              </a:solidFill>
            </a:endParaRPr>
          </a:p>
        </p:txBody>
      </p:sp>
      <p:sp>
        <p:nvSpPr>
          <p:cNvPr id="38" name="矩形 37"/>
          <p:cNvSpPr/>
          <p:nvPr/>
        </p:nvSpPr>
        <p:spPr>
          <a:xfrm>
            <a:off x="7656858" y="5258933"/>
            <a:ext cx="2169693" cy="646331"/>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p:txBody>
      </p:sp>
      <p:sp>
        <p:nvSpPr>
          <p:cNvPr id="41" name="矩形 40"/>
          <p:cNvSpPr/>
          <p:nvPr/>
        </p:nvSpPr>
        <p:spPr>
          <a:xfrm>
            <a:off x="2628927" y="5258932"/>
            <a:ext cx="2169693" cy="646331"/>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33"/>
                                        </p:tgtEl>
                                        <p:attrNameLst>
                                          <p:attrName>style.visibility</p:attrName>
                                        </p:attrNameLst>
                                      </p:cBhvr>
                                      <p:to>
                                        <p:strVal val="visible"/>
                                      </p:to>
                                    </p:set>
                                    <p:animEffect transition="in" filter="wipe(down)">
                                      <p:cBhvr>
                                        <p:cTn id="7" dur="1000"/>
                                        <p:tgtEl>
                                          <p:spTgt spid="10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72"/>
                                        </p:tgtEl>
                                        <p:attrNameLst>
                                          <p:attrName>style.visibility</p:attrName>
                                        </p:attrNameLst>
                                      </p:cBhvr>
                                      <p:to>
                                        <p:strVal val="visible"/>
                                      </p:to>
                                    </p:set>
                                    <p:anim calcmode="lin" valueType="num">
                                      <p:cBhvr>
                                        <p:cTn id="28" dur="500" fill="hold"/>
                                        <p:tgtEl>
                                          <p:spTgt spid="72"/>
                                        </p:tgtEl>
                                        <p:attrNameLst>
                                          <p:attrName>ppt_w</p:attrName>
                                        </p:attrNameLst>
                                      </p:cBhvr>
                                      <p:tavLst>
                                        <p:tav tm="0">
                                          <p:val>
                                            <p:fltVal val="0"/>
                                          </p:val>
                                        </p:tav>
                                        <p:tav tm="100000">
                                          <p:val>
                                            <p:strVal val="#ppt_w"/>
                                          </p:val>
                                        </p:tav>
                                      </p:tavLst>
                                    </p:anim>
                                    <p:anim calcmode="lin" valueType="num">
                                      <p:cBhvr>
                                        <p:cTn id="29" dur="500" fill="hold"/>
                                        <p:tgtEl>
                                          <p:spTgt spid="72"/>
                                        </p:tgtEl>
                                        <p:attrNameLst>
                                          <p:attrName>ppt_h</p:attrName>
                                        </p:attrNameLst>
                                      </p:cBhvr>
                                      <p:tavLst>
                                        <p:tav tm="0">
                                          <p:val>
                                            <p:fltVal val="0"/>
                                          </p:val>
                                        </p:tav>
                                        <p:tav tm="100000">
                                          <p:val>
                                            <p:strVal val="#ppt_h"/>
                                          </p:val>
                                        </p:tav>
                                      </p:tavLst>
                                    </p:anim>
                                    <p:animEffect transition="in" filter="fade">
                                      <p:cBhvr>
                                        <p:cTn id="30" dur="500"/>
                                        <p:tgtEl>
                                          <p:spTgt spid="72"/>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p:cTn id="39" dur="500" fill="hold"/>
                                        <p:tgtEl>
                                          <p:spTgt spid="33"/>
                                        </p:tgtEl>
                                        <p:attrNameLst>
                                          <p:attrName>ppt_w</p:attrName>
                                        </p:attrNameLst>
                                      </p:cBhvr>
                                      <p:tavLst>
                                        <p:tav tm="0">
                                          <p:val>
                                            <p:fltVal val="0"/>
                                          </p:val>
                                        </p:tav>
                                        <p:tav tm="100000">
                                          <p:val>
                                            <p:strVal val="#ppt_w"/>
                                          </p:val>
                                        </p:tav>
                                      </p:tavLst>
                                    </p:anim>
                                    <p:anim calcmode="lin" valueType="num">
                                      <p:cBhvr>
                                        <p:cTn id="40" dur="500" fill="hold"/>
                                        <p:tgtEl>
                                          <p:spTgt spid="33"/>
                                        </p:tgtEl>
                                        <p:attrNameLst>
                                          <p:attrName>ppt_h</p:attrName>
                                        </p:attrNameLst>
                                      </p:cBhvr>
                                      <p:tavLst>
                                        <p:tav tm="0">
                                          <p:val>
                                            <p:fltVal val="0"/>
                                          </p:val>
                                        </p:tav>
                                        <p:tav tm="100000">
                                          <p:val>
                                            <p:strVal val="#ppt_h"/>
                                          </p:val>
                                        </p:tav>
                                      </p:tavLst>
                                    </p:anim>
                                    <p:animEffect transition="in" filter="fade">
                                      <p:cBhvr>
                                        <p:cTn id="41" dur="500"/>
                                        <p:tgtEl>
                                          <p:spTgt spid="33"/>
                                        </p:tgtEl>
                                      </p:cBhvr>
                                    </p:animEffect>
                                  </p:childTnLst>
                                </p:cTn>
                              </p:par>
                            </p:childTnLst>
                          </p:cTn>
                        </p:par>
                        <p:par>
                          <p:cTn id="42" fill="hold">
                            <p:stCondLst>
                              <p:cond delay="3000"/>
                            </p:stCondLst>
                            <p:childTnLst>
                              <p:par>
                                <p:cTn id="43" presetID="53" presetClass="entr" presetSubtype="16" fill="hold" grpId="0" nodeType="afterEffect">
                                  <p:stCondLst>
                                    <p:cond delay="0"/>
                                  </p:stCondLst>
                                  <p:childTnLst>
                                    <p:set>
                                      <p:cBhvr>
                                        <p:cTn id="44" dur="1" fill="hold">
                                          <p:stCondLst>
                                            <p:cond delay="0"/>
                                          </p:stCondLst>
                                        </p:cTn>
                                        <p:tgtEl>
                                          <p:spTgt spid="66"/>
                                        </p:tgtEl>
                                        <p:attrNameLst>
                                          <p:attrName>style.visibility</p:attrName>
                                        </p:attrNameLst>
                                      </p:cBhvr>
                                      <p:to>
                                        <p:strVal val="visible"/>
                                      </p:to>
                                    </p:set>
                                    <p:anim calcmode="lin" valueType="num">
                                      <p:cBhvr>
                                        <p:cTn id="45" dur="500" fill="hold"/>
                                        <p:tgtEl>
                                          <p:spTgt spid="66"/>
                                        </p:tgtEl>
                                        <p:attrNameLst>
                                          <p:attrName>ppt_w</p:attrName>
                                        </p:attrNameLst>
                                      </p:cBhvr>
                                      <p:tavLst>
                                        <p:tav tm="0">
                                          <p:val>
                                            <p:fltVal val="0"/>
                                          </p:val>
                                        </p:tav>
                                        <p:tav tm="100000">
                                          <p:val>
                                            <p:strVal val="#ppt_w"/>
                                          </p:val>
                                        </p:tav>
                                      </p:tavLst>
                                    </p:anim>
                                    <p:anim calcmode="lin" valueType="num">
                                      <p:cBhvr>
                                        <p:cTn id="46" dur="500" fill="hold"/>
                                        <p:tgtEl>
                                          <p:spTgt spid="66"/>
                                        </p:tgtEl>
                                        <p:attrNameLst>
                                          <p:attrName>ppt_h</p:attrName>
                                        </p:attrNameLst>
                                      </p:cBhvr>
                                      <p:tavLst>
                                        <p:tav tm="0">
                                          <p:val>
                                            <p:fltVal val="0"/>
                                          </p:val>
                                        </p:tav>
                                        <p:tav tm="100000">
                                          <p:val>
                                            <p:strVal val="#ppt_h"/>
                                          </p:val>
                                        </p:tav>
                                      </p:tavLst>
                                    </p:anim>
                                    <p:animEffect transition="in" filter="fade">
                                      <p:cBhvr>
                                        <p:cTn id="47" dur="500"/>
                                        <p:tgtEl>
                                          <p:spTgt spid="66"/>
                                        </p:tgtEl>
                                      </p:cBhvr>
                                    </p:animEffect>
                                  </p:childTnLst>
                                </p:cTn>
                              </p:par>
                            </p:childTnLst>
                          </p:cTn>
                        </p:par>
                        <p:par>
                          <p:cTn id="48" fill="hold">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p:cTn id="56" dur="500" fill="hold"/>
                                        <p:tgtEl>
                                          <p:spTgt spid="34"/>
                                        </p:tgtEl>
                                        <p:attrNameLst>
                                          <p:attrName>ppt_w</p:attrName>
                                        </p:attrNameLst>
                                      </p:cBhvr>
                                      <p:tavLst>
                                        <p:tav tm="0">
                                          <p:val>
                                            <p:fltVal val="0"/>
                                          </p:val>
                                        </p:tav>
                                        <p:tav tm="100000">
                                          <p:val>
                                            <p:strVal val="#ppt_w"/>
                                          </p:val>
                                        </p:tav>
                                      </p:tavLst>
                                    </p:anim>
                                    <p:anim calcmode="lin" valueType="num">
                                      <p:cBhvr>
                                        <p:cTn id="57" dur="500" fill="hold"/>
                                        <p:tgtEl>
                                          <p:spTgt spid="34"/>
                                        </p:tgtEl>
                                        <p:attrNameLst>
                                          <p:attrName>ppt_h</p:attrName>
                                        </p:attrNameLst>
                                      </p:cBhvr>
                                      <p:tavLst>
                                        <p:tav tm="0">
                                          <p:val>
                                            <p:fltVal val="0"/>
                                          </p:val>
                                        </p:tav>
                                        <p:tav tm="100000">
                                          <p:val>
                                            <p:strVal val="#ppt_h"/>
                                          </p:val>
                                        </p:tav>
                                      </p:tavLst>
                                    </p:anim>
                                    <p:animEffect transition="in" filter="fade">
                                      <p:cBhvr>
                                        <p:cTn id="58" dur="500"/>
                                        <p:tgtEl>
                                          <p:spTgt spid="34"/>
                                        </p:tgtEl>
                                      </p:cBhvr>
                                    </p:animEffect>
                                  </p:childTnLst>
                                </p:cTn>
                              </p:par>
                            </p:childTnLst>
                          </p:cTn>
                        </p:par>
                        <p:par>
                          <p:cTn id="59" fill="hold">
                            <p:stCondLst>
                              <p:cond delay="4000"/>
                            </p:stCondLst>
                            <p:childTnLst>
                              <p:par>
                                <p:cTn id="60" presetID="53" presetClass="entr" presetSubtype="16" fill="hold" grpId="0" nodeType="after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p:cTn id="62" dur="500" fill="hold"/>
                                        <p:tgtEl>
                                          <p:spTgt spid="73"/>
                                        </p:tgtEl>
                                        <p:attrNameLst>
                                          <p:attrName>ppt_w</p:attrName>
                                        </p:attrNameLst>
                                      </p:cBhvr>
                                      <p:tavLst>
                                        <p:tav tm="0">
                                          <p:val>
                                            <p:fltVal val="0"/>
                                          </p:val>
                                        </p:tav>
                                        <p:tav tm="100000">
                                          <p:val>
                                            <p:strVal val="#ppt_w"/>
                                          </p:val>
                                        </p:tav>
                                      </p:tavLst>
                                    </p:anim>
                                    <p:anim calcmode="lin" valueType="num">
                                      <p:cBhvr>
                                        <p:cTn id="63" dur="500" fill="hold"/>
                                        <p:tgtEl>
                                          <p:spTgt spid="73"/>
                                        </p:tgtEl>
                                        <p:attrNameLst>
                                          <p:attrName>ppt_h</p:attrName>
                                        </p:attrNameLst>
                                      </p:cBhvr>
                                      <p:tavLst>
                                        <p:tav tm="0">
                                          <p:val>
                                            <p:fltVal val="0"/>
                                          </p:val>
                                        </p:tav>
                                        <p:tav tm="100000">
                                          <p:val>
                                            <p:strVal val="#ppt_h"/>
                                          </p:val>
                                        </p:tav>
                                      </p:tavLst>
                                    </p:anim>
                                    <p:animEffect transition="in" filter="fade">
                                      <p:cBhvr>
                                        <p:cTn id="64" dur="500"/>
                                        <p:tgtEl>
                                          <p:spTgt spid="73"/>
                                        </p:tgtEl>
                                      </p:cBhvr>
                                    </p:animEffect>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p:cTn id="68" dur="500" fill="hold"/>
                                        <p:tgtEl>
                                          <p:spTgt spid="26"/>
                                        </p:tgtEl>
                                        <p:attrNameLst>
                                          <p:attrName>ppt_w</p:attrName>
                                        </p:attrNameLst>
                                      </p:cBhvr>
                                      <p:tavLst>
                                        <p:tav tm="0">
                                          <p:val>
                                            <p:fltVal val="0"/>
                                          </p:val>
                                        </p:tav>
                                        <p:tav tm="100000">
                                          <p:val>
                                            <p:strVal val="#ppt_w"/>
                                          </p:val>
                                        </p:tav>
                                      </p:tavLst>
                                    </p:anim>
                                    <p:anim calcmode="lin" valueType="num">
                                      <p:cBhvr>
                                        <p:cTn id="69" dur="500" fill="hold"/>
                                        <p:tgtEl>
                                          <p:spTgt spid="26"/>
                                        </p:tgtEl>
                                        <p:attrNameLst>
                                          <p:attrName>ppt_h</p:attrName>
                                        </p:attrNameLst>
                                      </p:cBhvr>
                                      <p:tavLst>
                                        <p:tav tm="0">
                                          <p:val>
                                            <p:fltVal val="0"/>
                                          </p:val>
                                        </p:tav>
                                        <p:tav tm="100000">
                                          <p:val>
                                            <p:strVal val="#ppt_h"/>
                                          </p:val>
                                        </p:tav>
                                      </p:tavLst>
                                    </p:anim>
                                    <p:animEffect transition="in" filter="fade">
                                      <p:cBhvr>
                                        <p:cTn id="70" dur="500"/>
                                        <p:tgtEl>
                                          <p:spTgt spid="26"/>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p:cTn id="73" dur="500" fill="hold"/>
                                        <p:tgtEl>
                                          <p:spTgt spid="35"/>
                                        </p:tgtEl>
                                        <p:attrNameLst>
                                          <p:attrName>ppt_w</p:attrName>
                                        </p:attrNameLst>
                                      </p:cBhvr>
                                      <p:tavLst>
                                        <p:tav tm="0">
                                          <p:val>
                                            <p:fltVal val="0"/>
                                          </p:val>
                                        </p:tav>
                                        <p:tav tm="100000">
                                          <p:val>
                                            <p:strVal val="#ppt_w"/>
                                          </p:val>
                                        </p:tav>
                                      </p:tavLst>
                                    </p:anim>
                                    <p:anim calcmode="lin" valueType="num">
                                      <p:cBhvr>
                                        <p:cTn id="74" dur="500" fill="hold"/>
                                        <p:tgtEl>
                                          <p:spTgt spid="35"/>
                                        </p:tgtEl>
                                        <p:attrNameLst>
                                          <p:attrName>ppt_h</p:attrName>
                                        </p:attrNameLst>
                                      </p:cBhvr>
                                      <p:tavLst>
                                        <p:tav tm="0">
                                          <p:val>
                                            <p:fltVal val="0"/>
                                          </p:val>
                                        </p:tav>
                                        <p:tav tm="100000">
                                          <p:val>
                                            <p:strVal val="#ppt_h"/>
                                          </p:val>
                                        </p:tav>
                                      </p:tavLst>
                                    </p:anim>
                                    <p:animEffect transition="in" filter="fade">
                                      <p:cBhvr>
                                        <p:cTn id="75" dur="500"/>
                                        <p:tgtEl>
                                          <p:spTgt spid="35"/>
                                        </p:tgtEl>
                                      </p:cBhvr>
                                    </p:animEffect>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 calcmode="lin" valueType="num">
                                      <p:cBhvr>
                                        <p:cTn id="79" dur="500" fill="hold"/>
                                        <p:tgtEl>
                                          <p:spTgt spid="69"/>
                                        </p:tgtEl>
                                        <p:attrNameLst>
                                          <p:attrName>ppt_w</p:attrName>
                                        </p:attrNameLst>
                                      </p:cBhvr>
                                      <p:tavLst>
                                        <p:tav tm="0">
                                          <p:val>
                                            <p:fltVal val="0"/>
                                          </p:val>
                                        </p:tav>
                                        <p:tav tm="100000">
                                          <p:val>
                                            <p:strVal val="#ppt_w"/>
                                          </p:val>
                                        </p:tav>
                                      </p:tavLst>
                                    </p:anim>
                                    <p:anim calcmode="lin" valueType="num">
                                      <p:cBhvr>
                                        <p:cTn id="80" dur="500" fill="hold"/>
                                        <p:tgtEl>
                                          <p:spTgt spid="69"/>
                                        </p:tgtEl>
                                        <p:attrNameLst>
                                          <p:attrName>ppt_h</p:attrName>
                                        </p:attrNameLst>
                                      </p:cBhvr>
                                      <p:tavLst>
                                        <p:tav tm="0">
                                          <p:val>
                                            <p:fltVal val="0"/>
                                          </p:val>
                                        </p:tav>
                                        <p:tav tm="100000">
                                          <p:val>
                                            <p:strVal val="#ppt_h"/>
                                          </p:val>
                                        </p:tav>
                                      </p:tavLst>
                                    </p:anim>
                                    <p:animEffect transition="in" filter="fade">
                                      <p:cBhvr>
                                        <p:cTn id="81" dur="500"/>
                                        <p:tgtEl>
                                          <p:spTgt spid="69"/>
                                        </p:tgtEl>
                                      </p:cBhvr>
                                    </p:animEffect>
                                  </p:childTnLst>
                                </p:cTn>
                              </p:par>
                            </p:childTnLst>
                          </p:cTn>
                        </p:par>
                        <p:par>
                          <p:cTn id="82" fill="hold">
                            <p:stCondLst>
                              <p:cond delay="5500"/>
                            </p:stCondLst>
                            <p:childTnLst>
                              <p:par>
                                <p:cTn id="83" presetID="53" presetClass="entr" presetSubtype="16"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childTnLst>
                                </p:cTn>
                              </p:par>
                            </p:childTnLst>
                          </p:cTn>
                        </p:par>
                        <p:par>
                          <p:cTn id="93" fill="hold">
                            <p:stCondLst>
                              <p:cond delay="6000"/>
                            </p:stCondLst>
                            <p:childTnLst>
                              <p:par>
                                <p:cTn id="94" presetID="53" presetClass="entr" presetSubtype="16" fill="hold" grpId="0" nodeType="afterEffect">
                                  <p:stCondLst>
                                    <p:cond delay="0"/>
                                  </p:stCondLst>
                                  <p:childTnLst>
                                    <p:set>
                                      <p:cBhvr>
                                        <p:cTn id="95" dur="1" fill="hold">
                                          <p:stCondLst>
                                            <p:cond delay="0"/>
                                          </p:stCondLst>
                                        </p:cTn>
                                        <p:tgtEl>
                                          <p:spTgt spid="75"/>
                                        </p:tgtEl>
                                        <p:attrNameLst>
                                          <p:attrName>style.visibility</p:attrName>
                                        </p:attrNameLst>
                                      </p:cBhvr>
                                      <p:to>
                                        <p:strVal val="visible"/>
                                      </p:to>
                                    </p:set>
                                    <p:anim calcmode="lin" valueType="num">
                                      <p:cBhvr>
                                        <p:cTn id="96" dur="500" fill="hold"/>
                                        <p:tgtEl>
                                          <p:spTgt spid="75"/>
                                        </p:tgtEl>
                                        <p:attrNameLst>
                                          <p:attrName>ppt_w</p:attrName>
                                        </p:attrNameLst>
                                      </p:cBhvr>
                                      <p:tavLst>
                                        <p:tav tm="0">
                                          <p:val>
                                            <p:fltVal val="0"/>
                                          </p:val>
                                        </p:tav>
                                        <p:tav tm="100000">
                                          <p:val>
                                            <p:strVal val="#ppt_w"/>
                                          </p:val>
                                        </p:tav>
                                      </p:tavLst>
                                    </p:anim>
                                    <p:anim calcmode="lin" valueType="num">
                                      <p:cBhvr>
                                        <p:cTn id="97" dur="500" fill="hold"/>
                                        <p:tgtEl>
                                          <p:spTgt spid="75"/>
                                        </p:tgtEl>
                                        <p:attrNameLst>
                                          <p:attrName>ppt_h</p:attrName>
                                        </p:attrNameLst>
                                      </p:cBhvr>
                                      <p:tavLst>
                                        <p:tav tm="0">
                                          <p:val>
                                            <p:fltVal val="0"/>
                                          </p:val>
                                        </p:tav>
                                        <p:tav tm="100000">
                                          <p:val>
                                            <p:strVal val="#ppt_h"/>
                                          </p:val>
                                        </p:tav>
                                      </p:tavLst>
                                    </p:anim>
                                    <p:animEffect transition="in" filter="fade">
                                      <p:cBhvr>
                                        <p:cTn id="98" dur="500"/>
                                        <p:tgtEl>
                                          <p:spTgt spid="75"/>
                                        </p:tgtEl>
                                      </p:cBhvr>
                                    </p:animEffect>
                                  </p:childTnLst>
                                </p:cTn>
                              </p:par>
                            </p:childTnLst>
                          </p:cTn>
                        </p:par>
                        <p:par>
                          <p:cTn id="99" fill="hold">
                            <p:stCondLst>
                              <p:cond delay="6500"/>
                            </p:stCondLst>
                            <p:childTnLst>
                              <p:par>
                                <p:cTn id="100" presetID="53" presetClass="entr" presetSubtype="16" fill="hold" grpId="0" nodeType="afterEffect">
                                  <p:stCondLst>
                                    <p:cond delay="0"/>
                                  </p:stCondLst>
                                  <p:childTnLst>
                                    <p:set>
                                      <p:cBhvr>
                                        <p:cTn id="101" dur="1" fill="hold">
                                          <p:stCondLst>
                                            <p:cond delay="0"/>
                                          </p:stCondLst>
                                        </p:cTn>
                                        <p:tgtEl>
                                          <p:spTgt spid="29"/>
                                        </p:tgtEl>
                                        <p:attrNameLst>
                                          <p:attrName>style.visibility</p:attrName>
                                        </p:attrNameLst>
                                      </p:cBhvr>
                                      <p:to>
                                        <p:strVal val="visible"/>
                                      </p:to>
                                    </p:set>
                                    <p:anim calcmode="lin" valueType="num">
                                      <p:cBhvr>
                                        <p:cTn id="102" dur="500" fill="hold"/>
                                        <p:tgtEl>
                                          <p:spTgt spid="29"/>
                                        </p:tgtEl>
                                        <p:attrNameLst>
                                          <p:attrName>ppt_w</p:attrName>
                                        </p:attrNameLst>
                                      </p:cBhvr>
                                      <p:tavLst>
                                        <p:tav tm="0">
                                          <p:val>
                                            <p:fltVal val="0"/>
                                          </p:val>
                                        </p:tav>
                                        <p:tav tm="100000">
                                          <p:val>
                                            <p:strVal val="#ppt_w"/>
                                          </p:val>
                                        </p:tav>
                                      </p:tavLst>
                                    </p:anim>
                                    <p:anim calcmode="lin" valueType="num">
                                      <p:cBhvr>
                                        <p:cTn id="103" dur="500" fill="hold"/>
                                        <p:tgtEl>
                                          <p:spTgt spid="29"/>
                                        </p:tgtEl>
                                        <p:attrNameLst>
                                          <p:attrName>ppt_h</p:attrName>
                                        </p:attrNameLst>
                                      </p:cBhvr>
                                      <p:tavLst>
                                        <p:tav tm="0">
                                          <p:val>
                                            <p:fltVal val="0"/>
                                          </p:val>
                                        </p:tav>
                                        <p:tav tm="100000">
                                          <p:val>
                                            <p:strVal val="#ppt_h"/>
                                          </p:val>
                                        </p:tav>
                                      </p:tavLst>
                                    </p:anim>
                                    <p:animEffect transition="in" filter="fade">
                                      <p:cBhvr>
                                        <p:cTn id="104" dur="500"/>
                                        <p:tgtEl>
                                          <p:spTgt spid="29"/>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p:cTn id="107" dur="500" fill="hold"/>
                                        <p:tgtEl>
                                          <p:spTgt spid="39"/>
                                        </p:tgtEl>
                                        <p:attrNameLst>
                                          <p:attrName>ppt_w</p:attrName>
                                        </p:attrNameLst>
                                      </p:cBhvr>
                                      <p:tavLst>
                                        <p:tav tm="0">
                                          <p:val>
                                            <p:fltVal val="0"/>
                                          </p:val>
                                        </p:tav>
                                        <p:tav tm="100000">
                                          <p:val>
                                            <p:strVal val="#ppt_w"/>
                                          </p:val>
                                        </p:tav>
                                      </p:tavLst>
                                    </p:anim>
                                    <p:anim calcmode="lin" valueType="num">
                                      <p:cBhvr>
                                        <p:cTn id="108" dur="500" fill="hold"/>
                                        <p:tgtEl>
                                          <p:spTgt spid="39"/>
                                        </p:tgtEl>
                                        <p:attrNameLst>
                                          <p:attrName>ppt_h</p:attrName>
                                        </p:attrNameLst>
                                      </p:cBhvr>
                                      <p:tavLst>
                                        <p:tav tm="0">
                                          <p:val>
                                            <p:fltVal val="0"/>
                                          </p:val>
                                        </p:tav>
                                        <p:tav tm="100000">
                                          <p:val>
                                            <p:strVal val="#ppt_h"/>
                                          </p:val>
                                        </p:tav>
                                      </p:tavLst>
                                    </p:anim>
                                    <p:animEffect transition="in" filter="fade">
                                      <p:cBhvr>
                                        <p:cTn id="109" dur="500"/>
                                        <p:tgtEl>
                                          <p:spTgt spid="39"/>
                                        </p:tgtEl>
                                      </p:cBhvr>
                                    </p:animEffect>
                                  </p:childTnLst>
                                </p:cTn>
                              </p:par>
                            </p:childTnLst>
                          </p:cTn>
                        </p:par>
                        <p:par>
                          <p:cTn id="110" fill="hold">
                            <p:stCondLst>
                              <p:cond delay="7000"/>
                            </p:stCondLst>
                            <p:childTnLst>
                              <p:par>
                                <p:cTn id="111" presetID="53" presetClass="entr" presetSubtype="16"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 calcmode="lin" valueType="num">
                                      <p:cBhvr>
                                        <p:cTn id="113" dur="500" fill="hold"/>
                                        <p:tgtEl>
                                          <p:spTgt spid="74"/>
                                        </p:tgtEl>
                                        <p:attrNameLst>
                                          <p:attrName>ppt_w</p:attrName>
                                        </p:attrNameLst>
                                      </p:cBhvr>
                                      <p:tavLst>
                                        <p:tav tm="0">
                                          <p:val>
                                            <p:fltVal val="0"/>
                                          </p:val>
                                        </p:tav>
                                        <p:tav tm="100000">
                                          <p:val>
                                            <p:strVal val="#ppt_w"/>
                                          </p:val>
                                        </p:tav>
                                      </p:tavLst>
                                    </p:anim>
                                    <p:anim calcmode="lin" valueType="num">
                                      <p:cBhvr>
                                        <p:cTn id="114" dur="500" fill="hold"/>
                                        <p:tgtEl>
                                          <p:spTgt spid="74"/>
                                        </p:tgtEl>
                                        <p:attrNameLst>
                                          <p:attrName>ppt_h</p:attrName>
                                        </p:attrNameLst>
                                      </p:cBhvr>
                                      <p:tavLst>
                                        <p:tav tm="0">
                                          <p:val>
                                            <p:fltVal val="0"/>
                                          </p:val>
                                        </p:tav>
                                        <p:tav tm="100000">
                                          <p:val>
                                            <p:strVal val="#ppt_h"/>
                                          </p:val>
                                        </p:tav>
                                      </p:tavLst>
                                    </p:anim>
                                    <p:animEffect transition="in" filter="fade">
                                      <p:cBhvr>
                                        <p:cTn id="115" dur="500"/>
                                        <p:tgtEl>
                                          <p:spTgt spid="74"/>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28"/>
                                        </p:tgtEl>
                                        <p:attrNameLst>
                                          <p:attrName>style.visibility</p:attrName>
                                        </p:attrNameLst>
                                      </p:cBhvr>
                                      <p:to>
                                        <p:strVal val="visible"/>
                                      </p:to>
                                    </p:set>
                                    <p:anim calcmode="lin" valueType="num">
                                      <p:cBhvr>
                                        <p:cTn id="119" dur="500" fill="hold"/>
                                        <p:tgtEl>
                                          <p:spTgt spid="28"/>
                                        </p:tgtEl>
                                        <p:attrNameLst>
                                          <p:attrName>ppt_w</p:attrName>
                                        </p:attrNameLst>
                                      </p:cBhvr>
                                      <p:tavLst>
                                        <p:tav tm="0">
                                          <p:val>
                                            <p:fltVal val="0"/>
                                          </p:val>
                                        </p:tav>
                                        <p:tav tm="100000">
                                          <p:val>
                                            <p:strVal val="#ppt_w"/>
                                          </p:val>
                                        </p:tav>
                                      </p:tavLst>
                                    </p:anim>
                                    <p:anim calcmode="lin" valueType="num">
                                      <p:cBhvr>
                                        <p:cTn id="120" dur="500" fill="hold"/>
                                        <p:tgtEl>
                                          <p:spTgt spid="28"/>
                                        </p:tgtEl>
                                        <p:attrNameLst>
                                          <p:attrName>ppt_h</p:attrName>
                                        </p:attrNameLst>
                                      </p:cBhvr>
                                      <p:tavLst>
                                        <p:tav tm="0">
                                          <p:val>
                                            <p:fltVal val="0"/>
                                          </p:val>
                                        </p:tav>
                                        <p:tav tm="100000">
                                          <p:val>
                                            <p:strVal val="#ppt_h"/>
                                          </p:val>
                                        </p:tav>
                                      </p:tavLst>
                                    </p:anim>
                                    <p:animEffect transition="in" filter="fade">
                                      <p:cBhvr>
                                        <p:cTn id="121" dur="500"/>
                                        <p:tgtEl>
                                          <p:spTgt spid="28"/>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500" fill="hold"/>
                                        <p:tgtEl>
                                          <p:spTgt spid="37"/>
                                        </p:tgtEl>
                                        <p:attrNameLst>
                                          <p:attrName>ppt_w</p:attrName>
                                        </p:attrNameLst>
                                      </p:cBhvr>
                                      <p:tavLst>
                                        <p:tav tm="0">
                                          <p:val>
                                            <p:fltVal val="0"/>
                                          </p:val>
                                        </p:tav>
                                        <p:tav tm="100000">
                                          <p:val>
                                            <p:strVal val="#ppt_w"/>
                                          </p:val>
                                        </p:tav>
                                      </p:tavLst>
                                    </p:anim>
                                    <p:anim calcmode="lin" valueType="num">
                                      <p:cBhvr>
                                        <p:cTn id="125" dur="500" fill="hold"/>
                                        <p:tgtEl>
                                          <p:spTgt spid="37"/>
                                        </p:tgtEl>
                                        <p:attrNameLst>
                                          <p:attrName>ppt_h</p:attrName>
                                        </p:attrNameLst>
                                      </p:cBhvr>
                                      <p:tavLst>
                                        <p:tav tm="0">
                                          <p:val>
                                            <p:fltVal val="0"/>
                                          </p:val>
                                        </p:tav>
                                        <p:tav tm="100000">
                                          <p:val>
                                            <p:strVal val="#ppt_h"/>
                                          </p:val>
                                        </p:tav>
                                      </p:tavLst>
                                    </p:anim>
                                    <p:animEffect transition="in" filter="fade">
                                      <p:cBhvr>
                                        <p:cTn id="126" dur="500"/>
                                        <p:tgtEl>
                                          <p:spTgt spid="37"/>
                                        </p:tgtEl>
                                      </p:cBhvr>
                                    </p:animEffect>
                                  </p:childTnLst>
                                </p:cTn>
                              </p:par>
                            </p:childTnLst>
                          </p:cTn>
                        </p:par>
                        <p:par>
                          <p:cTn id="127" fill="hold">
                            <p:stCondLst>
                              <p:cond delay="8000"/>
                            </p:stCondLst>
                            <p:childTnLst>
                              <p:par>
                                <p:cTn id="128" presetID="53" presetClass="entr" presetSubtype="16" fill="hold" grpId="0" nodeType="afterEffect">
                                  <p:stCondLst>
                                    <p:cond delay="0"/>
                                  </p:stCondLst>
                                  <p:childTnLst>
                                    <p:set>
                                      <p:cBhvr>
                                        <p:cTn id="129" dur="1" fill="hold">
                                          <p:stCondLst>
                                            <p:cond delay="0"/>
                                          </p:stCondLst>
                                        </p:cTn>
                                        <p:tgtEl>
                                          <p:spTgt spid="76"/>
                                        </p:tgtEl>
                                        <p:attrNameLst>
                                          <p:attrName>style.visibility</p:attrName>
                                        </p:attrNameLst>
                                      </p:cBhvr>
                                      <p:to>
                                        <p:strVal val="visible"/>
                                      </p:to>
                                    </p:set>
                                    <p:anim calcmode="lin" valueType="num">
                                      <p:cBhvr>
                                        <p:cTn id="130" dur="500" fill="hold"/>
                                        <p:tgtEl>
                                          <p:spTgt spid="76"/>
                                        </p:tgtEl>
                                        <p:attrNameLst>
                                          <p:attrName>ppt_w</p:attrName>
                                        </p:attrNameLst>
                                      </p:cBhvr>
                                      <p:tavLst>
                                        <p:tav tm="0">
                                          <p:val>
                                            <p:fltVal val="0"/>
                                          </p:val>
                                        </p:tav>
                                        <p:tav tm="100000">
                                          <p:val>
                                            <p:strVal val="#ppt_w"/>
                                          </p:val>
                                        </p:tav>
                                      </p:tavLst>
                                    </p:anim>
                                    <p:anim calcmode="lin" valueType="num">
                                      <p:cBhvr>
                                        <p:cTn id="131" dur="500" fill="hold"/>
                                        <p:tgtEl>
                                          <p:spTgt spid="76"/>
                                        </p:tgtEl>
                                        <p:attrNameLst>
                                          <p:attrName>ppt_h</p:attrName>
                                        </p:attrNameLst>
                                      </p:cBhvr>
                                      <p:tavLst>
                                        <p:tav tm="0">
                                          <p:val>
                                            <p:fltVal val="0"/>
                                          </p:val>
                                        </p:tav>
                                        <p:tav tm="100000">
                                          <p:val>
                                            <p:strVal val="#ppt_h"/>
                                          </p:val>
                                        </p:tav>
                                      </p:tavLst>
                                    </p:anim>
                                    <p:animEffect transition="in" filter="fade">
                                      <p:cBhvr>
                                        <p:cTn id="132" dur="500"/>
                                        <p:tgtEl>
                                          <p:spTgt spid="76"/>
                                        </p:tgtEl>
                                      </p:cBhvr>
                                    </p:animEffect>
                                  </p:childTnLst>
                                </p:cTn>
                              </p:par>
                            </p:childTnLst>
                          </p:cTn>
                        </p:par>
                        <p:par>
                          <p:cTn id="133" fill="hold">
                            <p:stCondLst>
                              <p:cond delay="8500"/>
                            </p:stCondLst>
                            <p:childTnLst>
                              <p:par>
                                <p:cTn id="134" presetID="53" presetClass="entr" presetSubtype="16" fill="hold" grpId="0" nodeType="afterEffect">
                                  <p:stCondLst>
                                    <p:cond delay="0"/>
                                  </p:stCondLst>
                                  <p:childTnLst>
                                    <p:set>
                                      <p:cBhvr>
                                        <p:cTn id="135" dur="1" fill="hold">
                                          <p:stCondLst>
                                            <p:cond delay="0"/>
                                          </p:stCondLst>
                                        </p:cTn>
                                        <p:tgtEl>
                                          <p:spTgt spid="25"/>
                                        </p:tgtEl>
                                        <p:attrNameLst>
                                          <p:attrName>style.visibility</p:attrName>
                                        </p:attrNameLst>
                                      </p:cBhvr>
                                      <p:to>
                                        <p:strVal val="visible"/>
                                      </p:to>
                                    </p:set>
                                    <p:anim calcmode="lin" valueType="num">
                                      <p:cBhvr>
                                        <p:cTn id="136" dur="500" fill="hold"/>
                                        <p:tgtEl>
                                          <p:spTgt spid="25"/>
                                        </p:tgtEl>
                                        <p:attrNameLst>
                                          <p:attrName>ppt_w</p:attrName>
                                        </p:attrNameLst>
                                      </p:cBhvr>
                                      <p:tavLst>
                                        <p:tav tm="0">
                                          <p:val>
                                            <p:fltVal val="0"/>
                                          </p:val>
                                        </p:tav>
                                        <p:tav tm="100000">
                                          <p:val>
                                            <p:strVal val="#ppt_w"/>
                                          </p:val>
                                        </p:tav>
                                      </p:tavLst>
                                    </p:anim>
                                    <p:anim calcmode="lin" valueType="num">
                                      <p:cBhvr>
                                        <p:cTn id="137" dur="500" fill="hold"/>
                                        <p:tgtEl>
                                          <p:spTgt spid="25"/>
                                        </p:tgtEl>
                                        <p:attrNameLst>
                                          <p:attrName>ppt_h</p:attrName>
                                        </p:attrNameLst>
                                      </p:cBhvr>
                                      <p:tavLst>
                                        <p:tav tm="0">
                                          <p:val>
                                            <p:fltVal val="0"/>
                                          </p:val>
                                        </p:tav>
                                        <p:tav tm="100000">
                                          <p:val>
                                            <p:strVal val="#ppt_h"/>
                                          </p:val>
                                        </p:tav>
                                      </p:tavLst>
                                    </p:anim>
                                    <p:animEffect transition="in" filter="fade">
                                      <p:cBhvr>
                                        <p:cTn id="138" dur="500"/>
                                        <p:tgtEl>
                                          <p:spTgt spid="25"/>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36"/>
                                        </p:tgtEl>
                                        <p:attrNameLst>
                                          <p:attrName>style.visibility</p:attrName>
                                        </p:attrNameLst>
                                      </p:cBhvr>
                                      <p:to>
                                        <p:strVal val="visible"/>
                                      </p:to>
                                    </p:set>
                                    <p:anim calcmode="lin" valueType="num">
                                      <p:cBhvr>
                                        <p:cTn id="141" dur="500" fill="hold"/>
                                        <p:tgtEl>
                                          <p:spTgt spid="36"/>
                                        </p:tgtEl>
                                        <p:attrNameLst>
                                          <p:attrName>ppt_w</p:attrName>
                                        </p:attrNameLst>
                                      </p:cBhvr>
                                      <p:tavLst>
                                        <p:tav tm="0">
                                          <p:val>
                                            <p:fltVal val="0"/>
                                          </p:val>
                                        </p:tav>
                                        <p:tav tm="100000">
                                          <p:val>
                                            <p:strVal val="#ppt_w"/>
                                          </p:val>
                                        </p:tav>
                                      </p:tavLst>
                                    </p:anim>
                                    <p:anim calcmode="lin" valueType="num">
                                      <p:cBhvr>
                                        <p:cTn id="142" dur="500" fill="hold"/>
                                        <p:tgtEl>
                                          <p:spTgt spid="36"/>
                                        </p:tgtEl>
                                        <p:attrNameLst>
                                          <p:attrName>ppt_h</p:attrName>
                                        </p:attrNameLst>
                                      </p:cBhvr>
                                      <p:tavLst>
                                        <p:tav tm="0">
                                          <p:val>
                                            <p:fltVal val="0"/>
                                          </p:val>
                                        </p:tav>
                                        <p:tav tm="100000">
                                          <p:val>
                                            <p:strVal val="#ppt_h"/>
                                          </p:val>
                                        </p:tav>
                                      </p:tavLst>
                                    </p:anim>
                                    <p:animEffect transition="in" filter="fade">
                                      <p:cBhvr>
                                        <p:cTn id="143" dur="500"/>
                                        <p:tgtEl>
                                          <p:spTgt spid="36"/>
                                        </p:tgtEl>
                                      </p:cBhvr>
                                    </p:animEffect>
                                  </p:childTnLst>
                                </p:cTn>
                              </p:par>
                            </p:childTnLst>
                          </p:cTn>
                        </p:par>
                        <p:par>
                          <p:cTn id="144" fill="hold">
                            <p:stCondLst>
                              <p:cond delay="9000"/>
                            </p:stCondLst>
                            <p:childTnLst>
                              <p:par>
                                <p:cTn id="145" presetID="53" presetClass="entr" presetSubtype="16"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 calcmode="lin" valueType="num">
                                      <p:cBhvr>
                                        <p:cTn id="147" dur="500" fill="hold"/>
                                        <p:tgtEl>
                                          <p:spTgt spid="30"/>
                                        </p:tgtEl>
                                        <p:attrNameLst>
                                          <p:attrName>ppt_w</p:attrName>
                                        </p:attrNameLst>
                                      </p:cBhvr>
                                      <p:tavLst>
                                        <p:tav tm="0">
                                          <p:val>
                                            <p:fltVal val="0"/>
                                          </p:val>
                                        </p:tav>
                                        <p:tav tm="100000">
                                          <p:val>
                                            <p:strVal val="#ppt_w"/>
                                          </p:val>
                                        </p:tav>
                                      </p:tavLst>
                                    </p:anim>
                                    <p:anim calcmode="lin" valueType="num">
                                      <p:cBhvr>
                                        <p:cTn id="148" dur="500" fill="hold"/>
                                        <p:tgtEl>
                                          <p:spTgt spid="30"/>
                                        </p:tgtEl>
                                        <p:attrNameLst>
                                          <p:attrName>ppt_h</p:attrName>
                                        </p:attrNameLst>
                                      </p:cBhvr>
                                      <p:tavLst>
                                        <p:tav tm="0">
                                          <p:val>
                                            <p:fltVal val="0"/>
                                          </p:val>
                                        </p:tav>
                                        <p:tav tm="100000">
                                          <p:val>
                                            <p:strVal val="#ppt_h"/>
                                          </p:val>
                                        </p:tav>
                                      </p:tavLst>
                                    </p:anim>
                                    <p:animEffect transition="in" filter="fade">
                                      <p:cBhvr>
                                        <p:cTn id="149" dur="500"/>
                                        <p:tgtEl>
                                          <p:spTgt spid="30"/>
                                        </p:tgtEl>
                                      </p:cBhvr>
                                    </p:animEffect>
                                  </p:childTnLst>
                                </p:cTn>
                              </p:par>
                            </p:childTnLst>
                          </p:cTn>
                        </p:par>
                        <p:par>
                          <p:cTn id="150" fill="hold">
                            <p:stCondLst>
                              <p:cond delay="9500"/>
                            </p:stCondLst>
                            <p:childTnLst>
                              <p:par>
                                <p:cTn id="151" presetID="53" presetClass="entr" presetSubtype="16" fill="hold" grpId="0" nodeType="afterEffect">
                                  <p:stCondLst>
                                    <p:cond delay="0"/>
                                  </p:stCondLst>
                                  <p:childTnLst>
                                    <p:set>
                                      <p:cBhvr>
                                        <p:cTn id="152" dur="1" fill="hold">
                                          <p:stCondLst>
                                            <p:cond delay="0"/>
                                          </p:stCondLst>
                                        </p:cTn>
                                        <p:tgtEl>
                                          <p:spTgt spid="31"/>
                                        </p:tgtEl>
                                        <p:attrNameLst>
                                          <p:attrName>style.visibility</p:attrName>
                                        </p:attrNameLst>
                                      </p:cBhvr>
                                      <p:to>
                                        <p:strVal val="visible"/>
                                      </p:to>
                                    </p:set>
                                    <p:anim calcmode="lin" valueType="num">
                                      <p:cBhvr>
                                        <p:cTn id="153" dur="500" fill="hold"/>
                                        <p:tgtEl>
                                          <p:spTgt spid="31"/>
                                        </p:tgtEl>
                                        <p:attrNameLst>
                                          <p:attrName>ppt_w</p:attrName>
                                        </p:attrNameLst>
                                      </p:cBhvr>
                                      <p:tavLst>
                                        <p:tav tm="0">
                                          <p:val>
                                            <p:fltVal val="0"/>
                                          </p:val>
                                        </p:tav>
                                        <p:tav tm="100000">
                                          <p:val>
                                            <p:strVal val="#ppt_w"/>
                                          </p:val>
                                        </p:tav>
                                      </p:tavLst>
                                    </p:anim>
                                    <p:anim calcmode="lin" valueType="num">
                                      <p:cBhvr>
                                        <p:cTn id="154" dur="500" fill="hold"/>
                                        <p:tgtEl>
                                          <p:spTgt spid="31"/>
                                        </p:tgtEl>
                                        <p:attrNameLst>
                                          <p:attrName>ppt_h</p:attrName>
                                        </p:attrNameLst>
                                      </p:cBhvr>
                                      <p:tavLst>
                                        <p:tav tm="0">
                                          <p:val>
                                            <p:fltVal val="0"/>
                                          </p:val>
                                        </p:tav>
                                        <p:tav tm="100000">
                                          <p:val>
                                            <p:strVal val="#ppt_h"/>
                                          </p:val>
                                        </p:tav>
                                      </p:tavLst>
                                    </p:anim>
                                    <p:animEffect transition="in" filter="fade">
                                      <p:cBhvr>
                                        <p:cTn id="155" dur="500"/>
                                        <p:tgtEl>
                                          <p:spTgt spid="31"/>
                                        </p:tgtEl>
                                      </p:cBhvr>
                                    </p:animEffect>
                                  </p:childTnLst>
                                </p:cTn>
                              </p:par>
                            </p:childTnLst>
                          </p:cTn>
                        </p:par>
                        <p:par>
                          <p:cTn id="156" fill="hold">
                            <p:stCondLst>
                              <p:cond delay="10000"/>
                            </p:stCondLst>
                            <p:childTnLst>
                              <p:par>
                                <p:cTn id="157" presetID="10" presetClass="entr" presetSubtype="0" fill="hold" grpId="0" nodeType="afterEffect">
                                  <p:stCondLst>
                                    <p:cond delay="0"/>
                                  </p:stCondLst>
                                  <p:childTnLst>
                                    <p:set>
                                      <p:cBhvr>
                                        <p:cTn id="158" dur="1" fill="hold">
                                          <p:stCondLst>
                                            <p:cond delay="0"/>
                                          </p:stCondLst>
                                        </p:cTn>
                                        <p:tgtEl>
                                          <p:spTgt spid="41"/>
                                        </p:tgtEl>
                                        <p:attrNameLst>
                                          <p:attrName>style.visibility</p:attrName>
                                        </p:attrNameLst>
                                      </p:cBhvr>
                                      <p:to>
                                        <p:strVal val="visible"/>
                                      </p:to>
                                    </p:set>
                                    <p:animEffect transition="in" filter="fade">
                                      <p:cBhvr>
                                        <p:cTn id="159" dur="500"/>
                                        <p:tgtEl>
                                          <p:spTgt spid="41"/>
                                        </p:tgtEl>
                                      </p:cBhvr>
                                    </p:animEffect>
                                  </p:childTnLst>
                                </p:cTn>
                              </p:par>
                            </p:childTnLst>
                          </p:cTn>
                        </p:par>
                        <p:par>
                          <p:cTn id="160" fill="hold">
                            <p:stCondLst>
                              <p:cond delay="10500"/>
                            </p:stCondLst>
                            <p:childTnLst>
                              <p:par>
                                <p:cTn id="161" presetID="10" presetClass="entr" presetSubtype="0" fill="hold" grpId="0" nodeType="afterEffect">
                                  <p:stCondLst>
                                    <p:cond delay="0"/>
                                  </p:stCondLst>
                                  <p:childTnLst>
                                    <p:set>
                                      <p:cBhvr>
                                        <p:cTn id="162" dur="1" fill="hold">
                                          <p:stCondLst>
                                            <p:cond delay="0"/>
                                          </p:stCondLst>
                                        </p:cTn>
                                        <p:tgtEl>
                                          <p:spTgt spid="38"/>
                                        </p:tgtEl>
                                        <p:attrNameLst>
                                          <p:attrName>style.visibility</p:attrName>
                                        </p:attrNameLst>
                                      </p:cBhvr>
                                      <p:to>
                                        <p:strVal val="visible"/>
                                      </p:to>
                                    </p:set>
                                    <p:animEffect transition="in" filter="fade">
                                      <p:cBhvr>
                                        <p:cTn id="16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64" grpId="0" animBg="1"/>
      <p:bldP spid="66" grpId="0" animBg="1"/>
      <p:bldP spid="69" grpId="0" animBg="1"/>
      <p:bldP spid="72" grpId="0" animBg="1"/>
      <p:bldP spid="73" grpId="0" animBg="1"/>
      <p:bldP spid="74" grpId="0" animBg="1"/>
      <p:bldP spid="75" grpId="0" animBg="1"/>
      <p:bldP spid="76"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p:bldP spid="33" grpId="0"/>
      <p:bldP spid="34" grpId="0"/>
      <p:bldP spid="35" grpId="0"/>
      <p:bldP spid="36" grpId="0"/>
      <p:bldP spid="37" grpId="0"/>
      <p:bldP spid="39" grpId="0"/>
      <p:bldP spid="40" grpId="0"/>
      <p:bldP spid="38"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3447"/>
            <a:ext cx="12192000" cy="6858000"/>
          </a:xfrm>
          <a:prstGeom prst="rect">
            <a:avLst/>
          </a:prstGeom>
          <a:solidFill>
            <a:srgbClr val="CFE4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1780" y="3870168"/>
            <a:ext cx="4220220" cy="330278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365" y="55164"/>
            <a:ext cx="4520665" cy="3276137"/>
          </a:xfrm>
          <a:prstGeom prst="rect">
            <a:avLst/>
          </a:prstGeom>
        </p:spPr>
      </p:pic>
      <p:sp>
        <p:nvSpPr>
          <p:cNvPr id="5" name="文本框 4"/>
          <p:cNvSpPr txBox="1"/>
          <p:nvPr/>
        </p:nvSpPr>
        <p:spPr>
          <a:xfrm>
            <a:off x="3136193" y="2766982"/>
            <a:ext cx="6850480" cy="1015663"/>
          </a:xfrm>
          <a:prstGeom prst="rect">
            <a:avLst/>
          </a:prstGeom>
          <a:noFill/>
        </p:spPr>
        <p:txBody>
          <a:bodyPr wrap="square" rtlCol="0">
            <a:spAutoFit/>
          </a:bodyPr>
          <a:lstStyle/>
          <a:p>
            <a:pPr algn="ctr"/>
            <a:r>
              <a:rPr lang="en-US" altLang="zh-CN" sz="6000" b="1">
                <a:solidFill>
                  <a:srgbClr val="D55073"/>
                </a:solidFill>
                <a:latin typeface="微软雅黑" panose="020B0503020204020204" pitchFamily="34" charset="-122"/>
                <a:ea typeface="微软雅黑" panose="020B0503020204020204" pitchFamily="34" charset="-122"/>
              </a:rPr>
              <a:t>Thank You</a:t>
            </a:r>
            <a:endParaRPr lang="zh-CN" altLang="en-US" sz="6000" b="1">
              <a:solidFill>
                <a:srgbClr val="D55073"/>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4548148" y="3810459"/>
            <a:ext cx="4369429" cy="398780"/>
          </a:xfrm>
          <a:prstGeom prst="rect">
            <a:avLst/>
          </a:prstGeom>
          <a:noFill/>
        </p:spPr>
        <p:txBody>
          <a:bodyPr wrap="square" rtlCol="0">
            <a:spAutoFit/>
          </a:bodyPr>
          <a:lstStyle/>
          <a:p>
            <a:r>
              <a:rPr lang="zh-CN" altLang="en-US" sz="2000">
                <a:solidFill>
                  <a:srgbClr val="D55073"/>
                </a:solidFill>
                <a:latin typeface="微软雅黑" panose="020B0503020204020204" pitchFamily="34" charset="-122"/>
                <a:ea typeface="微软雅黑" panose="020B0503020204020204" pitchFamily="34" charset="-122"/>
              </a:rPr>
              <a:t>汇报人：</a:t>
            </a:r>
            <a:r>
              <a:rPr lang="en-US" altLang="zh-CN" sz="2000">
                <a:solidFill>
                  <a:srgbClr val="D55073"/>
                </a:solidFill>
                <a:latin typeface="微软雅黑" panose="020B0503020204020204" pitchFamily="34" charset="-122"/>
                <a:ea typeface="微软雅黑" panose="020B0503020204020204" pitchFamily="34" charset="-122"/>
              </a:rPr>
              <a:t>xiazaii   202X</a:t>
            </a:r>
            <a:r>
              <a:rPr lang="zh-CN" altLang="en-US" sz="2000">
                <a:solidFill>
                  <a:srgbClr val="D55073"/>
                </a:solidFill>
                <a:latin typeface="微软雅黑" panose="020B0503020204020204" pitchFamily="34" charset="-122"/>
                <a:ea typeface="微软雅黑" panose="020B0503020204020204" pitchFamily="34" charset="-122"/>
              </a:rPr>
              <a:t>年</a:t>
            </a:r>
            <a:r>
              <a:rPr lang="en-US" altLang="zh-CN" sz="2000">
                <a:solidFill>
                  <a:srgbClr val="D55073"/>
                </a:solidFill>
                <a:latin typeface="微软雅黑" panose="020B0503020204020204" pitchFamily="34" charset="-122"/>
                <a:ea typeface="微软雅黑" panose="020B0503020204020204" pitchFamily="34" charset="-122"/>
              </a:rPr>
              <a:t>X</a:t>
            </a:r>
            <a:r>
              <a:rPr lang="zh-CN" altLang="en-US" sz="2000">
                <a:solidFill>
                  <a:srgbClr val="D55073"/>
                </a:solidFill>
                <a:latin typeface="微软雅黑" panose="020B0503020204020204" pitchFamily="34" charset="-122"/>
                <a:ea typeface="微软雅黑" panose="020B0503020204020204" pitchFamily="34" charset="-122"/>
              </a:rPr>
              <a:t>月</a:t>
            </a:r>
            <a:r>
              <a:rPr lang="en-US" altLang="zh-CN" sz="2000">
                <a:solidFill>
                  <a:srgbClr val="D55073"/>
                </a:solidFill>
                <a:latin typeface="微软雅黑" panose="020B0503020204020204" pitchFamily="34" charset="-122"/>
                <a:ea typeface="微软雅黑" panose="020B0503020204020204" pitchFamily="34" charset="-122"/>
              </a:rPr>
              <a:t>X</a:t>
            </a:r>
            <a:r>
              <a:rPr lang="zh-CN" altLang="en-US" sz="2000">
                <a:solidFill>
                  <a:srgbClr val="D55073"/>
                </a:solidFill>
                <a:latin typeface="微软雅黑" panose="020B0503020204020204" pitchFamily="34" charset="-122"/>
                <a:ea typeface="微软雅黑" panose="020B0503020204020204" pitchFamily="34" charset="-122"/>
              </a:rPr>
              <a:t>日</a:t>
            </a:r>
            <a:endParaRPr lang="zh-CN" altLang="en-US" sz="2000" dirty="0">
              <a:solidFill>
                <a:srgbClr val="D55073"/>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250"/>
                                        <p:tgtEl>
                                          <p:spTgt spid="9"/>
                                        </p:tgtEl>
                                      </p:cBhvr>
                                    </p:animEffect>
                                  </p:childTnLst>
                                </p:cTn>
                              </p:par>
                            </p:childTnLst>
                          </p:cTn>
                        </p:par>
                        <p:par>
                          <p:cTn id="8" fill="hold">
                            <p:stCondLst>
                              <p:cond delay="1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250"/>
                                        <p:tgtEl>
                                          <p:spTgt spid="4"/>
                                        </p:tgtEl>
                                      </p:cBhvr>
                                    </p:animEffect>
                                    <p:anim calcmode="lin" valueType="num">
                                      <p:cBhvr>
                                        <p:cTn id="12" dur="1250" fill="hold"/>
                                        <p:tgtEl>
                                          <p:spTgt spid="4"/>
                                        </p:tgtEl>
                                        <p:attrNameLst>
                                          <p:attrName>ppt_x</p:attrName>
                                        </p:attrNameLst>
                                      </p:cBhvr>
                                      <p:tavLst>
                                        <p:tav tm="0">
                                          <p:val>
                                            <p:strVal val="#ppt_x"/>
                                          </p:val>
                                        </p:tav>
                                        <p:tav tm="100000">
                                          <p:val>
                                            <p:strVal val="#ppt_x"/>
                                          </p:val>
                                        </p:tav>
                                      </p:tavLst>
                                    </p:anim>
                                    <p:anim calcmode="lin" valueType="num">
                                      <p:cBhvr>
                                        <p:cTn id="13" dur="125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250"/>
                                        <p:tgtEl>
                                          <p:spTgt spid="3"/>
                                        </p:tgtEl>
                                      </p:cBhvr>
                                    </p:animEffect>
                                  </p:childTnLst>
                                </p:cTn>
                              </p:par>
                            </p:childTnLst>
                          </p:cTn>
                        </p:par>
                        <p:par>
                          <p:cTn id="18" fill="hold">
                            <p:stCondLst>
                              <p:cond delay="45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50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a:t>PART  ONE</a:t>
            </a:r>
            <a:endParaRPr lang="zh-CN" altLang="en-US"/>
          </a:p>
          <a:p>
            <a:endParaRPr lang="zh-CN" altLang="en-US"/>
          </a:p>
        </p:txBody>
      </p:sp>
      <p:sp>
        <p:nvSpPr>
          <p:cNvPr id="3" name="文本占位符 2"/>
          <p:cNvSpPr>
            <a:spLocks noGrp="1"/>
          </p:cNvSpPr>
          <p:nvPr>
            <p:ph type="body" sz="quarter" idx="11"/>
          </p:nvPr>
        </p:nvSpPr>
        <p:spPr/>
        <p:txBody>
          <a:bodyPr>
            <a:normAutofit lnSpcReduction="10000"/>
          </a:bodyPr>
          <a:lstStyle/>
          <a:p>
            <a:r>
              <a:rPr lang="zh-CN" altLang="en-US"/>
              <a:t>教学分析</a:t>
            </a:r>
          </a:p>
          <a:p>
            <a:endParaRPr lang="zh-CN" altLang="en-US"/>
          </a:p>
        </p:txBody>
      </p:sp>
    </p:spTree>
  </p:cSld>
  <p:clrMapOvr>
    <a:masterClrMapping/>
  </p:clrMapOvr>
  <p:transition spd="slow" advClick="0" advTm="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3"/>
          <p:cNvGrpSpPr/>
          <p:nvPr/>
        </p:nvGrpSpPr>
        <p:grpSpPr>
          <a:xfrm>
            <a:off x="859267" y="2346764"/>
            <a:ext cx="2417999" cy="2848851"/>
            <a:chOff x="1208671" y="1659213"/>
            <a:chExt cx="2151201" cy="2534514"/>
          </a:xfrm>
          <a:solidFill>
            <a:schemeClr val="accent1"/>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3"/>
          <p:cNvGrpSpPr/>
          <p:nvPr/>
        </p:nvGrpSpPr>
        <p:grpSpPr>
          <a:xfrm>
            <a:off x="3557358" y="2346764"/>
            <a:ext cx="2417999" cy="2848851"/>
            <a:chOff x="1208671" y="1659213"/>
            <a:chExt cx="2151201" cy="2534514"/>
          </a:xfrm>
          <a:solidFill>
            <a:schemeClr val="accent2"/>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3"/>
          <p:cNvGrpSpPr/>
          <p:nvPr/>
        </p:nvGrpSpPr>
        <p:grpSpPr>
          <a:xfrm>
            <a:off x="6255449" y="2346764"/>
            <a:ext cx="2417999" cy="2848851"/>
            <a:chOff x="1208671" y="1659213"/>
            <a:chExt cx="2151201" cy="2534514"/>
          </a:xfrm>
          <a:solidFill>
            <a:schemeClr val="accent3"/>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2" name="Group 33"/>
          <p:cNvGrpSpPr/>
          <p:nvPr/>
        </p:nvGrpSpPr>
        <p:grpSpPr>
          <a:xfrm>
            <a:off x="8953538" y="2346764"/>
            <a:ext cx="2417999" cy="2848851"/>
            <a:chOff x="1208671" y="1659213"/>
            <a:chExt cx="2151201" cy="2534514"/>
          </a:xfrm>
          <a:solidFill>
            <a:schemeClr val="accent4"/>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8" name="Slide Number Placeholder 37"/>
          <p:cNvSpPr>
            <a:spLocks noGrp="1"/>
          </p:cNvSpPr>
          <p:nvPr>
            <p:ph type="sldNum" sz="quarter" idx="4294967295"/>
          </p:nvPr>
        </p:nvSpPr>
        <p:spPr>
          <a:xfrm>
            <a:off x="9448800" y="6356350"/>
            <a:ext cx="2743200" cy="365125"/>
          </a:xfrm>
        </p:spPr>
        <p:txBody>
          <a:bodyPr/>
          <a:lstStyle/>
          <a:p>
            <a:fld id="{C136B7D2-B98C-44FD-8D04-7EC62A564975}" type="slidenum">
              <a:rPr lang="en-US" smtClean="0"/>
              <a:t>4</a:t>
            </a:fld>
            <a:endParaRPr lang="en-US" dirty="0"/>
          </a:p>
        </p:txBody>
      </p:sp>
      <p:grpSp>
        <p:nvGrpSpPr>
          <p:cNvPr id="59" name="Group 57"/>
          <p:cNvGrpSpPr/>
          <p:nvPr/>
        </p:nvGrpSpPr>
        <p:grpSpPr>
          <a:xfrm>
            <a:off x="1622197" y="2580652"/>
            <a:ext cx="892136" cy="902883"/>
            <a:chOff x="1817688" y="3025776"/>
            <a:chExt cx="658813" cy="666750"/>
          </a:xfrm>
          <a:solidFill>
            <a:schemeClr val="bg1"/>
          </a:solidFill>
        </p:grpSpPr>
        <p:sp>
          <p:nvSpPr>
            <p:cNvPr id="60" name="Freeform 101"/>
            <p:cNvSpPr/>
            <p:nvPr/>
          </p:nvSpPr>
          <p:spPr bwMode="auto">
            <a:xfrm>
              <a:off x="1833563" y="3025776"/>
              <a:ext cx="642938" cy="422275"/>
            </a:xfrm>
            <a:custGeom>
              <a:avLst/>
              <a:gdLst/>
              <a:ahLst/>
              <a:cxnLst>
                <a:cxn ang="0">
                  <a:pos x="13" y="253"/>
                </a:cxn>
                <a:cxn ang="0">
                  <a:pos x="277" y="135"/>
                </a:cxn>
                <a:cxn ang="0">
                  <a:pos x="323" y="227"/>
                </a:cxn>
                <a:cxn ang="0">
                  <a:pos x="343" y="227"/>
                </a:cxn>
                <a:cxn ang="0">
                  <a:pos x="286" y="0"/>
                </a:cxn>
                <a:cxn ang="0">
                  <a:pos x="255" y="63"/>
                </a:cxn>
                <a:cxn ang="0">
                  <a:pos x="267" y="103"/>
                </a:cxn>
                <a:cxn ang="0">
                  <a:pos x="0" y="226"/>
                </a:cxn>
                <a:cxn ang="0">
                  <a:pos x="13" y="253"/>
                </a:cxn>
              </a:cxnLst>
              <a:rect l="0" t="0" r="r" b="b"/>
              <a:pathLst>
                <a:path w="386" h="253">
                  <a:moveTo>
                    <a:pt x="13" y="253"/>
                  </a:moveTo>
                  <a:cubicBezTo>
                    <a:pt x="277" y="135"/>
                    <a:pt x="277" y="135"/>
                    <a:pt x="277" y="135"/>
                  </a:cubicBezTo>
                  <a:cubicBezTo>
                    <a:pt x="323" y="227"/>
                    <a:pt x="323" y="227"/>
                    <a:pt x="323" y="227"/>
                  </a:cubicBezTo>
                  <a:cubicBezTo>
                    <a:pt x="323" y="227"/>
                    <a:pt x="329" y="243"/>
                    <a:pt x="343" y="227"/>
                  </a:cubicBezTo>
                  <a:cubicBezTo>
                    <a:pt x="343" y="227"/>
                    <a:pt x="386" y="45"/>
                    <a:pt x="286" y="0"/>
                  </a:cubicBezTo>
                  <a:cubicBezTo>
                    <a:pt x="255" y="63"/>
                    <a:pt x="255" y="63"/>
                    <a:pt x="255" y="63"/>
                  </a:cubicBezTo>
                  <a:cubicBezTo>
                    <a:pt x="267" y="103"/>
                    <a:pt x="267" y="103"/>
                    <a:pt x="267" y="103"/>
                  </a:cubicBezTo>
                  <a:cubicBezTo>
                    <a:pt x="0" y="226"/>
                    <a:pt x="0" y="226"/>
                    <a:pt x="0" y="226"/>
                  </a:cubicBezTo>
                  <a:lnTo>
                    <a:pt x="13" y="253"/>
                  </a:lnTo>
                  <a:close/>
                </a:path>
              </a:pathLst>
            </a:custGeom>
            <a:grpFill/>
            <a:ln w="9525">
              <a:noFill/>
              <a:round/>
            </a:ln>
          </p:spPr>
          <p:txBody>
            <a:bodyPr vert="horz" wrap="square" lIns="121920" tIns="60960" rIns="121920" bIns="60960" numCol="1" anchor="t" anchorCtr="0" compatLnSpc="1"/>
            <a:lstStyle/>
            <a:p>
              <a:endParaRPr lang="en-US" sz="2400"/>
            </a:p>
          </p:txBody>
        </p:sp>
        <p:sp>
          <p:nvSpPr>
            <p:cNvPr id="61" name="Freeform 102"/>
            <p:cNvSpPr/>
            <p:nvPr/>
          </p:nvSpPr>
          <p:spPr bwMode="auto">
            <a:xfrm>
              <a:off x="2384425" y="3405189"/>
              <a:ext cx="1588" cy="250825"/>
            </a:xfrm>
            <a:custGeom>
              <a:avLst/>
              <a:gdLst/>
              <a:ahLst/>
              <a:cxnLst>
                <a:cxn ang="0">
                  <a:pos x="0" y="0"/>
                </a:cxn>
                <a:cxn ang="0">
                  <a:pos x="0" y="158"/>
                </a:cxn>
                <a:cxn ang="0">
                  <a:pos x="0" y="0"/>
                </a:cxn>
              </a:cxnLst>
              <a:rect l="0" t="0" r="r" b="b"/>
              <a:pathLst>
                <a:path h="158">
                  <a:moveTo>
                    <a:pt x="0" y="0"/>
                  </a:moveTo>
                  <a:lnTo>
                    <a:pt x="0" y="158"/>
                  </a:lnTo>
                  <a:lnTo>
                    <a:pt x="0"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62" name="Line 103"/>
            <p:cNvSpPr>
              <a:spLocks noChangeShapeType="1"/>
            </p:cNvSpPr>
            <p:nvPr/>
          </p:nvSpPr>
          <p:spPr bwMode="auto">
            <a:xfrm>
              <a:off x="2384425" y="3405189"/>
              <a:ext cx="1588" cy="250825"/>
            </a:xfrm>
            <a:prstGeom prst="line">
              <a:avLst/>
            </a:prstGeom>
            <a:grpFill/>
            <a:ln w="9525">
              <a:noFill/>
              <a:round/>
            </a:ln>
          </p:spPr>
          <p:txBody>
            <a:bodyPr vert="horz" wrap="square" lIns="121920" tIns="60960" rIns="121920" bIns="60960" numCol="1" anchor="t" anchorCtr="0" compatLnSpc="1"/>
            <a:lstStyle/>
            <a:p>
              <a:endParaRPr lang="en-US" sz="2400"/>
            </a:p>
          </p:txBody>
        </p:sp>
        <p:sp>
          <p:nvSpPr>
            <p:cNvPr id="63" name="Rectangle 104"/>
            <p:cNvSpPr>
              <a:spLocks noChangeArrowheads="1"/>
            </p:cNvSpPr>
            <p:nvPr/>
          </p:nvSpPr>
          <p:spPr bwMode="auto">
            <a:xfrm>
              <a:off x="2376488" y="3405189"/>
              <a:ext cx="15875" cy="250825"/>
            </a:xfrm>
            <a:prstGeom prst="rect">
              <a:avLst/>
            </a:prstGeom>
            <a:grpFill/>
            <a:ln w="9525">
              <a:noFill/>
              <a:miter lim="800000"/>
            </a:ln>
          </p:spPr>
          <p:txBody>
            <a:bodyPr vert="horz" wrap="square" lIns="121920" tIns="60960" rIns="121920" bIns="60960" numCol="1" anchor="t" anchorCtr="0" compatLnSpc="1"/>
            <a:lstStyle/>
            <a:p>
              <a:endParaRPr lang="en-US" sz="2400"/>
            </a:p>
          </p:txBody>
        </p:sp>
        <p:sp>
          <p:nvSpPr>
            <p:cNvPr id="64" name="Freeform 105"/>
            <p:cNvSpPr/>
            <p:nvPr/>
          </p:nvSpPr>
          <p:spPr bwMode="auto">
            <a:xfrm>
              <a:off x="2003425" y="3173414"/>
              <a:ext cx="119063" cy="490538"/>
            </a:xfrm>
            <a:custGeom>
              <a:avLst/>
              <a:gdLst/>
              <a:ahLst/>
              <a:cxnLst>
                <a:cxn ang="0">
                  <a:pos x="5" y="294"/>
                </a:cxn>
                <a:cxn ang="0">
                  <a:pos x="4" y="294"/>
                </a:cxn>
                <a:cxn ang="0">
                  <a:pos x="0" y="288"/>
                </a:cxn>
                <a:cxn ang="0">
                  <a:pos x="61" y="4"/>
                </a:cxn>
                <a:cxn ang="0">
                  <a:pos x="67" y="0"/>
                </a:cxn>
                <a:cxn ang="0">
                  <a:pos x="71" y="6"/>
                </a:cxn>
                <a:cxn ang="0">
                  <a:pos x="10" y="291"/>
                </a:cxn>
                <a:cxn ang="0">
                  <a:pos x="5" y="294"/>
                </a:cxn>
              </a:cxnLst>
              <a:rect l="0" t="0" r="r" b="b"/>
              <a:pathLst>
                <a:path w="71" h="294">
                  <a:moveTo>
                    <a:pt x="5" y="294"/>
                  </a:moveTo>
                  <a:cubicBezTo>
                    <a:pt x="4" y="294"/>
                    <a:pt x="4" y="294"/>
                    <a:pt x="4" y="294"/>
                  </a:cubicBezTo>
                  <a:cubicBezTo>
                    <a:pt x="1" y="294"/>
                    <a:pt x="0" y="291"/>
                    <a:pt x="0" y="288"/>
                  </a:cubicBezTo>
                  <a:cubicBezTo>
                    <a:pt x="61" y="4"/>
                    <a:pt x="61" y="4"/>
                    <a:pt x="61" y="4"/>
                  </a:cubicBezTo>
                  <a:cubicBezTo>
                    <a:pt x="62" y="1"/>
                    <a:pt x="64" y="0"/>
                    <a:pt x="67" y="0"/>
                  </a:cubicBezTo>
                  <a:cubicBezTo>
                    <a:pt x="70" y="1"/>
                    <a:pt x="71" y="4"/>
                    <a:pt x="71" y="6"/>
                  </a:cubicBezTo>
                  <a:cubicBezTo>
                    <a:pt x="10" y="291"/>
                    <a:pt x="10" y="291"/>
                    <a:pt x="10" y="291"/>
                  </a:cubicBezTo>
                  <a:cubicBezTo>
                    <a:pt x="9" y="293"/>
                    <a:pt x="7" y="294"/>
                    <a:pt x="5" y="294"/>
                  </a:cubicBezTo>
                </a:path>
              </a:pathLst>
            </a:custGeom>
            <a:grpFill/>
            <a:ln w="9525">
              <a:noFill/>
              <a:round/>
            </a:ln>
          </p:spPr>
          <p:txBody>
            <a:bodyPr vert="horz" wrap="square" lIns="121920" tIns="60960" rIns="121920" bIns="60960" numCol="1" anchor="t" anchorCtr="0" compatLnSpc="1"/>
            <a:lstStyle/>
            <a:p>
              <a:endParaRPr lang="en-US" sz="2400"/>
            </a:p>
          </p:txBody>
        </p:sp>
        <p:sp>
          <p:nvSpPr>
            <p:cNvPr id="65" name="Freeform 106"/>
            <p:cNvSpPr/>
            <p:nvPr/>
          </p:nvSpPr>
          <p:spPr bwMode="auto">
            <a:xfrm>
              <a:off x="2106613" y="3176589"/>
              <a:ext cx="133350" cy="490538"/>
            </a:xfrm>
            <a:custGeom>
              <a:avLst/>
              <a:gdLst/>
              <a:ahLst/>
              <a:cxnLst>
                <a:cxn ang="0">
                  <a:pos x="75" y="294"/>
                </a:cxn>
                <a:cxn ang="0">
                  <a:pos x="70" y="290"/>
                </a:cxn>
                <a:cxn ang="0">
                  <a:pos x="0" y="7"/>
                </a:cxn>
                <a:cxn ang="0">
                  <a:pos x="4" y="1"/>
                </a:cxn>
                <a:cxn ang="0">
                  <a:pos x="10" y="4"/>
                </a:cxn>
                <a:cxn ang="0">
                  <a:pos x="79" y="288"/>
                </a:cxn>
                <a:cxn ang="0">
                  <a:pos x="76" y="294"/>
                </a:cxn>
                <a:cxn ang="0">
                  <a:pos x="75" y="294"/>
                </a:cxn>
              </a:cxnLst>
              <a:rect l="0" t="0" r="r" b="b"/>
              <a:pathLst>
                <a:path w="80" h="294">
                  <a:moveTo>
                    <a:pt x="75" y="294"/>
                  </a:moveTo>
                  <a:cubicBezTo>
                    <a:pt x="72" y="294"/>
                    <a:pt x="70" y="292"/>
                    <a:pt x="70" y="290"/>
                  </a:cubicBezTo>
                  <a:cubicBezTo>
                    <a:pt x="0" y="7"/>
                    <a:pt x="0" y="7"/>
                    <a:pt x="0" y="7"/>
                  </a:cubicBezTo>
                  <a:cubicBezTo>
                    <a:pt x="0" y="4"/>
                    <a:pt x="1" y="1"/>
                    <a:pt x="4" y="1"/>
                  </a:cubicBezTo>
                  <a:cubicBezTo>
                    <a:pt x="7" y="0"/>
                    <a:pt x="9" y="2"/>
                    <a:pt x="10" y="4"/>
                  </a:cubicBezTo>
                  <a:cubicBezTo>
                    <a:pt x="79" y="288"/>
                    <a:pt x="79" y="288"/>
                    <a:pt x="79" y="288"/>
                  </a:cubicBezTo>
                  <a:cubicBezTo>
                    <a:pt x="80" y="290"/>
                    <a:pt x="78" y="293"/>
                    <a:pt x="76" y="294"/>
                  </a:cubicBezTo>
                  <a:cubicBezTo>
                    <a:pt x="75" y="294"/>
                    <a:pt x="75" y="294"/>
                    <a:pt x="75" y="294"/>
                  </a:cubicBezTo>
                </a:path>
              </a:pathLst>
            </a:custGeom>
            <a:grpFill/>
            <a:ln w="9525">
              <a:noFill/>
              <a:round/>
            </a:ln>
          </p:spPr>
          <p:txBody>
            <a:bodyPr vert="horz" wrap="square" lIns="121920" tIns="60960" rIns="121920" bIns="60960" numCol="1" anchor="t" anchorCtr="0" compatLnSpc="1"/>
            <a:lstStyle/>
            <a:p>
              <a:endParaRPr lang="en-US" sz="2400"/>
            </a:p>
          </p:txBody>
        </p:sp>
        <p:sp>
          <p:nvSpPr>
            <p:cNvPr id="66" name="Rectangle 107"/>
            <p:cNvSpPr>
              <a:spLocks noChangeArrowheads="1"/>
            </p:cNvSpPr>
            <p:nvPr/>
          </p:nvSpPr>
          <p:spPr bwMode="auto">
            <a:xfrm>
              <a:off x="1885950" y="3408364"/>
              <a:ext cx="15875" cy="141288"/>
            </a:xfrm>
            <a:prstGeom prst="rect">
              <a:avLst/>
            </a:prstGeom>
            <a:grpFill/>
            <a:ln w="9525">
              <a:noFill/>
              <a:miter lim="800000"/>
            </a:ln>
          </p:spPr>
          <p:txBody>
            <a:bodyPr vert="horz" wrap="square" lIns="121920" tIns="60960" rIns="121920" bIns="60960" numCol="1" anchor="t" anchorCtr="0" compatLnSpc="1"/>
            <a:lstStyle/>
            <a:p>
              <a:endParaRPr lang="en-US" sz="2400"/>
            </a:p>
          </p:txBody>
        </p:sp>
        <p:sp>
          <p:nvSpPr>
            <p:cNvPr id="67" name="Freeform 108"/>
            <p:cNvSpPr/>
            <p:nvPr/>
          </p:nvSpPr>
          <p:spPr bwMode="auto">
            <a:xfrm>
              <a:off x="2017713" y="3432176"/>
              <a:ext cx="169863" cy="238125"/>
            </a:xfrm>
            <a:custGeom>
              <a:avLst/>
              <a:gdLst/>
              <a:ahLst/>
              <a:cxnLst>
                <a:cxn ang="0">
                  <a:pos x="6" y="143"/>
                </a:cxn>
                <a:cxn ang="0">
                  <a:pos x="3" y="142"/>
                </a:cxn>
                <a:cxn ang="0">
                  <a:pos x="2" y="135"/>
                </a:cxn>
                <a:cxn ang="0">
                  <a:pos x="92" y="3"/>
                </a:cxn>
                <a:cxn ang="0">
                  <a:pos x="99" y="1"/>
                </a:cxn>
                <a:cxn ang="0">
                  <a:pos x="100" y="8"/>
                </a:cxn>
                <a:cxn ang="0">
                  <a:pos x="10" y="141"/>
                </a:cxn>
                <a:cxn ang="0">
                  <a:pos x="6" y="143"/>
                </a:cxn>
              </a:cxnLst>
              <a:rect l="0" t="0" r="r" b="b"/>
              <a:pathLst>
                <a:path w="102" h="143">
                  <a:moveTo>
                    <a:pt x="6" y="143"/>
                  </a:moveTo>
                  <a:cubicBezTo>
                    <a:pt x="5" y="143"/>
                    <a:pt x="4" y="143"/>
                    <a:pt x="3" y="142"/>
                  </a:cubicBezTo>
                  <a:cubicBezTo>
                    <a:pt x="1" y="141"/>
                    <a:pt x="0" y="138"/>
                    <a:pt x="2" y="135"/>
                  </a:cubicBezTo>
                  <a:cubicBezTo>
                    <a:pt x="92" y="3"/>
                    <a:pt x="92" y="3"/>
                    <a:pt x="92" y="3"/>
                  </a:cubicBezTo>
                  <a:cubicBezTo>
                    <a:pt x="93" y="0"/>
                    <a:pt x="96" y="0"/>
                    <a:pt x="99" y="1"/>
                  </a:cubicBezTo>
                  <a:cubicBezTo>
                    <a:pt x="101" y="3"/>
                    <a:pt x="102" y="6"/>
                    <a:pt x="100" y="8"/>
                  </a:cubicBezTo>
                  <a:cubicBezTo>
                    <a:pt x="10" y="141"/>
                    <a:pt x="10" y="141"/>
                    <a:pt x="10" y="141"/>
                  </a:cubicBezTo>
                  <a:cubicBezTo>
                    <a:pt x="9" y="142"/>
                    <a:pt x="8" y="143"/>
                    <a:pt x="6" y="143"/>
                  </a:cubicBezTo>
                </a:path>
              </a:pathLst>
            </a:custGeom>
            <a:grpFill/>
            <a:ln w="9525">
              <a:noFill/>
              <a:round/>
            </a:ln>
          </p:spPr>
          <p:txBody>
            <a:bodyPr vert="horz" wrap="square" lIns="121920" tIns="60960" rIns="121920" bIns="60960" numCol="1" anchor="t" anchorCtr="0" compatLnSpc="1"/>
            <a:lstStyle/>
            <a:p>
              <a:endParaRPr lang="en-US" sz="2400"/>
            </a:p>
          </p:txBody>
        </p:sp>
        <p:sp>
          <p:nvSpPr>
            <p:cNvPr id="68" name="Freeform 109"/>
            <p:cNvSpPr/>
            <p:nvPr/>
          </p:nvSpPr>
          <p:spPr bwMode="auto">
            <a:xfrm>
              <a:off x="2051050" y="3440114"/>
              <a:ext cx="185738" cy="228600"/>
            </a:xfrm>
            <a:custGeom>
              <a:avLst/>
              <a:gdLst/>
              <a:ahLst/>
              <a:cxnLst>
                <a:cxn ang="0">
                  <a:pos x="106" y="137"/>
                </a:cxn>
                <a:cxn ang="0">
                  <a:pos x="102" y="136"/>
                </a:cxn>
                <a:cxn ang="0">
                  <a:pos x="2" y="9"/>
                </a:cxn>
                <a:cxn ang="0">
                  <a:pos x="3" y="2"/>
                </a:cxn>
                <a:cxn ang="0">
                  <a:pos x="10" y="3"/>
                </a:cxn>
                <a:cxn ang="0">
                  <a:pos x="110" y="129"/>
                </a:cxn>
                <a:cxn ang="0">
                  <a:pos x="109" y="136"/>
                </a:cxn>
                <a:cxn ang="0">
                  <a:pos x="106" y="137"/>
                </a:cxn>
              </a:cxnLst>
              <a:rect l="0" t="0" r="r" b="b"/>
              <a:pathLst>
                <a:path w="112" h="137">
                  <a:moveTo>
                    <a:pt x="106" y="137"/>
                  </a:moveTo>
                  <a:cubicBezTo>
                    <a:pt x="105" y="137"/>
                    <a:pt x="103" y="137"/>
                    <a:pt x="102" y="136"/>
                  </a:cubicBezTo>
                  <a:cubicBezTo>
                    <a:pt x="2" y="9"/>
                    <a:pt x="2" y="9"/>
                    <a:pt x="2" y="9"/>
                  </a:cubicBezTo>
                  <a:cubicBezTo>
                    <a:pt x="0" y="7"/>
                    <a:pt x="0" y="4"/>
                    <a:pt x="3" y="2"/>
                  </a:cubicBezTo>
                  <a:cubicBezTo>
                    <a:pt x="5" y="0"/>
                    <a:pt x="8" y="1"/>
                    <a:pt x="10" y="3"/>
                  </a:cubicBezTo>
                  <a:cubicBezTo>
                    <a:pt x="110" y="129"/>
                    <a:pt x="110" y="129"/>
                    <a:pt x="110" y="129"/>
                  </a:cubicBezTo>
                  <a:cubicBezTo>
                    <a:pt x="112" y="132"/>
                    <a:pt x="111" y="135"/>
                    <a:pt x="109" y="136"/>
                  </a:cubicBezTo>
                  <a:cubicBezTo>
                    <a:pt x="108" y="137"/>
                    <a:pt x="107" y="137"/>
                    <a:pt x="106" y="137"/>
                  </a:cubicBezTo>
                </a:path>
              </a:pathLst>
            </a:custGeom>
            <a:grpFill/>
            <a:ln w="9525">
              <a:noFill/>
              <a:round/>
            </a:ln>
          </p:spPr>
          <p:txBody>
            <a:bodyPr vert="horz" wrap="square" lIns="121920" tIns="60960" rIns="121920" bIns="60960" numCol="1" anchor="t" anchorCtr="0" compatLnSpc="1"/>
            <a:lstStyle/>
            <a:p>
              <a:endParaRPr lang="en-US" sz="2400"/>
            </a:p>
          </p:txBody>
        </p:sp>
        <p:sp>
          <p:nvSpPr>
            <p:cNvPr id="69" name="Freeform 110"/>
            <p:cNvSpPr/>
            <p:nvPr/>
          </p:nvSpPr>
          <p:spPr bwMode="auto">
            <a:xfrm>
              <a:off x="2052638" y="3308351"/>
              <a:ext cx="107950" cy="141288"/>
            </a:xfrm>
            <a:custGeom>
              <a:avLst/>
              <a:gdLst/>
              <a:ahLst/>
              <a:cxnLst>
                <a:cxn ang="0">
                  <a:pos x="6" y="84"/>
                </a:cxn>
                <a:cxn ang="0">
                  <a:pos x="3" y="83"/>
                </a:cxn>
                <a:cxn ang="0">
                  <a:pos x="2" y="76"/>
                </a:cxn>
                <a:cxn ang="0">
                  <a:pos x="55" y="3"/>
                </a:cxn>
                <a:cxn ang="0">
                  <a:pos x="62" y="2"/>
                </a:cxn>
                <a:cxn ang="0">
                  <a:pos x="63" y="9"/>
                </a:cxn>
                <a:cxn ang="0">
                  <a:pos x="10" y="82"/>
                </a:cxn>
                <a:cxn ang="0">
                  <a:pos x="6" y="84"/>
                </a:cxn>
              </a:cxnLst>
              <a:rect l="0" t="0" r="r" b="b"/>
              <a:pathLst>
                <a:path w="65" h="84">
                  <a:moveTo>
                    <a:pt x="6" y="84"/>
                  </a:moveTo>
                  <a:cubicBezTo>
                    <a:pt x="5" y="84"/>
                    <a:pt x="4" y="84"/>
                    <a:pt x="3" y="83"/>
                  </a:cubicBezTo>
                  <a:cubicBezTo>
                    <a:pt x="1" y="82"/>
                    <a:pt x="0" y="79"/>
                    <a:pt x="2" y="76"/>
                  </a:cubicBezTo>
                  <a:cubicBezTo>
                    <a:pt x="55" y="3"/>
                    <a:pt x="55" y="3"/>
                    <a:pt x="55" y="3"/>
                  </a:cubicBezTo>
                  <a:cubicBezTo>
                    <a:pt x="57" y="1"/>
                    <a:pt x="60" y="0"/>
                    <a:pt x="62" y="2"/>
                  </a:cubicBezTo>
                  <a:cubicBezTo>
                    <a:pt x="64" y="4"/>
                    <a:pt x="65" y="7"/>
                    <a:pt x="63" y="9"/>
                  </a:cubicBezTo>
                  <a:cubicBezTo>
                    <a:pt x="10" y="82"/>
                    <a:pt x="10" y="82"/>
                    <a:pt x="10" y="82"/>
                  </a:cubicBezTo>
                  <a:cubicBezTo>
                    <a:pt x="9" y="84"/>
                    <a:pt x="7" y="84"/>
                    <a:pt x="6" y="84"/>
                  </a:cubicBezTo>
                </a:path>
              </a:pathLst>
            </a:custGeom>
            <a:grpFill/>
            <a:ln w="9525">
              <a:noFill/>
              <a:round/>
            </a:ln>
          </p:spPr>
          <p:txBody>
            <a:bodyPr vert="horz" wrap="square" lIns="121920" tIns="60960" rIns="121920" bIns="60960" numCol="1" anchor="t" anchorCtr="0" compatLnSpc="1"/>
            <a:lstStyle/>
            <a:p>
              <a:endParaRPr lang="en-US" sz="2400"/>
            </a:p>
          </p:txBody>
        </p:sp>
        <p:sp>
          <p:nvSpPr>
            <p:cNvPr id="70" name="Freeform 111"/>
            <p:cNvSpPr/>
            <p:nvPr/>
          </p:nvSpPr>
          <p:spPr bwMode="auto">
            <a:xfrm>
              <a:off x="2065338" y="3324226"/>
              <a:ext cx="122238" cy="119063"/>
            </a:xfrm>
            <a:custGeom>
              <a:avLst/>
              <a:gdLst/>
              <a:ahLst/>
              <a:cxnLst>
                <a:cxn ang="0">
                  <a:pos x="67" y="72"/>
                </a:cxn>
                <a:cxn ang="0">
                  <a:pos x="64" y="70"/>
                </a:cxn>
                <a:cxn ang="0">
                  <a:pos x="2" y="9"/>
                </a:cxn>
                <a:cxn ang="0">
                  <a:pos x="2" y="2"/>
                </a:cxn>
                <a:cxn ang="0">
                  <a:pos x="9" y="2"/>
                </a:cxn>
                <a:cxn ang="0">
                  <a:pos x="71" y="63"/>
                </a:cxn>
                <a:cxn ang="0">
                  <a:pos x="71" y="70"/>
                </a:cxn>
                <a:cxn ang="0">
                  <a:pos x="67" y="72"/>
                </a:cxn>
              </a:cxnLst>
              <a:rect l="0" t="0" r="r" b="b"/>
              <a:pathLst>
                <a:path w="73" h="72">
                  <a:moveTo>
                    <a:pt x="67" y="72"/>
                  </a:moveTo>
                  <a:cubicBezTo>
                    <a:pt x="66" y="72"/>
                    <a:pt x="65" y="71"/>
                    <a:pt x="64" y="70"/>
                  </a:cubicBezTo>
                  <a:cubicBezTo>
                    <a:pt x="2" y="9"/>
                    <a:pt x="2" y="9"/>
                    <a:pt x="2" y="9"/>
                  </a:cubicBezTo>
                  <a:cubicBezTo>
                    <a:pt x="0" y="7"/>
                    <a:pt x="0" y="4"/>
                    <a:pt x="2" y="2"/>
                  </a:cubicBezTo>
                  <a:cubicBezTo>
                    <a:pt x="4" y="0"/>
                    <a:pt x="7" y="0"/>
                    <a:pt x="9" y="2"/>
                  </a:cubicBezTo>
                  <a:cubicBezTo>
                    <a:pt x="71" y="63"/>
                    <a:pt x="71" y="63"/>
                    <a:pt x="71" y="63"/>
                  </a:cubicBezTo>
                  <a:cubicBezTo>
                    <a:pt x="73" y="65"/>
                    <a:pt x="73" y="68"/>
                    <a:pt x="71" y="70"/>
                  </a:cubicBezTo>
                  <a:cubicBezTo>
                    <a:pt x="70" y="71"/>
                    <a:pt x="69" y="72"/>
                    <a:pt x="67" y="72"/>
                  </a:cubicBezTo>
                </a:path>
              </a:pathLst>
            </a:custGeom>
            <a:grpFill/>
            <a:ln w="9525">
              <a:noFill/>
              <a:round/>
            </a:ln>
          </p:spPr>
          <p:txBody>
            <a:bodyPr vert="horz" wrap="square" lIns="121920" tIns="60960" rIns="121920" bIns="60960" numCol="1" anchor="t" anchorCtr="0" compatLnSpc="1"/>
            <a:lstStyle/>
            <a:p>
              <a:endParaRPr lang="en-US" sz="2400"/>
            </a:p>
          </p:txBody>
        </p:sp>
        <p:sp>
          <p:nvSpPr>
            <p:cNvPr id="71" name="Rectangle 112"/>
            <p:cNvSpPr>
              <a:spLocks noChangeArrowheads="1"/>
            </p:cNvSpPr>
            <p:nvPr/>
          </p:nvSpPr>
          <p:spPr bwMode="auto">
            <a:xfrm>
              <a:off x="1817688" y="3651251"/>
              <a:ext cx="619125" cy="41275"/>
            </a:xfrm>
            <a:prstGeom prst="rect">
              <a:avLst/>
            </a:prstGeom>
            <a:grpFill/>
            <a:ln w="9525">
              <a:noFill/>
              <a:miter lim="800000"/>
            </a:ln>
          </p:spPr>
          <p:txBody>
            <a:bodyPr vert="horz" wrap="square" lIns="121920" tIns="60960" rIns="121920" bIns="60960" numCol="1" anchor="t" anchorCtr="0" compatLnSpc="1"/>
            <a:lstStyle/>
            <a:p>
              <a:endParaRPr lang="en-US" sz="2400"/>
            </a:p>
          </p:txBody>
        </p:sp>
        <p:sp>
          <p:nvSpPr>
            <p:cNvPr id="72" name="Rectangle 113"/>
            <p:cNvSpPr>
              <a:spLocks noChangeArrowheads="1"/>
            </p:cNvSpPr>
            <p:nvPr/>
          </p:nvSpPr>
          <p:spPr bwMode="auto">
            <a:xfrm>
              <a:off x="1852613" y="3530601"/>
              <a:ext cx="84138" cy="128588"/>
            </a:xfrm>
            <a:prstGeom prst="rect">
              <a:avLst/>
            </a:prstGeom>
            <a:grpFill/>
            <a:ln w="9525">
              <a:noFill/>
              <a:miter lim="800000"/>
            </a:ln>
          </p:spPr>
          <p:txBody>
            <a:bodyPr vert="horz" wrap="square" lIns="121920" tIns="60960" rIns="121920" bIns="60960" numCol="1" anchor="t" anchorCtr="0" compatLnSpc="1"/>
            <a:lstStyle/>
            <a:p>
              <a:endParaRPr lang="en-US" sz="2400"/>
            </a:p>
          </p:txBody>
        </p:sp>
      </p:grpSp>
      <p:grpSp>
        <p:nvGrpSpPr>
          <p:cNvPr id="74" name="Group 45"/>
          <p:cNvGrpSpPr/>
          <p:nvPr/>
        </p:nvGrpSpPr>
        <p:grpSpPr>
          <a:xfrm>
            <a:off x="4366706" y="2601649"/>
            <a:ext cx="799303" cy="904161"/>
            <a:chOff x="2684463" y="3948114"/>
            <a:chExt cx="641350" cy="725487"/>
          </a:xfrm>
          <a:solidFill>
            <a:schemeClr val="bg1"/>
          </a:solidFill>
        </p:grpSpPr>
        <p:sp>
          <p:nvSpPr>
            <p:cNvPr id="76" name="Freeform 90"/>
            <p:cNvSpPr/>
            <p:nvPr/>
          </p:nvSpPr>
          <p:spPr bwMode="auto">
            <a:xfrm>
              <a:off x="2684463" y="4194176"/>
              <a:ext cx="520700" cy="479425"/>
            </a:xfrm>
            <a:custGeom>
              <a:avLst/>
              <a:gdLst/>
              <a:ahLst/>
              <a:cxnLst>
                <a:cxn ang="0">
                  <a:pos x="309" y="281"/>
                </a:cxn>
                <a:cxn ang="0">
                  <a:pos x="309" y="125"/>
                </a:cxn>
                <a:cxn ang="0">
                  <a:pos x="172" y="125"/>
                </a:cxn>
                <a:cxn ang="0">
                  <a:pos x="172" y="22"/>
                </a:cxn>
                <a:cxn ang="0">
                  <a:pos x="117" y="22"/>
                </a:cxn>
                <a:cxn ang="0">
                  <a:pos x="117" y="125"/>
                </a:cxn>
                <a:cxn ang="0">
                  <a:pos x="87" y="125"/>
                </a:cxn>
                <a:cxn ang="0">
                  <a:pos x="87" y="0"/>
                </a:cxn>
                <a:cxn ang="0">
                  <a:pos x="32" y="0"/>
                </a:cxn>
                <a:cxn ang="0">
                  <a:pos x="32" y="125"/>
                </a:cxn>
                <a:cxn ang="0">
                  <a:pos x="21" y="125"/>
                </a:cxn>
                <a:cxn ang="0">
                  <a:pos x="21" y="281"/>
                </a:cxn>
                <a:cxn ang="0">
                  <a:pos x="0" y="281"/>
                </a:cxn>
                <a:cxn ang="0">
                  <a:pos x="0" y="302"/>
                </a:cxn>
                <a:cxn ang="0">
                  <a:pos x="328" y="302"/>
                </a:cxn>
                <a:cxn ang="0">
                  <a:pos x="328" y="281"/>
                </a:cxn>
                <a:cxn ang="0">
                  <a:pos x="309" y="281"/>
                </a:cxn>
              </a:cxnLst>
              <a:rect l="0" t="0" r="r" b="b"/>
              <a:pathLst>
                <a:path w="328" h="302">
                  <a:moveTo>
                    <a:pt x="309" y="281"/>
                  </a:moveTo>
                  <a:lnTo>
                    <a:pt x="309" y="125"/>
                  </a:lnTo>
                  <a:lnTo>
                    <a:pt x="172" y="125"/>
                  </a:lnTo>
                  <a:lnTo>
                    <a:pt x="172" y="22"/>
                  </a:lnTo>
                  <a:lnTo>
                    <a:pt x="117" y="22"/>
                  </a:lnTo>
                  <a:lnTo>
                    <a:pt x="117" y="125"/>
                  </a:lnTo>
                  <a:lnTo>
                    <a:pt x="87" y="125"/>
                  </a:lnTo>
                  <a:lnTo>
                    <a:pt x="87" y="0"/>
                  </a:lnTo>
                  <a:lnTo>
                    <a:pt x="32" y="0"/>
                  </a:lnTo>
                  <a:lnTo>
                    <a:pt x="32" y="125"/>
                  </a:lnTo>
                  <a:lnTo>
                    <a:pt x="21" y="125"/>
                  </a:lnTo>
                  <a:lnTo>
                    <a:pt x="21" y="281"/>
                  </a:lnTo>
                  <a:lnTo>
                    <a:pt x="0" y="281"/>
                  </a:lnTo>
                  <a:lnTo>
                    <a:pt x="0" y="302"/>
                  </a:lnTo>
                  <a:lnTo>
                    <a:pt x="328" y="302"/>
                  </a:lnTo>
                  <a:lnTo>
                    <a:pt x="328" y="281"/>
                  </a:lnTo>
                  <a:lnTo>
                    <a:pt x="309" y="281"/>
                  </a:lnTo>
                  <a:close/>
                </a:path>
              </a:pathLst>
            </a:custGeom>
            <a:grpFill/>
            <a:ln w="9525">
              <a:noFill/>
              <a:round/>
            </a:ln>
          </p:spPr>
          <p:txBody>
            <a:bodyPr vert="horz" wrap="square" lIns="121920" tIns="60960" rIns="121920" bIns="60960" numCol="1" anchor="t" anchorCtr="0" compatLnSpc="1"/>
            <a:lstStyle/>
            <a:p>
              <a:endParaRPr lang="en-US" sz="2400"/>
            </a:p>
          </p:txBody>
        </p:sp>
        <p:sp>
          <p:nvSpPr>
            <p:cNvPr id="77" name="Rectangle 91"/>
            <p:cNvSpPr>
              <a:spLocks noChangeArrowheads="1"/>
            </p:cNvSpPr>
            <p:nvPr/>
          </p:nvSpPr>
          <p:spPr bwMode="auto">
            <a:xfrm>
              <a:off x="2752725" y="4435476"/>
              <a:ext cx="58738" cy="60325"/>
            </a:xfrm>
            <a:prstGeom prst="rect">
              <a:avLst/>
            </a:prstGeom>
            <a:grpFill/>
            <a:ln w="9525">
              <a:noFill/>
              <a:miter lim="800000"/>
            </a:ln>
          </p:spPr>
          <p:txBody>
            <a:bodyPr vert="horz" wrap="square" lIns="121920" tIns="60960" rIns="121920" bIns="60960" numCol="1" anchor="t" anchorCtr="0" compatLnSpc="1"/>
            <a:lstStyle/>
            <a:p>
              <a:endParaRPr lang="en-US" sz="2400"/>
            </a:p>
          </p:txBody>
        </p:sp>
        <p:sp>
          <p:nvSpPr>
            <p:cNvPr id="78" name="Rectangle 92"/>
            <p:cNvSpPr>
              <a:spLocks noChangeArrowheads="1"/>
            </p:cNvSpPr>
            <p:nvPr/>
          </p:nvSpPr>
          <p:spPr bwMode="auto">
            <a:xfrm>
              <a:off x="2865438" y="4435476"/>
              <a:ext cx="60325" cy="60325"/>
            </a:xfrm>
            <a:prstGeom prst="rect">
              <a:avLst/>
            </a:prstGeom>
            <a:grpFill/>
            <a:ln w="9525">
              <a:noFill/>
              <a:miter lim="800000"/>
            </a:ln>
          </p:spPr>
          <p:txBody>
            <a:bodyPr vert="horz" wrap="square" lIns="121920" tIns="60960" rIns="121920" bIns="60960" numCol="1" anchor="t" anchorCtr="0" compatLnSpc="1"/>
            <a:lstStyle/>
            <a:p>
              <a:endParaRPr lang="en-US" sz="2400"/>
            </a:p>
          </p:txBody>
        </p:sp>
        <p:sp>
          <p:nvSpPr>
            <p:cNvPr id="79" name="Rectangle 93"/>
            <p:cNvSpPr>
              <a:spLocks noChangeArrowheads="1"/>
            </p:cNvSpPr>
            <p:nvPr/>
          </p:nvSpPr>
          <p:spPr bwMode="auto">
            <a:xfrm>
              <a:off x="2978150" y="4435476"/>
              <a:ext cx="60325" cy="60325"/>
            </a:xfrm>
            <a:prstGeom prst="rect">
              <a:avLst/>
            </a:prstGeom>
            <a:grpFill/>
            <a:ln w="9525">
              <a:noFill/>
              <a:miter lim="800000"/>
            </a:ln>
          </p:spPr>
          <p:txBody>
            <a:bodyPr vert="horz" wrap="square" lIns="121920" tIns="60960" rIns="121920" bIns="60960" numCol="1" anchor="t" anchorCtr="0" compatLnSpc="1"/>
            <a:lstStyle/>
            <a:p>
              <a:endParaRPr lang="en-US" sz="2400"/>
            </a:p>
          </p:txBody>
        </p:sp>
        <p:sp>
          <p:nvSpPr>
            <p:cNvPr id="80" name="Rectangle 94"/>
            <p:cNvSpPr>
              <a:spLocks noChangeArrowheads="1"/>
            </p:cNvSpPr>
            <p:nvPr/>
          </p:nvSpPr>
          <p:spPr bwMode="auto">
            <a:xfrm>
              <a:off x="3090863" y="4435476"/>
              <a:ext cx="58738" cy="60325"/>
            </a:xfrm>
            <a:prstGeom prst="rect">
              <a:avLst/>
            </a:prstGeom>
            <a:grpFill/>
            <a:ln w="9525">
              <a:noFill/>
              <a:miter lim="800000"/>
            </a:ln>
          </p:spPr>
          <p:txBody>
            <a:bodyPr vert="horz" wrap="square" lIns="121920" tIns="60960" rIns="121920" bIns="60960" numCol="1" anchor="t" anchorCtr="0" compatLnSpc="1"/>
            <a:lstStyle/>
            <a:p>
              <a:endParaRPr lang="en-US" sz="2400"/>
            </a:p>
          </p:txBody>
        </p:sp>
        <p:sp>
          <p:nvSpPr>
            <p:cNvPr id="81" name="Rectangle 95"/>
            <p:cNvSpPr>
              <a:spLocks noChangeArrowheads="1"/>
            </p:cNvSpPr>
            <p:nvPr/>
          </p:nvSpPr>
          <p:spPr bwMode="auto">
            <a:xfrm>
              <a:off x="2752725" y="4545014"/>
              <a:ext cx="58738" cy="60325"/>
            </a:xfrm>
            <a:prstGeom prst="rect">
              <a:avLst/>
            </a:prstGeom>
            <a:grpFill/>
            <a:ln w="9525">
              <a:noFill/>
              <a:miter lim="800000"/>
            </a:ln>
          </p:spPr>
          <p:txBody>
            <a:bodyPr vert="horz" wrap="square" lIns="121920" tIns="60960" rIns="121920" bIns="60960" numCol="1" anchor="t" anchorCtr="0" compatLnSpc="1"/>
            <a:lstStyle/>
            <a:p>
              <a:endParaRPr lang="en-US" sz="2400"/>
            </a:p>
          </p:txBody>
        </p:sp>
        <p:sp>
          <p:nvSpPr>
            <p:cNvPr id="82" name="Rectangle 96"/>
            <p:cNvSpPr>
              <a:spLocks noChangeArrowheads="1"/>
            </p:cNvSpPr>
            <p:nvPr/>
          </p:nvSpPr>
          <p:spPr bwMode="auto">
            <a:xfrm>
              <a:off x="2865438" y="4545014"/>
              <a:ext cx="60325" cy="60325"/>
            </a:xfrm>
            <a:prstGeom prst="rect">
              <a:avLst/>
            </a:prstGeom>
            <a:grpFill/>
            <a:ln w="9525">
              <a:noFill/>
              <a:miter lim="800000"/>
            </a:ln>
          </p:spPr>
          <p:txBody>
            <a:bodyPr vert="horz" wrap="square" lIns="121920" tIns="60960" rIns="121920" bIns="60960" numCol="1" anchor="t" anchorCtr="0" compatLnSpc="1"/>
            <a:lstStyle/>
            <a:p>
              <a:endParaRPr lang="en-US" sz="2400"/>
            </a:p>
          </p:txBody>
        </p:sp>
        <p:sp>
          <p:nvSpPr>
            <p:cNvPr id="83" name="Rectangle 97"/>
            <p:cNvSpPr>
              <a:spLocks noChangeArrowheads="1"/>
            </p:cNvSpPr>
            <p:nvPr/>
          </p:nvSpPr>
          <p:spPr bwMode="auto">
            <a:xfrm>
              <a:off x="2978150" y="4545014"/>
              <a:ext cx="60325" cy="60325"/>
            </a:xfrm>
            <a:prstGeom prst="rect">
              <a:avLst/>
            </a:prstGeom>
            <a:grpFill/>
            <a:ln w="9525">
              <a:noFill/>
              <a:miter lim="800000"/>
            </a:ln>
          </p:spPr>
          <p:txBody>
            <a:bodyPr vert="horz" wrap="square" lIns="121920" tIns="60960" rIns="121920" bIns="60960" numCol="1" anchor="t" anchorCtr="0" compatLnSpc="1"/>
            <a:lstStyle/>
            <a:p>
              <a:endParaRPr lang="en-US" sz="2400"/>
            </a:p>
          </p:txBody>
        </p:sp>
        <p:sp>
          <p:nvSpPr>
            <p:cNvPr id="84" name="Rectangle 98"/>
            <p:cNvSpPr>
              <a:spLocks noChangeArrowheads="1"/>
            </p:cNvSpPr>
            <p:nvPr/>
          </p:nvSpPr>
          <p:spPr bwMode="auto">
            <a:xfrm>
              <a:off x="3090863" y="4545014"/>
              <a:ext cx="58738" cy="60325"/>
            </a:xfrm>
            <a:prstGeom prst="rect">
              <a:avLst/>
            </a:prstGeom>
            <a:grpFill/>
            <a:ln w="9525">
              <a:noFill/>
              <a:miter lim="800000"/>
            </a:ln>
          </p:spPr>
          <p:txBody>
            <a:bodyPr vert="horz" wrap="square" lIns="121920" tIns="60960" rIns="121920" bIns="60960" numCol="1" anchor="t" anchorCtr="0" compatLnSpc="1"/>
            <a:lstStyle/>
            <a:p>
              <a:endParaRPr lang="en-US" sz="2400"/>
            </a:p>
          </p:txBody>
        </p:sp>
        <p:sp>
          <p:nvSpPr>
            <p:cNvPr id="85" name="Freeform 99"/>
            <p:cNvSpPr/>
            <p:nvPr/>
          </p:nvSpPr>
          <p:spPr bwMode="auto">
            <a:xfrm>
              <a:off x="2838450" y="3976689"/>
              <a:ext cx="487363" cy="223838"/>
            </a:xfrm>
            <a:custGeom>
              <a:avLst/>
              <a:gdLst/>
              <a:ahLst/>
              <a:cxnLst>
                <a:cxn ang="0">
                  <a:pos x="6" y="109"/>
                </a:cxn>
                <a:cxn ang="0">
                  <a:pos x="27" y="86"/>
                </a:cxn>
                <a:cxn ang="0">
                  <a:pos x="47" y="72"/>
                </a:cxn>
                <a:cxn ang="0">
                  <a:pos x="52" y="62"/>
                </a:cxn>
                <a:cxn ang="0">
                  <a:pos x="68" y="61"/>
                </a:cxn>
                <a:cxn ang="0">
                  <a:pos x="74" y="27"/>
                </a:cxn>
                <a:cxn ang="0">
                  <a:pos x="99" y="11"/>
                </a:cxn>
                <a:cxn ang="0">
                  <a:pos x="117" y="15"/>
                </a:cxn>
                <a:cxn ang="0">
                  <a:pos x="143" y="1"/>
                </a:cxn>
                <a:cxn ang="0">
                  <a:pos x="171" y="18"/>
                </a:cxn>
                <a:cxn ang="0">
                  <a:pos x="218" y="30"/>
                </a:cxn>
                <a:cxn ang="0">
                  <a:pos x="258" y="34"/>
                </a:cxn>
                <a:cxn ang="0">
                  <a:pos x="274" y="48"/>
                </a:cxn>
                <a:cxn ang="0">
                  <a:pos x="272" y="67"/>
                </a:cxn>
                <a:cxn ang="0">
                  <a:pos x="287" y="113"/>
                </a:cxn>
                <a:cxn ang="0">
                  <a:pos x="275" y="124"/>
                </a:cxn>
                <a:cxn ang="0">
                  <a:pos x="228" y="111"/>
                </a:cxn>
                <a:cxn ang="0">
                  <a:pos x="215" y="130"/>
                </a:cxn>
                <a:cxn ang="0">
                  <a:pos x="194" y="120"/>
                </a:cxn>
                <a:cxn ang="0">
                  <a:pos x="153" y="103"/>
                </a:cxn>
                <a:cxn ang="0">
                  <a:pos x="139" y="124"/>
                </a:cxn>
                <a:cxn ang="0">
                  <a:pos x="118" y="117"/>
                </a:cxn>
                <a:cxn ang="0">
                  <a:pos x="109" y="124"/>
                </a:cxn>
                <a:cxn ang="0">
                  <a:pos x="83" y="134"/>
                </a:cxn>
                <a:cxn ang="0">
                  <a:pos x="72" y="125"/>
                </a:cxn>
                <a:cxn ang="0">
                  <a:pos x="92" y="123"/>
                </a:cxn>
                <a:cxn ang="0">
                  <a:pos x="107" y="121"/>
                </a:cxn>
                <a:cxn ang="0">
                  <a:pos x="116" y="108"/>
                </a:cxn>
                <a:cxn ang="0">
                  <a:pos x="135" y="119"/>
                </a:cxn>
                <a:cxn ang="0">
                  <a:pos x="157" y="98"/>
                </a:cxn>
                <a:cxn ang="0">
                  <a:pos x="172" y="116"/>
                </a:cxn>
                <a:cxn ang="0">
                  <a:pos x="196" y="114"/>
                </a:cxn>
                <a:cxn ang="0">
                  <a:pos x="223" y="117"/>
                </a:cxn>
                <a:cxn ang="0">
                  <a:pos x="254" y="119"/>
                </a:cxn>
                <a:cxn ang="0">
                  <a:pos x="278" y="112"/>
                </a:cxn>
                <a:cxn ang="0">
                  <a:pos x="283" y="92"/>
                </a:cxn>
                <a:cxn ang="0">
                  <a:pos x="267" y="68"/>
                </a:cxn>
                <a:cxn ang="0">
                  <a:pos x="267" y="46"/>
                </a:cxn>
                <a:cxn ang="0">
                  <a:pos x="237" y="35"/>
                </a:cxn>
                <a:cxn ang="0">
                  <a:pos x="216" y="38"/>
                </a:cxn>
                <a:cxn ang="0">
                  <a:pos x="172" y="20"/>
                </a:cxn>
                <a:cxn ang="0">
                  <a:pos x="168" y="11"/>
                </a:cxn>
                <a:cxn ang="0">
                  <a:pos x="118" y="26"/>
                </a:cxn>
                <a:cxn ang="0">
                  <a:pos x="107" y="20"/>
                </a:cxn>
                <a:cxn ang="0">
                  <a:pos x="80" y="30"/>
                </a:cxn>
                <a:cxn ang="0">
                  <a:pos x="69" y="65"/>
                </a:cxn>
                <a:cxn ang="0">
                  <a:pos x="59" y="64"/>
                </a:cxn>
                <a:cxn ang="0">
                  <a:pos x="53" y="77"/>
                </a:cxn>
                <a:cxn ang="0">
                  <a:pos x="38" y="79"/>
                </a:cxn>
                <a:cxn ang="0">
                  <a:pos x="25" y="115"/>
                </a:cxn>
                <a:cxn ang="0">
                  <a:pos x="2" y="118"/>
                </a:cxn>
              </a:cxnLst>
              <a:rect l="0" t="0" r="r" b="b"/>
              <a:pathLst>
                <a:path w="292" h="134">
                  <a:moveTo>
                    <a:pt x="2" y="127"/>
                  </a:moveTo>
                  <a:cubicBezTo>
                    <a:pt x="1" y="125"/>
                    <a:pt x="0" y="121"/>
                    <a:pt x="0" y="118"/>
                  </a:cubicBezTo>
                  <a:cubicBezTo>
                    <a:pt x="0" y="116"/>
                    <a:pt x="1" y="114"/>
                    <a:pt x="2" y="113"/>
                  </a:cubicBezTo>
                  <a:cubicBezTo>
                    <a:pt x="3" y="111"/>
                    <a:pt x="4" y="110"/>
                    <a:pt x="6" y="109"/>
                  </a:cubicBezTo>
                  <a:cubicBezTo>
                    <a:pt x="9" y="108"/>
                    <a:pt x="13" y="108"/>
                    <a:pt x="16" y="108"/>
                  </a:cubicBezTo>
                  <a:cubicBezTo>
                    <a:pt x="20" y="109"/>
                    <a:pt x="23" y="110"/>
                    <a:pt x="26" y="112"/>
                  </a:cubicBezTo>
                  <a:cubicBezTo>
                    <a:pt x="23" y="113"/>
                    <a:pt x="23" y="113"/>
                    <a:pt x="23" y="113"/>
                  </a:cubicBezTo>
                  <a:cubicBezTo>
                    <a:pt x="23" y="104"/>
                    <a:pt x="24" y="95"/>
                    <a:pt x="27" y="86"/>
                  </a:cubicBezTo>
                  <a:cubicBezTo>
                    <a:pt x="29" y="82"/>
                    <a:pt x="31" y="77"/>
                    <a:pt x="35" y="74"/>
                  </a:cubicBezTo>
                  <a:cubicBezTo>
                    <a:pt x="37" y="73"/>
                    <a:pt x="38" y="73"/>
                    <a:pt x="39" y="72"/>
                  </a:cubicBezTo>
                  <a:cubicBezTo>
                    <a:pt x="41" y="72"/>
                    <a:pt x="42" y="72"/>
                    <a:pt x="43" y="72"/>
                  </a:cubicBezTo>
                  <a:cubicBezTo>
                    <a:pt x="45" y="72"/>
                    <a:pt x="46" y="72"/>
                    <a:pt x="47" y="72"/>
                  </a:cubicBezTo>
                  <a:cubicBezTo>
                    <a:pt x="49" y="73"/>
                    <a:pt x="50" y="73"/>
                    <a:pt x="51" y="74"/>
                  </a:cubicBezTo>
                  <a:cubicBezTo>
                    <a:pt x="47" y="75"/>
                    <a:pt x="47" y="75"/>
                    <a:pt x="47" y="75"/>
                  </a:cubicBezTo>
                  <a:cubicBezTo>
                    <a:pt x="47" y="73"/>
                    <a:pt x="48" y="71"/>
                    <a:pt x="49" y="69"/>
                  </a:cubicBezTo>
                  <a:cubicBezTo>
                    <a:pt x="49" y="67"/>
                    <a:pt x="50" y="65"/>
                    <a:pt x="52" y="62"/>
                  </a:cubicBezTo>
                  <a:cubicBezTo>
                    <a:pt x="53" y="61"/>
                    <a:pt x="53" y="60"/>
                    <a:pt x="55" y="59"/>
                  </a:cubicBezTo>
                  <a:cubicBezTo>
                    <a:pt x="56" y="58"/>
                    <a:pt x="58" y="57"/>
                    <a:pt x="60" y="57"/>
                  </a:cubicBezTo>
                  <a:cubicBezTo>
                    <a:pt x="62" y="58"/>
                    <a:pt x="63" y="58"/>
                    <a:pt x="65" y="59"/>
                  </a:cubicBezTo>
                  <a:cubicBezTo>
                    <a:pt x="66" y="60"/>
                    <a:pt x="67" y="61"/>
                    <a:pt x="68" y="61"/>
                  </a:cubicBezTo>
                  <a:cubicBezTo>
                    <a:pt x="62" y="63"/>
                    <a:pt x="62" y="63"/>
                    <a:pt x="62" y="63"/>
                  </a:cubicBezTo>
                  <a:cubicBezTo>
                    <a:pt x="64" y="56"/>
                    <a:pt x="65" y="49"/>
                    <a:pt x="67" y="42"/>
                  </a:cubicBezTo>
                  <a:cubicBezTo>
                    <a:pt x="68" y="38"/>
                    <a:pt x="70" y="35"/>
                    <a:pt x="71" y="31"/>
                  </a:cubicBezTo>
                  <a:cubicBezTo>
                    <a:pt x="72" y="30"/>
                    <a:pt x="73" y="28"/>
                    <a:pt x="74" y="27"/>
                  </a:cubicBezTo>
                  <a:cubicBezTo>
                    <a:pt x="76" y="24"/>
                    <a:pt x="76" y="24"/>
                    <a:pt x="76" y="24"/>
                  </a:cubicBezTo>
                  <a:cubicBezTo>
                    <a:pt x="76" y="23"/>
                    <a:pt x="77" y="23"/>
                    <a:pt x="78" y="22"/>
                  </a:cubicBezTo>
                  <a:cubicBezTo>
                    <a:pt x="80" y="19"/>
                    <a:pt x="83" y="16"/>
                    <a:pt x="87" y="14"/>
                  </a:cubicBezTo>
                  <a:cubicBezTo>
                    <a:pt x="90" y="12"/>
                    <a:pt x="94" y="11"/>
                    <a:pt x="99" y="11"/>
                  </a:cubicBezTo>
                  <a:cubicBezTo>
                    <a:pt x="103" y="11"/>
                    <a:pt x="107" y="12"/>
                    <a:pt x="111" y="15"/>
                  </a:cubicBezTo>
                  <a:cubicBezTo>
                    <a:pt x="114" y="17"/>
                    <a:pt x="116" y="21"/>
                    <a:pt x="118" y="24"/>
                  </a:cubicBezTo>
                  <a:cubicBezTo>
                    <a:pt x="113" y="25"/>
                    <a:pt x="113" y="25"/>
                    <a:pt x="113" y="25"/>
                  </a:cubicBezTo>
                  <a:cubicBezTo>
                    <a:pt x="114" y="21"/>
                    <a:pt x="115" y="18"/>
                    <a:pt x="117" y="15"/>
                  </a:cubicBezTo>
                  <a:cubicBezTo>
                    <a:pt x="119" y="12"/>
                    <a:pt x="121" y="10"/>
                    <a:pt x="124" y="8"/>
                  </a:cubicBezTo>
                  <a:cubicBezTo>
                    <a:pt x="125" y="6"/>
                    <a:pt x="126" y="5"/>
                    <a:pt x="128" y="5"/>
                  </a:cubicBezTo>
                  <a:cubicBezTo>
                    <a:pt x="130" y="4"/>
                    <a:pt x="131" y="3"/>
                    <a:pt x="133" y="3"/>
                  </a:cubicBezTo>
                  <a:cubicBezTo>
                    <a:pt x="136" y="2"/>
                    <a:pt x="139" y="1"/>
                    <a:pt x="143" y="1"/>
                  </a:cubicBezTo>
                  <a:cubicBezTo>
                    <a:pt x="149" y="0"/>
                    <a:pt x="156" y="1"/>
                    <a:pt x="162" y="3"/>
                  </a:cubicBezTo>
                  <a:cubicBezTo>
                    <a:pt x="165" y="4"/>
                    <a:pt x="168" y="6"/>
                    <a:pt x="170" y="9"/>
                  </a:cubicBezTo>
                  <a:cubicBezTo>
                    <a:pt x="172" y="12"/>
                    <a:pt x="173" y="16"/>
                    <a:pt x="173" y="19"/>
                  </a:cubicBezTo>
                  <a:cubicBezTo>
                    <a:pt x="171" y="18"/>
                    <a:pt x="171" y="18"/>
                    <a:pt x="171" y="18"/>
                  </a:cubicBezTo>
                  <a:cubicBezTo>
                    <a:pt x="175" y="15"/>
                    <a:pt x="180" y="13"/>
                    <a:pt x="185" y="12"/>
                  </a:cubicBezTo>
                  <a:cubicBezTo>
                    <a:pt x="191" y="11"/>
                    <a:pt x="196" y="11"/>
                    <a:pt x="201" y="13"/>
                  </a:cubicBezTo>
                  <a:cubicBezTo>
                    <a:pt x="207" y="15"/>
                    <a:pt x="211" y="18"/>
                    <a:pt x="215" y="22"/>
                  </a:cubicBezTo>
                  <a:cubicBezTo>
                    <a:pt x="216" y="24"/>
                    <a:pt x="217" y="27"/>
                    <a:pt x="218" y="30"/>
                  </a:cubicBezTo>
                  <a:cubicBezTo>
                    <a:pt x="219" y="32"/>
                    <a:pt x="219" y="35"/>
                    <a:pt x="219" y="38"/>
                  </a:cubicBezTo>
                  <a:cubicBezTo>
                    <a:pt x="217" y="36"/>
                    <a:pt x="217" y="36"/>
                    <a:pt x="217" y="36"/>
                  </a:cubicBezTo>
                  <a:cubicBezTo>
                    <a:pt x="223" y="33"/>
                    <a:pt x="230" y="32"/>
                    <a:pt x="237" y="31"/>
                  </a:cubicBezTo>
                  <a:cubicBezTo>
                    <a:pt x="244" y="31"/>
                    <a:pt x="251" y="32"/>
                    <a:pt x="258" y="34"/>
                  </a:cubicBezTo>
                  <a:cubicBezTo>
                    <a:pt x="260" y="35"/>
                    <a:pt x="261" y="35"/>
                    <a:pt x="263" y="36"/>
                  </a:cubicBezTo>
                  <a:cubicBezTo>
                    <a:pt x="265" y="37"/>
                    <a:pt x="266" y="38"/>
                    <a:pt x="268" y="39"/>
                  </a:cubicBezTo>
                  <a:cubicBezTo>
                    <a:pt x="269" y="40"/>
                    <a:pt x="270" y="42"/>
                    <a:pt x="272" y="43"/>
                  </a:cubicBezTo>
                  <a:cubicBezTo>
                    <a:pt x="273" y="45"/>
                    <a:pt x="274" y="47"/>
                    <a:pt x="274" y="48"/>
                  </a:cubicBezTo>
                  <a:cubicBezTo>
                    <a:pt x="276" y="52"/>
                    <a:pt x="276" y="56"/>
                    <a:pt x="276" y="60"/>
                  </a:cubicBezTo>
                  <a:cubicBezTo>
                    <a:pt x="275" y="62"/>
                    <a:pt x="275" y="63"/>
                    <a:pt x="275" y="65"/>
                  </a:cubicBezTo>
                  <a:cubicBezTo>
                    <a:pt x="274" y="67"/>
                    <a:pt x="273" y="69"/>
                    <a:pt x="273" y="70"/>
                  </a:cubicBezTo>
                  <a:cubicBezTo>
                    <a:pt x="272" y="67"/>
                    <a:pt x="272" y="67"/>
                    <a:pt x="272" y="67"/>
                  </a:cubicBezTo>
                  <a:cubicBezTo>
                    <a:pt x="276" y="70"/>
                    <a:pt x="279" y="73"/>
                    <a:pt x="282" y="77"/>
                  </a:cubicBezTo>
                  <a:cubicBezTo>
                    <a:pt x="285" y="81"/>
                    <a:pt x="288" y="85"/>
                    <a:pt x="290" y="90"/>
                  </a:cubicBezTo>
                  <a:cubicBezTo>
                    <a:pt x="292" y="95"/>
                    <a:pt x="292" y="101"/>
                    <a:pt x="290" y="106"/>
                  </a:cubicBezTo>
                  <a:cubicBezTo>
                    <a:pt x="290" y="109"/>
                    <a:pt x="288" y="111"/>
                    <a:pt x="287" y="113"/>
                  </a:cubicBezTo>
                  <a:cubicBezTo>
                    <a:pt x="286" y="114"/>
                    <a:pt x="285" y="115"/>
                    <a:pt x="284" y="116"/>
                  </a:cubicBezTo>
                  <a:cubicBezTo>
                    <a:pt x="284" y="117"/>
                    <a:pt x="283" y="117"/>
                    <a:pt x="283" y="118"/>
                  </a:cubicBezTo>
                  <a:cubicBezTo>
                    <a:pt x="282" y="119"/>
                    <a:pt x="282" y="119"/>
                    <a:pt x="282" y="119"/>
                  </a:cubicBezTo>
                  <a:cubicBezTo>
                    <a:pt x="280" y="121"/>
                    <a:pt x="278" y="122"/>
                    <a:pt x="275" y="124"/>
                  </a:cubicBezTo>
                  <a:cubicBezTo>
                    <a:pt x="273" y="125"/>
                    <a:pt x="271" y="126"/>
                    <a:pt x="268" y="127"/>
                  </a:cubicBezTo>
                  <a:cubicBezTo>
                    <a:pt x="263" y="128"/>
                    <a:pt x="258" y="129"/>
                    <a:pt x="252" y="127"/>
                  </a:cubicBezTo>
                  <a:cubicBezTo>
                    <a:pt x="247" y="126"/>
                    <a:pt x="242" y="124"/>
                    <a:pt x="238" y="121"/>
                  </a:cubicBezTo>
                  <a:cubicBezTo>
                    <a:pt x="234" y="118"/>
                    <a:pt x="231" y="114"/>
                    <a:pt x="228" y="111"/>
                  </a:cubicBezTo>
                  <a:cubicBezTo>
                    <a:pt x="235" y="108"/>
                    <a:pt x="235" y="108"/>
                    <a:pt x="235" y="108"/>
                  </a:cubicBezTo>
                  <a:cubicBezTo>
                    <a:pt x="235" y="111"/>
                    <a:pt x="234" y="113"/>
                    <a:pt x="233" y="116"/>
                  </a:cubicBezTo>
                  <a:cubicBezTo>
                    <a:pt x="232" y="118"/>
                    <a:pt x="231" y="121"/>
                    <a:pt x="229" y="123"/>
                  </a:cubicBezTo>
                  <a:cubicBezTo>
                    <a:pt x="225" y="127"/>
                    <a:pt x="220" y="129"/>
                    <a:pt x="215" y="130"/>
                  </a:cubicBezTo>
                  <a:cubicBezTo>
                    <a:pt x="210" y="131"/>
                    <a:pt x="205" y="131"/>
                    <a:pt x="200" y="129"/>
                  </a:cubicBezTo>
                  <a:cubicBezTo>
                    <a:pt x="198" y="128"/>
                    <a:pt x="195" y="126"/>
                    <a:pt x="193" y="124"/>
                  </a:cubicBezTo>
                  <a:cubicBezTo>
                    <a:pt x="191" y="123"/>
                    <a:pt x="190" y="121"/>
                    <a:pt x="189" y="118"/>
                  </a:cubicBezTo>
                  <a:cubicBezTo>
                    <a:pt x="194" y="120"/>
                    <a:pt x="194" y="120"/>
                    <a:pt x="194" y="120"/>
                  </a:cubicBezTo>
                  <a:cubicBezTo>
                    <a:pt x="191" y="122"/>
                    <a:pt x="187" y="124"/>
                    <a:pt x="182" y="125"/>
                  </a:cubicBezTo>
                  <a:cubicBezTo>
                    <a:pt x="178" y="126"/>
                    <a:pt x="173" y="125"/>
                    <a:pt x="169" y="123"/>
                  </a:cubicBezTo>
                  <a:cubicBezTo>
                    <a:pt x="164" y="121"/>
                    <a:pt x="161" y="117"/>
                    <a:pt x="159" y="114"/>
                  </a:cubicBezTo>
                  <a:cubicBezTo>
                    <a:pt x="157" y="110"/>
                    <a:pt x="155" y="107"/>
                    <a:pt x="153" y="103"/>
                  </a:cubicBezTo>
                  <a:cubicBezTo>
                    <a:pt x="160" y="102"/>
                    <a:pt x="160" y="102"/>
                    <a:pt x="160" y="102"/>
                  </a:cubicBezTo>
                  <a:cubicBezTo>
                    <a:pt x="159" y="107"/>
                    <a:pt x="157" y="113"/>
                    <a:pt x="154" y="117"/>
                  </a:cubicBezTo>
                  <a:cubicBezTo>
                    <a:pt x="152" y="119"/>
                    <a:pt x="149" y="121"/>
                    <a:pt x="147" y="122"/>
                  </a:cubicBezTo>
                  <a:cubicBezTo>
                    <a:pt x="145" y="123"/>
                    <a:pt x="142" y="124"/>
                    <a:pt x="139" y="124"/>
                  </a:cubicBezTo>
                  <a:cubicBezTo>
                    <a:pt x="138" y="125"/>
                    <a:pt x="137" y="125"/>
                    <a:pt x="136" y="125"/>
                  </a:cubicBezTo>
                  <a:cubicBezTo>
                    <a:pt x="134" y="125"/>
                    <a:pt x="133" y="125"/>
                    <a:pt x="132" y="125"/>
                  </a:cubicBezTo>
                  <a:cubicBezTo>
                    <a:pt x="129" y="124"/>
                    <a:pt x="126" y="123"/>
                    <a:pt x="124" y="122"/>
                  </a:cubicBezTo>
                  <a:cubicBezTo>
                    <a:pt x="121" y="120"/>
                    <a:pt x="120" y="118"/>
                    <a:pt x="118" y="117"/>
                  </a:cubicBezTo>
                  <a:cubicBezTo>
                    <a:pt x="116" y="115"/>
                    <a:pt x="115" y="113"/>
                    <a:pt x="113" y="112"/>
                  </a:cubicBezTo>
                  <a:cubicBezTo>
                    <a:pt x="117" y="110"/>
                    <a:pt x="117" y="110"/>
                    <a:pt x="117" y="110"/>
                  </a:cubicBezTo>
                  <a:cubicBezTo>
                    <a:pt x="117" y="113"/>
                    <a:pt x="117" y="116"/>
                    <a:pt x="115" y="118"/>
                  </a:cubicBezTo>
                  <a:cubicBezTo>
                    <a:pt x="114" y="121"/>
                    <a:pt x="111" y="123"/>
                    <a:pt x="109" y="124"/>
                  </a:cubicBezTo>
                  <a:cubicBezTo>
                    <a:pt x="104" y="126"/>
                    <a:pt x="98" y="127"/>
                    <a:pt x="93" y="125"/>
                  </a:cubicBezTo>
                  <a:cubicBezTo>
                    <a:pt x="95" y="124"/>
                    <a:pt x="95" y="124"/>
                    <a:pt x="95" y="124"/>
                  </a:cubicBezTo>
                  <a:cubicBezTo>
                    <a:pt x="94" y="127"/>
                    <a:pt x="92" y="129"/>
                    <a:pt x="90" y="131"/>
                  </a:cubicBezTo>
                  <a:cubicBezTo>
                    <a:pt x="88" y="132"/>
                    <a:pt x="86" y="133"/>
                    <a:pt x="83" y="134"/>
                  </a:cubicBezTo>
                  <a:cubicBezTo>
                    <a:pt x="80" y="134"/>
                    <a:pt x="78" y="133"/>
                    <a:pt x="76" y="131"/>
                  </a:cubicBezTo>
                  <a:cubicBezTo>
                    <a:pt x="73" y="130"/>
                    <a:pt x="72" y="127"/>
                    <a:pt x="72" y="125"/>
                  </a:cubicBezTo>
                  <a:cubicBezTo>
                    <a:pt x="72" y="124"/>
                    <a:pt x="72" y="124"/>
                    <a:pt x="72" y="124"/>
                  </a:cubicBezTo>
                  <a:cubicBezTo>
                    <a:pt x="72" y="125"/>
                    <a:pt x="72" y="125"/>
                    <a:pt x="72" y="125"/>
                  </a:cubicBezTo>
                  <a:cubicBezTo>
                    <a:pt x="73" y="127"/>
                    <a:pt x="74" y="129"/>
                    <a:pt x="76" y="130"/>
                  </a:cubicBezTo>
                  <a:cubicBezTo>
                    <a:pt x="78" y="131"/>
                    <a:pt x="81" y="132"/>
                    <a:pt x="83" y="132"/>
                  </a:cubicBezTo>
                  <a:cubicBezTo>
                    <a:pt x="85" y="131"/>
                    <a:pt x="87" y="130"/>
                    <a:pt x="89" y="129"/>
                  </a:cubicBezTo>
                  <a:cubicBezTo>
                    <a:pt x="90" y="127"/>
                    <a:pt x="91" y="125"/>
                    <a:pt x="92" y="123"/>
                  </a:cubicBezTo>
                  <a:cubicBezTo>
                    <a:pt x="92" y="123"/>
                    <a:pt x="93" y="122"/>
                    <a:pt x="94" y="122"/>
                  </a:cubicBezTo>
                  <a:cubicBezTo>
                    <a:pt x="94" y="122"/>
                    <a:pt x="94" y="122"/>
                    <a:pt x="94" y="122"/>
                  </a:cubicBezTo>
                  <a:cubicBezTo>
                    <a:pt x="94" y="122"/>
                    <a:pt x="94" y="122"/>
                    <a:pt x="94" y="122"/>
                  </a:cubicBezTo>
                  <a:cubicBezTo>
                    <a:pt x="98" y="123"/>
                    <a:pt x="103" y="123"/>
                    <a:pt x="107" y="121"/>
                  </a:cubicBezTo>
                  <a:cubicBezTo>
                    <a:pt x="109" y="120"/>
                    <a:pt x="111" y="118"/>
                    <a:pt x="111" y="116"/>
                  </a:cubicBezTo>
                  <a:cubicBezTo>
                    <a:pt x="112" y="115"/>
                    <a:pt x="113" y="112"/>
                    <a:pt x="112" y="110"/>
                  </a:cubicBezTo>
                  <a:cubicBezTo>
                    <a:pt x="112" y="109"/>
                    <a:pt x="113" y="108"/>
                    <a:pt x="114" y="108"/>
                  </a:cubicBezTo>
                  <a:cubicBezTo>
                    <a:pt x="115" y="108"/>
                    <a:pt x="115" y="108"/>
                    <a:pt x="116" y="108"/>
                  </a:cubicBezTo>
                  <a:cubicBezTo>
                    <a:pt x="116" y="108"/>
                    <a:pt x="116" y="108"/>
                    <a:pt x="116" y="108"/>
                  </a:cubicBezTo>
                  <a:cubicBezTo>
                    <a:pt x="120" y="111"/>
                    <a:pt x="123" y="115"/>
                    <a:pt x="127" y="117"/>
                  </a:cubicBezTo>
                  <a:cubicBezTo>
                    <a:pt x="128" y="118"/>
                    <a:pt x="130" y="119"/>
                    <a:pt x="132" y="119"/>
                  </a:cubicBezTo>
                  <a:cubicBezTo>
                    <a:pt x="133" y="119"/>
                    <a:pt x="134" y="119"/>
                    <a:pt x="135" y="119"/>
                  </a:cubicBezTo>
                  <a:cubicBezTo>
                    <a:pt x="136" y="119"/>
                    <a:pt x="138" y="118"/>
                    <a:pt x="138" y="118"/>
                  </a:cubicBezTo>
                  <a:cubicBezTo>
                    <a:pt x="142" y="117"/>
                    <a:pt x="146" y="116"/>
                    <a:pt x="149" y="112"/>
                  </a:cubicBezTo>
                  <a:cubicBezTo>
                    <a:pt x="151" y="109"/>
                    <a:pt x="152" y="105"/>
                    <a:pt x="153" y="101"/>
                  </a:cubicBezTo>
                  <a:cubicBezTo>
                    <a:pt x="153" y="99"/>
                    <a:pt x="155" y="98"/>
                    <a:pt x="157" y="98"/>
                  </a:cubicBezTo>
                  <a:cubicBezTo>
                    <a:pt x="158" y="98"/>
                    <a:pt x="159" y="99"/>
                    <a:pt x="160" y="100"/>
                  </a:cubicBezTo>
                  <a:cubicBezTo>
                    <a:pt x="160" y="100"/>
                    <a:pt x="160" y="100"/>
                    <a:pt x="160" y="100"/>
                  </a:cubicBezTo>
                  <a:cubicBezTo>
                    <a:pt x="161" y="104"/>
                    <a:pt x="163" y="107"/>
                    <a:pt x="165" y="110"/>
                  </a:cubicBezTo>
                  <a:cubicBezTo>
                    <a:pt x="167" y="113"/>
                    <a:pt x="169" y="115"/>
                    <a:pt x="172" y="116"/>
                  </a:cubicBezTo>
                  <a:cubicBezTo>
                    <a:pt x="175" y="118"/>
                    <a:pt x="178" y="118"/>
                    <a:pt x="181" y="117"/>
                  </a:cubicBezTo>
                  <a:cubicBezTo>
                    <a:pt x="184" y="116"/>
                    <a:pt x="187" y="115"/>
                    <a:pt x="190" y="113"/>
                  </a:cubicBezTo>
                  <a:cubicBezTo>
                    <a:pt x="192" y="112"/>
                    <a:pt x="194" y="112"/>
                    <a:pt x="196" y="114"/>
                  </a:cubicBezTo>
                  <a:cubicBezTo>
                    <a:pt x="196" y="114"/>
                    <a:pt x="196" y="114"/>
                    <a:pt x="196" y="114"/>
                  </a:cubicBezTo>
                  <a:cubicBezTo>
                    <a:pt x="196" y="114"/>
                    <a:pt x="196" y="114"/>
                    <a:pt x="196" y="114"/>
                  </a:cubicBezTo>
                  <a:cubicBezTo>
                    <a:pt x="197" y="117"/>
                    <a:pt x="200" y="120"/>
                    <a:pt x="203" y="121"/>
                  </a:cubicBezTo>
                  <a:cubicBezTo>
                    <a:pt x="207" y="122"/>
                    <a:pt x="210" y="122"/>
                    <a:pt x="214" y="122"/>
                  </a:cubicBezTo>
                  <a:cubicBezTo>
                    <a:pt x="217" y="121"/>
                    <a:pt x="220" y="119"/>
                    <a:pt x="223" y="117"/>
                  </a:cubicBezTo>
                  <a:cubicBezTo>
                    <a:pt x="225" y="114"/>
                    <a:pt x="226" y="111"/>
                    <a:pt x="227" y="108"/>
                  </a:cubicBezTo>
                  <a:cubicBezTo>
                    <a:pt x="227" y="105"/>
                    <a:pt x="229" y="104"/>
                    <a:pt x="231" y="104"/>
                  </a:cubicBezTo>
                  <a:cubicBezTo>
                    <a:pt x="232" y="104"/>
                    <a:pt x="233" y="104"/>
                    <a:pt x="234" y="105"/>
                  </a:cubicBezTo>
                  <a:cubicBezTo>
                    <a:pt x="240" y="112"/>
                    <a:pt x="246" y="118"/>
                    <a:pt x="254" y="119"/>
                  </a:cubicBezTo>
                  <a:cubicBezTo>
                    <a:pt x="258" y="120"/>
                    <a:pt x="262" y="120"/>
                    <a:pt x="266" y="119"/>
                  </a:cubicBezTo>
                  <a:cubicBezTo>
                    <a:pt x="268" y="119"/>
                    <a:pt x="270" y="118"/>
                    <a:pt x="271" y="117"/>
                  </a:cubicBezTo>
                  <a:cubicBezTo>
                    <a:pt x="273" y="116"/>
                    <a:pt x="275" y="115"/>
                    <a:pt x="276" y="113"/>
                  </a:cubicBezTo>
                  <a:cubicBezTo>
                    <a:pt x="278" y="112"/>
                    <a:pt x="278" y="112"/>
                    <a:pt x="278" y="112"/>
                  </a:cubicBezTo>
                  <a:cubicBezTo>
                    <a:pt x="279" y="111"/>
                    <a:pt x="279" y="111"/>
                    <a:pt x="279" y="111"/>
                  </a:cubicBezTo>
                  <a:cubicBezTo>
                    <a:pt x="279" y="110"/>
                    <a:pt x="280" y="110"/>
                    <a:pt x="281" y="109"/>
                  </a:cubicBezTo>
                  <a:cubicBezTo>
                    <a:pt x="282" y="107"/>
                    <a:pt x="283" y="105"/>
                    <a:pt x="283" y="104"/>
                  </a:cubicBezTo>
                  <a:cubicBezTo>
                    <a:pt x="284" y="100"/>
                    <a:pt x="284" y="96"/>
                    <a:pt x="283" y="92"/>
                  </a:cubicBezTo>
                  <a:cubicBezTo>
                    <a:pt x="282" y="88"/>
                    <a:pt x="280" y="85"/>
                    <a:pt x="277" y="81"/>
                  </a:cubicBezTo>
                  <a:cubicBezTo>
                    <a:pt x="274" y="78"/>
                    <a:pt x="271" y="74"/>
                    <a:pt x="268" y="71"/>
                  </a:cubicBezTo>
                  <a:cubicBezTo>
                    <a:pt x="267" y="71"/>
                    <a:pt x="266" y="69"/>
                    <a:pt x="267" y="68"/>
                  </a:cubicBezTo>
                  <a:cubicBezTo>
                    <a:pt x="267" y="68"/>
                    <a:pt x="267" y="68"/>
                    <a:pt x="267" y="68"/>
                  </a:cubicBezTo>
                  <a:cubicBezTo>
                    <a:pt x="268" y="66"/>
                    <a:pt x="268" y="65"/>
                    <a:pt x="269" y="63"/>
                  </a:cubicBezTo>
                  <a:cubicBezTo>
                    <a:pt x="269" y="62"/>
                    <a:pt x="269" y="60"/>
                    <a:pt x="270" y="59"/>
                  </a:cubicBezTo>
                  <a:cubicBezTo>
                    <a:pt x="270" y="56"/>
                    <a:pt x="270" y="53"/>
                    <a:pt x="269" y="50"/>
                  </a:cubicBezTo>
                  <a:cubicBezTo>
                    <a:pt x="269" y="49"/>
                    <a:pt x="268" y="48"/>
                    <a:pt x="267" y="46"/>
                  </a:cubicBezTo>
                  <a:cubicBezTo>
                    <a:pt x="266" y="45"/>
                    <a:pt x="265" y="44"/>
                    <a:pt x="264" y="43"/>
                  </a:cubicBezTo>
                  <a:cubicBezTo>
                    <a:pt x="263" y="42"/>
                    <a:pt x="262" y="41"/>
                    <a:pt x="261" y="40"/>
                  </a:cubicBezTo>
                  <a:cubicBezTo>
                    <a:pt x="259" y="40"/>
                    <a:pt x="258" y="39"/>
                    <a:pt x="256" y="38"/>
                  </a:cubicBezTo>
                  <a:cubicBezTo>
                    <a:pt x="250" y="36"/>
                    <a:pt x="244" y="35"/>
                    <a:pt x="237" y="35"/>
                  </a:cubicBezTo>
                  <a:cubicBezTo>
                    <a:pt x="231" y="35"/>
                    <a:pt x="224" y="37"/>
                    <a:pt x="218" y="39"/>
                  </a:cubicBezTo>
                  <a:cubicBezTo>
                    <a:pt x="218" y="39"/>
                    <a:pt x="218" y="39"/>
                    <a:pt x="218" y="39"/>
                  </a:cubicBezTo>
                  <a:cubicBezTo>
                    <a:pt x="217" y="40"/>
                    <a:pt x="216" y="39"/>
                    <a:pt x="216" y="38"/>
                  </a:cubicBezTo>
                  <a:cubicBezTo>
                    <a:pt x="216" y="38"/>
                    <a:pt x="216" y="38"/>
                    <a:pt x="216" y="38"/>
                  </a:cubicBezTo>
                  <a:cubicBezTo>
                    <a:pt x="216" y="35"/>
                    <a:pt x="216" y="33"/>
                    <a:pt x="215" y="30"/>
                  </a:cubicBezTo>
                  <a:cubicBezTo>
                    <a:pt x="215" y="28"/>
                    <a:pt x="214" y="26"/>
                    <a:pt x="212" y="24"/>
                  </a:cubicBezTo>
                  <a:cubicBezTo>
                    <a:pt x="210" y="20"/>
                    <a:pt x="205" y="17"/>
                    <a:pt x="201" y="15"/>
                  </a:cubicBezTo>
                  <a:cubicBezTo>
                    <a:pt x="191" y="12"/>
                    <a:pt x="180" y="14"/>
                    <a:pt x="172" y="20"/>
                  </a:cubicBezTo>
                  <a:cubicBezTo>
                    <a:pt x="172" y="21"/>
                    <a:pt x="171" y="21"/>
                    <a:pt x="171" y="20"/>
                  </a:cubicBezTo>
                  <a:cubicBezTo>
                    <a:pt x="170" y="19"/>
                    <a:pt x="170" y="19"/>
                    <a:pt x="170" y="19"/>
                  </a:cubicBezTo>
                  <a:cubicBezTo>
                    <a:pt x="170" y="19"/>
                    <a:pt x="170" y="19"/>
                    <a:pt x="170" y="19"/>
                  </a:cubicBezTo>
                  <a:cubicBezTo>
                    <a:pt x="170" y="16"/>
                    <a:pt x="169" y="13"/>
                    <a:pt x="168" y="11"/>
                  </a:cubicBezTo>
                  <a:cubicBezTo>
                    <a:pt x="166" y="9"/>
                    <a:pt x="164" y="7"/>
                    <a:pt x="161" y="6"/>
                  </a:cubicBezTo>
                  <a:cubicBezTo>
                    <a:pt x="155" y="4"/>
                    <a:pt x="149" y="4"/>
                    <a:pt x="143" y="5"/>
                  </a:cubicBezTo>
                  <a:cubicBezTo>
                    <a:pt x="137" y="6"/>
                    <a:pt x="131" y="8"/>
                    <a:pt x="127" y="11"/>
                  </a:cubicBezTo>
                  <a:cubicBezTo>
                    <a:pt x="123" y="15"/>
                    <a:pt x="120" y="21"/>
                    <a:pt x="118" y="26"/>
                  </a:cubicBezTo>
                  <a:cubicBezTo>
                    <a:pt x="118" y="28"/>
                    <a:pt x="116" y="29"/>
                    <a:pt x="115" y="28"/>
                  </a:cubicBezTo>
                  <a:cubicBezTo>
                    <a:pt x="114" y="28"/>
                    <a:pt x="113" y="28"/>
                    <a:pt x="113" y="27"/>
                  </a:cubicBezTo>
                  <a:cubicBezTo>
                    <a:pt x="113" y="27"/>
                    <a:pt x="113" y="27"/>
                    <a:pt x="113" y="27"/>
                  </a:cubicBezTo>
                  <a:cubicBezTo>
                    <a:pt x="111" y="24"/>
                    <a:pt x="109" y="21"/>
                    <a:pt x="107" y="20"/>
                  </a:cubicBezTo>
                  <a:cubicBezTo>
                    <a:pt x="105" y="18"/>
                    <a:pt x="102" y="17"/>
                    <a:pt x="99" y="18"/>
                  </a:cubicBezTo>
                  <a:cubicBezTo>
                    <a:pt x="93" y="18"/>
                    <a:pt x="87" y="22"/>
                    <a:pt x="83" y="27"/>
                  </a:cubicBezTo>
                  <a:cubicBezTo>
                    <a:pt x="83" y="27"/>
                    <a:pt x="82" y="28"/>
                    <a:pt x="82" y="28"/>
                  </a:cubicBezTo>
                  <a:cubicBezTo>
                    <a:pt x="80" y="30"/>
                    <a:pt x="80" y="30"/>
                    <a:pt x="80" y="30"/>
                  </a:cubicBezTo>
                  <a:cubicBezTo>
                    <a:pt x="79" y="32"/>
                    <a:pt x="78" y="33"/>
                    <a:pt x="78" y="35"/>
                  </a:cubicBezTo>
                  <a:cubicBezTo>
                    <a:pt x="76" y="38"/>
                    <a:pt x="75" y="41"/>
                    <a:pt x="74" y="44"/>
                  </a:cubicBezTo>
                  <a:cubicBezTo>
                    <a:pt x="72" y="51"/>
                    <a:pt x="71" y="58"/>
                    <a:pt x="69" y="65"/>
                  </a:cubicBezTo>
                  <a:cubicBezTo>
                    <a:pt x="69" y="65"/>
                    <a:pt x="69" y="65"/>
                    <a:pt x="69" y="65"/>
                  </a:cubicBezTo>
                  <a:cubicBezTo>
                    <a:pt x="68" y="67"/>
                    <a:pt x="67" y="68"/>
                    <a:pt x="65" y="67"/>
                  </a:cubicBezTo>
                  <a:cubicBezTo>
                    <a:pt x="64" y="67"/>
                    <a:pt x="64" y="67"/>
                    <a:pt x="63" y="66"/>
                  </a:cubicBezTo>
                  <a:cubicBezTo>
                    <a:pt x="62" y="65"/>
                    <a:pt x="60" y="64"/>
                    <a:pt x="60" y="64"/>
                  </a:cubicBezTo>
                  <a:cubicBezTo>
                    <a:pt x="59" y="64"/>
                    <a:pt x="59" y="64"/>
                    <a:pt x="59" y="64"/>
                  </a:cubicBezTo>
                  <a:cubicBezTo>
                    <a:pt x="58" y="65"/>
                    <a:pt x="58" y="65"/>
                    <a:pt x="57" y="66"/>
                  </a:cubicBezTo>
                  <a:cubicBezTo>
                    <a:pt x="56" y="67"/>
                    <a:pt x="55" y="69"/>
                    <a:pt x="55" y="71"/>
                  </a:cubicBezTo>
                  <a:cubicBezTo>
                    <a:pt x="54" y="73"/>
                    <a:pt x="53" y="75"/>
                    <a:pt x="53" y="77"/>
                  </a:cubicBezTo>
                  <a:cubicBezTo>
                    <a:pt x="53" y="77"/>
                    <a:pt x="53" y="77"/>
                    <a:pt x="53" y="77"/>
                  </a:cubicBezTo>
                  <a:cubicBezTo>
                    <a:pt x="52" y="79"/>
                    <a:pt x="50" y="80"/>
                    <a:pt x="49" y="79"/>
                  </a:cubicBezTo>
                  <a:cubicBezTo>
                    <a:pt x="49" y="79"/>
                    <a:pt x="49" y="79"/>
                    <a:pt x="49" y="79"/>
                  </a:cubicBezTo>
                  <a:cubicBezTo>
                    <a:pt x="47" y="78"/>
                    <a:pt x="45" y="78"/>
                    <a:pt x="43" y="78"/>
                  </a:cubicBezTo>
                  <a:cubicBezTo>
                    <a:pt x="42" y="78"/>
                    <a:pt x="40" y="78"/>
                    <a:pt x="38" y="79"/>
                  </a:cubicBezTo>
                  <a:cubicBezTo>
                    <a:pt x="35" y="81"/>
                    <a:pt x="33" y="84"/>
                    <a:pt x="32" y="88"/>
                  </a:cubicBezTo>
                  <a:cubicBezTo>
                    <a:pt x="28" y="96"/>
                    <a:pt x="27" y="105"/>
                    <a:pt x="27" y="114"/>
                  </a:cubicBezTo>
                  <a:cubicBezTo>
                    <a:pt x="27" y="114"/>
                    <a:pt x="27" y="114"/>
                    <a:pt x="27" y="114"/>
                  </a:cubicBezTo>
                  <a:cubicBezTo>
                    <a:pt x="26" y="115"/>
                    <a:pt x="26" y="116"/>
                    <a:pt x="25" y="115"/>
                  </a:cubicBezTo>
                  <a:cubicBezTo>
                    <a:pt x="24" y="115"/>
                    <a:pt x="24" y="115"/>
                    <a:pt x="24" y="115"/>
                  </a:cubicBezTo>
                  <a:cubicBezTo>
                    <a:pt x="21" y="113"/>
                    <a:pt x="19" y="112"/>
                    <a:pt x="16" y="111"/>
                  </a:cubicBezTo>
                  <a:cubicBezTo>
                    <a:pt x="13" y="110"/>
                    <a:pt x="10" y="111"/>
                    <a:pt x="7" y="112"/>
                  </a:cubicBezTo>
                  <a:cubicBezTo>
                    <a:pt x="4" y="113"/>
                    <a:pt x="2" y="115"/>
                    <a:pt x="2" y="118"/>
                  </a:cubicBezTo>
                  <a:cubicBezTo>
                    <a:pt x="1" y="121"/>
                    <a:pt x="2" y="124"/>
                    <a:pt x="3" y="127"/>
                  </a:cubicBezTo>
                  <a:cubicBezTo>
                    <a:pt x="3" y="128"/>
                    <a:pt x="3" y="128"/>
                    <a:pt x="3" y="128"/>
                  </a:cubicBezTo>
                  <a:cubicBezTo>
                    <a:pt x="2" y="127"/>
                    <a:pt x="2" y="127"/>
                    <a:pt x="2" y="127"/>
                  </a:cubicBezTo>
                </a:path>
              </a:pathLst>
            </a:custGeom>
            <a:grpFill/>
            <a:ln w="9525">
              <a:noFill/>
              <a:round/>
            </a:ln>
          </p:spPr>
          <p:txBody>
            <a:bodyPr vert="horz" wrap="square" lIns="121920" tIns="60960" rIns="121920" bIns="60960" numCol="1" anchor="t" anchorCtr="0" compatLnSpc="1"/>
            <a:lstStyle/>
            <a:p>
              <a:endParaRPr lang="en-US" sz="2400"/>
            </a:p>
          </p:txBody>
        </p:sp>
        <p:sp>
          <p:nvSpPr>
            <p:cNvPr id="86" name="Freeform 100"/>
            <p:cNvSpPr/>
            <p:nvPr/>
          </p:nvSpPr>
          <p:spPr bwMode="auto">
            <a:xfrm>
              <a:off x="2724150" y="3948114"/>
              <a:ext cx="276225" cy="231775"/>
            </a:xfrm>
            <a:custGeom>
              <a:avLst/>
              <a:gdLst/>
              <a:ahLst/>
              <a:cxnLst>
                <a:cxn ang="0">
                  <a:pos x="1" y="127"/>
                </a:cxn>
                <a:cxn ang="0">
                  <a:pos x="4" y="102"/>
                </a:cxn>
                <a:cxn ang="0">
                  <a:pos x="21" y="97"/>
                </a:cxn>
                <a:cxn ang="0">
                  <a:pos x="22" y="102"/>
                </a:cxn>
                <a:cxn ang="0">
                  <a:pos x="21" y="92"/>
                </a:cxn>
                <a:cxn ang="0">
                  <a:pos x="29" y="82"/>
                </a:cxn>
                <a:cxn ang="0">
                  <a:pos x="40" y="84"/>
                </a:cxn>
                <a:cxn ang="0">
                  <a:pos x="34" y="80"/>
                </a:cxn>
                <a:cxn ang="0">
                  <a:pos x="48" y="47"/>
                </a:cxn>
                <a:cxn ang="0">
                  <a:pos x="66" y="50"/>
                </a:cxn>
                <a:cxn ang="0">
                  <a:pos x="68" y="55"/>
                </a:cxn>
                <a:cxn ang="0">
                  <a:pos x="79" y="40"/>
                </a:cxn>
                <a:cxn ang="0">
                  <a:pos x="89" y="45"/>
                </a:cxn>
                <a:cxn ang="0">
                  <a:pos x="83" y="28"/>
                </a:cxn>
                <a:cxn ang="0">
                  <a:pos x="90" y="11"/>
                </a:cxn>
                <a:cxn ang="0">
                  <a:pos x="95" y="6"/>
                </a:cxn>
                <a:cxn ang="0">
                  <a:pos x="111" y="0"/>
                </a:cxn>
                <a:cxn ang="0">
                  <a:pos x="125" y="17"/>
                </a:cxn>
                <a:cxn ang="0">
                  <a:pos x="126" y="8"/>
                </a:cxn>
                <a:cxn ang="0">
                  <a:pos x="138" y="5"/>
                </a:cxn>
                <a:cxn ang="0">
                  <a:pos x="146" y="14"/>
                </a:cxn>
                <a:cxn ang="0">
                  <a:pos x="145" y="16"/>
                </a:cxn>
                <a:cxn ang="0">
                  <a:pos x="155" y="12"/>
                </a:cxn>
                <a:cxn ang="0">
                  <a:pos x="164" y="19"/>
                </a:cxn>
                <a:cxn ang="0">
                  <a:pos x="166" y="30"/>
                </a:cxn>
                <a:cxn ang="0">
                  <a:pos x="165" y="28"/>
                </a:cxn>
                <a:cxn ang="0">
                  <a:pos x="160" y="19"/>
                </a:cxn>
                <a:cxn ang="0">
                  <a:pos x="152" y="16"/>
                </a:cxn>
                <a:cxn ang="0">
                  <a:pos x="148" y="20"/>
                </a:cxn>
                <a:cxn ang="0">
                  <a:pos x="142" y="22"/>
                </a:cxn>
                <a:cxn ang="0">
                  <a:pos x="138" y="12"/>
                </a:cxn>
                <a:cxn ang="0">
                  <a:pos x="129" y="14"/>
                </a:cxn>
                <a:cxn ang="0">
                  <a:pos x="119" y="19"/>
                </a:cxn>
                <a:cxn ang="0">
                  <a:pos x="116" y="10"/>
                </a:cxn>
                <a:cxn ang="0">
                  <a:pos x="104" y="11"/>
                </a:cxn>
                <a:cxn ang="0">
                  <a:pos x="99" y="14"/>
                </a:cxn>
                <a:cxn ang="0">
                  <a:pos x="93" y="21"/>
                </a:cxn>
                <a:cxn ang="0">
                  <a:pos x="90" y="38"/>
                </a:cxn>
                <a:cxn ang="0">
                  <a:pos x="84" y="49"/>
                </a:cxn>
                <a:cxn ang="0">
                  <a:pos x="80" y="46"/>
                </a:cxn>
                <a:cxn ang="0">
                  <a:pos x="72" y="55"/>
                </a:cxn>
                <a:cxn ang="0">
                  <a:pos x="68" y="59"/>
                </a:cxn>
                <a:cxn ang="0">
                  <a:pos x="57" y="48"/>
                </a:cxn>
                <a:cxn ang="0">
                  <a:pos x="37" y="71"/>
                </a:cxn>
                <a:cxn ang="0">
                  <a:pos x="41" y="90"/>
                </a:cxn>
                <a:cxn ang="0">
                  <a:pos x="35" y="88"/>
                </a:cxn>
                <a:cxn ang="0">
                  <a:pos x="30" y="89"/>
                </a:cxn>
                <a:cxn ang="0">
                  <a:pos x="28" y="95"/>
                </a:cxn>
                <a:cxn ang="0">
                  <a:pos x="29" y="100"/>
                </a:cxn>
                <a:cxn ang="0">
                  <a:pos x="26" y="106"/>
                </a:cxn>
                <a:cxn ang="0">
                  <a:pos x="11" y="104"/>
                </a:cxn>
                <a:cxn ang="0">
                  <a:pos x="5" y="126"/>
                </a:cxn>
                <a:cxn ang="0">
                  <a:pos x="12" y="138"/>
                </a:cxn>
              </a:cxnLst>
              <a:rect l="0" t="0" r="r" b="b"/>
              <a:pathLst>
                <a:path w="166" h="139">
                  <a:moveTo>
                    <a:pt x="12" y="139"/>
                  </a:moveTo>
                  <a:cubicBezTo>
                    <a:pt x="11" y="139"/>
                    <a:pt x="9" y="139"/>
                    <a:pt x="8" y="138"/>
                  </a:cubicBezTo>
                  <a:cubicBezTo>
                    <a:pt x="6" y="137"/>
                    <a:pt x="6" y="136"/>
                    <a:pt x="5" y="135"/>
                  </a:cubicBezTo>
                  <a:cubicBezTo>
                    <a:pt x="3" y="132"/>
                    <a:pt x="2" y="130"/>
                    <a:pt x="1" y="127"/>
                  </a:cubicBezTo>
                  <a:cubicBezTo>
                    <a:pt x="1" y="125"/>
                    <a:pt x="0" y="122"/>
                    <a:pt x="0" y="119"/>
                  </a:cubicBezTo>
                  <a:cubicBezTo>
                    <a:pt x="0" y="116"/>
                    <a:pt x="0" y="113"/>
                    <a:pt x="1" y="111"/>
                  </a:cubicBezTo>
                  <a:cubicBezTo>
                    <a:pt x="1" y="109"/>
                    <a:pt x="1" y="108"/>
                    <a:pt x="2" y="106"/>
                  </a:cubicBezTo>
                  <a:cubicBezTo>
                    <a:pt x="2" y="105"/>
                    <a:pt x="3" y="104"/>
                    <a:pt x="4" y="102"/>
                  </a:cubicBezTo>
                  <a:cubicBezTo>
                    <a:pt x="5" y="101"/>
                    <a:pt x="6" y="100"/>
                    <a:pt x="7" y="99"/>
                  </a:cubicBezTo>
                  <a:cubicBezTo>
                    <a:pt x="9" y="98"/>
                    <a:pt x="10" y="97"/>
                    <a:pt x="12" y="97"/>
                  </a:cubicBezTo>
                  <a:cubicBezTo>
                    <a:pt x="14" y="96"/>
                    <a:pt x="15" y="96"/>
                    <a:pt x="17" y="96"/>
                  </a:cubicBezTo>
                  <a:cubicBezTo>
                    <a:pt x="18" y="96"/>
                    <a:pt x="20" y="96"/>
                    <a:pt x="21" y="97"/>
                  </a:cubicBezTo>
                  <a:cubicBezTo>
                    <a:pt x="24" y="98"/>
                    <a:pt x="27" y="99"/>
                    <a:pt x="29" y="100"/>
                  </a:cubicBezTo>
                  <a:cubicBezTo>
                    <a:pt x="25" y="106"/>
                    <a:pt x="25" y="106"/>
                    <a:pt x="25" y="106"/>
                  </a:cubicBezTo>
                  <a:cubicBezTo>
                    <a:pt x="23" y="104"/>
                    <a:pt x="23" y="104"/>
                    <a:pt x="23" y="104"/>
                  </a:cubicBezTo>
                  <a:cubicBezTo>
                    <a:pt x="23" y="103"/>
                    <a:pt x="22" y="103"/>
                    <a:pt x="22" y="102"/>
                  </a:cubicBezTo>
                  <a:cubicBezTo>
                    <a:pt x="22" y="101"/>
                    <a:pt x="21" y="100"/>
                    <a:pt x="21" y="99"/>
                  </a:cubicBezTo>
                  <a:cubicBezTo>
                    <a:pt x="21" y="99"/>
                    <a:pt x="21" y="98"/>
                    <a:pt x="21" y="97"/>
                  </a:cubicBezTo>
                  <a:cubicBezTo>
                    <a:pt x="20" y="96"/>
                    <a:pt x="20" y="95"/>
                    <a:pt x="20" y="94"/>
                  </a:cubicBezTo>
                  <a:cubicBezTo>
                    <a:pt x="20" y="93"/>
                    <a:pt x="21" y="93"/>
                    <a:pt x="21" y="92"/>
                  </a:cubicBezTo>
                  <a:cubicBezTo>
                    <a:pt x="21" y="91"/>
                    <a:pt x="21" y="90"/>
                    <a:pt x="22" y="89"/>
                  </a:cubicBezTo>
                  <a:cubicBezTo>
                    <a:pt x="22" y="88"/>
                    <a:pt x="22" y="88"/>
                    <a:pt x="23" y="87"/>
                  </a:cubicBezTo>
                  <a:cubicBezTo>
                    <a:pt x="24" y="85"/>
                    <a:pt x="25" y="84"/>
                    <a:pt x="27" y="83"/>
                  </a:cubicBezTo>
                  <a:cubicBezTo>
                    <a:pt x="28" y="83"/>
                    <a:pt x="28" y="82"/>
                    <a:pt x="29" y="82"/>
                  </a:cubicBezTo>
                  <a:cubicBezTo>
                    <a:pt x="30" y="82"/>
                    <a:pt x="31" y="81"/>
                    <a:pt x="32" y="81"/>
                  </a:cubicBezTo>
                  <a:cubicBezTo>
                    <a:pt x="33" y="81"/>
                    <a:pt x="34" y="81"/>
                    <a:pt x="35" y="82"/>
                  </a:cubicBezTo>
                  <a:cubicBezTo>
                    <a:pt x="36" y="82"/>
                    <a:pt x="37" y="82"/>
                    <a:pt x="38" y="83"/>
                  </a:cubicBezTo>
                  <a:cubicBezTo>
                    <a:pt x="38" y="83"/>
                    <a:pt x="39" y="84"/>
                    <a:pt x="40" y="84"/>
                  </a:cubicBezTo>
                  <a:cubicBezTo>
                    <a:pt x="41" y="86"/>
                    <a:pt x="41" y="86"/>
                    <a:pt x="41" y="86"/>
                  </a:cubicBezTo>
                  <a:cubicBezTo>
                    <a:pt x="37" y="90"/>
                    <a:pt x="37" y="90"/>
                    <a:pt x="37" y="90"/>
                  </a:cubicBezTo>
                  <a:cubicBezTo>
                    <a:pt x="36" y="88"/>
                    <a:pt x="35" y="87"/>
                    <a:pt x="35" y="85"/>
                  </a:cubicBezTo>
                  <a:cubicBezTo>
                    <a:pt x="34" y="83"/>
                    <a:pt x="34" y="82"/>
                    <a:pt x="34" y="80"/>
                  </a:cubicBezTo>
                  <a:cubicBezTo>
                    <a:pt x="33" y="77"/>
                    <a:pt x="33" y="74"/>
                    <a:pt x="33" y="71"/>
                  </a:cubicBezTo>
                  <a:cubicBezTo>
                    <a:pt x="34" y="64"/>
                    <a:pt x="36" y="58"/>
                    <a:pt x="40" y="53"/>
                  </a:cubicBezTo>
                  <a:cubicBezTo>
                    <a:pt x="41" y="52"/>
                    <a:pt x="43" y="51"/>
                    <a:pt x="44" y="50"/>
                  </a:cubicBezTo>
                  <a:cubicBezTo>
                    <a:pt x="45" y="49"/>
                    <a:pt x="46" y="48"/>
                    <a:pt x="48" y="47"/>
                  </a:cubicBezTo>
                  <a:cubicBezTo>
                    <a:pt x="49" y="46"/>
                    <a:pt x="51" y="46"/>
                    <a:pt x="52" y="45"/>
                  </a:cubicBezTo>
                  <a:cubicBezTo>
                    <a:pt x="54" y="45"/>
                    <a:pt x="56" y="45"/>
                    <a:pt x="57" y="45"/>
                  </a:cubicBezTo>
                  <a:cubicBezTo>
                    <a:pt x="59" y="46"/>
                    <a:pt x="61" y="46"/>
                    <a:pt x="62" y="47"/>
                  </a:cubicBezTo>
                  <a:cubicBezTo>
                    <a:pt x="64" y="48"/>
                    <a:pt x="65" y="49"/>
                    <a:pt x="66" y="50"/>
                  </a:cubicBezTo>
                  <a:cubicBezTo>
                    <a:pt x="67" y="51"/>
                    <a:pt x="69" y="52"/>
                    <a:pt x="69" y="53"/>
                  </a:cubicBezTo>
                  <a:cubicBezTo>
                    <a:pt x="71" y="55"/>
                    <a:pt x="71" y="56"/>
                    <a:pt x="72" y="57"/>
                  </a:cubicBezTo>
                  <a:cubicBezTo>
                    <a:pt x="68" y="59"/>
                    <a:pt x="68" y="59"/>
                    <a:pt x="68" y="59"/>
                  </a:cubicBezTo>
                  <a:cubicBezTo>
                    <a:pt x="68" y="57"/>
                    <a:pt x="68" y="56"/>
                    <a:pt x="68" y="55"/>
                  </a:cubicBezTo>
                  <a:cubicBezTo>
                    <a:pt x="68" y="53"/>
                    <a:pt x="68" y="52"/>
                    <a:pt x="69" y="51"/>
                  </a:cubicBezTo>
                  <a:cubicBezTo>
                    <a:pt x="69" y="48"/>
                    <a:pt x="71" y="46"/>
                    <a:pt x="73" y="44"/>
                  </a:cubicBezTo>
                  <a:cubicBezTo>
                    <a:pt x="74" y="42"/>
                    <a:pt x="75" y="42"/>
                    <a:pt x="76" y="41"/>
                  </a:cubicBezTo>
                  <a:cubicBezTo>
                    <a:pt x="77" y="41"/>
                    <a:pt x="78" y="40"/>
                    <a:pt x="79" y="40"/>
                  </a:cubicBezTo>
                  <a:cubicBezTo>
                    <a:pt x="80" y="40"/>
                    <a:pt x="81" y="40"/>
                    <a:pt x="81" y="40"/>
                  </a:cubicBezTo>
                  <a:cubicBezTo>
                    <a:pt x="83" y="40"/>
                    <a:pt x="85" y="41"/>
                    <a:pt x="86" y="42"/>
                  </a:cubicBezTo>
                  <a:cubicBezTo>
                    <a:pt x="87" y="42"/>
                    <a:pt x="87" y="43"/>
                    <a:pt x="88" y="43"/>
                  </a:cubicBezTo>
                  <a:cubicBezTo>
                    <a:pt x="89" y="45"/>
                    <a:pt x="89" y="45"/>
                    <a:pt x="89" y="45"/>
                  </a:cubicBezTo>
                  <a:cubicBezTo>
                    <a:pt x="83" y="47"/>
                    <a:pt x="83" y="47"/>
                    <a:pt x="83" y="47"/>
                  </a:cubicBezTo>
                  <a:cubicBezTo>
                    <a:pt x="83" y="38"/>
                    <a:pt x="83" y="38"/>
                    <a:pt x="83" y="38"/>
                  </a:cubicBezTo>
                  <a:cubicBezTo>
                    <a:pt x="83" y="36"/>
                    <a:pt x="83" y="35"/>
                    <a:pt x="83" y="33"/>
                  </a:cubicBezTo>
                  <a:cubicBezTo>
                    <a:pt x="83" y="31"/>
                    <a:pt x="83" y="30"/>
                    <a:pt x="83" y="28"/>
                  </a:cubicBezTo>
                  <a:cubicBezTo>
                    <a:pt x="83" y="26"/>
                    <a:pt x="83" y="25"/>
                    <a:pt x="84" y="23"/>
                  </a:cubicBezTo>
                  <a:cubicBezTo>
                    <a:pt x="84" y="21"/>
                    <a:pt x="85" y="20"/>
                    <a:pt x="85" y="18"/>
                  </a:cubicBezTo>
                  <a:cubicBezTo>
                    <a:pt x="86" y="16"/>
                    <a:pt x="87" y="15"/>
                    <a:pt x="88" y="13"/>
                  </a:cubicBezTo>
                  <a:cubicBezTo>
                    <a:pt x="89" y="13"/>
                    <a:pt x="89" y="12"/>
                    <a:pt x="90" y="11"/>
                  </a:cubicBezTo>
                  <a:cubicBezTo>
                    <a:pt x="92" y="9"/>
                    <a:pt x="92" y="9"/>
                    <a:pt x="92" y="9"/>
                  </a:cubicBezTo>
                  <a:cubicBezTo>
                    <a:pt x="93" y="7"/>
                    <a:pt x="93" y="7"/>
                    <a:pt x="93" y="7"/>
                  </a:cubicBezTo>
                  <a:cubicBezTo>
                    <a:pt x="94" y="7"/>
                    <a:pt x="94" y="7"/>
                    <a:pt x="94" y="7"/>
                  </a:cubicBezTo>
                  <a:cubicBezTo>
                    <a:pt x="95" y="6"/>
                    <a:pt x="95" y="6"/>
                    <a:pt x="95" y="6"/>
                  </a:cubicBezTo>
                  <a:cubicBezTo>
                    <a:pt x="95" y="6"/>
                    <a:pt x="95" y="6"/>
                    <a:pt x="95" y="6"/>
                  </a:cubicBezTo>
                  <a:cubicBezTo>
                    <a:pt x="97" y="5"/>
                    <a:pt x="99" y="4"/>
                    <a:pt x="100" y="3"/>
                  </a:cubicBezTo>
                  <a:cubicBezTo>
                    <a:pt x="102" y="2"/>
                    <a:pt x="103" y="2"/>
                    <a:pt x="105" y="1"/>
                  </a:cubicBezTo>
                  <a:cubicBezTo>
                    <a:pt x="107" y="1"/>
                    <a:pt x="109" y="0"/>
                    <a:pt x="111" y="0"/>
                  </a:cubicBezTo>
                  <a:cubicBezTo>
                    <a:pt x="113" y="0"/>
                    <a:pt x="115" y="0"/>
                    <a:pt x="117" y="1"/>
                  </a:cubicBezTo>
                  <a:cubicBezTo>
                    <a:pt x="119" y="2"/>
                    <a:pt x="121" y="3"/>
                    <a:pt x="122" y="5"/>
                  </a:cubicBezTo>
                  <a:cubicBezTo>
                    <a:pt x="124" y="7"/>
                    <a:pt x="125" y="9"/>
                    <a:pt x="125" y="11"/>
                  </a:cubicBezTo>
                  <a:cubicBezTo>
                    <a:pt x="126" y="13"/>
                    <a:pt x="125" y="15"/>
                    <a:pt x="125" y="17"/>
                  </a:cubicBezTo>
                  <a:cubicBezTo>
                    <a:pt x="118" y="14"/>
                    <a:pt x="118" y="14"/>
                    <a:pt x="118" y="14"/>
                  </a:cubicBezTo>
                  <a:cubicBezTo>
                    <a:pt x="120" y="12"/>
                    <a:pt x="120" y="12"/>
                    <a:pt x="120" y="12"/>
                  </a:cubicBezTo>
                  <a:cubicBezTo>
                    <a:pt x="121" y="11"/>
                    <a:pt x="122" y="10"/>
                    <a:pt x="123" y="10"/>
                  </a:cubicBezTo>
                  <a:cubicBezTo>
                    <a:pt x="124" y="9"/>
                    <a:pt x="125" y="8"/>
                    <a:pt x="126" y="8"/>
                  </a:cubicBezTo>
                  <a:cubicBezTo>
                    <a:pt x="127" y="7"/>
                    <a:pt x="128" y="7"/>
                    <a:pt x="129" y="6"/>
                  </a:cubicBezTo>
                  <a:cubicBezTo>
                    <a:pt x="130" y="6"/>
                    <a:pt x="131" y="6"/>
                    <a:pt x="132" y="6"/>
                  </a:cubicBezTo>
                  <a:cubicBezTo>
                    <a:pt x="133" y="6"/>
                    <a:pt x="134" y="5"/>
                    <a:pt x="135" y="5"/>
                  </a:cubicBezTo>
                  <a:cubicBezTo>
                    <a:pt x="136" y="5"/>
                    <a:pt x="137" y="5"/>
                    <a:pt x="138" y="5"/>
                  </a:cubicBezTo>
                  <a:cubicBezTo>
                    <a:pt x="141" y="6"/>
                    <a:pt x="141" y="6"/>
                    <a:pt x="141" y="6"/>
                  </a:cubicBezTo>
                  <a:cubicBezTo>
                    <a:pt x="142" y="6"/>
                    <a:pt x="142" y="6"/>
                    <a:pt x="142" y="6"/>
                  </a:cubicBezTo>
                  <a:cubicBezTo>
                    <a:pt x="143" y="6"/>
                    <a:pt x="144" y="7"/>
                    <a:pt x="144" y="8"/>
                  </a:cubicBezTo>
                  <a:cubicBezTo>
                    <a:pt x="146" y="14"/>
                    <a:pt x="146" y="14"/>
                    <a:pt x="146" y="14"/>
                  </a:cubicBezTo>
                  <a:cubicBezTo>
                    <a:pt x="147" y="16"/>
                    <a:pt x="147" y="18"/>
                    <a:pt x="148" y="20"/>
                  </a:cubicBezTo>
                  <a:cubicBezTo>
                    <a:pt x="142" y="20"/>
                    <a:pt x="142" y="20"/>
                    <a:pt x="142" y="20"/>
                  </a:cubicBezTo>
                  <a:cubicBezTo>
                    <a:pt x="143" y="18"/>
                    <a:pt x="143" y="18"/>
                    <a:pt x="143" y="18"/>
                  </a:cubicBezTo>
                  <a:cubicBezTo>
                    <a:pt x="144" y="17"/>
                    <a:pt x="144" y="16"/>
                    <a:pt x="145" y="16"/>
                  </a:cubicBezTo>
                  <a:cubicBezTo>
                    <a:pt x="145" y="15"/>
                    <a:pt x="146" y="14"/>
                    <a:pt x="147" y="14"/>
                  </a:cubicBezTo>
                  <a:cubicBezTo>
                    <a:pt x="147" y="13"/>
                    <a:pt x="148" y="13"/>
                    <a:pt x="149" y="12"/>
                  </a:cubicBezTo>
                  <a:cubicBezTo>
                    <a:pt x="150" y="12"/>
                    <a:pt x="151" y="12"/>
                    <a:pt x="152" y="11"/>
                  </a:cubicBezTo>
                  <a:cubicBezTo>
                    <a:pt x="153" y="11"/>
                    <a:pt x="154" y="11"/>
                    <a:pt x="155" y="12"/>
                  </a:cubicBezTo>
                  <a:cubicBezTo>
                    <a:pt x="155" y="12"/>
                    <a:pt x="156" y="12"/>
                    <a:pt x="157" y="13"/>
                  </a:cubicBezTo>
                  <a:cubicBezTo>
                    <a:pt x="158" y="13"/>
                    <a:pt x="159" y="13"/>
                    <a:pt x="159" y="14"/>
                  </a:cubicBezTo>
                  <a:cubicBezTo>
                    <a:pt x="160" y="15"/>
                    <a:pt x="162" y="16"/>
                    <a:pt x="163" y="17"/>
                  </a:cubicBezTo>
                  <a:cubicBezTo>
                    <a:pt x="163" y="18"/>
                    <a:pt x="163" y="18"/>
                    <a:pt x="164" y="19"/>
                  </a:cubicBezTo>
                  <a:cubicBezTo>
                    <a:pt x="164" y="20"/>
                    <a:pt x="165" y="20"/>
                    <a:pt x="165" y="21"/>
                  </a:cubicBezTo>
                  <a:cubicBezTo>
                    <a:pt x="166" y="23"/>
                    <a:pt x="166" y="24"/>
                    <a:pt x="166" y="26"/>
                  </a:cubicBezTo>
                  <a:cubicBezTo>
                    <a:pt x="166" y="26"/>
                    <a:pt x="166" y="27"/>
                    <a:pt x="166" y="28"/>
                  </a:cubicBezTo>
                  <a:cubicBezTo>
                    <a:pt x="166" y="30"/>
                    <a:pt x="166" y="30"/>
                    <a:pt x="166" y="30"/>
                  </a:cubicBezTo>
                  <a:cubicBezTo>
                    <a:pt x="166" y="31"/>
                    <a:pt x="166" y="31"/>
                    <a:pt x="166" y="31"/>
                  </a:cubicBezTo>
                  <a:cubicBezTo>
                    <a:pt x="165" y="30"/>
                    <a:pt x="165" y="30"/>
                    <a:pt x="165" y="30"/>
                  </a:cubicBezTo>
                  <a:cubicBezTo>
                    <a:pt x="165" y="30"/>
                    <a:pt x="165" y="30"/>
                    <a:pt x="165" y="30"/>
                  </a:cubicBezTo>
                  <a:cubicBezTo>
                    <a:pt x="165" y="28"/>
                    <a:pt x="165" y="28"/>
                    <a:pt x="165" y="28"/>
                  </a:cubicBezTo>
                  <a:cubicBezTo>
                    <a:pt x="165" y="27"/>
                    <a:pt x="165" y="27"/>
                    <a:pt x="165" y="26"/>
                  </a:cubicBezTo>
                  <a:cubicBezTo>
                    <a:pt x="164" y="25"/>
                    <a:pt x="164" y="23"/>
                    <a:pt x="163" y="22"/>
                  </a:cubicBezTo>
                  <a:cubicBezTo>
                    <a:pt x="163" y="22"/>
                    <a:pt x="162" y="21"/>
                    <a:pt x="162" y="21"/>
                  </a:cubicBezTo>
                  <a:cubicBezTo>
                    <a:pt x="161" y="20"/>
                    <a:pt x="161" y="20"/>
                    <a:pt x="160" y="19"/>
                  </a:cubicBezTo>
                  <a:cubicBezTo>
                    <a:pt x="159" y="18"/>
                    <a:pt x="158" y="17"/>
                    <a:pt x="157" y="17"/>
                  </a:cubicBezTo>
                  <a:cubicBezTo>
                    <a:pt x="157" y="16"/>
                    <a:pt x="156" y="16"/>
                    <a:pt x="155" y="16"/>
                  </a:cubicBezTo>
                  <a:cubicBezTo>
                    <a:pt x="155" y="16"/>
                    <a:pt x="154" y="16"/>
                    <a:pt x="154" y="16"/>
                  </a:cubicBezTo>
                  <a:cubicBezTo>
                    <a:pt x="153" y="16"/>
                    <a:pt x="153" y="16"/>
                    <a:pt x="152" y="16"/>
                  </a:cubicBezTo>
                  <a:cubicBezTo>
                    <a:pt x="152" y="16"/>
                    <a:pt x="151" y="16"/>
                    <a:pt x="151" y="16"/>
                  </a:cubicBezTo>
                  <a:cubicBezTo>
                    <a:pt x="151" y="17"/>
                    <a:pt x="150" y="17"/>
                    <a:pt x="150" y="17"/>
                  </a:cubicBezTo>
                  <a:cubicBezTo>
                    <a:pt x="149" y="18"/>
                    <a:pt x="149" y="18"/>
                    <a:pt x="149" y="18"/>
                  </a:cubicBezTo>
                  <a:cubicBezTo>
                    <a:pt x="149" y="19"/>
                    <a:pt x="148" y="19"/>
                    <a:pt x="148" y="20"/>
                  </a:cubicBezTo>
                  <a:cubicBezTo>
                    <a:pt x="148" y="22"/>
                    <a:pt x="148" y="22"/>
                    <a:pt x="148" y="22"/>
                  </a:cubicBezTo>
                  <a:cubicBezTo>
                    <a:pt x="147" y="23"/>
                    <a:pt x="146" y="24"/>
                    <a:pt x="144" y="24"/>
                  </a:cubicBezTo>
                  <a:cubicBezTo>
                    <a:pt x="143" y="23"/>
                    <a:pt x="143" y="23"/>
                    <a:pt x="142" y="22"/>
                  </a:cubicBezTo>
                  <a:cubicBezTo>
                    <a:pt x="142" y="22"/>
                    <a:pt x="142" y="22"/>
                    <a:pt x="142" y="22"/>
                  </a:cubicBezTo>
                  <a:cubicBezTo>
                    <a:pt x="140" y="16"/>
                    <a:pt x="140" y="16"/>
                    <a:pt x="140" y="16"/>
                  </a:cubicBezTo>
                  <a:cubicBezTo>
                    <a:pt x="138" y="11"/>
                    <a:pt x="138" y="11"/>
                    <a:pt x="138" y="11"/>
                  </a:cubicBezTo>
                  <a:cubicBezTo>
                    <a:pt x="140" y="13"/>
                    <a:pt x="140" y="13"/>
                    <a:pt x="140" y="13"/>
                  </a:cubicBezTo>
                  <a:cubicBezTo>
                    <a:pt x="138" y="12"/>
                    <a:pt x="138" y="12"/>
                    <a:pt x="138" y="12"/>
                  </a:cubicBezTo>
                  <a:cubicBezTo>
                    <a:pt x="137" y="12"/>
                    <a:pt x="136" y="12"/>
                    <a:pt x="136" y="12"/>
                  </a:cubicBezTo>
                  <a:cubicBezTo>
                    <a:pt x="135" y="12"/>
                    <a:pt x="134" y="13"/>
                    <a:pt x="133" y="13"/>
                  </a:cubicBezTo>
                  <a:cubicBezTo>
                    <a:pt x="133" y="13"/>
                    <a:pt x="132" y="13"/>
                    <a:pt x="131" y="13"/>
                  </a:cubicBezTo>
                  <a:cubicBezTo>
                    <a:pt x="131" y="14"/>
                    <a:pt x="130" y="14"/>
                    <a:pt x="129" y="14"/>
                  </a:cubicBezTo>
                  <a:cubicBezTo>
                    <a:pt x="128" y="16"/>
                    <a:pt x="128" y="16"/>
                    <a:pt x="128" y="16"/>
                  </a:cubicBezTo>
                  <a:cubicBezTo>
                    <a:pt x="126" y="17"/>
                    <a:pt x="126" y="17"/>
                    <a:pt x="126" y="17"/>
                  </a:cubicBezTo>
                  <a:cubicBezTo>
                    <a:pt x="124" y="19"/>
                    <a:pt x="124" y="19"/>
                    <a:pt x="124" y="19"/>
                  </a:cubicBezTo>
                  <a:cubicBezTo>
                    <a:pt x="123" y="21"/>
                    <a:pt x="120" y="21"/>
                    <a:pt x="119" y="19"/>
                  </a:cubicBezTo>
                  <a:cubicBezTo>
                    <a:pt x="118" y="19"/>
                    <a:pt x="117" y="17"/>
                    <a:pt x="117" y="16"/>
                  </a:cubicBezTo>
                  <a:cubicBezTo>
                    <a:pt x="117" y="16"/>
                    <a:pt x="117" y="16"/>
                    <a:pt x="117" y="16"/>
                  </a:cubicBezTo>
                  <a:cubicBezTo>
                    <a:pt x="117" y="15"/>
                    <a:pt x="117" y="14"/>
                    <a:pt x="117" y="13"/>
                  </a:cubicBezTo>
                  <a:cubicBezTo>
                    <a:pt x="117" y="12"/>
                    <a:pt x="117" y="11"/>
                    <a:pt x="116" y="10"/>
                  </a:cubicBezTo>
                  <a:cubicBezTo>
                    <a:pt x="116" y="10"/>
                    <a:pt x="115" y="9"/>
                    <a:pt x="114" y="9"/>
                  </a:cubicBezTo>
                  <a:cubicBezTo>
                    <a:pt x="113" y="9"/>
                    <a:pt x="112" y="9"/>
                    <a:pt x="111" y="9"/>
                  </a:cubicBezTo>
                  <a:cubicBezTo>
                    <a:pt x="110" y="9"/>
                    <a:pt x="109" y="9"/>
                    <a:pt x="107" y="10"/>
                  </a:cubicBezTo>
                  <a:cubicBezTo>
                    <a:pt x="106" y="10"/>
                    <a:pt x="105" y="10"/>
                    <a:pt x="104" y="11"/>
                  </a:cubicBezTo>
                  <a:cubicBezTo>
                    <a:pt x="102" y="11"/>
                    <a:pt x="102" y="12"/>
                    <a:pt x="100" y="13"/>
                  </a:cubicBezTo>
                  <a:cubicBezTo>
                    <a:pt x="99" y="13"/>
                    <a:pt x="99" y="13"/>
                    <a:pt x="99" y="13"/>
                  </a:cubicBezTo>
                  <a:cubicBezTo>
                    <a:pt x="99" y="14"/>
                    <a:pt x="99" y="14"/>
                    <a:pt x="99" y="14"/>
                  </a:cubicBezTo>
                  <a:cubicBezTo>
                    <a:pt x="99" y="14"/>
                    <a:pt x="99" y="14"/>
                    <a:pt x="99" y="14"/>
                  </a:cubicBezTo>
                  <a:cubicBezTo>
                    <a:pt x="97" y="15"/>
                    <a:pt x="97" y="15"/>
                    <a:pt x="97" y="15"/>
                  </a:cubicBezTo>
                  <a:cubicBezTo>
                    <a:pt x="96" y="17"/>
                    <a:pt x="96" y="17"/>
                    <a:pt x="96" y="17"/>
                  </a:cubicBezTo>
                  <a:cubicBezTo>
                    <a:pt x="95" y="18"/>
                    <a:pt x="95" y="18"/>
                    <a:pt x="95" y="18"/>
                  </a:cubicBezTo>
                  <a:cubicBezTo>
                    <a:pt x="94" y="19"/>
                    <a:pt x="93" y="20"/>
                    <a:pt x="93" y="21"/>
                  </a:cubicBezTo>
                  <a:cubicBezTo>
                    <a:pt x="92" y="23"/>
                    <a:pt x="92" y="24"/>
                    <a:pt x="91" y="25"/>
                  </a:cubicBezTo>
                  <a:cubicBezTo>
                    <a:pt x="91" y="26"/>
                    <a:pt x="91" y="28"/>
                    <a:pt x="90" y="29"/>
                  </a:cubicBezTo>
                  <a:cubicBezTo>
                    <a:pt x="90" y="31"/>
                    <a:pt x="90" y="32"/>
                    <a:pt x="90" y="33"/>
                  </a:cubicBezTo>
                  <a:cubicBezTo>
                    <a:pt x="90" y="35"/>
                    <a:pt x="90" y="36"/>
                    <a:pt x="90" y="38"/>
                  </a:cubicBezTo>
                  <a:cubicBezTo>
                    <a:pt x="90" y="47"/>
                    <a:pt x="90" y="47"/>
                    <a:pt x="90" y="47"/>
                  </a:cubicBezTo>
                  <a:cubicBezTo>
                    <a:pt x="90" y="49"/>
                    <a:pt x="88" y="50"/>
                    <a:pt x="86" y="50"/>
                  </a:cubicBezTo>
                  <a:cubicBezTo>
                    <a:pt x="85" y="50"/>
                    <a:pt x="84" y="50"/>
                    <a:pt x="84" y="49"/>
                  </a:cubicBezTo>
                  <a:cubicBezTo>
                    <a:pt x="84" y="49"/>
                    <a:pt x="84" y="49"/>
                    <a:pt x="84" y="49"/>
                  </a:cubicBezTo>
                  <a:cubicBezTo>
                    <a:pt x="83" y="48"/>
                    <a:pt x="83" y="48"/>
                    <a:pt x="83" y="48"/>
                  </a:cubicBezTo>
                  <a:cubicBezTo>
                    <a:pt x="83" y="48"/>
                    <a:pt x="82" y="48"/>
                    <a:pt x="82" y="47"/>
                  </a:cubicBezTo>
                  <a:cubicBezTo>
                    <a:pt x="82" y="47"/>
                    <a:pt x="81" y="47"/>
                    <a:pt x="80" y="46"/>
                  </a:cubicBezTo>
                  <a:cubicBezTo>
                    <a:pt x="80" y="46"/>
                    <a:pt x="80" y="46"/>
                    <a:pt x="80" y="46"/>
                  </a:cubicBezTo>
                  <a:cubicBezTo>
                    <a:pt x="79" y="46"/>
                    <a:pt x="79" y="46"/>
                    <a:pt x="79" y="46"/>
                  </a:cubicBezTo>
                  <a:cubicBezTo>
                    <a:pt x="78" y="47"/>
                    <a:pt x="77" y="47"/>
                    <a:pt x="76" y="48"/>
                  </a:cubicBezTo>
                  <a:cubicBezTo>
                    <a:pt x="75" y="49"/>
                    <a:pt x="74" y="50"/>
                    <a:pt x="73" y="52"/>
                  </a:cubicBezTo>
                  <a:cubicBezTo>
                    <a:pt x="73" y="53"/>
                    <a:pt x="73" y="54"/>
                    <a:pt x="72" y="55"/>
                  </a:cubicBezTo>
                  <a:cubicBezTo>
                    <a:pt x="72" y="56"/>
                    <a:pt x="72" y="57"/>
                    <a:pt x="72" y="58"/>
                  </a:cubicBezTo>
                  <a:cubicBezTo>
                    <a:pt x="72" y="58"/>
                    <a:pt x="72" y="58"/>
                    <a:pt x="72" y="58"/>
                  </a:cubicBezTo>
                  <a:cubicBezTo>
                    <a:pt x="73" y="59"/>
                    <a:pt x="72" y="60"/>
                    <a:pt x="71" y="60"/>
                  </a:cubicBezTo>
                  <a:cubicBezTo>
                    <a:pt x="70" y="60"/>
                    <a:pt x="69" y="60"/>
                    <a:pt x="68" y="59"/>
                  </a:cubicBezTo>
                  <a:cubicBezTo>
                    <a:pt x="68" y="58"/>
                    <a:pt x="67" y="57"/>
                    <a:pt x="66" y="56"/>
                  </a:cubicBezTo>
                  <a:cubicBezTo>
                    <a:pt x="66" y="54"/>
                    <a:pt x="65" y="53"/>
                    <a:pt x="64" y="52"/>
                  </a:cubicBezTo>
                  <a:cubicBezTo>
                    <a:pt x="63" y="51"/>
                    <a:pt x="62" y="50"/>
                    <a:pt x="61" y="50"/>
                  </a:cubicBezTo>
                  <a:cubicBezTo>
                    <a:pt x="59" y="49"/>
                    <a:pt x="58" y="48"/>
                    <a:pt x="57" y="48"/>
                  </a:cubicBezTo>
                  <a:cubicBezTo>
                    <a:pt x="54" y="48"/>
                    <a:pt x="51" y="48"/>
                    <a:pt x="49" y="49"/>
                  </a:cubicBezTo>
                  <a:cubicBezTo>
                    <a:pt x="48" y="50"/>
                    <a:pt x="46" y="51"/>
                    <a:pt x="45" y="52"/>
                  </a:cubicBezTo>
                  <a:cubicBezTo>
                    <a:pt x="44" y="53"/>
                    <a:pt x="43" y="54"/>
                    <a:pt x="42" y="55"/>
                  </a:cubicBezTo>
                  <a:cubicBezTo>
                    <a:pt x="39" y="59"/>
                    <a:pt x="37" y="65"/>
                    <a:pt x="37" y="71"/>
                  </a:cubicBezTo>
                  <a:cubicBezTo>
                    <a:pt x="37" y="74"/>
                    <a:pt x="37" y="76"/>
                    <a:pt x="38" y="79"/>
                  </a:cubicBezTo>
                  <a:cubicBezTo>
                    <a:pt x="39" y="80"/>
                    <a:pt x="39" y="82"/>
                    <a:pt x="40" y="83"/>
                  </a:cubicBezTo>
                  <a:cubicBezTo>
                    <a:pt x="40" y="84"/>
                    <a:pt x="41" y="85"/>
                    <a:pt x="42" y="87"/>
                  </a:cubicBezTo>
                  <a:cubicBezTo>
                    <a:pt x="43" y="88"/>
                    <a:pt x="42" y="90"/>
                    <a:pt x="41" y="90"/>
                  </a:cubicBezTo>
                  <a:cubicBezTo>
                    <a:pt x="40" y="91"/>
                    <a:pt x="39" y="91"/>
                    <a:pt x="38" y="90"/>
                  </a:cubicBezTo>
                  <a:cubicBezTo>
                    <a:pt x="37" y="90"/>
                    <a:pt x="37" y="90"/>
                    <a:pt x="37" y="90"/>
                  </a:cubicBezTo>
                  <a:cubicBezTo>
                    <a:pt x="36" y="89"/>
                    <a:pt x="36" y="89"/>
                    <a:pt x="36" y="89"/>
                  </a:cubicBezTo>
                  <a:cubicBezTo>
                    <a:pt x="36" y="89"/>
                    <a:pt x="35" y="89"/>
                    <a:pt x="35" y="88"/>
                  </a:cubicBezTo>
                  <a:cubicBezTo>
                    <a:pt x="34" y="88"/>
                    <a:pt x="34" y="88"/>
                    <a:pt x="34" y="88"/>
                  </a:cubicBezTo>
                  <a:cubicBezTo>
                    <a:pt x="33" y="88"/>
                    <a:pt x="33" y="88"/>
                    <a:pt x="32" y="88"/>
                  </a:cubicBezTo>
                  <a:cubicBezTo>
                    <a:pt x="32" y="88"/>
                    <a:pt x="32" y="88"/>
                    <a:pt x="31" y="88"/>
                  </a:cubicBezTo>
                  <a:cubicBezTo>
                    <a:pt x="30" y="89"/>
                    <a:pt x="30" y="89"/>
                    <a:pt x="30" y="89"/>
                  </a:cubicBezTo>
                  <a:cubicBezTo>
                    <a:pt x="30" y="89"/>
                    <a:pt x="29" y="90"/>
                    <a:pt x="29" y="91"/>
                  </a:cubicBezTo>
                  <a:cubicBezTo>
                    <a:pt x="29" y="91"/>
                    <a:pt x="28" y="91"/>
                    <a:pt x="28" y="92"/>
                  </a:cubicBezTo>
                  <a:cubicBezTo>
                    <a:pt x="28" y="92"/>
                    <a:pt x="28" y="93"/>
                    <a:pt x="28" y="93"/>
                  </a:cubicBezTo>
                  <a:cubicBezTo>
                    <a:pt x="28" y="94"/>
                    <a:pt x="28" y="94"/>
                    <a:pt x="28" y="95"/>
                  </a:cubicBezTo>
                  <a:cubicBezTo>
                    <a:pt x="28" y="95"/>
                    <a:pt x="27" y="96"/>
                    <a:pt x="28" y="96"/>
                  </a:cubicBezTo>
                  <a:cubicBezTo>
                    <a:pt x="28" y="96"/>
                    <a:pt x="28" y="97"/>
                    <a:pt x="28" y="97"/>
                  </a:cubicBezTo>
                  <a:cubicBezTo>
                    <a:pt x="28" y="98"/>
                    <a:pt x="28" y="98"/>
                    <a:pt x="28" y="99"/>
                  </a:cubicBezTo>
                  <a:cubicBezTo>
                    <a:pt x="29" y="99"/>
                    <a:pt x="29" y="99"/>
                    <a:pt x="29" y="100"/>
                  </a:cubicBezTo>
                  <a:cubicBezTo>
                    <a:pt x="29" y="100"/>
                    <a:pt x="30" y="100"/>
                    <a:pt x="30" y="101"/>
                  </a:cubicBezTo>
                  <a:cubicBezTo>
                    <a:pt x="30" y="101"/>
                    <a:pt x="30" y="101"/>
                    <a:pt x="30" y="101"/>
                  </a:cubicBezTo>
                  <a:cubicBezTo>
                    <a:pt x="32" y="103"/>
                    <a:pt x="31" y="105"/>
                    <a:pt x="30" y="106"/>
                  </a:cubicBezTo>
                  <a:cubicBezTo>
                    <a:pt x="29" y="107"/>
                    <a:pt x="27" y="107"/>
                    <a:pt x="26" y="106"/>
                  </a:cubicBezTo>
                  <a:cubicBezTo>
                    <a:pt x="24" y="105"/>
                    <a:pt x="22" y="104"/>
                    <a:pt x="20" y="103"/>
                  </a:cubicBezTo>
                  <a:cubicBezTo>
                    <a:pt x="18" y="103"/>
                    <a:pt x="17" y="103"/>
                    <a:pt x="16" y="103"/>
                  </a:cubicBezTo>
                  <a:cubicBezTo>
                    <a:pt x="15" y="103"/>
                    <a:pt x="14" y="103"/>
                    <a:pt x="14" y="103"/>
                  </a:cubicBezTo>
                  <a:cubicBezTo>
                    <a:pt x="13" y="103"/>
                    <a:pt x="12" y="103"/>
                    <a:pt x="11" y="104"/>
                  </a:cubicBezTo>
                  <a:cubicBezTo>
                    <a:pt x="10" y="104"/>
                    <a:pt x="10" y="105"/>
                    <a:pt x="9" y="106"/>
                  </a:cubicBezTo>
                  <a:cubicBezTo>
                    <a:pt x="8" y="107"/>
                    <a:pt x="8" y="108"/>
                    <a:pt x="7" y="109"/>
                  </a:cubicBezTo>
                  <a:cubicBezTo>
                    <a:pt x="7" y="110"/>
                    <a:pt x="6" y="111"/>
                    <a:pt x="6" y="112"/>
                  </a:cubicBezTo>
                  <a:cubicBezTo>
                    <a:pt x="5" y="116"/>
                    <a:pt x="4" y="122"/>
                    <a:pt x="5" y="126"/>
                  </a:cubicBezTo>
                  <a:cubicBezTo>
                    <a:pt x="5" y="129"/>
                    <a:pt x="6" y="131"/>
                    <a:pt x="7" y="134"/>
                  </a:cubicBezTo>
                  <a:cubicBezTo>
                    <a:pt x="7" y="135"/>
                    <a:pt x="8" y="136"/>
                    <a:pt x="9" y="137"/>
                  </a:cubicBezTo>
                  <a:cubicBezTo>
                    <a:pt x="10" y="137"/>
                    <a:pt x="10" y="138"/>
                    <a:pt x="12" y="138"/>
                  </a:cubicBezTo>
                  <a:cubicBezTo>
                    <a:pt x="12" y="138"/>
                    <a:pt x="12" y="138"/>
                    <a:pt x="12" y="138"/>
                  </a:cubicBezTo>
                  <a:cubicBezTo>
                    <a:pt x="12" y="138"/>
                    <a:pt x="12" y="138"/>
                    <a:pt x="12" y="138"/>
                  </a:cubicBezTo>
                  <a:lnTo>
                    <a:pt x="12" y="139"/>
                  </a:ln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88" name="Group 71"/>
          <p:cNvGrpSpPr/>
          <p:nvPr/>
        </p:nvGrpSpPr>
        <p:grpSpPr>
          <a:xfrm>
            <a:off x="6957864" y="2580652"/>
            <a:ext cx="1013165" cy="890229"/>
            <a:chOff x="4338638" y="4006851"/>
            <a:chExt cx="758825" cy="666750"/>
          </a:xfrm>
          <a:solidFill>
            <a:schemeClr val="bg1"/>
          </a:solidFill>
        </p:grpSpPr>
        <p:sp>
          <p:nvSpPr>
            <p:cNvPr id="90" name="Rectangle 114"/>
            <p:cNvSpPr>
              <a:spLocks noChangeArrowheads="1"/>
            </p:cNvSpPr>
            <p:nvPr/>
          </p:nvSpPr>
          <p:spPr bwMode="auto">
            <a:xfrm>
              <a:off x="4338638" y="4638676"/>
              <a:ext cx="665163" cy="34925"/>
            </a:xfrm>
            <a:prstGeom prst="rect">
              <a:avLst/>
            </a:prstGeom>
            <a:grpFill/>
            <a:ln w="9525">
              <a:noFill/>
              <a:miter lim="800000"/>
            </a:ln>
          </p:spPr>
          <p:txBody>
            <a:bodyPr vert="horz" wrap="square" lIns="121920" tIns="60960" rIns="121920" bIns="60960" numCol="1" anchor="t" anchorCtr="0" compatLnSpc="1"/>
            <a:lstStyle/>
            <a:p>
              <a:endParaRPr lang="en-US" sz="2400"/>
            </a:p>
          </p:txBody>
        </p:sp>
        <p:sp>
          <p:nvSpPr>
            <p:cNvPr id="91" name="Freeform 115"/>
            <p:cNvSpPr/>
            <p:nvPr/>
          </p:nvSpPr>
          <p:spPr bwMode="auto">
            <a:xfrm>
              <a:off x="4376738" y="4275139"/>
              <a:ext cx="327025" cy="377825"/>
            </a:xfrm>
            <a:custGeom>
              <a:avLst/>
              <a:gdLst/>
              <a:ahLst/>
              <a:cxnLst>
                <a:cxn ang="0">
                  <a:pos x="0" y="227"/>
                </a:cxn>
                <a:cxn ang="0">
                  <a:pos x="35" y="0"/>
                </a:cxn>
                <a:cxn ang="0">
                  <a:pos x="156" y="0"/>
                </a:cxn>
                <a:cxn ang="0">
                  <a:pos x="197" y="226"/>
                </a:cxn>
                <a:cxn ang="0">
                  <a:pos x="0" y="226"/>
                </a:cxn>
              </a:cxnLst>
              <a:rect l="0" t="0" r="r" b="b"/>
              <a:pathLst>
                <a:path w="197" h="227">
                  <a:moveTo>
                    <a:pt x="0" y="227"/>
                  </a:moveTo>
                  <a:cubicBezTo>
                    <a:pt x="0" y="227"/>
                    <a:pt x="87" y="121"/>
                    <a:pt x="35" y="0"/>
                  </a:cubicBezTo>
                  <a:cubicBezTo>
                    <a:pt x="156" y="0"/>
                    <a:pt x="156" y="0"/>
                    <a:pt x="156" y="0"/>
                  </a:cubicBezTo>
                  <a:cubicBezTo>
                    <a:pt x="156" y="0"/>
                    <a:pt x="111" y="150"/>
                    <a:pt x="197" y="226"/>
                  </a:cubicBezTo>
                  <a:cubicBezTo>
                    <a:pt x="0" y="226"/>
                    <a:pt x="0" y="226"/>
                    <a:pt x="0" y="226"/>
                  </a:cubicBezTo>
                </a:path>
              </a:pathLst>
            </a:custGeom>
            <a:grpFill/>
            <a:ln w="9525">
              <a:noFill/>
              <a:round/>
            </a:ln>
          </p:spPr>
          <p:txBody>
            <a:bodyPr vert="horz" wrap="square" lIns="121920" tIns="60960" rIns="121920" bIns="60960" numCol="1" anchor="t" anchorCtr="0" compatLnSpc="1"/>
            <a:lstStyle/>
            <a:p>
              <a:endParaRPr lang="en-US" sz="2400"/>
            </a:p>
          </p:txBody>
        </p:sp>
        <p:sp>
          <p:nvSpPr>
            <p:cNvPr id="92" name="Freeform 116"/>
            <p:cNvSpPr/>
            <p:nvPr/>
          </p:nvSpPr>
          <p:spPr bwMode="auto">
            <a:xfrm>
              <a:off x="4665663" y="4273551"/>
              <a:ext cx="300038" cy="374650"/>
            </a:xfrm>
            <a:custGeom>
              <a:avLst/>
              <a:gdLst/>
              <a:ahLst/>
              <a:cxnLst>
                <a:cxn ang="0">
                  <a:pos x="180" y="225"/>
                </a:cxn>
                <a:cxn ang="0">
                  <a:pos x="139" y="0"/>
                </a:cxn>
                <a:cxn ang="0">
                  <a:pos x="18" y="0"/>
                </a:cxn>
                <a:cxn ang="0">
                  <a:pos x="0" y="178"/>
                </a:cxn>
                <a:cxn ang="0">
                  <a:pos x="26" y="225"/>
                </a:cxn>
                <a:cxn ang="0">
                  <a:pos x="180" y="225"/>
                </a:cxn>
              </a:cxnLst>
              <a:rect l="0" t="0" r="r" b="b"/>
              <a:pathLst>
                <a:path w="180" h="225">
                  <a:moveTo>
                    <a:pt x="180" y="225"/>
                  </a:moveTo>
                  <a:cubicBezTo>
                    <a:pt x="100" y="153"/>
                    <a:pt x="139" y="0"/>
                    <a:pt x="139" y="0"/>
                  </a:cubicBezTo>
                  <a:cubicBezTo>
                    <a:pt x="18" y="0"/>
                    <a:pt x="18" y="0"/>
                    <a:pt x="18" y="0"/>
                  </a:cubicBezTo>
                  <a:cubicBezTo>
                    <a:pt x="35" y="64"/>
                    <a:pt x="38" y="140"/>
                    <a:pt x="0" y="178"/>
                  </a:cubicBezTo>
                  <a:cubicBezTo>
                    <a:pt x="8" y="189"/>
                    <a:pt x="23" y="194"/>
                    <a:pt x="26" y="225"/>
                  </a:cubicBezTo>
                  <a:lnTo>
                    <a:pt x="180" y="225"/>
                  </a:lnTo>
                  <a:close/>
                </a:path>
              </a:pathLst>
            </a:custGeom>
            <a:grpFill/>
            <a:ln w="9525">
              <a:noFill/>
              <a:round/>
            </a:ln>
          </p:spPr>
          <p:txBody>
            <a:bodyPr vert="horz" wrap="square" lIns="121920" tIns="60960" rIns="121920" bIns="60960" numCol="1" anchor="t" anchorCtr="0" compatLnSpc="1"/>
            <a:lstStyle/>
            <a:p>
              <a:endParaRPr lang="en-US" sz="2400"/>
            </a:p>
          </p:txBody>
        </p:sp>
        <p:sp>
          <p:nvSpPr>
            <p:cNvPr id="93" name="Freeform 117"/>
            <p:cNvSpPr/>
            <p:nvPr/>
          </p:nvSpPr>
          <p:spPr bwMode="auto">
            <a:xfrm>
              <a:off x="4659313" y="4068764"/>
              <a:ext cx="438150" cy="201613"/>
            </a:xfrm>
            <a:custGeom>
              <a:avLst/>
              <a:gdLst/>
              <a:ahLst/>
              <a:cxnLst>
                <a:cxn ang="0">
                  <a:pos x="1" y="98"/>
                </a:cxn>
                <a:cxn ang="0">
                  <a:pos x="5" y="79"/>
                </a:cxn>
                <a:cxn ang="0">
                  <a:pos x="32" y="79"/>
                </a:cxn>
                <a:cxn ang="0">
                  <a:pos x="47" y="59"/>
                </a:cxn>
                <a:cxn ang="0">
                  <a:pos x="50" y="37"/>
                </a:cxn>
                <a:cxn ang="0">
                  <a:pos x="56" y="29"/>
                </a:cxn>
                <a:cxn ang="0">
                  <a:pos x="77" y="24"/>
                </a:cxn>
                <a:cxn ang="0">
                  <a:pos x="90" y="23"/>
                </a:cxn>
                <a:cxn ang="0">
                  <a:pos x="99" y="18"/>
                </a:cxn>
                <a:cxn ang="0">
                  <a:pos x="114" y="13"/>
                </a:cxn>
                <a:cxn ang="0">
                  <a:pos x="139" y="0"/>
                </a:cxn>
                <a:cxn ang="0">
                  <a:pos x="154" y="14"/>
                </a:cxn>
                <a:cxn ang="0">
                  <a:pos x="173" y="6"/>
                </a:cxn>
                <a:cxn ang="0">
                  <a:pos x="189" y="19"/>
                </a:cxn>
                <a:cxn ang="0">
                  <a:pos x="207" y="19"/>
                </a:cxn>
                <a:cxn ang="0">
                  <a:pos x="222" y="37"/>
                </a:cxn>
                <a:cxn ang="0">
                  <a:pos x="240" y="39"/>
                </a:cxn>
                <a:cxn ang="0">
                  <a:pos x="248" y="42"/>
                </a:cxn>
                <a:cxn ang="0">
                  <a:pos x="261" y="60"/>
                </a:cxn>
                <a:cxn ang="0">
                  <a:pos x="263" y="73"/>
                </a:cxn>
                <a:cxn ang="0">
                  <a:pos x="255" y="89"/>
                </a:cxn>
                <a:cxn ang="0">
                  <a:pos x="243" y="96"/>
                </a:cxn>
                <a:cxn ang="0">
                  <a:pos x="220" y="92"/>
                </a:cxn>
                <a:cxn ang="0">
                  <a:pos x="219" y="109"/>
                </a:cxn>
                <a:cxn ang="0">
                  <a:pos x="213" y="113"/>
                </a:cxn>
                <a:cxn ang="0">
                  <a:pos x="197" y="107"/>
                </a:cxn>
                <a:cxn ang="0">
                  <a:pos x="181" y="120"/>
                </a:cxn>
                <a:cxn ang="0">
                  <a:pos x="157" y="108"/>
                </a:cxn>
                <a:cxn ang="0">
                  <a:pos x="178" y="117"/>
                </a:cxn>
                <a:cxn ang="0">
                  <a:pos x="192" y="109"/>
                </a:cxn>
                <a:cxn ang="0">
                  <a:pos x="207" y="108"/>
                </a:cxn>
                <a:cxn ang="0">
                  <a:pos x="211" y="107"/>
                </a:cxn>
                <a:cxn ang="0">
                  <a:pos x="216" y="101"/>
                </a:cxn>
                <a:cxn ang="0">
                  <a:pos x="223" y="85"/>
                </a:cxn>
                <a:cxn ang="0">
                  <a:pos x="241" y="88"/>
                </a:cxn>
                <a:cxn ang="0">
                  <a:pos x="245" y="87"/>
                </a:cxn>
                <a:cxn ang="0">
                  <a:pos x="255" y="74"/>
                </a:cxn>
                <a:cxn ang="0">
                  <a:pos x="255" y="72"/>
                </a:cxn>
                <a:cxn ang="0">
                  <a:pos x="248" y="52"/>
                </a:cxn>
                <a:cxn ang="0">
                  <a:pos x="244" y="49"/>
                </a:cxn>
                <a:cxn ang="0">
                  <a:pos x="226" y="47"/>
                </a:cxn>
                <a:cxn ang="0">
                  <a:pos x="214" y="33"/>
                </a:cxn>
                <a:cxn ang="0">
                  <a:pos x="198" y="25"/>
                </a:cxn>
                <a:cxn ang="0">
                  <a:pos x="184" y="20"/>
                </a:cxn>
                <a:cxn ang="0">
                  <a:pos x="172" y="11"/>
                </a:cxn>
                <a:cxn ang="0">
                  <a:pos x="156" y="16"/>
                </a:cxn>
                <a:cxn ang="0">
                  <a:pos x="146" y="4"/>
                </a:cxn>
                <a:cxn ang="0">
                  <a:pos x="121" y="9"/>
                </a:cxn>
                <a:cxn ang="0">
                  <a:pos x="108" y="25"/>
                </a:cxn>
                <a:cxn ang="0">
                  <a:pos x="96" y="23"/>
                </a:cxn>
                <a:cxn ang="0">
                  <a:pos x="90" y="33"/>
                </a:cxn>
                <a:cxn ang="0">
                  <a:pos x="69" y="30"/>
                </a:cxn>
                <a:cxn ang="0">
                  <a:pos x="54" y="47"/>
                </a:cxn>
                <a:cxn ang="0">
                  <a:pos x="46" y="66"/>
                </a:cxn>
                <a:cxn ang="0">
                  <a:pos x="38" y="72"/>
                </a:cxn>
                <a:cxn ang="0">
                  <a:pos x="12" y="79"/>
                </a:cxn>
                <a:cxn ang="0">
                  <a:pos x="3" y="98"/>
                </a:cxn>
                <a:cxn ang="0">
                  <a:pos x="10" y="110"/>
                </a:cxn>
              </a:cxnLst>
              <a:rect l="0" t="0" r="r" b="b"/>
              <a:pathLst>
                <a:path w="263" h="121">
                  <a:moveTo>
                    <a:pt x="10" y="111"/>
                  </a:moveTo>
                  <a:cubicBezTo>
                    <a:pt x="9" y="111"/>
                    <a:pt x="8" y="111"/>
                    <a:pt x="8" y="111"/>
                  </a:cubicBezTo>
                  <a:cubicBezTo>
                    <a:pt x="7" y="110"/>
                    <a:pt x="6" y="110"/>
                    <a:pt x="6" y="110"/>
                  </a:cubicBezTo>
                  <a:cubicBezTo>
                    <a:pt x="5" y="109"/>
                    <a:pt x="4" y="109"/>
                    <a:pt x="4" y="108"/>
                  </a:cubicBezTo>
                  <a:cubicBezTo>
                    <a:pt x="3" y="107"/>
                    <a:pt x="3" y="107"/>
                    <a:pt x="3" y="106"/>
                  </a:cubicBezTo>
                  <a:cubicBezTo>
                    <a:pt x="2" y="105"/>
                    <a:pt x="2" y="103"/>
                    <a:pt x="1" y="102"/>
                  </a:cubicBezTo>
                  <a:cubicBezTo>
                    <a:pt x="1" y="101"/>
                    <a:pt x="1" y="99"/>
                    <a:pt x="1" y="98"/>
                  </a:cubicBezTo>
                  <a:cubicBezTo>
                    <a:pt x="0" y="95"/>
                    <a:pt x="0" y="92"/>
                    <a:pt x="1" y="89"/>
                  </a:cubicBezTo>
                  <a:cubicBezTo>
                    <a:pt x="1" y="88"/>
                    <a:pt x="1" y="87"/>
                    <a:pt x="2" y="85"/>
                  </a:cubicBezTo>
                  <a:cubicBezTo>
                    <a:pt x="2" y="84"/>
                    <a:pt x="2" y="84"/>
                    <a:pt x="2" y="83"/>
                  </a:cubicBezTo>
                  <a:cubicBezTo>
                    <a:pt x="3" y="82"/>
                    <a:pt x="3" y="82"/>
                    <a:pt x="3" y="82"/>
                  </a:cubicBezTo>
                  <a:cubicBezTo>
                    <a:pt x="3" y="81"/>
                    <a:pt x="3" y="81"/>
                    <a:pt x="3" y="81"/>
                  </a:cubicBezTo>
                  <a:cubicBezTo>
                    <a:pt x="4" y="81"/>
                    <a:pt x="4" y="81"/>
                    <a:pt x="4" y="81"/>
                  </a:cubicBezTo>
                  <a:cubicBezTo>
                    <a:pt x="4" y="80"/>
                    <a:pt x="4" y="80"/>
                    <a:pt x="5" y="79"/>
                  </a:cubicBezTo>
                  <a:cubicBezTo>
                    <a:pt x="7" y="77"/>
                    <a:pt x="7" y="77"/>
                    <a:pt x="7" y="77"/>
                  </a:cubicBezTo>
                  <a:cubicBezTo>
                    <a:pt x="8" y="76"/>
                    <a:pt x="8" y="76"/>
                    <a:pt x="8" y="76"/>
                  </a:cubicBezTo>
                  <a:cubicBezTo>
                    <a:pt x="10" y="75"/>
                    <a:pt x="10" y="75"/>
                    <a:pt x="10" y="75"/>
                  </a:cubicBezTo>
                  <a:cubicBezTo>
                    <a:pt x="12" y="74"/>
                    <a:pt x="13" y="73"/>
                    <a:pt x="15" y="73"/>
                  </a:cubicBezTo>
                  <a:cubicBezTo>
                    <a:pt x="16" y="73"/>
                    <a:pt x="18" y="72"/>
                    <a:pt x="19" y="72"/>
                  </a:cubicBezTo>
                  <a:cubicBezTo>
                    <a:pt x="25" y="72"/>
                    <a:pt x="31" y="74"/>
                    <a:pt x="36" y="76"/>
                  </a:cubicBezTo>
                  <a:cubicBezTo>
                    <a:pt x="32" y="79"/>
                    <a:pt x="32" y="79"/>
                    <a:pt x="32" y="79"/>
                  </a:cubicBezTo>
                  <a:cubicBezTo>
                    <a:pt x="32" y="77"/>
                    <a:pt x="31" y="74"/>
                    <a:pt x="32" y="71"/>
                  </a:cubicBezTo>
                  <a:cubicBezTo>
                    <a:pt x="32" y="69"/>
                    <a:pt x="32" y="66"/>
                    <a:pt x="34" y="63"/>
                  </a:cubicBezTo>
                  <a:cubicBezTo>
                    <a:pt x="35" y="63"/>
                    <a:pt x="35" y="62"/>
                    <a:pt x="36" y="61"/>
                  </a:cubicBezTo>
                  <a:cubicBezTo>
                    <a:pt x="37" y="61"/>
                    <a:pt x="37" y="60"/>
                    <a:pt x="38" y="60"/>
                  </a:cubicBezTo>
                  <a:cubicBezTo>
                    <a:pt x="40" y="59"/>
                    <a:pt x="41" y="59"/>
                    <a:pt x="43" y="59"/>
                  </a:cubicBezTo>
                  <a:cubicBezTo>
                    <a:pt x="43" y="59"/>
                    <a:pt x="44" y="59"/>
                    <a:pt x="45" y="59"/>
                  </a:cubicBezTo>
                  <a:cubicBezTo>
                    <a:pt x="46" y="59"/>
                    <a:pt x="46" y="59"/>
                    <a:pt x="47" y="59"/>
                  </a:cubicBezTo>
                  <a:cubicBezTo>
                    <a:pt x="48" y="59"/>
                    <a:pt x="50" y="59"/>
                    <a:pt x="51" y="60"/>
                  </a:cubicBezTo>
                  <a:cubicBezTo>
                    <a:pt x="46" y="63"/>
                    <a:pt x="46" y="63"/>
                    <a:pt x="46" y="63"/>
                  </a:cubicBezTo>
                  <a:cubicBezTo>
                    <a:pt x="46" y="60"/>
                    <a:pt x="46" y="58"/>
                    <a:pt x="46" y="55"/>
                  </a:cubicBezTo>
                  <a:cubicBezTo>
                    <a:pt x="47" y="51"/>
                    <a:pt x="47" y="51"/>
                    <a:pt x="47" y="51"/>
                  </a:cubicBezTo>
                  <a:cubicBezTo>
                    <a:pt x="47" y="49"/>
                    <a:pt x="47" y="48"/>
                    <a:pt x="47" y="46"/>
                  </a:cubicBezTo>
                  <a:cubicBezTo>
                    <a:pt x="47" y="45"/>
                    <a:pt x="48" y="43"/>
                    <a:pt x="48" y="42"/>
                  </a:cubicBezTo>
                  <a:cubicBezTo>
                    <a:pt x="48" y="40"/>
                    <a:pt x="49" y="39"/>
                    <a:pt x="50" y="37"/>
                  </a:cubicBezTo>
                  <a:cubicBezTo>
                    <a:pt x="50" y="36"/>
                    <a:pt x="51" y="35"/>
                    <a:pt x="52" y="33"/>
                  </a:cubicBezTo>
                  <a:cubicBezTo>
                    <a:pt x="55" y="30"/>
                    <a:pt x="55" y="30"/>
                    <a:pt x="55" y="30"/>
                  </a:cubicBezTo>
                  <a:cubicBezTo>
                    <a:pt x="55" y="30"/>
                    <a:pt x="55" y="30"/>
                    <a:pt x="55" y="30"/>
                  </a:cubicBezTo>
                  <a:cubicBezTo>
                    <a:pt x="55" y="30"/>
                    <a:pt x="55" y="30"/>
                    <a:pt x="55" y="30"/>
                  </a:cubicBezTo>
                  <a:cubicBezTo>
                    <a:pt x="55" y="30"/>
                    <a:pt x="55" y="30"/>
                    <a:pt x="55" y="30"/>
                  </a:cubicBezTo>
                  <a:cubicBezTo>
                    <a:pt x="56" y="30"/>
                    <a:pt x="56" y="30"/>
                    <a:pt x="56" y="30"/>
                  </a:cubicBezTo>
                  <a:cubicBezTo>
                    <a:pt x="56" y="29"/>
                    <a:pt x="56" y="29"/>
                    <a:pt x="56" y="29"/>
                  </a:cubicBezTo>
                  <a:cubicBezTo>
                    <a:pt x="56" y="29"/>
                    <a:pt x="56" y="29"/>
                    <a:pt x="56" y="29"/>
                  </a:cubicBezTo>
                  <a:cubicBezTo>
                    <a:pt x="57" y="28"/>
                    <a:pt x="57" y="28"/>
                    <a:pt x="57" y="28"/>
                  </a:cubicBezTo>
                  <a:cubicBezTo>
                    <a:pt x="59" y="27"/>
                    <a:pt x="59" y="27"/>
                    <a:pt x="59" y="27"/>
                  </a:cubicBezTo>
                  <a:cubicBezTo>
                    <a:pt x="60" y="26"/>
                    <a:pt x="62" y="26"/>
                    <a:pt x="63" y="25"/>
                  </a:cubicBezTo>
                  <a:cubicBezTo>
                    <a:pt x="65" y="24"/>
                    <a:pt x="66" y="24"/>
                    <a:pt x="68" y="24"/>
                  </a:cubicBezTo>
                  <a:cubicBezTo>
                    <a:pt x="69" y="24"/>
                    <a:pt x="71" y="24"/>
                    <a:pt x="72" y="24"/>
                  </a:cubicBezTo>
                  <a:cubicBezTo>
                    <a:pt x="77" y="24"/>
                    <a:pt x="77" y="24"/>
                    <a:pt x="77" y="24"/>
                  </a:cubicBezTo>
                  <a:cubicBezTo>
                    <a:pt x="81" y="26"/>
                    <a:pt x="81" y="26"/>
                    <a:pt x="81" y="26"/>
                  </a:cubicBezTo>
                  <a:cubicBezTo>
                    <a:pt x="85" y="27"/>
                    <a:pt x="85" y="27"/>
                    <a:pt x="85" y="27"/>
                  </a:cubicBezTo>
                  <a:cubicBezTo>
                    <a:pt x="89" y="29"/>
                    <a:pt x="89" y="29"/>
                    <a:pt x="89" y="29"/>
                  </a:cubicBezTo>
                  <a:cubicBezTo>
                    <a:pt x="86" y="30"/>
                    <a:pt x="86" y="30"/>
                    <a:pt x="86" y="30"/>
                  </a:cubicBezTo>
                  <a:cubicBezTo>
                    <a:pt x="86" y="29"/>
                    <a:pt x="87" y="29"/>
                    <a:pt x="87" y="28"/>
                  </a:cubicBezTo>
                  <a:cubicBezTo>
                    <a:pt x="88" y="27"/>
                    <a:pt x="88" y="25"/>
                    <a:pt x="89" y="24"/>
                  </a:cubicBezTo>
                  <a:cubicBezTo>
                    <a:pt x="89" y="24"/>
                    <a:pt x="90" y="23"/>
                    <a:pt x="90" y="23"/>
                  </a:cubicBezTo>
                  <a:cubicBezTo>
                    <a:pt x="90" y="22"/>
                    <a:pt x="91" y="21"/>
                    <a:pt x="91" y="21"/>
                  </a:cubicBezTo>
                  <a:cubicBezTo>
                    <a:pt x="92" y="20"/>
                    <a:pt x="92" y="20"/>
                    <a:pt x="93" y="20"/>
                  </a:cubicBezTo>
                  <a:cubicBezTo>
                    <a:pt x="94" y="19"/>
                    <a:pt x="94" y="19"/>
                    <a:pt x="94" y="19"/>
                  </a:cubicBezTo>
                  <a:cubicBezTo>
                    <a:pt x="94" y="19"/>
                    <a:pt x="94" y="19"/>
                    <a:pt x="95" y="19"/>
                  </a:cubicBezTo>
                  <a:cubicBezTo>
                    <a:pt x="95" y="19"/>
                    <a:pt x="95" y="19"/>
                    <a:pt x="95" y="19"/>
                  </a:cubicBezTo>
                  <a:cubicBezTo>
                    <a:pt x="96" y="18"/>
                    <a:pt x="96" y="18"/>
                    <a:pt x="97" y="18"/>
                  </a:cubicBezTo>
                  <a:cubicBezTo>
                    <a:pt x="98" y="18"/>
                    <a:pt x="99" y="18"/>
                    <a:pt x="99" y="18"/>
                  </a:cubicBezTo>
                  <a:cubicBezTo>
                    <a:pt x="101" y="18"/>
                    <a:pt x="102" y="19"/>
                    <a:pt x="103" y="19"/>
                  </a:cubicBezTo>
                  <a:cubicBezTo>
                    <a:pt x="105" y="19"/>
                    <a:pt x="106" y="20"/>
                    <a:pt x="107" y="20"/>
                  </a:cubicBezTo>
                  <a:cubicBezTo>
                    <a:pt x="108" y="21"/>
                    <a:pt x="109" y="22"/>
                    <a:pt x="110" y="23"/>
                  </a:cubicBezTo>
                  <a:cubicBezTo>
                    <a:pt x="108" y="23"/>
                    <a:pt x="108" y="23"/>
                    <a:pt x="108" y="23"/>
                  </a:cubicBezTo>
                  <a:cubicBezTo>
                    <a:pt x="108" y="22"/>
                    <a:pt x="109" y="21"/>
                    <a:pt x="109" y="19"/>
                  </a:cubicBezTo>
                  <a:cubicBezTo>
                    <a:pt x="111" y="16"/>
                    <a:pt x="111" y="16"/>
                    <a:pt x="111" y="16"/>
                  </a:cubicBezTo>
                  <a:cubicBezTo>
                    <a:pt x="114" y="13"/>
                    <a:pt x="114" y="13"/>
                    <a:pt x="114" y="13"/>
                  </a:cubicBezTo>
                  <a:cubicBezTo>
                    <a:pt x="117" y="10"/>
                    <a:pt x="117" y="10"/>
                    <a:pt x="117" y="10"/>
                  </a:cubicBezTo>
                  <a:cubicBezTo>
                    <a:pt x="120" y="7"/>
                    <a:pt x="120" y="7"/>
                    <a:pt x="120" y="7"/>
                  </a:cubicBezTo>
                  <a:cubicBezTo>
                    <a:pt x="121" y="7"/>
                    <a:pt x="122" y="6"/>
                    <a:pt x="123" y="5"/>
                  </a:cubicBezTo>
                  <a:cubicBezTo>
                    <a:pt x="124" y="4"/>
                    <a:pt x="126" y="4"/>
                    <a:pt x="127" y="3"/>
                  </a:cubicBezTo>
                  <a:cubicBezTo>
                    <a:pt x="128" y="3"/>
                    <a:pt x="129" y="2"/>
                    <a:pt x="131" y="2"/>
                  </a:cubicBezTo>
                  <a:cubicBezTo>
                    <a:pt x="132" y="1"/>
                    <a:pt x="133" y="1"/>
                    <a:pt x="134" y="1"/>
                  </a:cubicBezTo>
                  <a:cubicBezTo>
                    <a:pt x="136" y="1"/>
                    <a:pt x="137" y="1"/>
                    <a:pt x="139" y="0"/>
                  </a:cubicBezTo>
                  <a:cubicBezTo>
                    <a:pt x="140" y="0"/>
                    <a:pt x="141" y="1"/>
                    <a:pt x="143" y="1"/>
                  </a:cubicBezTo>
                  <a:cubicBezTo>
                    <a:pt x="144" y="1"/>
                    <a:pt x="145" y="1"/>
                    <a:pt x="147" y="2"/>
                  </a:cubicBezTo>
                  <a:cubicBezTo>
                    <a:pt x="148" y="3"/>
                    <a:pt x="149" y="3"/>
                    <a:pt x="150" y="4"/>
                  </a:cubicBezTo>
                  <a:cubicBezTo>
                    <a:pt x="151" y="5"/>
                    <a:pt x="152" y="6"/>
                    <a:pt x="153" y="7"/>
                  </a:cubicBezTo>
                  <a:cubicBezTo>
                    <a:pt x="154" y="9"/>
                    <a:pt x="155" y="10"/>
                    <a:pt x="155" y="11"/>
                  </a:cubicBezTo>
                  <a:cubicBezTo>
                    <a:pt x="157" y="15"/>
                    <a:pt x="157" y="15"/>
                    <a:pt x="157" y="15"/>
                  </a:cubicBezTo>
                  <a:cubicBezTo>
                    <a:pt x="154" y="14"/>
                    <a:pt x="154" y="14"/>
                    <a:pt x="154" y="14"/>
                  </a:cubicBezTo>
                  <a:cubicBezTo>
                    <a:pt x="156" y="12"/>
                    <a:pt x="156" y="12"/>
                    <a:pt x="156" y="12"/>
                  </a:cubicBezTo>
                  <a:cubicBezTo>
                    <a:pt x="157" y="11"/>
                    <a:pt x="157" y="11"/>
                    <a:pt x="158" y="10"/>
                  </a:cubicBezTo>
                  <a:cubicBezTo>
                    <a:pt x="159" y="9"/>
                    <a:pt x="160" y="9"/>
                    <a:pt x="161" y="8"/>
                  </a:cubicBezTo>
                  <a:cubicBezTo>
                    <a:pt x="162" y="8"/>
                    <a:pt x="163" y="8"/>
                    <a:pt x="164" y="7"/>
                  </a:cubicBezTo>
                  <a:cubicBezTo>
                    <a:pt x="164" y="7"/>
                    <a:pt x="165" y="7"/>
                    <a:pt x="166" y="7"/>
                  </a:cubicBezTo>
                  <a:cubicBezTo>
                    <a:pt x="167" y="6"/>
                    <a:pt x="168" y="6"/>
                    <a:pt x="169" y="6"/>
                  </a:cubicBezTo>
                  <a:cubicBezTo>
                    <a:pt x="173" y="6"/>
                    <a:pt x="173" y="6"/>
                    <a:pt x="173" y="6"/>
                  </a:cubicBezTo>
                  <a:cubicBezTo>
                    <a:pt x="176" y="7"/>
                    <a:pt x="176" y="7"/>
                    <a:pt x="176" y="7"/>
                  </a:cubicBezTo>
                  <a:cubicBezTo>
                    <a:pt x="177" y="7"/>
                    <a:pt x="178" y="7"/>
                    <a:pt x="179" y="8"/>
                  </a:cubicBezTo>
                  <a:cubicBezTo>
                    <a:pt x="179" y="8"/>
                    <a:pt x="180" y="8"/>
                    <a:pt x="181" y="9"/>
                  </a:cubicBezTo>
                  <a:cubicBezTo>
                    <a:pt x="182" y="10"/>
                    <a:pt x="183" y="10"/>
                    <a:pt x="184" y="11"/>
                  </a:cubicBezTo>
                  <a:cubicBezTo>
                    <a:pt x="185" y="12"/>
                    <a:pt x="186" y="12"/>
                    <a:pt x="186" y="13"/>
                  </a:cubicBezTo>
                  <a:cubicBezTo>
                    <a:pt x="187" y="14"/>
                    <a:pt x="187" y="15"/>
                    <a:pt x="188" y="16"/>
                  </a:cubicBezTo>
                  <a:cubicBezTo>
                    <a:pt x="188" y="17"/>
                    <a:pt x="189" y="18"/>
                    <a:pt x="189" y="19"/>
                  </a:cubicBezTo>
                  <a:cubicBezTo>
                    <a:pt x="189" y="20"/>
                    <a:pt x="190" y="21"/>
                    <a:pt x="190" y="22"/>
                  </a:cubicBezTo>
                  <a:cubicBezTo>
                    <a:pt x="190" y="25"/>
                    <a:pt x="190" y="25"/>
                    <a:pt x="190" y="25"/>
                  </a:cubicBezTo>
                  <a:cubicBezTo>
                    <a:pt x="185" y="23"/>
                    <a:pt x="185" y="23"/>
                    <a:pt x="185" y="23"/>
                  </a:cubicBezTo>
                  <a:cubicBezTo>
                    <a:pt x="187" y="22"/>
                    <a:pt x="189" y="21"/>
                    <a:pt x="191" y="20"/>
                  </a:cubicBezTo>
                  <a:cubicBezTo>
                    <a:pt x="193" y="20"/>
                    <a:pt x="195" y="19"/>
                    <a:pt x="197" y="19"/>
                  </a:cubicBezTo>
                  <a:cubicBezTo>
                    <a:pt x="200" y="19"/>
                    <a:pt x="202" y="19"/>
                    <a:pt x="204" y="19"/>
                  </a:cubicBezTo>
                  <a:cubicBezTo>
                    <a:pt x="205" y="19"/>
                    <a:pt x="206" y="19"/>
                    <a:pt x="207" y="19"/>
                  </a:cubicBezTo>
                  <a:cubicBezTo>
                    <a:pt x="208" y="20"/>
                    <a:pt x="209" y="20"/>
                    <a:pt x="211" y="21"/>
                  </a:cubicBezTo>
                  <a:cubicBezTo>
                    <a:pt x="212" y="21"/>
                    <a:pt x="213" y="22"/>
                    <a:pt x="214" y="22"/>
                  </a:cubicBezTo>
                  <a:cubicBezTo>
                    <a:pt x="215" y="23"/>
                    <a:pt x="216" y="24"/>
                    <a:pt x="216" y="24"/>
                  </a:cubicBezTo>
                  <a:cubicBezTo>
                    <a:pt x="217" y="25"/>
                    <a:pt x="218" y="26"/>
                    <a:pt x="219" y="27"/>
                  </a:cubicBezTo>
                  <a:cubicBezTo>
                    <a:pt x="219" y="28"/>
                    <a:pt x="220" y="29"/>
                    <a:pt x="220" y="30"/>
                  </a:cubicBezTo>
                  <a:cubicBezTo>
                    <a:pt x="221" y="31"/>
                    <a:pt x="221" y="32"/>
                    <a:pt x="222" y="33"/>
                  </a:cubicBezTo>
                  <a:cubicBezTo>
                    <a:pt x="222" y="34"/>
                    <a:pt x="222" y="36"/>
                    <a:pt x="222" y="37"/>
                  </a:cubicBezTo>
                  <a:cubicBezTo>
                    <a:pt x="223" y="38"/>
                    <a:pt x="223" y="39"/>
                    <a:pt x="223" y="40"/>
                  </a:cubicBezTo>
                  <a:cubicBezTo>
                    <a:pt x="223" y="43"/>
                    <a:pt x="223" y="43"/>
                    <a:pt x="223" y="43"/>
                  </a:cubicBezTo>
                  <a:cubicBezTo>
                    <a:pt x="219" y="39"/>
                    <a:pt x="219" y="39"/>
                    <a:pt x="219" y="39"/>
                  </a:cubicBezTo>
                  <a:cubicBezTo>
                    <a:pt x="221" y="39"/>
                    <a:pt x="223" y="39"/>
                    <a:pt x="226" y="39"/>
                  </a:cubicBezTo>
                  <a:cubicBezTo>
                    <a:pt x="228" y="39"/>
                    <a:pt x="230" y="38"/>
                    <a:pt x="232" y="38"/>
                  </a:cubicBezTo>
                  <a:cubicBezTo>
                    <a:pt x="236" y="38"/>
                    <a:pt x="236" y="38"/>
                    <a:pt x="236" y="38"/>
                  </a:cubicBezTo>
                  <a:cubicBezTo>
                    <a:pt x="238" y="38"/>
                    <a:pt x="239" y="39"/>
                    <a:pt x="240" y="39"/>
                  </a:cubicBezTo>
                  <a:cubicBezTo>
                    <a:pt x="244" y="40"/>
                    <a:pt x="244" y="40"/>
                    <a:pt x="244" y="40"/>
                  </a:cubicBezTo>
                  <a:cubicBezTo>
                    <a:pt x="248" y="42"/>
                    <a:pt x="248" y="42"/>
                    <a:pt x="248" y="42"/>
                  </a:cubicBezTo>
                  <a:cubicBezTo>
                    <a:pt x="248" y="42"/>
                    <a:pt x="248" y="42"/>
                    <a:pt x="248" y="42"/>
                  </a:cubicBezTo>
                  <a:cubicBezTo>
                    <a:pt x="248" y="42"/>
                    <a:pt x="248" y="42"/>
                    <a:pt x="248" y="42"/>
                  </a:cubicBezTo>
                  <a:cubicBezTo>
                    <a:pt x="248" y="42"/>
                    <a:pt x="248" y="42"/>
                    <a:pt x="248" y="42"/>
                  </a:cubicBezTo>
                  <a:cubicBezTo>
                    <a:pt x="248" y="42"/>
                    <a:pt x="248" y="42"/>
                    <a:pt x="248" y="42"/>
                  </a:cubicBezTo>
                  <a:cubicBezTo>
                    <a:pt x="248" y="42"/>
                    <a:pt x="248" y="42"/>
                    <a:pt x="248" y="42"/>
                  </a:cubicBezTo>
                  <a:cubicBezTo>
                    <a:pt x="249" y="42"/>
                    <a:pt x="249" y="42"/>
                    <a:pt x="249" y="42"/>
                  </a:cubicBezTo>
                  <a:cubicBezTo>
                    <a:pt x="249" y="43"/>
                    <a:pt x="249" y="43"/>
                    <a:pt x="249" y="43"/>
                  </a:cubicBezTo>
                  <a:cubicBezTo>
                    <a:pt x="251" y="44"/>
                    <a:pt x="251" y="44"/>
                    <a:pt x="251" y="44"/>
                  </a:cubicBezTo>
                  <a:cubicBezTo>
                    <a:pt x="252" y="44"/>
                    <a:pt x="253" y="46"/>
                    <a:pt x="254" y="47"/>
                  </a:cubicBezTo>
                  <a:cubicBezTo>
                    <a:pt x="255" y="48"/>
                    <a:pt x="255" y="49"/>
                    <a:pt x="256" y="50"/>
                  </a:cubicBezTo>
                  <a:cubicBezTo>
                    <a:pt x="257" y="51"/>
                    <a:pt x="258" y="52"/>
                    <a:pt x="258" y="53"/>
                  </a:cubicBezTo>
                  <a:cubicBezTo>
                    <a:pt x="260" y="55"/>
                    <a:pt x="261" y="57"/>
                    <a:pt x="261" y="60"/>
                  </a:cubicBezTo>
                  <a:cubicBezTo>
                    <a:pt x="263" y="63"/>
                    <a:pt x="263" y="63"/>
                    <a:pt x="263" y="63"/>
                  </a:cubicBezTo>
                  <a:cubicBezTo>
                    <a:pt x="263" y="67"/>
                    <a:pt x="263" y="67"/>
                    <a:pt x="263" y="67"/>
                  </a:cubicBezTo>
                  <a:cubicBezTo>
                    <a:pt x="263" y="68"/>
                    <a:pt x="263" y="70"/>
                    <a:pt x="263" y="71"/>
                  </a:cubicBezTo>
                  <a:cubicBezTo>
                    <a:pt x="263" y="72"/>
                    <a:pt x="263" y="72"/>
                    <a:pt x="263" y="72"/>
                  </a:cubicBezTo>
                  <a:cubicBezTo>
                    <a:pt x="263" y="72"/>
                    <a:pt x="263" y="72"/>
                    <a:pt x="263" y="72"/>
                  </a:cubicBezTo>
                  <a:cubicBezTo>
                    <a:pt x="263" y="73"/>
                    <a:pt x="263" y="73"/>
                    <a:pt x="263" y="73"/>
                  </a:cubicBezTo>
                  <a:cubicBezTo>
                    <a:pt x="263" y="73"/>
                    <a:pt x="263" y="73"/>
                    <a:pt x="263" y="73"/>
                  </a:cubicBezTo>
                  <a:cubicBezTo>
                    <a:pt x="263" y="73"/>
                    <a:pt x="263" y="73"/>
                    <a:pt x="263" y="73"/>
                  </a:cubicBezTo>
                  <a:cubicBezTo>
                    <a:pt x="263" y="73"/>
                    <a:pt x="263" y="73"/>
                    <a:pt x="263" y="73"/>
                  </a:cubicBezTo>
                  <a:cubicBezTo>
                    <a:pt x="263" y="75"/>
                    <a:pt x="263" y="75"/>
                    <a:pt x="263" y="75"/>
                  </a:cubicBezTo>
                  <a:cubicBezTo>
                    <a:pt x="263" y="76"/>
                    <a:pt x="262" y="78"/>
                    <a:pt x="262" y="79"/>
                  </a:cubicBezTo>
                  <a:cubicBezTo>
                    <a:pt x="261" y="80"/>
                    <a:pt x="261" y="81"/>
                    <a:pt x="260" y="83"/>
                  </a:cubicBezTo>
                  <a:cubicBezTo>
                    <a:pt x="260" y="84"/>
                    <a:pt x="259" y="85"/>
                    <a:pt x="258" y="86"/>
                  </a:cubicBezTo>
                  <a:cubicBezTo>
                    <a:pt x="257" y="87"/>
                    <a:pt x="256" y="88"/>
                    <a:pt x="255" y="89"/>
                  </a:cubicBezTo>
                  <a:cubicBezTo>
                    <a:pt x="254" y="90"/>
                    <a:pt x="253" y="91"/>
                    <a:pt x="252" y="91"/>
                  </a:cubicBezTo>
                  <a:cubicBezTo>
                    <a:pt x="251" y="92"/>
                    <a:pt x="250" y="93"/>
                    <a:pt x="249" y="94"/>
                  </a:cubicBezTo>
                  <a:cubicBezTo>
                    <a:pt x="248" y="94"/>
                    <a:pt x="247" y="95"/>
                    <a:pt x="246" y="95"/>
                  </a:cubicBezTo>
                  <a:cubicBezTo>
                    <a:pt x="244" y="96"/>
                    <a:pt x="244" y="96"/>
                    <a:pt x="244" y="96"/>
                  </a:cubicBezTo>
                  <a:cubicBezTo>
                    <a:pt x="244" y="96"/>
                    <a:pt x="244" y="96"/>
                    <a:pt x="244" y="96"/>
                  </a:cubicBezTo>
                  <a:cubicBezTo>
                    <a:pt x="243" y="96"/>
                    <a:pt x="243" y="96"/>
                    <a:pt x="243" y="96"/>
                  </a:cubicBezTo>
                  <a:cubicBezTo>
                    <a:pt x="243" y="96"/>
                    <a:pt x="243" y="96"/>
                    <a:pt x="243" y="96"/>
                  </a:cubicBezTo>
                  <a:cubicBezTo>
                    <a:pt x="243" y="96"/>
                    <a:pt x="243" y="96"/>
                    <a:pt x="243" y="96"/>
                  </a:cubicBezTo>
                  <a:cubicBezTo>
                    <a:pt x="242" y="97"/>
                    <a:pt x="242" y="97"/>
                    <a:pt x="242" y="97"/>
                  </a:cubicBezTo>
                  <a:cubicBezTo>
                    <a:pt x="240" y="97"/>
                    <a:pt x="240" y="97"/>
                    <a:pt x="240" y="97"/>
                  </a:cubicBezTo>
                  <a:cubicBezTo>
                    <a:pt x="239" y="97"/>
                    <a:pt x="239" y="97"/>
                    <a:pt x="238" y="97"/>
                  </a:cubicBezTo>
                  <a:cubicBezTo>
                    <a:pt x="236" y="97"/>
                    <a:pt x="235" y="97"/>
                    <a:pt x="234" y="97"/>
                  </a:cubicBezTo>
                  <a:cubicBezTo>
                    <a:pt x="231" y="96"/>
                    <a:pt x="228" y="96"/>
                    <a:pt x="226" y="95"/>
                  </a:cubicBezTo>
                  <a:cubicBezTo>
                    <a:pt x="224" y="94"/>
                    <a:pt x="222" y="93"/>
                    <a:pt x="220" y="92"/>
                  </a:cubicBezTo>
                  <a:cubicBezTo>
                    <a:pt x="225" y="89"/>
                    <a:pt x="225" y="89"/>
                    <a:pt x="225" y="89"/>
                  </a:cubicBezTo>
                  <a:cubicBezTo>
                    <a:pt x="225" y="94"/>
                    <a:pt x="225" y="94"/>
                    <a:pt x="225" y="94"/>
                  </a:cubicBezTo>
                  <a:cubicBezTo>
                    <a:pt x="225" y="95"/>
                    <a:pt x="225" y="96"/>
                    <a:pt x="224" y="97"/>
                  </a:cubicBezTo>
                  <a:cubicBezTo>
                    <a:pt x="224" y="98"/>
                    <a:pt x="224" y="99"/>
                    <a:pt x="224" y="100"/>
                  </a:cubicBezTo>
                  <a:cubicBezTo>
                    <a:pt x="224" y="101"/>
                    <a:pt x="223" y="103"/>
                    <a:pt x="223" y="104"/>
                  </a:cubicBezTo>
                  <a:cubicBezTo>
                    <a:pt x="222" y="105"/>
                    <a:pt x="222" y="106"/>
                    <a:pt x="221" y="106"/>
                  </a:cubicBezTo>
                  <a:cubicBezTo>
                    <a:pt x="220" y="107"/>
                    <a:pt x="220" y="108"/>
                    <a:pt x="219" y="109"/>
                  </a:cubicBezTo>
                  <a:cubicBezTo>
                    <a:pt x="218" y="110"/>
                    <a:pt x="217" y="110"/>
                    <a:pt x="216" y="111"/>
                  </a:cubicBezTo>
                  <a:cubicBezTo>
                    <a:pt x="215" y="112"/>
                    <a:pt x="215" y="112"/>
                    <a:pt x="215" y="112"/>
                  </a:cubicBezTo>
                  <a:cubicBezTo>
                    <a:pt x="214" y="112"/>
                    <a:pt x="214" y="112"/>
                    <a:pt x="214" y="112"/>
                  </a:cubicBezTo>
                  <a:cubicBezTo>
                    <a:pt x="214" y="112"/>
                    <a:pt x="214" y="112"/>
                    <a:pt x="214" y="112"/>
                  </a:cubicBezTo>
                  <a:cubicBezTo>
                    <a:pt x="214" y="112"/>
                    <a:pt x="214" y="112"/>
                    <a:pt x="214" y="112"/>
                  </a:cubicBezTo>
                  <a:cubicBezTo>
                    <a:pt x="214" y="112"/>
                    <a:pt x="214" y="112"/>
                    <a:pt x="214" y="112"/>
                  </a:cubicBezTo>
                  <a:cubicBezTo>
                    <a:pt x="213" y="113"/>
                    <a:pt x="213" y="113"/>
                    <a:pt x="213" y="113"/>
                  </a:cubicBezTo>
                  <a:cubicBezTo>
                    <a:pt x="212" y="113"/>
                    <a:pt x="212" y="113"/>
                    <a:pt x="210" y="114"/>
                  </a:cubicBezTo>
                  <a:cubicBezTo>
                    <a:pt x="209" y="114"/>
                    <a:pt x="208" y="114"/>
                    <a:pt x="207" y="114"/>
                  </a:cubicBezTo>
                  <a:cubicBezTo>
                    <a:pt x="206" y="114"/>
                    <a:pt x="205" y="114"/>
                    <a:pt x="204" y="114"/>
                  </a:cubicBezTo>
                  <a:cubicBezTo>
                    <a:pt x="203" y="114"/>
                    <a:pt x="202" y="114"/>
                    <a:pt x="201" y="113"/>
                  </a:cubicBezTo>
                  <a:cubicBezTo>
                    <a:pt x="200" y="113"/>
                    <a:pt x="199" y="113"/>
                    <a:pt x="198" y="112"/>
                  </a:cubicBezTo>
                  <a:cubicBezTo>
                    <a:pt x="196" y="111"/>
                    <a:pt x="194" y="110"/>
                    <a:pt x="193" y="109"/>
                  </a:cubicBezTo>
                  <a:cubicBezTo>
                    <a:pt x="197" y="107"/>
                    <a:pt x="197" y="107"/>
                    <a:pt x="197" y="107"/>
                  </a:cubicBezTo>
                  <a:cubicBezTo>
                    <a:pt x="196" y="110"/>
                    <a:pt x="196" y="110"/>
                    <a:pt x="196" y="110"/>
                  </a:cubicBezTo>
                  <a:cubicBezTo>
                    <a:pt x="196" y="111"/>
                    <a:pt x="196" y="112"/>
                    <a:pt x="195" y="113"/>
                  </a:cubicBezTo>
                  <a:cubicBezTo>
                    <a:pt x="195" y="114"/>
                    <a:pt x="194" y="115"/>
                    <a:pt x="193" y="116"/>
                  </a:cubicBezTo>
                  <a:cubicBezTo>
                    <a:pt x="192" y="117"/>
                    <a:pt x="191" y="118"/>
                    <a:pt x="190" y="119"/>
                  </a:cubicBezTo>
                  <a:cubicBezTo>
                    <a:pt x="189" y="119"/>
                    <a:pt x="188" y="120"/>
                    <a:pt x="187" y="120"/>
                  </a:cubicBezTo>
                  <a:cubicBezTo>
                    <a:pt x="186" y="120"/>
                    <a:pt x="185" y="120"/>
                    <a:pt x="184" y="120"/>
                  </a:cubicBezTo>
                  <a:cubicBezTo>
                    <a:pt x="183" y="120"/>
                    <a:pt x="182" y="121"/>
                    <a:pt x="181" y="120"/>
                  </a:cubicBezTo>
                  <a:cubicBezTo>
                    <a:pt x="180" y="120"/>
                    <a:pt x="179" y="120"/>
                    <a:pt x="178" y="120"/>
                  </a:cubicBezTo>
                  <a:cubicBezTo>
                    <a:pt x="177" y="120"/>
                    <a:pt x="176" y="120"/>
                    <a:pt x="175" y="119"/>
                  </a:cubicBezTo>
                  <a:cubicBezTo>
                    <a:pt x="174" y="119"/>
                    <a:pt x="173" y="119"/>
                    <a:pt x="172" y="119"/>
                  </a:cubicBezTo>
                  <a:cubicBezTo>
                    <a:pt x="170" y="118"/>
                    <a:pt x="168" y="117"/>
                    <a:pt x="166" y="116"/>
                  </a:cubicBezTo>
                  <a:cubicBezTo>
                    <a:pt x="164" y="115"/>
                    <a:pt x="163" y="114"/>
                    <a:pt x="161" y="113"/>
                  </a:cubicBezTo>
                  <a:cubicBezTo>
                    <a:pt x="159" y="111"/>
                    <a:pt x="158" y="110"/>
                    <a:pt x="157" y="108"/>
                  </a:cubicBezTo>
                  <a:cubicBezTo>
                    <a:pt x="157" y="108"/>
                    <a:pt x="157" y="108"/>
                    <a:pt x="157" y="108"/>
                  </a:cubicBezTo>
                  <a:cubicBezTo>
                    <a:pt x="158" y="108"/>
                    <a:pt x="158" y="108"/>
                    <a:pt x="158" y="108"/>
                  </a:cubicBezTo>
                  <a:cubicBezTo>
                    <a:pt x="158" y="108"/>
                    <a:pt x="158" y="108"/>
                    <a:pt x="158" y="108"/>
                  </a:cubicBezTo>
                  <a:cubicBezTo>
                    <a:pt x="159" y="109"/>
                    <a:pt x="160" y="110"/>
                    <a:pt x="162" y="111"/>
                  </a:cubicBezTo>
                  <a:cubicBezTo>
                    <a:pt x="164" y="113"/>
                    <a:pt x="165" y="113"/>
                    <a:pt x="167" y="114"/>
                  </a:cubicBezTo>
                  <a:cubicBezTo>
                    <a:pt x="169" y="115"/>
                    <a:pt x="171" y="115"/>
                    <a:pt x="172" y="116"/>
                  </a:cubicBezTo>
                  <a:cubicBezTo>
                    <a:pt x="173" y="116"/>
                    <a:pt x="174" y="116"/>
                    <a:pt x="175" y="117"/>
                  </a:cubicBezTo>
                  <a:cubicBezTo>
                    <a:pt x="176" y="117"/>
                    <a:pt x="177" y="117"/>
                    <a:pt x="178" y="117"/>
                  </a:cubicBezTo>
                  <a:cubicBezTo>
                    <a:pt x="179" y="117"/>
                    <a:pt x="180" y="117"/>
                    <a:pt x="181" y="117"/>
                  </a:cubicBezTo>
                  <a:cubicBezTo>
                    <a:pt x="182" y="117"/>
                    <a:pt x="182" y="117"/>
                    <a:pt x="183" y="117"/>
                  </a:cubicBezTo>
                  <a:cubicBezTo>
                    <a:pt x="184" y="117"/>
                    <a:pt x="185" y="116"/>
                    <a:pt x="186" y="116"/>
                  </a:cubicBezTo>
                  <a:cubicBezTo>
                    <a:pt x="187" y="116"/>
                    <a:pt x="187" y="115"/>
                    <a:pt x="188" y="115"/>
                  </a:cubicBezTo>
                  <a:cubicBezTo>
                    <a:pt x="189" y="115"/>
                    <a:pt x="189" y="114"/>
                    <a:pt x="190" y="113"/>
                  </a:cubicBezTo>
                  <a:cubicBezTo>
                    <a:pt x="190" y="113"/>
                    <a:pt x="191" y="112"/>
                    <a:pt x="191" y="111"/>
                  </a:cubicBezTo>
                  <a:cubicBezTo>
                    <a:pt x="191" y="111"/>
                    <a:pt x="192" y="110"/>
                    <a:pt x="192" y="109"/>
                  </a:cubicBezTo>
                  <a:cubicBezTo>
                    <a:pt x="192" y="107"/>
                    <a:pt x="192" y="107"/>
                    <a:pt x="192" y="107"/>
                  </a:cubicBezTo>
                  <a:cubicBezTo>
                    <a:pt x="192" y="105"/>
                    <a:pt x="193" y="104"/>
                    <a:pt x="195" y="104"/>
                  </a:cubicBezTo>
                  <a:cubicBezTo>
                    <a:pt x="195" y="104"/>
                    <a:pt x="195" y="105"/>
                    <a:pt x="196" y="105"/>
                  </a:cubicBezTo>
                  <a:cubicBezTo>
                    <a:pt x="197" y="106"/>
                    <a:pt x="199" y="107"/>
                    <a:pt x="200" y="107"/>
                  </a:cubicBezTo>
                  <a:cubicBezTo>
                    <a:pt x="201" y="107"/>
                    <a:pt x="201" y="108"/>
                    <a:pt x="202" y="108"/>
                  </a:cubicBezTo>
                  <a:cubicBezTo>
                    <a:pt x="203" y="108"/>
                    <a:pt x="204" y="108"/>
                    <a:pt x="204" y="108"/>
                  </a:cubicBezTo>
                  <a:cubicBezTo>
                    <a:pt x="205" y="108"/>
                    <a:pt x="206" y="108"/>
                    <a:pt x="207" y="108"/>
                  </a:cubicBezTo>
                  <a:cubicBezTo>
                    <a:pt x="207" y="108"/>
                    <a:pt x="208" y="108"/>
                    <a:pt x="208" y="108"/>
                  </a:cubicBezTo>
                  <a:cubicBezTo>
                    <a:pt x="209" y="108"/>
                    <a:pt x="210" y="107"/>
                    <a:pt x="211" y="107"/>
                  </a:cubicBezTo>
                  <a:cubicBezTo>
                    <a:pt x="211" y="107"/>
                    <a:pt x="211" y="107"/>
                    <a:pt x="211" y="107"/>
                  </a:cubicBezTo>
                  <a:cubicBezTo>
                    <a:pt x="211" y="107"/>
                    <a:pt x="211" y="107"/>
                    <a:pt x="211" y="107"/>
                  </a:cubicBezTo>
                  <a:cubicBezTo>
                    <a:pt x="211" y="107"/>
                    <a:pt x="211" y="107"/>
                    <a:pt x="211" y="107"/>
                  </a:cubicBezTo>
                  <a:cubicBezTo>
                    <a:pt x="211" y="107"/>
                    <a:pt x="211" y="107"/>
                    <a:pt x="211" y="107"/>
                  </a:cubicBezTo>
                  <a:cubicBezTo>
                    <a:pt x="211" y="107"/>
                    <a:pt x="211" y="107"/>
                    <a:pt x="211" y="107"/>
                  </a:cubicBezTo>
                  <a:cubicBezTo>
                    <a:pt x="211" y="107"/>
                    <a:pt x="211" y="107"/>
                    <a:pt x="211" y="107"/>
                  </a:cubicBezTo>
                  <a:cubicBezTo>
                    <a:pt x="211" y="106"/>
                    <a:pt x="211" y="106"/>
                    <a:pt x="211" y="106"/>
                  </a:cubicBezTo>
                  <a:cubicBezTo>
                    <a:pt x="212" y="106"/>
                    <a:pt x="212" y="106"/>
                    <a:pt x="212" y="106"/>
                  </a:cubicBezTo>
                  <a:cubicBezTo>
                    <a:pt x="213" y="106"/>
                    <a:pt x="213" y="106"/>
                    <a:pt x="213" y="106"/>
                  </a:cubicBezTo>
                  <a:cubicBezTo>
                    <a:pt x="213" y="105"/>
                    <a:pt x="214" y="105"/>
                    <a:pt x="214" y="104"/>
                  </a:cubicBezTo>
                  <a:cubicBezTo>
                    <a:pt x="215" y="104"/>
                    <a:pt x="215" y="103"/>
                    <a:pt x="216" y="103"/>
                  </a:cubicBezTo>
                  <a:cubicBezTo>
                    <a:pt x="216" y="102"/>
                    <a:pt x="216" y="102"/>
                    <a:pt x="216" y="101"/>
                  </a:cubicBezTo>
                  <a:cubicBezTo>
                    <a:pt x="217" y="100"/>
                    <a:pt x="217" y="100"/>
                    <a:pt x="217" y="99"/>
                  </a:cubicBezTo>
                  <a:cubicBezTo>
                    <a:pt x="217" y="98"/>
                    <a:pt x="217" y="97"/>
                    <a:pt x="217" y="96"/>
                  </a:cubicBezTo>
                  <a:cubicBezTo>
                    <a:pt x="217" y="96"/>
                    <a:pt x="218" y="95"/>
                    <a:pt x="218" y="94"/>
                  </a:cubicBezTo>
                  <a:cubicBezTo>
                    <a:pt x="218" y="89"/>
                    <a:pt x="218" y="89"/>
                    <a:pt x="218" y="89"/>
                  </a:cubicBezTo>
                  <a:cubicBezTo>
                    <a:pt x="218" y="87"/>
                    <a:pt x="220" y="85"/>
                    <a:pt x="222" y="85"/>
                  </a:cubicBezTo>
                  <a:cubicBezTo>
                    <a:pt x="222" y="85"/>
                    <a:pt x="222" y="85"/>
                    <a:pt x="222" y="85"/>
                  </a:cubicBezTo>
                  <a:cubicBezTo>
                    <a:pt x="223" y="85"/>
                    <a:pt x="223" y="85"/>
                    <a:pt x="223" y="85"/>
                  </a:cubicBezTo>
                  <a:cubicBezTo>
                    <a:pt x="225" y="86"/>
                    <a:pt x="227" y="87"/>
                    <a:pt x="229" y="88"/>
                  </a:cubicBezTo>
                  <a:cubicBezTo>
                    <a:pt x="231" y="88"/>
                    <a:pt x="233" y="89"/>
                    <a:pt x="235" y="89"/>
                  </a:cubicBezTo>
                  <a:cubicBezTo>
                    <a:pt x="236" y="89"/>
                    <a:pt x="237" y="89"/>
                    <a:pt x="237" y="89"/>
                  </a:cubicBezTo>
                  <a:cubicBezTo>
                    <a:pt x="238" y="89"/>
                    <a:pt x="238" y="89"/>
                    <a:pt x="238" y="89"/>
                  </a:cubicBezTo>
                  <a:cubicBezTo>
                    <a:pt x="240" y="89"/>
                    <a:pt x="240" y="89"/>
                    <a:pt x="240" y="89"/>
                  </a:cubicBezTo>
                  <a:cubicBezTo>
                    <a:pt x="241" y="89"/>
                    <a:pt x="241" y="89"/>
                    <a:pt x="241" y="89"/>
                  </a:cubicBezTo>
                  <a:cubicBezTo>
                    <a:pt x="241" y="88"/>
                    <a:pt x="241" y="88"/>
                    <a:pt x="241" y="88"/>
                  </a:cubicBezTo>
                  <a:cubicBezTo>
                    <a:pt x="241" y="88"/>
                    <a:pt x="241" y="88"/>
                    <a:pt x="241" y="88"/>
                  </a:cubicBezTo>
                  <a:cubicBezTo>
                    <a:pt x="241" y="88"/>
                    <a:pt x="241" y="88"/>
                    <a:pt x="241" y="88"/>
                  </a:cubicBezTo>
                  <a:cubicBezTo>
                    <a:pt x="241" y="88"/>
                    <a:pt x="241" y="88"/>
                    <a:pt x="241" y="88"/>
                  </a:cubicBezTo>
                  <a:cubicBezTo>
                    <a:pt x="241" y="88"/>
                    <a:pt x="241" y="88"/>
                    <a:pt x="241" y="88"/>
                  </a:cubicBezTo>
                  <a:cubicBezTo>
                    <a:pt x="241" y="88"/>
                    <a:pt x="241" y="88"/>
                    <a:pt x="241" y="88"/>
                  </a:cubicBezTo>
                  <a:cubicBezTo>
                    <a:pt x="242" y="88"/>
                    <a:pt x="242" y="88"/>
                    <a:pt x="242" y="88"/>
                  </a:cubicBezTo>
                  <a:cubicBezTo>
                    <a:pt x="243" y="88"/>
                    <a:pt x="244" y="87"/>
                    <a:pt x="245" y="87"/>
                  </a:cubicBezTo>
                  <a:cubicBezTo>
                    <a:pt x="246" y="86"/>
                    <a:pt x="247" y="85"/>
                    <a:pt x="247" y="85"/>
                  </a:cubicBezTo>
                  <a:cubicBezTo>
                    <a:pt x="248" y="84"/>
                    <a:pt x="249" y="84"/>
                    <a:pt x="249" y="83"/>
                  </a:cubicBezTo>
                  <a:cubicBezTo>
                    <a:pt x="250" y="82"/>
                    <a:pt x="251" y="82"/>
                    <a:pt x="251" y="81"/>
                  </a:cubicBezTo>
                  <a:cubicBezTo>
                    <a:pt x="252" y="80"/>
                    <a:pt x="252" y="79"/>
                    <a:pt x="253" y="78"/>
                  </a:cubicBezTo>
                  <a:cubicBezTo>
                    <a:pt x="253" y="78"/>
                    <a:pt x="254" y="77"/>
                    <a:pt x="254" y="76"/>
                  </a:cubicBezTo>
                  <a:cubicBezTo>
                    <a:pt x="254" y="75"/>
                    <a:pt x="254" y="75"/>
                    <a:pt x="254" y="75"/>
                  </a:cubicBezTo>
                  <a:cubicBezTo>
                    <a:pt x="254" y="75"/>
                    <a:pt x="255" y="74"/>
                    <a:pt x="255" y="74"/>
                  </a:cubicBezTo>
                  <a:cubicBezTo>
                    <a:pt x="255" y="72"/>
                    <a:pt x="255" y="72"/>
                    <a:pt x="255" y="72"/>
                  </a:cubicBezTo>
                  <a:cubicBezTo>
                    <a:pt x="255" y="72"/>
                    <a:pt x="255" y="72"/>
                    <a:pt x="255" y="72"/>
                  </a:cubicBezTo>
                  <a:cubicBezTo>
                    <a:pt x="255" y="71"/>
                    <a:pt x="255" y="71"/>
                    <a:pt x="255" y="71"/>
                  </a:cubicBezTo>
                  <a:cubicBezTo>
                    <a:pt x="255" y="71"/>
                    <a:pt x="255" y="71"/>
                    <a:pt x="255" y="71"/>
                  </a:cubicBezTo>
                  <a:cubicBezTo>
                    <a:pt x="255" y="71"/>
                    <a:pt x="255" y="71"/>
                    <a:pt x="255" y="71"/>
                  </a:cubicBezTo>
                  <a:cubicBezTo>
                    <a:pt x="255" y="71"/>
                    <a:pt x="255" y="72"/>
                    <a:pt x="255" y="72"/>
                  </a:cubicBezTo>
                  <a:cubicBezTo>
                    <a:pt x="255" y="72"/>
                    <a:pt x="255" y="72"/>
                    <a:pt x="255" y="72"/>
                  </a:cubicBezTo>
                  <a:cubicBezTo>
                    <a:pt x="255" y="71"/>
                    <a:pt x="255" y="71"/>
                    <a:pt x="255" y="71"/>
                  </a:cubicBezTo>
                  <a:cubicBezTo>
                    <a:pt x="255" y="70"/>
                    <a:pt x="255" y="69"/>
                    <a:pt x="255" y="68"/>
                  </a:cubicBezTo>
                  <a:cubicBezTo>
                    <a:pt x="254" y="65"/>
                    <a:pt x="254" y="65"/>
                    <a:pt x="254" y="65"/>
                  </a:cubicBezTo>
                  <a:cubicBezTo>
                    <a:pt x="253" y="62"/>
                    <a:pt x="253" y="62"/>
                    <a:pt x="253" y="62"/>
                  </a:cubicBezTo>
                  <a:cubicBezTo>
                    <a:pt x="253" y="61"/>
                    <a:pt x="252" y="59"/>
                    <a:pt x="251" y="57"/>
                  </a:cubicBezTo>
                  <a:cubicBezTo>
                    <a:pt x="251" y="56"/>
                    <a:pt x="250" y="55"/>
                    <a:pt x="249" y="55"/>
                  </a:cubicBezTo>
                  <a:cubicBezTo>
                    <a:pt x="249" y="54"/>
                    <a:pt x="248" y="53"/>
                    <a:pt x="248" y="52"/>
                  </a:cubicBezTo>
                  <a:cubicBezTo>
                    <a:pt x="247" y="52"/>
                    <a:pt x="247" y="51"/>
                    <a:pt x="246" y="51"/>
                  </a:cubicBezTo>
                  <a:cubicBezTo>
                    <a:pt x="244" y="50"/>
                    <a:pt x="244" y="50"/>
                    <a:pt x="244" y="50"/>
                  </a:cubicBezTo>
                  <a:cubicBezTo>
                    <a:pt x="244" y="49"/>
                    <a:pt x="244" y="49"/>
                    <a:pt x="244" y="49"/>
                  </a:cubicBezTo>
                  <a:cubicBezTo>
                    <a:pt x="243" y="49"/>
                    <a:pt x="243" y="49"/>
                    <a:pt x="243" y="49"/>
                  </a:cubicBezTo>
                  <a:cubicBezTo>
                    <a:pt x="244" y="49"/>
                    <a:pt x="244" y="49"/>
                    <a:pt x="244" y="49"/>
                  </a:cubicBezTo>
                  <a:cubicBezTo>
                    <a:pt x="244" y="49"/>
                    <a:pt x="244" y="49"/>
                    <a:pt x="244" y="49"/>
                  </a:cubicBezTo>
                  <a:cubicBezTo>
                    <a:pt x="244" y="49"/>
                    <a:pt x="244" y="49"/>
                    <a:pt x="244" y="49"/>
                  </a:cubicBezTo>
                  <a:cubicBezTo>
                    <a:pt x="244" y="49"/>
                    <a:pt x="244" y="49"/>
                    <a:pt x="244" y="49"/>
                  </a:cubicBezTo>
                  <a:cubicBezTo>
                    <a:pt x="243" y="49"/>
                    <a:pt x="243" y="49"/>
                    <a:pt x="243" y="49"/>
                  </a:cubicBezTo>
                  <a:cubicBezTo>
                    <a:pt x="241" y="47"/>
                    <a:pt x="241" y="47"/>
                    <a:pt x="241" y="47"/>
                  </a:cubicBezTo>
                  <a:cubicBezTo>
                    <a:pt x="238" y="47"/>
                    <a:pt x="238" y="47"/>
                    <a:pt x="238" y="47"/>
                  </a:cubicBezTo>
                  <a:cubicBezTo>
                    <a:pt x="236" y="46"/>
                    <a:pt x="236" y="46"/>
                    <a:pt x="236" y="46"/>
                  </a:cubicBezTo>
                  <a:cubicBezTo>
                    <a:pt x="233" y="46"/>
                    <a:pt x="233" y="46"/>
                    <a:pt x="233" y="46"/>
                  </a:cubicBezTo>
                  <a:cubicBezTo>
                    <a:pt x="231" y="46"/>
                    <a:pt x="228" y="46"/>
                    <a:pt x="226" y="47"/>
                  </a:cubicBezTo>
                  <a:cubicBezTo>
                    <a:pt x="224" y="47"/>
                    <a:pt x="222" y="47"/>
                    <a:pt x="219" y="47"/>
                  </a:cubicBezTo>
                  <a:cubicBezTo>
                    <a:pt x="217" y="47"/>
                    <a:pt x="215" y="45"/>
                    <a:pt x="215" y="43"/>
                  </a:cubicBezTo>
                  <a:cubicBezTo>
                    <a:pt x="215" y="43"/>
                    <a:pt x="215" y="43"/>
                    <a:pt x="215" y="43"/>
                  </a:cubicBezTo>
                  <a:cubicBezTo>
                    <a:pt x="215" y="40"/>
                    <a:pt x="215" y="40"/>
                    <a:pt x="215" y="40"/>
                  </a:cubicBezTo>
                  <a:cubicBezTo>
                    <a:pt x="215" y="39"/>
                    <a:pt x="215" y="39"/>
                    <a:pt x="215" y="38"/>
                  </a:cubicBezTo>
                  <a:cubicBezTo>
                    <a:pt x="215" y="37"/>
                    <a:pt x="215" y="36"/>
                    <a:pt x="215" y="35"/>
                  </a:cubicBezTo>
                  <a:cubicBezTo>
                    <a:pt x="214" y="35"/>
                    <a:pt x="214" y="34"/>
                    <a:pt x="214" y="33"/>
                  </a:cubicBezTo>
                  <a:cubicBezTo>
                    <a:pt x="214" y="33"/>
                    <a:pt x="213" y="32"/>
                    <a:pt x="213" y="31"/>
                  </a:cubicBezTo>
                  <a:cubicBezTo>
                    <a:pt x="212" y="31"/>
                    <a:pt x="212" y="30"/>
                    <a:pt x="211" y="30"/>
                  </a:cubicBezTo>
                  <a:cubicBezTo>
                    <a:pt x="211" y="29"/>
                    <a:pt x="210" y="29"/>
                    <a:pt x="210" y="28"/>
                  </a:cubicBezTo>
                  <a:cubicBezTo>
                    <a:pt x="209" y="28"/>
                    <a:pt x="208" y="27"/>
                    <a:pt x="208" y="27"/>
                  </a:cubicBezTo>
                  <a:cubicBezTo>
                    <a:pt x="207" y="27"/>
                    <a:pt x="206" y="26"/>
                    <a:pt x="206" y="26"/>
                  </a:cubicBezTo>
                  <a:cubicBezTo>
                    <a:pt x="205" y="26"/>
                    <a:pt x="204" y="26"/>
                    <a:pt x="203" y="26"/>
                  </a:cubicBezTo>
                  <a:cubicBezTo>
                    <a:pt x="202" y="25"/>
                    <a:pt x="200" y="25"/>
                    <a:pt x="198" y="25"/>
                  </a:cubicBezTo>
                  <a:cubicBezTo>
                    <a:pt x="196" y="26"/>
                    <a:pt x="195" y="26"/>
                    <a:pt x="193" y="26"/>
                  </a:cubicBezTo>
                  <a:cubicBezTo>
                    <a:pt x="191" y="27"/>
                    <a:pt x="190" y="27"/>
                    <a:pt x="188" y="28"/>
                  </a:cubicBezTo>
                  <a:cubicBezTo>
                    <a:pt x="188" y="28"/>
                    <a:pt x="188" y="28"/>
                    <a:pt x="188" y="28"/>
                  </a:cubicBezTo>
                  <a:cubicBezTo>
                    <a:pt x="186" y="29"/>
                    <a:pt x="185" y="28"/>
                    <a:pt x="184" y="26"/>
                  </a:cubicBezTo>
                  <a:cubicBezTo>
                    <a:pt x="184" y="26"/>
                    <a:pt x="184" y="25"/>
                    <a:pt x="184" y="25"/>
                  </a:cubicBezTo>
                  <a:cubicBezTo>
                    <a:pt x="184" y="23"/>
                    <a:pt x="184" y="23"/>
                    <a:pt x="184" y="23"/>
                  </a:cubicBezTo>
                  <a:cubicBezTo>
                    <a:pt x="184" y="22"/>
                    <a:pt x="184" y="21"/>
                    <a:pt x="184" y="20"/>
                  </a:cubicBezTo>
                  <a:cubicBezTo>
                    <a:pt x="184" y="20"/>
                    <a:pt x="183" y="19"/>
                    <a:pt x="183" y="18"/>
                  </a:cubicBezTo>
                  <a:cubicBezTo>
                    <a:pt x="183" y="18"/>
                    <a:pt x="182" y="17"/>
                    <a:pt x="182" y="16"/>
                  </a:cubicBezTo>
                  <a:cubicBezTo>
                    <a:pt x="182" y="16"/>
                    <a:pt x="181" y="15"/>
                    <a:pt x="180" y="15"/>
                  </a:cubicBezTo>
                  <a:cubicBezTo>
                    <a:pt x="180" y="14"/>
                    <a:pt x="179" y="14"/>
                    <a:pt x="179" y="13"/>
                  </a:cubicBezTo>
                  <a:cubicBezTo>
                    <a:pt x="178" y="13"/>
                    <a:pt x="177" y="12"/>
                    <a:pt x="177" y="12"/>
                  </a:cubicBezTo>
                  <a:cubicBezTo>
                    <a:pt x="174" y="11"/>
                    <a:pt x="174" y="11"/>
                    <a:pt x="174" y="11"/>
                  </a:cubicBezTo>
                  <a:cubicBezTo>
                    <a:pt x="172" y="11"/>
                    <a:pt x="172" y="11"/>
                    <a:pt x="172" y="11"/>
                  </a:cubicBezTo>
                  <a:cubicBezTo>
                    <a:pt x="170" y="10"/>
                    <a:pt x="170" y="10"/>
                    <a:pt x="170" y="10"/>
                  </a:cubicBezTo>
                  <a:cubicBezTo>
                    <a:pt x="167" y="11"/>
                    <a:pt x="167" y="11"/>
                    <a:pt x="167" y="11"/>
                  </a:cubicBezTo>
                  <a:cubicBezTo>
                    <a:pt x="165" y="11"/>
                    <a:pt x="165" y="11"/>
                    <a:pt x="165" y="11"/>
                  </a:cubicBezTo>
                  <a:cubicBezTo>
                    <a:pt x="162" y="12"/>
                    <a:pt x="162" y="12"/>
                    <a:pt x="162" y="12"/>
                  </a:cubicBezTo>
                  <a:cubicBezTo>
                    <a:pt x="160" y="13"/>
                    <a:pt x="160" y="13"/>
                    <a:pt x="160" y="13"/>
                  </a:cubicBezTo>
                  <a:cubicBezTo>
                    <a:pt x="158" y="14"/>
                    <a:pt x="158" y="14"/>
                    <a:pt x="158" y="14"/>
                  </a:cubicBezTo>
                  <a:cubicBezTo>
                    <a:pt x="156" y="16"/>
                    <a:pt x="156" y="16"/>
                    <a:pt x="156" y="16"/>
                  </a:cubicBezTo>
                  <a:cubicBezTo>
                    <a:pt x="156" y="16"/>
                    <a:pt x="156" y="16"/>
                    <a:pt x="156" y="16"/>
                  </a:cubicBezTo>
                  <a:cubicBezTo>
                    <a:pt x="156" y="17"/>
                    <a:pt x="155" y="17"/>
                    <a:pt x="154" y="16"/>
                  </a:cubicBezTo>
                  <a:cubicBezTo>
                    <a:pt x="154" y="16"/>
                    <a:pt x="154" y="16"/>
                    <a:pt x="154" y="16"/>
                  </a:cubicBezTo>
                  <a:cubicBezTo>
                    <a:pt x="152" y="12"/>
                    <a:pt x="152" y="12"/>
                    <a:pt x="152" y="12"/>
                  </a:cubicBezTo>
                  <a:cubicBezTo>
                    <a:pt x="152" y="11"/>
                    <a:pt x="151" y="10"/>
                    <a:pt x="151" y="9"/>
                  </a:cubicBezTo>
                  <a:cubicBezTo>
                    <a:pt x="150" y="8"/>
                    <a:pt x="149" y="7"/>
                    <a:pt x="148" y="6"/>
                  </a:cubicBezTo>
                  <a:cubicBezTo>
                    <a:pt x="148" y="6"/>
                    <a:pt x="146" y="5"/>
                    <a:pt x="146" y="4"/>
                  </a:cubicBezTo>
                  <a:cubicBezTo>
                    <a:pt x="144" y="4"/>
                    <a:pt x="143" y="4"/>
                    <a:pt x="142" y="3"/>
                  </a:cubicBezTo>
                  <a:cubicBezTo>
                    <a:pt x="141" y="3"/>
                    <a:pt x="140" y="3"/>
                    <a:pt x="139" y="3"/>
                  </a:cubicBezTo>
                  <a:cubicBezTo>
                    <a:pt x="137" y="3"/>
                    <a:pt x="136" y="3"/>
                    <a:pt x="135" y="3"/>
                  </a:cubicBezTo>
                  <a:cubicBezTo>
                    <a:pt x="134" y="4"/>
                    <a:pt x="132" y="4"/>
                    <a:pt x="131" y="4"/>
                  </a:cubicBezTo>
                  <a:cubicBezTo>
                    <a:pt x="130" y="5"/>
                    <a:pt x="129" y="5"/>
                    <a:pt x="128" y="6"/>
                  </a:cubicBezTo>
                  <a:cubicBezTo>
                    <a:pt x="127" y="6"/>
                    <a:pt x="125" y="7"/>
                    <a:pt x="124" y="7"/>
                  </a:cubicBezTo>
                  <a:cubicBezTo>
                    <a:pt x="123" y="8"/>
                    <a:pt x="122" y="9"/>
                    <a:pt x="121" y="9"/>
                  </a:cubicBezTo>
                  <a:cubicBezTo>
                    <a:pt x="118" y="12"/>
                    <a:pt x="118" y="12"/>
                    <a:pt x="118" y="12"/>
                  </a:cubicBezTo>
                  <a:cubicBezTo>
                    <a:pt x="116" y="15"/>
                    <a:pt x="116" y="15"/>
                    <a:pt x="116" y="15"/>
                  </a:cubicBezTo>
                  <a:cubicBezTo>
                    <a:pt x="114" y="18"/>
                    <a:pt x="114" y="18"/>
                    <a:pt x="114" y="18"/>
                  </a:cubicBezTo>
                  <a:cubicBezTo>
                    <a:pt x="112" y="21"/>
                    <a:pt x="112" y="21"/>
                    <a:pt x="112" y="21"/>
                  </a:cubicBezTo>
                  <a:cubicBezTo>
                    <a:pt x="111" y="24"/>
                    <a:pt x="111" y="24"/>
                    <a:pt x="111" y="24"/>
                  </a:cubicBezTo>
                  <a:cubicBezTo>
                    <a:pt x="110" y="25"/>
                    <a:pt x="109" y="25"/>
                    <a:pt x="109" y="25"/>
                  </a:cubicBezTo>
                  <a:cubicBezTo>
                    <a:pt x="108" y="25"/>
                    <a:pt x="108" y="25"/>
                    <a:pt x="108" y="25"/>
                  </a:cubicBezTo>
                  <a:cubicBezTo>
                    <a:pt x="108" y="25"/>
                    <a:pt x="108" y="25"/>
                    <a:pt x="108" y="25"/>
                  </a:cubicBezTo>
                  <a:cubicBezTo>
                    <a:pt x="107" y="24"/>
                    <a:pt x="107" y="24"/>
                    <a:pt x="106" y="23"/>
                  </a:cubicBezTo>
                  <a:cubicBezTo>
                    <a:pt x="105" y="23"/>
                    <a:pt x="104" y="23"/>
                    <a:pt x="102" y="22"/>
                  </a:cubicBezTo>
                  <a:cubicBezTo>
                    <a:pt x="101" y="22"/>
                    <a:pt x="100" y="22"/>
                    <a:pt x="99" y="22"/>
                  </a:cubicBezTo>
                  <a:cubicBezTo>
                    <a:pt x="99" y="22"/>
                    <a:pt x="98" y="22"/>
                    <a:pt x="98" y="22"/>
                  </a:cubicBezTo>
                  <a:cubicBezTo>
                    <a:pt x="98" y="22"/>
                    <a:pt x="97" y="22"/>
                    <a:pt x="97" y="23"/>
                  </a:cubicBezTo>
                  <a:cubicBezTo>
                    <a:pt x="96" y="23"/>
                    <a:pt x="96" y="23"/>
                    <a:pt x="96" y="23"/>
                  </a:cubicBezTo>
                  <a:cubicBezTo>
                    <a:pt x="96" y="23"/>
                    <a:pt x="96" y="23"/>
                    <a:pt x="96" y="23"/>
                  </a:cubicBezTo>
                  <a:cubicBezTo>
                    <a:pt x="96" y="23"/>
                    <a:pt x="96" y="23"/>
                    <a:pt x="96" y="23"/>
                  </a:cubicBezTo>
                  <a:cubicBezTo>
                    <a:pt x="95" y="23"/>
                    <a:pt x="95" y="24"/>
                    <a:pt x="95" y="24"/>
                  </a:cubicBezTo>
                  <a:cubicBezTo>
                    <a:pt x="94" y="25"/>
                    <a:pt x="94" y="25"/>
                    <a:pt x="94" y="25"/>
                  </a:cubicBezTo>
                  <a:cubicBezTo>
                    <a:pt x="94" y="25"/>
                    <a:pt x="93" y="26"/>
                    <a:pt x="93" y="26"/>
                  </a:cubicBezTo>
                  <a:cubicBezTo>
                    <a:pt x="93" y="27"/>
                    <a:pt x="92" y="29"/>
                    <a:pt x="92" y="30"/>
                  </a:cubicBezTo>
                  <a:cubicBezTo>
                    <a:pt x="91" y="31"/>
                    <a:pt x="91" y="32"/>
                    <a:pt x="90" y="33"/>
                  </a:cubicBezTo>
                  <a:cubicBezTo>
                    <a:pt x="89" y="34"/>
                    <a:pt x="88" y="35"/>
                    <a:pt x="87" y="34"/>
                  </a:cubicBezTo>
                  <a:cubicBezTo>
                    <a:pt x="86" y="34"/>
                    <a:pt x="86" y="34"/>
                    <a:pt x="86" y="34"/>
                  </a:cubicBezTo>
                  <a:cubicBezTo>
                    <a:pt x="83" y="32"/>
                    <a:pt x="83" y="32"/>
                    <a:pt x="83" y="32"/>
                  </a:cubicBezTo>
                  <a:cubicBezTo>
                    <a:pt x="79" y="31"/>
                    <a:pt x="79" y="31"/>
                    <a:pt x="79" y="31"/>
                  </a:cubicBezTo>
                  <a:cubicBezTo>
                    <a:pt x="76" y="30"/>
                    <a:pt x="76" y="30"/>
                    <a:pt x="76" y="30"/>
                  </a:cubicBezTo>
                  <a:cubicBezTo>
                    <a:pt x="72" y="30"/>
                    <a:pt x="72" y="30"/>
                    <a:pt x="72" y="30"/>
                  </a:cubicBezTo>
                  <a:cubicBezTo>
                    <a:pt x="69" y="30"/>
                    <a:pt x="69" y="30"/>
                    <a:pt x="69" y="30"/>
                  </a:cubicBezTo>
                  <a:cubicBezTo>
                    <a:pt x="68" y="30"/>
                    <a:pt x="67" y="31"/>
                    <a:pt x="66" y="31"/>
                  </a:cubicBezTo>
                  <a:cubicBezTo>
                    <a:pt x="65" y="32"/>
                    <a:pt x="64" y="32"/>
                    <a:pt x="63" y="32"/>
                  </a:cubicBezTo>
                  <a:cubicBezTo>
                    <a:pt x="60" y="35"/>
                    <a:pt x="60" y="35"/>
                    <a:pt x="60" y="35"/>
                  </a:cubicBezTo>
                  <a:cubicBezTo>
                    <a:pt x="59" y="36"/>
                    <a:pt x="59" y="37"/>
                    <a:pt x="58" y="38"/>
                  </a:cubicBezTo>
                  <a:cubicBezTo>
                    <a:pt x="57" y="39"/>
                    <a:pt x="57" y="40"/>
                    <a:pt x="56" y="41"/>
                  </a:cubicBezTo>
                  <a:cubicBezTo>
                    <a:pt x="56" y="42"/>
                    <a:pt x="55" y="43"/>
                    <a:pt x="55" y="44"/>
                  </a:cubicBezTo>
                  <a:cubicBezTo>
                    <a:pt x="54" y="45"/>
                    <a:pt x="54" y="46"/>
                    <a:pt x="54" y="47"/>
                  </a:cubicBezTo>
                  <a:cubicBezTo>
                    <a:pt x="54" y="51"/>
                    <a:pt x="54" y="51"/>
                    <a:pt x="54" y="51"/>
                  </a:cubicBezTo>
                  <a:cubicBezTo>
                    <a:pt x="54" y="55"/>
                    <a:pt x="54" y="55"/>
                    <a:pt x="54" y="55"/>
                  </a:cubicBezTo>
                  <a:cubicBezTo>
                    <a:pt x="54" y="58"/>
                    <a:pt x="53" y="61"/>
                    <a:pt x="53" y="63"/>
                  </a:cubicBezTo>
                  <a:cubicBezTo>
                    <a:pt x="53" y="65"/>
                    <a:pt x="52" y="67"/>
                    <a:pt x="50" y="67"/>
                  </a:cubicBezTo>
                  <a:cubicBezTo>
                    <a:pt x="49" y="67"/>
                    <a:pt x="49" y="67"/>
                    <a:pt x="49" y="67"/>
                  </a:cubicBezTo>
                  <a:cubicBezTo>
                    <a:pt x="49" y="66"/>
                    <a:pt x="49" y="66"/>
                    <a:pt x="49" y="66"/>
                  </a:cubicBezTo>
                  <a:cubicBezTo>
                    <a:pt x="48" y="66"/>
                    <a:pt x="47" y="66"/>
                    <a:pt x="46" y="66"/>
                  </a:cubicBezTo>
                  <a:cubicBezTo>
                    <a:pt x="45" y="66"/>
                    <a:pt x="45" y="66"/>
                    <a:pt x="45" y="66"/>
                  </a:cubicBezTo>
                  <a:cubicBezTo>
                    <a:pt x="44" y="66"/>
                    <a:pt x="44" y="66"/>
                    <a:pt x="43" y="66"/>
                  </a:cubicBezTo>
                  <a:cubicBezTo>
                    <a:pt x="42" y="66"/>
                    <a:pt x="42" y="66"/>
                    <a:pt x="41" y="66"/>
                  </a:cubicBezTo>
                  <a:cubicBezTo>
                    <a:pt x="40" y="67"/>
                    <a:pt x="40" y="67"/>
                    <a:pt x="40" y="67"/>
                  </a:cubicBezTo>
                  <a:cubicBezTo>
                    <a:pt x="40" y="67"/>
                    <a:pt x="40" y="67"/>
                    <a:pt x="40" y="67"/>
                  </a:cubicBezTo>
                  <a:cubicBezTo>
                    <a:pt x="39" y="68"/>
                    <a:pt x="39" y="68"/>
                    <a:pt x="39" y="69"/>
                  </a:cubicBezTo>
                  <a:cubicBezTo>
                    <a:pt x="38" y="70"/>
                    <a:pt x="38" y="71"/>
                    <a:pt x="38" y="72"/>
                  </a:cubicBezTo>
                  <a:cubicBezTo>
                    <a:pt x="38" y="74"/>
                    <a:pt x="38" y="76"/>
                    <a:pt x="38" y="78"/>
                  </a:cubicBezTo>
                  <a:cubicBezTo>
                    <a:pt x="38" y="78"/>
                    <a:pt x="38" y="78"/>
                    <a:pt x="38" y="78"/>
                  </a:cubicBezTo>
                  <a:cubicBezTo>
                    <a:pt x="38" y="80"/>
                    <a:pt x="37" y="81"/>
                    <a:pt x="36" y="82"/>
                  </a:cubicBezTo>
                  <a:cubicBezTo>
                    <a:pt x="35" y="82"/>
                    <a:pt x="34" y="82"/>
                    <a:pt x="34" y="81"/>
                  </a:cubicBezTo>
                  <a:cubicBezTo>
                    <a:pt x="29" y="79"/>
                    <a:pt x="24" y="78"/>
                    <a:pt x="19" y="78"/>
                  </a:cubicBezTo>
                  <a:cubicBezTo>
                    <a:pt x="18" y="78"/>
                    <a:pt x="17" y="78"/>
                    <a:pt x="16" y="78"/>
                  </a:cubicBezTo>
                  <a:cubicBezTo>
                    <a:pt x="15" y="78"/>
                    <a:pt x="14" y="78"/>
                    <a:pt x="12" y="79"/>
                  </a:cubicBezTo>
                  <a:cubicBezTo>
                    <a:pt x="11" y="80"/>
                    <a:pt x="11" y="80"/>
                    <a:pt x="11" y="80"/>
                  </a:cubicBezTo>
                  <a:cubicBezTo>
                    <a:pt x="9" y="81"/>
                    <a:pt x="9" y="81"/>
                    <a:pt x="9" y="81"/>
                  </a:cubicBezTo>
                  <a:cubicBezTo>
                    <a:pt x="8" y="82"/>
                    <a:pt x="8" y="82"/>
                    <a:pt x="8" y="82"/>
                  </a:cubicBezTo>
                  <a:cubicBezTo>
                    <a:pt x="8" y="82"/>
                    <a:pt x="7" y="83"/>
                    <a:pt x="7" y="83"/>
                  </a:cubicBezTo>
                  <a:cubicBezTo>
                    <a:pt x="6" y="84"/>
                    <a:pt x="6" y="85"/>
                    <a:pt x="5" y="86"/>
                  </a:cubicBezTo>
                  <a:cubicBezTo>
                    <a:pt x="5" y="87"/>
                    <a:pt x="4" y="89"/>
                    <a:pt x="4" y="90"/>
                  </a:cubicBezTo>
                  <a:cubicBezTo>
                    <a:pt x="4" y="93"/>
                    <a:pt x="3" y="95"/>
                    <a:pt x="3" y="98"/>
                  </a:cubicBezTo>
                  <a:cubicBezTo>
                    <a:pt x="3" y="99"/>
                    <a:pt x="3" y="100"/>
                    <a:pt x="4" y="102"/>
                  </a:cubicBezTo>
                  <a:cubicBezTo>
                    <a:pt x="4" y="103"/>
                    <a:pt x="4" y="104"/>
                    <a:pt x="4" y="105"/>
                  </a:cubicBezTo>
                  <a:cubicBezTo>
                    <a:pt x="5" y="106"/>
                    <a:pt x="5" y="107"/>
                    <a:pt x="5" y="107"/>
                  </a:cubicBezTo>
                  <a:cubicBezTo>
                    <a:pt x="6" y="108"/>
                    <a:pt x="6" y="108"/>
                    <a:pt x="6" y="108"/>
                  </a:cubicBezTo>
                  <a:cubicBezTo>
                    <a:pt x="7" y="109"/>
                    <a:pt x="7" y="109"/>
                    <a:pt x="8" y="109"/>
                  </a:cubicBezTo>
                  <a:cubicBezTo>
                    <a:pt x="8" y="110"/>
                    <a:pt x="9" y="110"/>
                    <a:pt x="10" y="110"/>
                  </a:cubicBezTo>
                  <a:cubicBezTo>
                    <a:pt x="10" y="110"/>
                    <a:pt x="10" y="110"/>
                    <a:pt x="10" y="110"/>
                  </a:cubicBezTo>
                  <a:cubicBezTo>
                    <a:pt x="10" y="110"/>
                    <a:pt x="10" y="110"/>
                    <a:pt x="10" y="110"/>
                  </a:cubicBezTo>
                  <a:cubicBezTo>
                    <a:pt x="10" y="111"/>
                    <a:pt x="10" y="111"/>
                    <a:pt x="10" y="111"/>
                  </a:cubicBezTo>
                </a:path>
              </a:pathLst>
            </a:custGeom>
            <a:grpFill/>
            <a:ln w="9525">
              <a:noFill/>
              <a:round/>
            </a:ln>
          </p:spPr>
          <p:txBody>
            <a:bodyPr vert="horz" wrap="square" lIns="121920" tIns="60960" rIns="121920" bIns="60960" numCol="1" anchor="t" anchorCtr="0" compatLnSpc="1"/>
            <a:lstStyle/>
            <a:p>
              <a:endParaRPr lang="en-US" sz="2400"/>
            </a:p>
          </p:txBody>
        </p:sp>
        <p:sp>
          <p:nvSpPr>
            <p:cNvPr id="94" name="Freeform 118"/>
            <p:cNvSpPr/>
            <p:nvPr/>
          </p:nvSpPr>
          <p:spPr bwMode="auto">
            <a:xfrm>
              <a:off x="4451350" y="4006851"/>
              <a:ext cx="431800" cy="247650"/>
            </a:xfrm>
            <a:custGeom>
              <a:avLst/>
              <a:gdLst/>
              <a:ahLst/>
              <a:cxnLst>
                <a:cxn ang="0">
                  <a:pos x="0" y="140"/>
                </a:cxn>
                <a:cxn ang="0">
                  <a:pos x="11" y="130"/>
                </a:cxn>
                <a:cxn ang="0">
                  <a:pos x="1" y="113"/>
                </a:cxn>
                <a:cxn ang="0">
                  <a:pos x="2" y="108"/>
                </a:cxn>
                <a:cxn ang="0">
                  <a:pos x="26" y="103"/>
                </a:cxn>
                <a:cxn ang="0">
                  <a:pos x="24" y="84"/>
                </a:cxn>
                <a:cxn ang="0">
                  <a:pos x="37" y="86"/>
                </a:cxn>
                <a:cxn ang="0">
                  <a:pos x="28" y="65"/>
                </a:cxn>
                <a:cxn ang="0">
                  <a:pos x="44" y="51"/>
                </a:cxn>
                <a:cxn ang="0">
                  <a:pos x="60" y="47"/>
                </a:cxn>
                <a:cxn ang="0">
                  <a:pos x="77" y="30"/>
                </a:cxn>
                <a:cxn ang="0">
                  <a:pos x="87" y="36"/>
                </a:cxn>
                <a:cxn ang="0">
                  <a:pos x="101" y="26"/>
                </a:cxn>
                <a:cxn ang="0">
                  <a:pos x="114" y="34"/>
                </a:cxn>
                <a:cxn ang="0">
                  <a:pos x="114" y="31"/>
                </a:cxn>
                <a:cxn ang="0">
                  <a:pos x="132" y="23"/>
                </a:cxn>
                <a:cxn ang="0">
                  <a:pos x="139" y="35"/>
                </a:cxn>
                <a:cxn ang="0">
                  <a:pos x="143" y="14"/>
                </a:cxn>
                <a:cxn ang="0">
                  <a:pos x="157" y="2"/>
                </a:cxn>
                <a:cxn ang="0">
                  <a:pos x="179" y="11"/>
                </a:cxn>
                <a:cxn ang="0">
                  <a:pos x="179" y="9"/>
                </a:cxn>
                <a:cxn ang="0">
                  <a:pos x="198" y="9"/>
                </a:cxn>
                <a:cxn ang="0">
                  <a:pos x="208" y="23"/>
                </a:cxn>
                <a:cxn ang="0">
                  <a:pos x="211" y="7"/>
                </a:cxn>
                <a:cxn ang="0">
                  <a:pos x="227" y="8"/>
                </a:cxn>
                <a:cxn ang="0">
                  <a:pos x="238" y="25"/>
                </a:cxn>
                <a:cxn ang="0">
                  <a:pos x="251" y="24"/>
                </a:cxn>
                <a:cxn ang="0">
                  <a:pos x="258" y="39"/>
                </a:cxn>
                <a:cxn ang="0">
                  <a:pos x="246" y="25"/>
                </a:cxn>
                <a:cxn ang="0">
                  <a:pos x="238" y="31"/>
                </a:cxn>
                <a:cxn ang="0">
                  <a:pos x="220" y="12"/>
                </a:cxn>
                <a:cxn ang="0">
                  <a:pos x="214" y="13"/>
                </a:cxn>
                <a:cxn ang="0">
                  <a:pos x="204" y="28"/>
                </a:cxn>
                <a:cxn ang="0">
                  <a:pos x="197" y="18"/>
                </a:cxn>
                <a:cxn ang="0">
                  <a:pos x="187" y="14"/>
                </a:cxn>
                <a:cxn ang="0">
                  <a:pos x="180" y="22"/>
                </a:cxn>
                <a:cxn ang="0">
                  <a:pos x="166" y="9"/>
                </a:cxn>
                <a:cxn ang="0">
                  <a:pos x="153" y="14"/>
                </a:cxn>
                <a:cxn ang="0">
                  <a:pos x="147" y="24"/>
                </a:cxn>
                <a:cxn ang="0">
                  <a:pos x="139" y="37"/>
                </a:cxn>
                <a:cxn ang="0">
                  <a:pos x="129" y="29"/>
                </a:cxn>
                <a:cxn ang="0">
                  <a:pos x="118" y="34"/>
                </a:cxn>
                <a:cxn ang="0">
                  <a:pos x="111" y="41"/>
                </a:cxn>
                <a:cxn ang="0">
                  <a:pos x="105" y="31"/>
                </a:cxn>
                <a:cxn ang="0">
                  <a:pos x="92" y="34"/>
                </a:cxn>
                <a:cxn ang="0">
                  <a:pos x="84" y="37"/>
                </a:cxn>
                <a:cxn ang="0">
                  <a:pos x="68" y="34"/>
                </a:cxn>
                <a:cxn ang="0">
                  <a:pos x="61" y="61"/>
                </a:cxn>
                <a:cxn ang="0">
                  <a:pos x="42" y="57"/>
                </a:cxn>
                <a:cxn ang="0">
                  <a:pos x="34" y="70"/>
                </a:cxn>
                <a:cxn ang="0">
                  <a:pos x="32" y="91"/>
                </a:cxn>
                <a:cxn ang="0">
                  <a:pos x="29" y="89"/>
                </a:cxn>
                <a:cxn ang="0">
                  <a:pos x="27" y="105"/>
                </a:cxn>
                <a:cxn ang="0">
                  <a:pos x="7" y="109"/>
                </a:cxn>
                <a:cxn ang="0">
                  <a:pos x="6" y="111"/>
                </a:cxn>
                <a:cxn ang="0">
                  <a:pos x="7" y="121"/>
                </a:cxn>
                <a:cxn ang="0">
                  <a:pos x="8" y="133"/>
                </a:cxn>
                <a:cxn ang="0">
                  <a:pos x="2" y="141"/>
                </a:cxn>
                <a:cxn ang="0">
                  <a:pos x="5" y="148"/>
                </a:cxn>
              </a:cxnLst>
              <a:rect l="0" t="0" r="r" b="b"/>
              <a:pathLst>
                <a:path w="259" h="148">
                  <a:moveTo>
                    <a:pt x="5" y="148"/>
                  </a:moveTo>
                  <a:cubicBezTo>
                    <a:pt x="4" y="147"/>
                    <a:pt x="3" y="147"/>
                    <a:pt x="2" y="146"/>
                  </a:cubicBezTo>
                  <a:cubicBezTo>
                    <a:pt x="2" y="146"/>
                    <a:pt x="1" y="145"/>
                    <a:pt x="1" y="145"/>
                  </a:cubicBezTo>
                  <a:cubicBezTo>
                    <a:pt x="1" y="144"/>
                    <a:pt x="1" y="144"/>
                    <a:pt x="0" y="143"/>
                  </a:cubicBezTo>
                  <a:cubicBezTo>
                    <a:pt x="0" y="143"/>
                    <a:pt x="0" y="142"/>
                    <a:pt x="0" y="142"/>
                  </a:cubicBezTo>
                  <a:cubicBezTo>
                    <a:pt x="0" y="141"/>
                    <a:pt x="0" y="141"/>
                    <a:pt x="0" y="140"/>
                  </a:cubicBezTo>
                  <a:cubicBezTo>
                    <a:pt x="0" y="139"/>
                    <a:pt x="0" y="138"/>
                    <a:pt x="0" y="137"/>
                  </a:cubicBezTo>
                  <a:cubicBezTo>
                    <a:pt x="0" y="136"/>
                    <a:pt x="1" y="135"/>
                    <a:pt x="2" y="134"/>
                  </a:cubicBezTo>
                  <a:cubicBezTo>
                    <a:pt x="2" y="133"/>
                    <a:pt x="3" y="132"/>
                    <a:pt x="4" y="131"/>
                  </a:cubicBezTo>
                  <a:cubicBezTo>
                    <a:pt x="5" y="131"/>
                    <a:pt x="5" y="131"/>
                    <a:pt x="6" y="131"/>
                  </a:cubicBezTo>
                  <a:cubicBezTo>
                    <a:pt x="6" y="130"/>
                    <a:pt x="7" y="130"/>
                    <a:pt x="7" y="130"/>
                  </a:cubicBezTo>
                  <a:cubicBezTo>
                    <a:pt x="9" y="130"/>
                    <a:pt x="10" y="130"/>
                    <a:pt x="11" y="130"/>
                  </a:cubicBezTo>
                  <a:cubicBezTo>
                    <a:pt x="9" y="133"/>
                    <a:pt x="9" y="133"/>
                    <a:pt x="9" y="133"/>
                  </a:cubicBezTo>
                  <a:cubicBezTo>
                    <a:pt x="8" y="131"/>
                    <a:pt x="7" y="130"/>
                    <a:pt x="6" y="128"/>
                  </a:cubicBezTo>
                  <a:cubicBezTo>
                    <a:pt x="4" y="126"/>
                    <a:pt x="3" y="124"/>
                    <a:pt x="3" y="122"/>
                  </a:cubicBezTo>
                  <a:cubicBezTo>
                    <a:pt x="2" y="121"/>
                    <a:pt x="2" y="120"/>
                    <a:pt x="2" y="119"/>
                  </a:cubicBezTo>
                  <a:cubicBezTo>
                    <a:pt x="1" y="118"/>
                    <a:pt x="1" y="117"/>
                    <a:pt x="1" y="116"/>
                  </a:cubicBezTo>
                  <a:cubicBezTo>
                    <a:pt x="1" y="115"/>
                    <a:pt x="1" y="114"/>
                    <a:pt x="1" y="113"/>
                  </a:cubicBezTo>
                  <a:cubicBezTo>
                    <a:pt x="0" y="112"/>
                    <a:pt x="1" y="110"/>
                    <a:pt x="1" y="109"/>
                  </a:cubicBezTo>
                  <a:cubicBezTo>
                    <a:pt x="1" y="108"/>
                    <a:pt x="1" y="108"/>
                    <a:pt x="1" y="108"/>
                  </a:cubicBezTo>
                  <a:cubicBezTo>
                    <a:pt x="1" y="108"/>
                    <a:pt x="1" y="108"/>
                    <a:pt x="1" y="108"/>
                  </a:cubicBezTo>
                  <a:cubicBezTo>
                    <a:pt x="1" y="108"/>
                    <a:pt x="1" y="108"/>
                    <a:pt x="1" y="108"/>
                  </a:cubicBezTo>
                  <a:cubicBezTo>
                    <a:pt x="2" y="108"/>
                    <a:pt x="2" y="108"/>
                    <a:pt x="2" y="108"/>
                  </a:cubicBezTo>
                  <a:cubicBezTo>
                    <a:pt x="2" y="108"/>
                    <a:pt x="2" y="108"/>
                    <a:pt x="2" y="108"/>
                  </a:cubicBezTo>
                  <a:cubicBezTo>
                    <a:pt x="2" y="108"/>
                    <a:pt x="2" y="108"/>
                    <a:pt x="2" y="108"/>
                  </a:cubicBezTo>
                  <a:cubicBezTo>
                    <a:pt x="2" y="107"/>
                    <a:pt x="2" y="107"/>
                    <a:pt x="2" y="107"/>
                  </a:cubicBezTo>
                  <a:cubicBezTo>
                    <a:pt x="2" y="107"/>
                    <a:pt x="3" y="106"/>
                    <a:pt x="3" y="106"/>
                  </a:cubicBezTo>
                  <a:cubicBezTo>
                    <a:pt x="4" y="104"/>
                    <a:pt x="5" y="104"/>
                    <a:pt x="6" y="103"/>
                  </a:cubicBezTo>
                  <a:cubicBezTo>
                    <a:pt x="8" y="102"/>
                    <a:pt x="10" y="101"/>
                    <a:pt x="13" y="100"/>
                  </a:cubicBezTo>
                  <a:cubicBezTo>
                    <a:pt x="17" y="100"/>
                    <a:pt x="22" y="101"/>
                    <a:pt x="26" y="103"/>
                  </a:cubicBezTo>
                  <a:cubicBezTo>
                    <a:pt x="21" y="107"/>
                    <a:pt x="21" y="107"/>
                    <a:pt x="21" y="107"/>
                  </a:cubicBezTo>
                  <a:cubicBezTo>
                    <a:pt x="20" y="104"/>
                    <a:pt x="20" y="102"/>
                    <a:pt x="20" y="99"/>
                  </a:cubicBezTo>
                  <a:cubicBezTo>
                    <a:pt x="20" y="98"/>
                    <a:pt x="20" y="96"/>
                    <a:pt x="20" y="95"/>
                  </a:cubicBezTo>
                  <a:cubicBezTo>
                    <a:pt x="20" y="94"/>
                    <a:pt x="20" y="92"/>
                    <a:pt x="20" y="91"/>
                  </a:cubicBezTo>
                  <a:cubicBezTo>
                    <a:pt x="21" y="89"/>
                    <a:pt x="21" y="88"/>
                    <a:pt x="22" y="86"/>
                  </a:cubicBezTo>
                  <a:cubicBezTo>
                    <a:pt x="22" y="86"/>
                    <a:pt x="23" y="85"/>
                    <a:pt x="24" y="84"/>
                  </a:cubicBezTo>
                  <a:cubicBezTo>
                    <a:pt x="24" y="83"/>
                    <a:pt x="26" y="83"/>
                    <a:pt x="27" y="82"/>
                  </a:cubicBezTo>
                  <a:cubicBezTo>
                    <a:pt x="28" y="82"/>
                    <a:pt x="29" y="82"/>
                    <a:pt x="30" y="82"/>
                  </a:cubicBezTo>
                  <a:cubicBezTo>
                    <a:pt x="31" y="82"/>
                    <a:pt x="31" y="82"/>
                    <a:pt x="32" y="83"/>
                  </a:cubicBezTo>
                  <a:cubicBezTo>
                    <a:pt x="33" y="83"/>
                    <a:pt x="33" y="83"/>
                    <a:pt x="33" y="83"/>
                  </a:cubicBezTo>
                  <a:cubicBezTo>
                    <a:pt x="34" y="83"/>
                    <a:pt x="34" y="84"/>
                    <a:pt x="35" y="84"/>
                  </a:cubicBezTo>
                  <a:cubicBezTo>
                    <a:pt x="37" y="86"/>
                    <a:pt x="37" y="86"/>
                    <a:pt x="37" y="86"/>
                  </a:cubicBezTo>
                  <a:cubicBezTo>
                    <a:pt x="31" y="88"/>
                    <a:pt x="31" y="88"/>
                    <a:pt x="31" y="88"/>
                  </a:cubicBezTo>
                  <a:cubicBezTo>
                    <a:pt x="31" y="87"/>
                    <a:pt x="30" y="86"/>
                    <a:pt x="30" y="85"/>
                  </a:cubicBezTo>
                  <a:cubicBezTo>
                    <a:pt x="30" y="84"/>
                    <a:pt x="30" y="83"/>
                    <a:pt x="30" y="82"/>
                  </a:cubicBezTo>
                  <a:cubicBezTo>
                    <a:pt x="29" y="79"/>
                    <a:pt x="28" y="77"/>
                    <a:pt x="28" y="74"/>
                  </a:cubicBezTo>
                  <a:cubicBezTo>
                    <a:pt x="27" y="72"/>
                    <a:pt x="28" y="71"/>
                    <a:pt x="27" y="69"/>
                  </a:cubicBezTo>
                  <a:cubicBezTo>
                    <a:pt x="28" y="68"/>
                    <a:pt x="28" y="66"/>
                    <a:pt x="28" y="65"/>
                  </a:cubicBezTo>
                  <a:cubicBezTo>
                    <a:pt x="29" y="63"/>
                    <a:pt x="29" y="62"/>
                    <a:pt x="30" y="61"/>
                  </a:cubicBezTo>
                  <a:cubicBezTo>
                    <a:pt x="31" y="59"/>
                    <a:pt x="31" y="59"/>
                    <a:pt x="31" y="59"/>
                  </a:cubicBezTo>
                  <a:cubicBezTo>
                    <a:pt x="32" y="58"/>
                    <a:pt x="32" y="58"/>
                    <a:pt x="33" y="57"/>
                  </a:cubicBezTo>
                  <a:cubicBezTo>
                    <a:pt x="34" y="56"/>
                    <a:pt x="35" y="55"/>
                    <a:pt x="36" y="54"/>
                  </a:cubicBezTo>
                  <a:cubicBezTo>
                    <a:pt x="37" y="53"/>
                    <a:pt x="39" y="52"/>
                    <a:pt x="40" y="52"/>
                  </a:cubicBezTo>
                  <a:cubicBezTo>
                    <a:pt x="41" y="51"/>
                    <a:pt x="43" y="51"/>
                    <a:pt x="44" y="51"/>
                  </a:cubicBezTo>
                  <a:cubicBezTo>
                    <a:pt x="46" y="51"/>
                    <a:pt x="47" y="51"/>
                    <a:pt x="49" y="51"/>
                  </a:cubicBezTo>
                  <a:cubicBezTo>
                    <a:pt x="52" y="51"/>
                    <a:pt x="54" y="52"/>
                    <a:pt x="57" y="53"/>
                  </a:cubicBezTo>
                  <a:cubicBezTo>
                    <a:pt x="58" y="54"/>
                    <a:pt x="59" y="55"/>
                    <a:pt x="60" y="56"/>
                  </a:cubicBezTo>
                  <a:cubicBezTo>
                    <a:pt x="61" y="57"/>
                    <a:pt x="62" y="58"/>
                    <a:pt x="63" y="59"/>
                  </a:cubicBezTo>
                  <a:cubicBezTo>
                    <a:pt x="60" y="60"/>
                    <a:pt x="60" y="60"/>
                    <a:pt x="60" y="60"/>
                  </a:cubicBezTo>
                  <a:cubicBezTo>
                    <a:pt x="61" y="56"/>
                    <a:pt x="60" y="51"/>
                    <a:pt x="60" y="47"/>
                  </a:cubicBezTo>
                  <a:cubicBezTo>
                    <a:pt x="60" y="45"/>
                    <a:pt x="60" y="42"/>
                    <a:pt x="60" y="40"/>
                  </a:cubicBezTo>
                  <a:cubicBezTo>
                    <a:pt x="61" y="38"/>
                    <a:pt x="62" y="36"/>
                    <a:pt x="64" y="34"/>
                  </a:cubicBezTo>
                  <a:cubicBezTo>
                    <a:pt x="65" y="33"/>
                    <a:pt x="66" y="33"/>
                    <a:pt x="67" y="32"/>
                  </a:cubicBezTo>
                  <a:cubicBezTo>
                    <a:pt x="68" y="31"/>
                    <a:pt x="69" y="31"/>
                    <a:pt x="70" y="30"/>
                  </a:cubicBezTo>
                  <a:cubicBezTo>
                    <a:pt x="71" y="30"/>
                    <a:pt x="72" y="30"/>
                    <a:pt x="74" y="30"/>
                  </a:cubicBezTo>
                  <a:cubicBezTo>
                    <a:pt x="75" y="30"/>
                    <a:pt x="76" y="30"/>
                    <a:pt x="77" y="30"/>
                  </a:cubicBezTo>
                  <a:cubicBezTo>
                    <a:pt x="78" y="30"/>
                    <a:pt x="79" y="31"/>
                    <a:pt x="80" y="31"/>
                  </a:cubicBezTo>
                  <a:cubicBezTo>
                    <a:pt x="81" y="32"/>
                    <a:pt x="82" y="32"/>
                    <a:pt x="83" y="33"/>
                  </a:cubicBezTo>
                  <a:cubicBezTo>
                    <a:pt x="86" y="35"/>
                    <a:pt x="86" y="35"/>
                    <a:pt x="86" y="35"/>
                  </a:cubicBezTo>
                  <a:cubicBezTo>
                    <a:pt x="88" y="38"/>
                    <a:pt x="88" y="38"/>
                    <a:pt x="88" y="38"/>
                  </a:cubicBezTo>
                  <a:cubicBezTo>
                    <a:pt x="86" y="39"/>
                    <a:pt x="86" y="39"/>
                    <a:pt x="86" y="39"/>
                  </a:cubicBezTo>
                  <a:cubicBezTo>
                    <a:pt x="87" y="36"/>
                    <a:pt x="87" y="36"/>
                    <a:pt x="87" y="36"/>
                  </a:cubicBezTo>
                  <a:cubicBezTo>
                    <a:pt x="87" y="35"/>
                    <a:pt x="87" y="35"/>
                    <a:pt x="88" y="34"/>
                  </a:cubicBezTo>
                  <a:cubicBezTo>
                    <a:pt x="88" y="33"/>
                    <a:pt x="89" y="33"/>
                    <a:pt x="89" y="32"/>
                  </a:cubicBezTo>
                  <a:cubicBezTo>
                    <a:pt x="90" y="31"/>
                    <a:pt x="91" y="31"/>
                    <a:pt x="91" y="30"/>
                  </a:cubicBezTo>
                  <a:cubicBezTo>
                    <a:pt x="92" y="29"/>
                    <a:pt x="93" y="29"/>
                    <a:pt x="93" y="28"/>
                  </a:cubicBezTo>
                  <a:cubicBezTo>
                    <a:pt x="94" y="28"/>
                    <a:pt x="95" y="28"/>
                    <a:pt x="96" y="27"/>
                  </a:cubicBezTo>
                  <a:cubicBezTo>
                    <a:pt x="97" y="27"/>
                    <a:pt x="99" y="26"/>
                    <a:pt x="101" y="26"/>
                  </a:cubicBezTo>
                  <a:cubicBezTo>
                    <a:pt x="102" y="26"/>
                    <a:pt x="103" y="26"/>
                    <a:pt x="104" y="26"/>
                  </a:cubicBezTo>
                  <a:cubicBezTo>
                    <a:pt x="105" y="27"/>
                    <a:pt x="106" y="27"/>
                    <a:pt x="106" y="27"/>
                  </a:cubicBezTo>
                  <a:cubicBezTo>
                    <a:pt x="107" y="27"/>
                    <a:pt x="108" y="28"/>
                    <a:pt x="109" y="28"/>
                  </a:cubicBezTo>
                  <a:cubicBezTo>
                    <a:pt x="110" y="29"/>
                    <a:pt x="110" y="29"/>
                    <a:pt x="111" y="30"/>
                  </a:cubicBezTo>
                  <a:cubicBezTo>
                    <a:pt x="112" y="31"/>
                    <a:pt x="112" y="31"/>
                    <a:pt x="113" y="32"/>
                  </a:cubicBezTo>
                  <a:cubicBezTo>
                    <a:pt x="113" y="33"/>
                    <a:pt x="114" y="34"/>
                    <a:pt x="114" y="34"/>
                  </a:cubicBezTo>
                  <a:cubicBezTo>
                    <a:pt x="115" y="35"/>
                    <a:pt x="115" y="36"/>
                    <a:pt x="115" y="37"/>
                  </a:cubicBezTo>
                  <a:cubicBezTo>
                    <a:pt x="116" y="39"/>
                    <a:pt x="116" y="39"/>
                    <a:pt x="116" y="39"/>
                  </a:cubicBezTo>
                  <a:cubicBezTo>
                    <a:pt x="111" y="40"/>
                    <a:pt x="111" y="40"/>
                    <a:pt x="111" y="40"/>
                  </a:cubicBezTo>
                  <a:cubicBezTo>
                    <a:pt x="112" y="37"/>
                    <a:pt x="112" y="37"/>
                    <a:pt x="112" y="37"/>
                  </a:cubicBezTo>
                  <a:cubicBezTo>
                    <a:pt x="112" y="36"/>
                    <a:pt x="112" y="35"/>
                    <a:pt x="112" y="34"/>
                  </a:cubicBezTo>
                  <a:cubicBezTo>
                    <a:pt x="113" y="33"/>
                    <a:pt x="113" y="32"/>
                    <a:pt x="114" y="31"/>
                  </a:cubicBezTo>
                  <a:cubicBezTo>
                    <a:pt x="114" y="30"/>
                    <a:pt x="115" y="30"/>
                    <a:pt x="115" y="29"/>
                  </a:cubicBezTo>
                  <a:cubicBezTo>
                    <a:pt x="117" y="27"/>
                    <a:pt x="118" y="26"/>
                    <a:pt x="120" y="25"/>
                  </a:cubicBezTo>
                  <a:cubicBezTo>
                    <a:pt x="121" y="25"/>
                    <a:pt x="122" y="24"/>
                    <a:pt x="123" y="24"/>
                  </a:cubicBezTo>
                  <a:cubicBezTo>
                    <a:pt x="124" y="24"/>
                    <a:pt x="125" y="23"/>
                    <a:pt x="126" y="23"/>
                  </a:cubicBezTo>
                  <a:cubicBezTo>
                    <a:pt x="127" y="23"/>
                    <a:pt x="128" y="23"/>
                    <a:pt x="129" y="23"/>
                  </a:cubicBezTo>
                  <a:cubicBezTo>
                    <a:pt x="130" y="23"/>
                    <a:pt x="131" y="23"/>
                    <a:pt x="132" y="23"/>
                  </a:cubicBezTo>
                  <a:cubicBezTo>
                    <a:pt x="134" y="23"/>
                    <a:pt x="136" y="24"/>
                    <a:pt x="137" y="25"/>
                  </a:cubicBezTo>
                  <a:cubicBezTo>
                    <a:pt x="138" y="25"/>
                    <a:pt x="139" y="26"/>
                    <a:pt x="140" y="27"/>
                  </a:cubicBezTo>
                  <a:cubicBezTo>
                    <a:pt x="141" y="27"/>
                    <a:pt x="142" y="28"/>
                    <a:pt x="142" y="29"/>
                  </a:cubicBezTo>
                  <a:cubicBezTo>
                    <a:pt x="143" y="29"/>
                    <a:pt x="144" y="30"/>
                    <a:pt x="144" y="31"/>
                  </a:cubicBezTo>
                  <a:cubicBezTo>
                    <a:pt x="145" y="32"/>
                    <a:pt x="145" y="33"/>
                    <a:pt x="146" y="34"/>
                  </a:cubicBezTo>
                  <a:cubicBezTo>
                    <a:pt x="139" y="35"/>
                    <a:pt x="139" y="35"/>
                    <a:pt x="139" y="35"/>
                  </a:cubicBezTo>
                  <a:cubicBezTo>
                    <a:pt x="139" y="31"/>
                    <a:pt x="139" y="31"/>
                    <a:pt x="139" y="31"/>
                  </a:cubicBezTo>
                  <a:cubicBezTo>
                    <a:pt x="139" y="30"/>
                    <a:pt x="139" y="28"/>
                    <a:pt x="139" y="27"/>
                  </a:cubicBezTo>
                  <a:cubicBezTo>
                    <a:pt x="139" y="25"/>
                    <a:pt x="140" y="24"/>
                    <a:pt x="140" y="22"/>
                  </a:cubicBezTo>
                  <a:cubicBezTo>
                    <a:pt x="140" y="21"/>
                    <a:pt x="141" y="19"/>
                    <a:pt x="141" y="18"/>
                  </a:cubicBezTo>
                  <a:cubicBezTo>
                    <a:pt x="141" y="17"/>
                    <a:pt x="142" y="16"/>
                    <a:pt x="142" y="16"/>
                  </a:cubicBezTo>
                  <a:cubicBezTo>
                    <a:pt x="143" y="14"/>
                    <a:pt x="143" y="14"/>
                    <a:pt x="143" y="14"/>
                  </a:cubicBezTo>
                  <a:cubicBezTo>
                    <a:pt x="144" y="12"/>
                    <a:pt x="144" y="12"/>
                    <a:pt x="144" y="12"/>
                  </a:cubicBezTo>
                  <a:cubicBezTo>
                    <a:pt x="146" y="10"/>
                    <a:pt x="146" y="10"/>
                    <a:pt x="146" y="10"/>
                  </a:cubicBezTo>
                  <a:cubicBezTo>
                    <a:pt x="147" y="8"/>
                    <a:pt x="147" y="8"/>
                    <a:pt x="147" y="8"/>
                  </a:cubicBezTo>
                  <a:cubicBezTo>
                    <a:pt x="148" y="7"/>
                    <a:pt x="149" y="7"/>
                    <a:pt x="149" y="7"/>
                  </a:cubicBezTo>
                  <a:cubicBezTo>
                    <a:pt x="151" y="6"/>
                    <a:pt x="152" y="5"/>
                    <a:pt x="153" y="4"/>
                  </a:cubicBezTo>
                  <a:cubicBezTo>
                    <a:pt x="155" y="3"/>
                    <a:pt x="156" y="3"/>
                    <a:pt x="157" y="2"/>
                  </a:cubicBezTo>
                  <a:cubicBezTo>
                    <a:pt x="159" y="1"/>
                    <a:pt x="159" y="1"/>
                    <a:pt x="159" y="1"/>
                  </a:cubicBezTo>
                  <a:cubicBezTo>
                    <a:pt x="162" y="1"/>
                    <a:pt x="162" y="1"/>
                    <a:pt x="162" y="1"/>
                  </a:cubicBezTo>
                  <a:cubicBezTo>
                    <a:pt x="164" y="0"/>
                    <a:pt x="165" y="0"/>
                    <a:pt x="167" y="1"/>
                  </a:cubicBezTo>
                  <a:cubicBezTo>
                    <a:pt x="169" y="1"/>
                    <a:pt x="171" y="1"/>
                    <a:pt x="173" y="3"/>
                  </a:cubicBezTo>
                  <a:cubicBezTo>
                    <a:pt x="174" y="4"/>
                    <a:pt x="176" y="5"/>
                    <a:pt x="177" y="7"/>
                  </a:cubicBezTo>
                  <a:cubicBezTo>
                    <a:pt x="178" y="8"/>
                    <a:pt x="178" y="10"/>
                    <a:pt x="179" y="11"/>
                  </a:cubicBezTo>
                  <a:cubicBezTo>
                    <a:pt x="180" y="15"/>
                    <a:pt x="180" y="18"/>
                    <a:pt x="180" y="21"/>
                  </a:cubicBezTo>
                  <a:cubicBezTo>
                    <a:pt x="172" y="19"/>
                    <a:pt x="172" y="19"/>
                    <a:pt x="172" y="19"/>
                  </a:cubicBezTo>
                  <a:cubicBezTo>
                    <a:pt x="173" y="16"/>
                    <a:pt x="173" y="16"/>
                    <a:pt x="173" y="16"/>
                  </a:cubicBezTo>
                  <a:cubicBezTo>
                    <a:pt x="173" y="15"/>
                    <a:pt x="174" y="15"/>
                    <a:pt x="175" y="14"/>
                  </a:cubicBezTo>
                  <a:cubicBezTo>
                    <a:pt x="175" y="13"/>
                    <a:pt x="176" y="12"/>
                    <a:pt x="177" y="11"/>
                  </a:cubicBezTo>
                  <a:cubicBezTo>
                    <a:pt x="177" y="10"/>
                    <a:pt x="178" y="10"/>
                    <a:pt x="179" y="9"/>
                  </a:cubicBezTo>
                  <a:cubicBezTo>
                    <a:pt x="180" y="8"/>
                    <a:pt x="181" y="8"/>
                    <a:pt x="182" y="7"/>
                  </a:cubicBezTo>
                  <a:cubicBezTo>
                    <a:pt x="183" y="6"/>
                    <a:pt x="184" y="6"/>
                    <a:pt x="185" y="6"/>
                  </a:cubicBezTo>
                  <a:cubicBezTo>
                    <a:pt x="186" y="6"/>
                    <a:pt x="188" y="6"/>
                    <a:pt x="189" y="5"/>
                  </a:cubicBezTo>
                  <a:cubicBezTo>
                    <a:pt x="190" y="6"/>
                    <a:pt x="191" y="6"/>
                    <a:pt x="192" y="6"/>
                  </a:cubicBezTo>
                  <a:cubicBezTo>
                    <a:pt x="193" y="6"/>
                    <a:pt x="194" y="6"/>
                    <a:pt x="195" y="7"/>
                  </a:cubicBezTo>
                  <a:cubicBezTo>
                    <a:pt x="196" y="7"/>
                    <a:pt x="197" y="8"/>
                    <a:pt x="198" y="9"/>
                  </a:cubicBezTo>
                  <a:cubicBezTo>
                    <a:pt x="199" y="9"/>
                    <a:pt x="200" y="10"/>
                    <a:pt x="201" y="11"/>
                  </a:cubicBezTo>
                  <a:cubicBezTo>
                    <a:pt x="202" y="11"/>
                    <a:pt x="202" y="12"/>
                    <a:pt x="203" y="13"/>
                  </a:cubicBezTo>
                  <a:cubicBezTo>
                    <a:pt x="204" y="14"/>
                    <a:pt x="204" y="14"/>
                    <a:pt x="205" y="15"/>
                  </a:cubicBezTo>
                  <a:cubicBezTo>
                    <a:pt x="205" y="16"/>
                    <a:pt x="206" y="17"/>
                    <a:pt x="206" y="18"/>
                  </a:cubicBezTo>
                  <a:cubicBezTo>
                    <a:pt x="207" y="19"/>
                    <a:pt x="207" y="20"/>
                    <a:pt x="207" y="21"/>
                  </a:cubicBezTo>
                  <a:cubicBezTo>
                    <a:pt x="208" y="23"/>
                    <a:pt x="208" y="23"/>
                    <a:pt x="208" y="23"/>
                  </a:cubicBezTo>
                  <a:cubicBezTo>
                    <a:pt x="201" y="24"/>
                    <a:pt x="201" y="24"/>
                    <a:pt x="201" y="24"/>
                  </a:cubicBezTo>
                  <a:cubicBezTo>
                    <a:pt x="202" y="20"/>
                    <a:pt x="202" y="20"/>
                    <a:pt x="202" y="20"/>
                  </a:cubicBezTo>
                  <a:cubicBezTo>
                    <a:pt x="202" y="19"/>
                    <a:pt x="203" y="18"/>
                    <a:pt x="203" y="17"/>
                  </a:cubicBezTo>
                  <a:cubicBezTo>
                    <a:pt x="204" y="16"/>
                    <a:pt x="204" y="15"/>
                    <a:pt x="205" y="13"/>
                  </a:cubicBezTo>
                  <a:cubicBezTo>
                    <a:pt x="206" y="12"/>
                    <a:pt x="206" y="11"/>
                    <a:pt x="207" y="10"/>
                  </a:cubicBezTo>
                  <a:cubicBezTo>
                    <a:pt x="208" y="9"/>
                    <a:pt x="210" y="8"/>
                    <a:pt x="211" y="7"/>
                  </a:cubicBezTo>
                  <a:cubicBezTo>
                    <a:pt x="212" y="7"/>
                    <a:pt x="214" y="6"/>
                    <a:pt x="215" y="6"/>
                  </a:cubicBezTo>
                  <a:cubicBezTo>
                    <a:pt x="217" y="6"/>
                    <a:pt x="217" y="6"/>
                    <a:pt x="217" y="6"/>
                  </a:cubicBezTo>
                  <a:cubicBezTo>
                    <a:pt x="217" y="6"/>
                    <a:pt x="218" y="6"/>
                    <a:pt x="218" y="6"/>
                  </a:cubicBezTo>
                  <a:cubicBezTo>
                    <a:pt x="219" y="6"/>
                    <a:pt x="219" y="6"/>
                    <a:pt x="219" y="6"/>
                  </a:cubicBezTo>
                  <a:cubicBezTo>
                    <a:pt x="220" y="6"/>
                    <a:pt x="222" y="6"/>
                    <a:pt x="223" y="7"/>
                  </a:cubicBezTo>
                  <a:cubicBezTo>
                    <a:pt x="224" y="7"/>
                    <a:pt x="225" y="8"/>
                    <a:pt x="227" y="8"/>
                  </a:cubicBezTo>
                  <a:cubicBezTo>
                    <a:pt x="228" y="9"/>
                    <a:pt x="229" y="10"/>
                    <a:pt x="230" y="10"/>
                  </a:cubicBezTo>
                  <a:cubicBezTo>
                    <a:pt x="232" y="12"/>
                    <a:pt x="233" y="14"/>
                    <a:pt x="235" y="16"/>
                  </a:cubicBezTo>
                  <a:cubicBezTo>
                    <a:pt x="237" y="20"/>
                    <a:pt x="239" y="25"/>
                    <a:pt x="239" y="30"/>
                  </a:cubicBezTo>
                  <a:cubicBezTo>
                    <a:pt x="235" y="29"/>
                    <a:pt x="235" y="29"/>
                    <a:pt x="235" y="29"/>
                  </a:cubicBezTo>
                  <a:cubicBezTo>
                    <a:pt x="236" y="27"/>
                    <a:pt x="236" y="27"/>
                    <a:pt x="236" y="27"/>
                  </a:cubicBezTo>
                  <a:cubicBezTo>
                    <a:pt x="236" y="26"/>
                    <a:pt x="237" y="25"/>
                    <a:pt x="238" y="25"/>
                  </a:cubicBezTo>
                  <a:cubicBezTo>
                    <a:pt x="238" y="24"/>
                    <a:pt x="239" y="24"/>
                    <a:pt x="240" y="23"/>
                  </a:cubicBezTo>
                  <a:cubicBezTo>
                    <a:pt x="240" y="23"/>
                    <a:pt x="241" y="22"/>
                    <a:pt x="242" y="22"/>
                  </a:cubicBezTo>
                  <a:cubicBezTo>
                    <a:pt x="243" y="22"/>
                    <a:pt x="243" y="22"/>
                    <a:pt x="244" y="22"/>
                  </a:cubicBezTo>
                  <a:cubicBezTo>
                    <a:pt x="245" y="21"/>
                    <a:pt x="246" y="22"/>
                    <a:pt x="247" y="22"/>
                  </a:cubicBezTo>
                  <a:cubicBezTo>
                    <a:pt x="248" y="22"/>
                    <a:pt x="248" y="22"/>
                    <a:pt x="249" y="22"/>
                  </a:cubicBezTo>
                  <a:cubicBezTo>
                    <a:pt x="250" y="23"/>
                    <a:pt x="251" y="23"/>
                    <a:pt x="251" y="24"/>
                  </a:cubicBezTo>
                  <a:cubicBezTo>
                    <a:pt x="254" y="25"/>
                    <a:pt x="256" y="28"/>
                    <a:pt x="257" y="31"/>
                  </a:cubicBezTo>
                  <a:cubicBezTo>
                    <a:pt x="258" y="32"/>
                    <a:pt x="258" y="33"/>
                    <a:pt x="259" y="35"/>
                  </a:cubicBezTo>
                  <a:cubicBezTo>
                    <a:pt x="259" y="36"/>
                    <a:pt x="259" y="38"/>
                    <a:pt x="259" y="39"/>
                  </a:cubicBezTo>
                  <a:cubicBezTo>
                    <a:pt x="258" y="40"/>
                    <a:pt x="258" y="40"/>
                    <a:pt x="258" y="40"/>
                  </a:cubicBezTo>
                  <a:cubicBezTo>
                    <a:pt x="258" y="39"/>
                    <a:pt x="258" y="39"/>
                    <a:pt x="258" y="39"/>
                  </a:cubicBezTo>
                  <a:cubicBezTo>
                    <a:pt x="258" y="39"/>
                    <a:pt x="258" y="39"/>
                    <a:pt x="258" y="39"/>
                  </a:cubicBezTo>
                  <a:cubicBezTo>
                    <a:pt x="258" y="38"/>
                    <a:pt x="258" y="36"/>
                    <a:pt x="257" y="35"/>
                  </a:cubicBezTo>
                  <a:cubicBezTo>
                    <a:pt x="257" y="34"/>
                    <a:pt x="257" y="34"/>
                    <a:pt x="256" y="33"/>
                  </a:cubicBezTo>
                  <a:cubicBezTo>
                    <a:pt x="256" y="33"/>
                    <a:pt x="256" y="32"/>
                    <a:pt x="256" y="31"/>
                  </a:cubicBezTo>
                  <a:cubicBezTo>
                    <a:pt x="254" y="29"/>
                    <a:pt x="252" y="27"/>
                    <a:pt x="250" y="26"/>
                  </a:cubicBezTo>
                  <a:cubicBezTo>
                    <a:pt x="249" y="26"/>
                    <a:pt x="249" y="25"/>
                    <a:pt x="248" y="25"/>
                  </a:cubicBezTo>
                  <a:cubicBezTo>
                    <a:pt x="248" y="25"/>
                    <a:pt x="247" y="25"/>
                    <a:pt x="246" y="25"/>
                  </a:cubicBezTo>
                  <a:cubicBezTo>
                    <a:pt x="246" y="25"/>
                    <a:pt x="245" y="25"/>
                    <a:pt x="245" y="25"/>
                  </a:cubicBezTo>
                  <a:cubicBezTo>
                    <a:pt x="244" y="25"/>
                    <a:pt x="244" y="25"/>
                    <a:pt x="243" y="26"/>
                  </a:cubicBezTo>
                  <a:cubicBezTo>
                    <a:pt x="243" y="26"/>
                    <a:pt x="242" y="26"/>
                    <a:pt x="242" y="26"/>
                  </a:cubicBezTo>
                  <a:cubicBezTo>
                    <a:pt x="241" y="27"/>
                    <a:pt x="241" y="27"/>
                    <a:pt x="240" y="28"/>
                  </a:cubicBezTo>
                  <a:cubicBezTo>
                    <a:pt x="240" y="28"/>
                    <a:pt x="240" y="29"/>
                    <a:pt x="239" y="29"/>
                  </a:cubicBezTo>
                  <a:cubicBezTo>
                    <a:pt x="238" y="31"/>
                    <a:pt x="238" y="31"/>
                    <a:pt x="238" y="31"/>
                  </a:cubicBezTo>
                  <a:cubicBezTo>
                    <a:pt x="238" y="32"/>
                    <a:pt x="236" y="32"/>
                    <a:pt x="235" y="32"/>
                  </a:cubicBezTo>
                  <a:cubicBezTo>
                    <a:pt x="235" y="31"/>
                    <a:pt x="234" y="30"/>
                    <a:pt x="234" y="30"/>
                  </a:cubicBezTo>
                  <a:cubicBezTo>
                    <a:pt x="234" y="30"/>
                    <a:pt x="234" y="30"/>
                    <a:pt x="234" y="30"/>
                  </a:cubicBezTo>
                  <a:cubicBezTo>
                    <a:pt x="234" y="26"/>
                    <a:pt x="233" y="22"/>
                    <a:pt x="230" y="19"/>
                  </a:cubicBezTo>
                  <a:cubicBezTo>
                    <a:pt x="228" y="16"/>
                    <a:pt x="225" y="14"/>
                    <a:pt x="221" y="13"/>
                  </a:cubicBezTo>
                  <a:cubicBezTo>
                    <a:pt x="221" y="13"/>
                    <a:pt x="220" y="13"/>
                    <a:pt x="220" y="12"/>
                  </a:cubicBezTo>
                  <a:cubicBezTo>
                    <a:pt x="220" y="12"/>
                    <a:pt x="220" y="12"/>
                    <a:pt x="220" y="12"/>
                  </a:cubicBezTo>
                  <a:cubicBezTo>
                    <a:pt x="219" y="12"/>
                    <a:pt x="219" y="12"/>
                    <a:pt x="219" y="12"/>
                  </a:cubicBezTo>
                  <a:cubicBezTo>
                    <a:pt x="218" y="12"/>
                    <a:pt x="218" y="12"/>
                    <a:pt x="218" y="12"/>
                  </a:cubicBezTo>
                  <a:cubicBezTo>
                    <a:pt x="217" y="12"/>
                    <a:pt x="217" y="12"/>
                    <a:pt x="217" y="12"/>
                  </a:cubicBezTo>
                  <a:cubicBezTo>
                    <a:pt x="216" y="13"/>
                    <a:pt x="216" y="13"/>
                    <a:pt x="216" y="13"/>
                  </a:cubicBezTo>
                  <a:cubicBezTo>
                    <a:pt x="215" y="13"/>
                    <a:pt x="215" y="13"/>
                    <a:pt x="214" y="13"/>
                  </a:cubicBezTo>
                  <a:cubicBezTo>
                    <a:pt x="214" y="14"/>
                    <a:pt x="213" y="14"/>
                    <a:pt x="213" y="15"/>
                  </a:cubicBezTo>
                  <a:cubicBezTo>
                    <a:pt x="212" y="16"/>
                    <a:pt x="212" y="16"/>
                    <a:pt x="211" y="17"/>
                  </a:cubicBezTo>
                  <a:cubicBezTo>
                    <a:pt x="211" y="18"/>
                    <a:pt x="210" y="19"/>
                    <a:pt x="210" y="20"/>
                  </a:cubicBezTo>
                  <a:cubicBezTo>
                    <a:pt x="210" y="20"/>
                    <a:pt x="209" y="21"/>
                    <a:pt x="209" y="22"/>
                  </a:cubicBezTo>
                  <a:cubicBezTo>
                    <a:pt x="208" y="25"/>
                    <a:pt x="208" y="25"/>
                    <a:pt x="208" y="25"/>
                  </a:cubicBezTo>
                  <a:cubicBezTo>
                    <a:pt x="208" y="27"/>
                    <a:pt x="206" y="29"/>
                    <a:pt x="204" y="28"/>
                  </a:cubicBezTo>
                  <a:cubicBezTo>
                    <a:pt x="203" y="28"/>
                    <a:pt x="202" y="27"/>
                    <a:pt x="201" y="26"/>
                  </a:cubicBezTo>
                  <a:cubicBezTo>
                    <a:pt x="201" y="26"/>
                    <a:pt x="201" y="26"/>
                    <a:pt x="201" y="26"/>
                  </a:cubicBezTo>
                  <a:cubicBezTo>
                    <a:pt x="200" y="23"/>
                    <a:pt x="200" y="23"/>
                    <a:pt x="200" y="23"/>
                  </a:cubicBezTo>
                  <a:cubicBezTo>
                    <a:pt x="200" y="23"/>
                    <a:pt x="200" y="22"/>
                    <a:pt x="199" y="21"/>
                  </a:cubicBezTo>
                  <a:cubicBezTo>
                    <a:pt x="199" y="21"/>
                    <a:pt x="199" y="20"/>
                    <a:pt x="198" y="20"/>
                  </a:cubicBezTo>
                  <a:cubicBezTo>
                    <a:pt x="198" y="19"/>
                    <a:pt x="197" y="18"/>
                    <a:pt x="197" y="18"/>
                  </a:cubicBezTo>
                  <a:cubicBezTo>
                    <a:pt x="196" y="17"/>
                    <a:pt x="196" y="17"/>
                    <a:pt x="195" y="17"/>
                  </a:cubicBezTo>
                  <a:cubicBezTo>
                    <a:pt x="195" y="16"/>
                    <a:pt x="194" y="16"/>
                    <a:pt x="194" y="15"/>
                  </a:cubicBezTo>
                  <a:cubicBezTo>
                    <a:pt x="193" y="15"/>
                    <a:pt x="193" y="15"/>
                    <a:pt x="192" y="14"/>
                  </a:cubicBezTo>
                  <a:cubicBezTo>
                    <a:pt x="192" y="14"/>
                    <a:pt x="191" y="14"/>
                    <a:pt x="190" y="14"/>
                  </a:cubicBezTo>
                  <a:cubicBezTo>
                    <a:pt x="190" y="14"/>
                    <a:pt x="189" y="14"/>
                    <a:pt x="189" y="14"/>
                  </a:cubicBezTo>
                  <a:cubicBezTo>
                    <a:pt x="188" y="14"/>
                    <a:pt x="188" y="14"/>
                    <a:pt x="187" y="14"/>
                  </a:cubicBezTo>
                  <a:cubicBezTo>
                    <a:pt x="187" y="14"/>
                    <a:pt x="186" y="14"/>
                    <a:pt x="186" y="15"/>
                  </a:cubicBezTo>
                  <a:cubicBezTo>
                    <a:pt x="185" y="15"/>
                    <a:pt x="185" y="15"/>
                    <a:pt x="184" y="15"/>
                  </a:cubicBezTo>
                  <a:cubicBezTo>
                    <a:pt x="184" y="16"/>
                    <a:pt x="183" y="16"/>
                    <a:pt x="183" y="17"/>
                  </a:cubicBezTo>
                  <a:cubicBezTo>
                    <a:pt x="182" y="17"/>
                    <a:pt x="182" y="18"/>
                    <a:pt x="182" y="18"/>
                  </a:cubicBezTo>
                  <a:cubicBezTo>
                    <a:pt x="181" y="19"/>
                    <a:pt x="181" y="19"/>
                    <a:pt x="181" y="20"/>
                  </a:cubicBezTo>
                  <a:cubicBezTo>
                    <a:pt x="180" y="22"/>
                    <a:pt x="180" y="22"/>
                    <a:pt x="180" y="22"/>
                  </a:cubicBezTo>
                  <a:cubicBezTo>
                    <a:pt x="180" y="22"/>
                    <a:pt x="180" y="22"/>
                    <a:pt x="180" y="22"/>
                  </a:cubicBezTo>
                  <a:cubicBezTo>
                    <a:pt x="179" y="25"/>
                    <a:pt x="176" y="25"/>
                    <a:pt x="174" y="24"/>
                  </a:cubicBezTo>
                  <a:cubicBezTo>
                    <a:pt x="172" y="24"/>
                    <a:pt x="171" y="22"/>
                    <a:pt x="171" y="21"/>
                  </a:cubicBezTo>
                  <a:cubicBezTo>
                    <a:pt x="172" y="18"/>
                    <a:pt x="171" y="16"/>
                    <a:pt x="171" y="14"/>
                  </a:cubicBezTo>
                  <a:cubicBezTo>
                    <a:pt x="170" y="12"/>
                    <a:pt x="169" y="10"/>
                    <a:pt x="168" y="10"/>
                  </a:cubicBezTo>
                  <a:cubicBezTo>
                    <a:pt x="167" y="9"/>
                    <a:pt x="167" y="9"/>
                    <a:pt x="166" y="9"/>
                  </a:cubicBezTo>
                  <a:cubicBezTo>
                    <a:pt x="165" y="9"/>
                    <a:pt x="164" y="9"/>
                    <a:pt x="163" y="9"/>
                  </a:cubicBezTo>
                  <a:cubicBezTo>
                    <a:pt x="162" y="9"/>
                    <a:pt x="162" y="9"/>
                    <a:pt x="162" y="9"/>
                  </a:cubicBezTo>
                  <a:cubicBezTo>
                    <a:pt x="160" y="10"/>
                    <a:pt x="160" y="10"/>
                    <a:pt x="160" y="10"/>
                  </a:cubicBezTo>
                  <a:cubicBezTo>
                    <a:pt x="159" y="10"/>
                    <a:pt x="158" y="11"/>
                    <a:pt x="157" y="11"/>
                  </a:cubicBezTo>
                  <a:cubicBezTo>
                    <a:pt x="156" y="11"/>
                    <a:pt x="155" y="12"/>
                    <a:pt x="154" y="13"/>
                  </a:cubicBezTo>
                  <a:cubicBezTo>
                    <a:pt x="154" y="13"/>
                    <a:pt x="153" y="13"/>
                    <a:pt x="153" y="14"/>
                  </a:cubicBezTo>
                  <a:cubicBezTo>
                    <a:pt x="152" y="15"/>
                    <a:pt x="152" y="15"/>
                    <a:pt x="152" y="15"/>
                  </a:cubicBezTo>
                  <a:cubicBezTo>
                    <a:pt x="151" y="16"/>
                    <a:pt x="151" y="16"/>
                    <a:pt x="151" y="16"/>
                  </a:cubicBezTo>
                  <a:cubicBezTo>
                    <a:pt x="150" y="18"/>
                    <a:pt x="150" y="18"/>
                    <a:pt x="150" y="18"/>
                  </a:cubicBezTo>
                  <a:cubicBezTo>
                    <a:pt x="149" y="19"/>
                    <a:pt x="149" y="19"/>
                    <a:pt x="149" y="19"/>
                  </a:cubicBezTo>
                  <a:cubicBezTo>
                    <a:pt x="149" y="20"/>
                    <a:pt x="149" y="20"/>
                    <a:pt x="148" y="21"/>
                  </a:cubicBezTo>
                  <a:cubicBezTo>
                    <a:pt x="148" y="22"/>
                    <a:pt x="148" y="23"/>
                    <a:pt x="147" y="24"/>
                  </a:cubicBezTo>
                  <a:cubicBezTo>
                    <a:pt x="147" y="25"/>
                    <a:pt x="147" y="26"/>
                    <a:pt x="147" y="28"/>
                  </a:cubicBezTo>
                  <a:cubicBezTo>
                    <a:pt x="147" y="29"/>
                    <a:pt x="146" y="30"/>
                    <a:pt x="146" y="31"/>
                  </a:cubicBezTo>
                  <a:cubicBezTo>
                    <a:pt x="146" y="35"/>
                    <a:pt x="146" y="35"/>
                    <a:pt x="146" y="35"/>
                  </a:cubicBezTo>
                  <a:cubicBezTo>
                    <a:pt x="146" y="37"/>
                    <a:pt x="144" y="39"/>
                    <a:pt x="142" y="39"/>
                  </a:cubicBezTo>
                  <a:cubicBezTo>
                    <a:pt x="141" y="39"/>
                    <a:pt x="140" y="38"/>
                    <a:pt x="139" y="37"/>
                  </a:cubicBezTo>
                  <a:cubicBezTo>
                    <a:pt x="139" y="37"/>
                    <a:pt x="139" y="37"/>
                    <a:pt x="139" y="37"/>
                  </a:cubicBezTo>
                  <a:cubicBezTo>
                    <a:pt x="139" y="36"/>
                    <a:pt x="139" y="35"/>
                    <a:pt x="138" y="35"/>
                  </a:cubicBezTo>
                  <a:cubicBezTo>
                    <a:pt x="138" y="34"/>
                    <a:pt x="138" y="34"/>
                    <a:pt x="137" y="33"/>
                  </a:cubicBezTo>
                  <a:cubicBezTo>
                    <a:pt x="137" y="33"/>
                    <a:pt x="136" y="32"/>
                    <a:pt x="136" y="32"/>
                  </a:cubicBezTo>
                  <a:cubicBezTo>
                    <a:pt x="135" y="32"/>
                    <a:pt x="135" y="31"/>
                    <a:pt x="134" y="31"/>
                  </a:cubicBezTo>
                  <a:cubicBezTo>
                    <a:pt x="133" y="30"/>
                    <a:pt x="132" y="30"/>
                    <a:pt x="131" y="30"/>
                  </a:cubicBezTo>
                  <a:cubicBezTo>
                    <a:pt x="130" y="29"/>
                    <a:pt x="129" y="29"/>
                    <a:pt x="129" y="29"/>
                  </a:cubicBezTo>
                  <a:cubicBezTo>
                    <a:pt x="127" y="29"/>
                    <a:pt x="127" y="29"/>
                    <a:pt x="127" y="29"/>
                  </a:cubicBezTo>
                  <a:cubicBezTo>
                    <a:pt x="125" y="30"/>
                    <a:pt x="125" y="30"/>
                    <a:pt x="125" y="30"/>
                  </a:cubicBezTo>
                  <a:cubicBezTo>
                    <a:pt x="124" y="30"/>
                    <a:pt x="123" y="30"/>
                    <a:pt x="123" y="31"/>
                  </a:cubicBezTo>
                  <a:cubicBezTo>
                    <a:pt x="122" y="31"/>
                    <a:pt x="122" y="31"/>
                    <a:pt x="121" y="32"/>
                  </a:cubicBezTo>
                  <a:cubicBezTo>
                    <a:pt x="121" y="32"/>
                    <a:pt x="120" y="32"/>
                    <a:pt x="120" y="33"/>
                  </a:cubicBezTo>
                  <a:cubicBezTo>
                    <a:pt x="119" y="33"/>
                    <a:pt x="119" y="34"/>
                    <a:pt x="118" y="34"/>
                  </a:cubicBezTo>
                  <a:cubicBezTo>
                    <a:pt x="118" y="35"/>
                    <a:pt x="118" y="35"/>
                    <a:pt x="117" y="36"/>
                  </a:cubicBezTo>
                  <a:cubicBezTo>
                    <a:pt x="117" y="37"/>
                    <a:pt x="117" y="37"/>
                    <a:pt x="117" y="38"/>
                  </a:cubicBezTo>
                  <a:cubicBezTo>
                    <a:pt x="116" y="40"/>
                    <a:pt x="116" y="40"/>
                    <a:pt x="116" y="40"/>
                  </a:cubicBezTo>
                  <a:cubicBezTo>
                    <a:pt x="116" y="40"/>
                    <a:pt x="116" y="40"/>
                    <a:pt x="116" y="40"/>
                  </a:cubicBezTo>
                  <a:cubicBezTo>
                    <a:pt x="116" y="42"/>
                    <a:pt x="115" y="43"/>
                    <a:pt x="113" y="42"/>
                  </a:cubicBezTo>
                  <a:cubicBezTo>
                    <a:pt x="112" y="42"/>
                    <a:pt x="112" y="41"/>
                    <a:pt x="111" y="41"/>
                  </a:cubicBezTo>
                  <a:cubicBezTo>
                    <a:pt x="111" y="38"/>
                    <a:pt x="111" y="38"/>
                    <a:pt x="111" y="38"/>
                  </a:cubicBezTo>
                  <a:cubicBezTo>
                    <a:pt x="111" y="38"/>
                    <a:pt x="110" y="37"/>
                    <a:pt x="110" y="37"/>
                  </a:cubicBezTo>
                  <a:cubicBezTo>
                    <a:pt x="110" y="36"/>
                    <a:pt x="109" y="35"/>
                    <a:pt x="109" y="35"/>
                  </a:cubicBezTo>
                  <a:cubicBezTo>
                    <a:pt x="109" y="34"/>
                    <a:pt x="108" y="34"/>
                    <a:pt x="108" y="33"/>
                  </a:cubicBezTo>
                  <a:cubicBezTo>
                    <a:pt x="107" y="33"/>
                    <a:pt x="107" y="32"/>
                    <a:pt x="106" y="32"/>
                  </a:cubicBezTo>
                  <a:cubicBezTo>
                    <a:pt x="106" y="31"/>
                    <a:pt x="105" y="31"/>
                    <a:pt x="105" y="31"/>
                  </a:cubicBezTo>
                  <a:cubicBezTo>
                    <a:pt x="104" y="31"/>
                    <a:pt x="104" y="30"/>
                    <a:pt x="103" y="30"/>
                  </a:cubicBezTo>
                  <a:cubicBezTo>
                    <a:pt x="102" y="30"/>
                    <a:pt x="102" y="30"/>
                    <a:pt x="101" y="30"/>
                  </a:cubicBezTo>
                  <a:cubicBezTo>
                    <a:pt x="100" y="30"/>
                    <a:pt x="98" y="30"/>
                    <a:pt x="97" y="31"/>
                  </a:cubicBezTo>
                  <a:cubicBezTo>
                    <a:pt x="96" y="31"/>
                    <a:pt x="96" y="31"/>
                    <a:pt x="95" y="31"/>
                  </a:cubicBezTo>
                  <a:cubicBezTo>
                    <a:pt x="94" y="32"/>
                    <a:pt x="94" y="32"/>
                    <a:pt x="93" y="32"/>
                  </a:cubicBezTo>
                  <a:cubicBezTo>
                    <a:pt x="93" y="33"/>
                    <a:pt x="92" y="33"/>
                    <a:pt x="92" y="34"/>
                  </a:cubicBezTo>
                  <a:cubicBezTo>
                    <a:pt x="91" y="34"/>
                    <a:pt x="91" y="35"/>
                    <a:pt x="90" y="36"/>
                  </a:cubicBezTo>
                  <a:cubicBezTo>
                    <a:pt x="90" y="36"/>
                    <a:pt x="89" y="37"/>
                    <a:pt x="89" y="37"/>
                  </a:cubicBezTo>
                  <a:cubicBezTo>
                    <a:pt x="88" y="39"/>
                    <a:pt x="88" y="39"/>
                    <a:pt x="88" y="39"/>
                  </a:cubicBezTo>
                  <a:cubicBezTo>
                    <a:pt x="88" y="40"/>
                    <a:pt x="87" y="41"/>
                    <a:pt x="86" y="40"/>
                  </a:cubicBezTo>
                  <a:cubicBezTo>
                    <a:pt x="86" y="40"/>
                    <a:pt x="86" y="40"/>
                    <a:pt x="86" y="40"/>
                  </a:cubicBezTo>
                  <a:cubicBezTo>
                    <a:pt x="84" y="37"/>
                    <a:pt x="84" y="37"/>
                    <a:pt x="84" y="37"/>
                  </a:cubicBezTo>
                  <a:cubicBezTo>
                    <a:pt x="82" y="35"/>
                    <a:pt x="82" y="35"/>
                    <a:pt x="82" y="35"/>
                  </a:cubicBezTo>
                  <a:cubicBezTo>
                    <a:pt x="81" y="35"/>
                    <a:pt x="80" y="34"/>
                    <a:pt x="79" y="33"/>
                  </a:cubicBezTo>
                  <a:cubicBezTo>
                    <a:pt x="78" y="33"/>
                    <a:pt x="78" y="33"/>
                    <a:pt x="77" y="32"/>
                  </a:cubicBezTo>
                  <a:cubicBezTo>
                    <a:pt x="76" y="32"/>
                    <a:pt x="75" y="32"/>
                    <a:pt x="74" y="32"/>
                  </a:cubicBezTo>
                  <a:cubicBezTo>
                    <a:pt x="73" y="32"/>
                    <a:pt x="72" y="32"/>
                    <a:pt x="71" y="33"/>
                  </a:cubicBezTo>
                  <a:cubicBezTo>
                    <a:pt x="70" y="33"/>
                    <a:pt x="69" y="33"/>
                    <a:pt x="68" y="34"/>
                  </a:cubicBezTo>
                  <a:cubicBezTo>
                    <a:pt x="67" y="34"/>
                    <a:pt x="66" y="35"/>
                    <a:pt x="66" y="36"/>
                  </a:cubicBezTo>
                  <a:cubicBezTo>
                    <a:pt x="64" y="37"/>
                    <a:pt x="63" y="39"/>
                    <a:pt x="63" y="41"/>
                  </a:cubicBezTo>
                  <a:cubicBezTo>
                    <a:pt x="62" y="43"/>
                    <a:pt x="62" y="45"/>
                    <a:pt x="63" y="47"/>
                  </a:cubicBezTo>
                  <a:cubicBezTo>
                    <a:pt x="63" y="51"/>
                    <a:pt x="64" y="55"/>
                    <a:pt x="64" y="60"/>
                  </a:cubicBezTo>
                  <a:cubicBezTo>
                    <a:pt x="64" y="61"/>
                    <a:pt x="63" y="62"/>
                    <a:pt x="62" y="62"/>
                  </a:cubicBezTo>
                  <a:cubicBezTo>
                    <a:pt x="61" y="62"/>
                    <a:pt x="61" y="62"/>
                    <a:pt x="61" y="61"/>
                  </a:cubicBezTo>
                  <a:cubicBezTo>
                    <a:pt x="61" y="61"/>
                    <a:pt x="61" y="61"/>
                    <a:pt x="61" y="61"/>
                  </a:cubicBezTo>
                  <a:cubicBezTo>
                    <a:pt x="60" y="60"/>
                    <a:pt x="59" y="60"/>
                    <a:pt x="58" y="59"/>
                  </a:cubicBezTo>
                  <a:cubicBezTo>
                    <a:pt x="57" y="58"/>
                    <a:pt x="56" y="58"/>
                    <a:pt x="55" y="57"/>
                  </a:cubicBezTo>
                  <a:cubicBezTo>
                    <a:pt x="53" y="56"/>
                    <a:pt x="51" y="56"/>
                    <a:pt x="48" y="56"/>
                  </a:cubicBezTo>
                  <a:cubicBezTo>
                    <a:pt x="47" y="56"/>
                    <a:pt x="46" y="56"/>
                    <a:pt x="45" y="56"/>
                  </a:cubicBezTo>
                  <a:cubicBezTo>
                    <a:pt x="44" y="56"/>
                    <a:pt x="43" y="56"/>
                    <a:pt x="42" y="57"/>
                  </a:cubicBezTo>
                  <a:cubicBezTo>
                    <a:pt x="41" y="57"/>
                    <a:pt x="40" y="58"/>
                    <a:pt x="40" y="59"/>
                  </a:cubicBezTo>
                  <a:cubicBezTo>
                    <a:pt x="39" y="59"/>
                    <a:pt x="38" y="60"/>
                    <a:pt x="37" y="61"/>
                  </a:cubicBezTo>
                  <a:cubicBezTo>
                    <a:pt x="37" y="62"/>
                    <a:pt x="37" y="62"/>
                    <a:pt x="37" y="62"/>
                  </a:cubicBezTo>
                  <a:cubicBezTo>
                    <a:pt x="36" y="64"/>
                    <a:pt x="36" y="64"/>
                    <a:pt x="36" y="64"/>
                  </a:cubicBezTo>
                  <a:cubicBezTo>
                    <a:pt x="35" y="64"/>
                    <a:pt x="35" y="66"/>
                    <a:pt x="35" y="67"/>
                  </a:cubicBezTo>
                  <a:cubicBezTo>
                    <a:pt x="34" y="68"/>
                    <a:pt x="34" y="69"/>
                    <a:pt x="34" y="70"/>
                  </a:cubicBezTo>
                  <a:cubicBezTo>
                    <a:pt x="34" y="71"/>
                    <a:pt x="34" y="72"/>
                    <a:pt x="34" y="73"/>
                  </a:cubicBezTo>
                  <a:cubicBezTo>
                    <a:pt x="35" y="75"/>
                    <a:pt x="36" y="77"/>
                    <a:pt x="36" y="80"/>
                  </a:cubicBezTo>
                  <a:cubicBezTo>
                    <a:pt x="37" y="81"/>
                    <a:pt x="37" y="83"/>
                    <a:pt x="37" y="84"/>
                  </a:cubicBezTo>
                  <a:cubicBezTo>
                    <a:pt x="38" y="85"/>
                    <a:pt x="38" y="87"/>
                    <a:pt x="38" y="88"/>
                  </a:cubicBezTo>
                  <a:cubicBezTo>
                    <a:pt x="38" y="90"/>
                    <a:pt x="37" y="92"/>
                    <a:pt x="35" y="92"/>
                  </a:cubicBezTo>
                  <a:cubicBezTo>
                    <a:pt x="34" y="92"/>
                    <a:pt x="33" y="92"/>
                    <a:pt x="32" y="91"/>
                  </a:cubicBezTo>
                  <a:cubicBezTo>
                    <a:pt x="32" y="91"/>
                    <a:pt x="32" y="91"/>
                    <a:pt x="32" y="91"/>
                  </a:cubicBezTo>
                  <a:cubicBezTo>
                    <a:pt x="31" y="90"/>
                    <a:pt x="31" y="90"/>
                    <a:pt x="31" y="90"/>
                  </a:cubicBezTo>
                  <a:cubicBezTo>
                    <a:pt x="30" y="90"/>
                    <a:pt x="30" y="90"/>
                    <a:pt x="30" y="90"/>
                  </a:cubicBezTo>
                  <a:cubicBezTo>
                    <a:pt x="29" y="89"/>
                    <a:pt x="29" y="89"/>
                    <a:pt x="29" y="89"/>
                  </a:cubicBezTo>
                  <a:cubicBezTo>
                    <a:pt x="29" y="89"/>
                    <a:pt x="29" y="89"/>
                    <a:pt x="29" y="89"/>
                  </a:cubicBezTo>
                  <a:cubicBezTo>
                    <a:pt x="29" y="89"/>
                    <a:pt x="29" y="89"/>
                    <a:pt x="29" y="89"/>
                  </a:cubicBezTo>
                  <a:cubicBezTo>
                    <a:pt x="29" y="89"/>
                    <a:pt x="29" y="89"/>
                    <a:pt x="29" y="89"/>
                  </a:cubicBezTo>
                  <a:cubicBezTo>
                    <a:pt x="28" y="90"/>
                    <a:pt x="28" y="90"/>
                    <a:pt x="28" y="90"/>
                  </a:cubicBezTo>
                  <a:cubicBezTo>
                    <a:pt x="28" y="91"/>
                    <a:pt x="27" y="91"/>
                    <a:pt x="27" y="92"/>
                  </a:cubicBezTo>
                  <a:cubicBezTo>
                    <a:pt x="27" y="93"/>
                    <a:pt x="27" y="94"/>
                    <a:pt x="27" y="95"/>
                  </a:cubicBezTo>
                  <a:cubicBezTo>
                    <a:pt x="27" y="97"/>
                    <a:pt x="27" y="98"/>
                    <a:pt x="27" y="99"/>
                  </a:cubicBezTo>
                  <a:cubicBezTo>
                    <a:pt x="27" y="101"/>
                    <a:pt x="27" y="103"/>
                    <a:pt x="27" y="105"/>
                  </a:cubicBezTo>
                  <a:cubicBezTo>
                    <a:pt x="28" y="105"/>
                    <a:pt x="28" y="105"/>
                    <a:pt x="28" y="105"/>
                  </a:cubicBezTo>
                  <a:cubicBezTo>
                    <a:pt x="28" y="107"/>
                    <a:pt x="27" y="109"/>
                    <a:pt x="25" y="109"/>
                  </a:cubicBezTo>
                  <a:cubicBezTo>
                    <a:pt x="24" y="110"/>
                    <a:pt x="23" y="109"/>
                    <a:pt x="23" y="109"/>
                  </a:cubicBezTo>
                  <a:cubicBezTo>
                    <a:pt x="20" y="107"/>
                    <a:pt x="17" y="106"/>
                    <a:pt x="13" y="107"/>
                  </a:cubicBezTo>
                  <a:cubicBezTo>
                    <a:pt x="12" y="107"/>
                    <a:pt x="10" y="107"/>
                    <a:pt x="9" y="108"/>
                  </a:cubicBezTo>
                  <a:cubicBezTo>
                    <a:pt x="8" y="108"/>
                    <a:pt x="8" y="109"/>
                    <a:pt x="7" y="109"/>
                  </a:cubicBezTo>
                  <a:cubicBezTo>
                    <a:pt x="7" y="109"/>
                    <a:pt x="7" y="109"/>
                    <a:pt x="7" y="110"/>
                  </a:cubicBezTo>
                  <a:cubicBezTo>
                    <a:pt x="7" y="111"/>
                    <a:pt x="7" y="111"/>
                    <a:pt x="7" y="111"/>
                  </a:cubicBezTo>
                  <a:cubicBezTo>
                    <a:pt x="6" y="111"/>
                    <a:pt x="6" y="111"/>
                    <a:pt x="6" y="111"/>
                  </a:cubicBezTo>
                  <a:cubicBezTo>
                    <a:pt x="6" y="111"/>
                    <a:pt x="6" y="111"/>
                    <a:pt x="6" y="111"/>
                  </a:cubicBezTo>
                  <a:cubicBezTo>
                    <a:pt x="6" y="111"/>
                    <a:pt x="6" y="111"/>
                    <a:pt x="6" y="111"/>
                  </a:cubicBezTo>
                  <a:cubicBezTo>
                    <a:pt x="6" y="111"/>
                    <a:pt x="6" y="111"/>
                    <a:pt x="6" y="111"/>
                  </a:cubicBezTo>
                  <a:cubicBezTo>
                    <a:pt x="6" y="111"/>
                    <a:pt x="6" y="111"/>
                    <a:pt x="6" y="111"/>
                  </a:cubicBezTo>
                  <a:cubicBezTo>
                    <a:pt x="6" y="111"/>
                    <a:pt x="6" y="111"/>
                    <a:pt x="6" y="111"/>
                  </a:cubicBezTo>
                  <a:cubicBezTo>
                    <a:pt x="6" y="112"/>
                    <a:pt x="6" y="112"/>
                    <a:pt x="6" y="113"/>
                  </a:cubicBezTo>
                  <a:cubicBezTo>
                    <a:pt x="6" y="114"/>
                    <a:pt x="6" y="115"/>
                    <a:pt x="6" y="115"/>
                  </a:cubicBezTo>
                  <a:cubicBezTo>
                    <a:pt x="6" y="116"/>
                    <a:pt x="6" y="117"/>
                    <a:pt x="6" y="118"/>
                  </a:cubicBezTo>
                  <a:cubicBezTo>
                    <a:pt x="7" y="119"/>
                    <a:pt x="7" y="120"/>
                    <a:pt x="7" y="121"/>
                  </a:cubicBezTo>
                  <a:cubicBezTo>
                    <a:pt x="8" y="122"/>
                    <a:pt x="8" y="124"/>
                    <a:pt x="9" y="126"/>
                  </a:cubicBezTo>
                  <a:cubicBezTo>
                    <a:pt x="10" y="127"/>
                    <a:pt x="11" y="129"/>
                    <a:pt x="12" y="131"/>
                  </a:cubicBezTo>
                  <a:cubicBezTo>
                    <a:pt x="12" y="131"/>
                    <a:pt x="12" y="131"/>
                    <a:pt x="12" y="131"/>
                  </a:cubicBezTo>
                  <a:cubicBezTo>
                    <a:pt x="13" y="131"/>
                    <a:pt x="13" y="133"/>
                    <a:pt x="12" y="133"/>
                  </a:cubicBezTo>
                  <a:cubicBezTo>
                    <a:pt x="11" y="134"/>
                    <a:pt x="11" y="134"/>
                    <a:pt x="10" y="134"/>
                  </a:cubicBezTo>
                  <a:cubicBezTo>
                    <a:pt x="10" y="133"/>
                    <a:pt x="9" y="133"/>
                    <a:pt x="8" y="133"/>
                  </a:cubicBezTo>
                  <a:cubicBezTo>
                    <a:pt x="8" y="133"/>
                    <a:pt x="7" y="134"/>
                    <a:pt x="7" y="134"/>
                  </a:cubicBezTo>
                  <a:cubicBezTo>
                    <a:pt x="6" y="134"/>
                    <a:pt x="6" y="134"/>
                    <a:pt x="6" y="134"/>
                  </a:cubicBezTo>
                  <a:cubicBezTo>
                    <a:pt x="5" y="134"/>
                    <a:pt x="4" y="135"/>
                    <a:pt x="4" y="135"/>
                  </a:cubicBezTo>
                  <a:cubicBezTo>
                    <a:pt x="3" y="136"/>
                    <a:pt x="3" y="137"/>
                    <a:pt x="2" y="138"/>
                  </a:cubicBezTo>
                  <a:cubicBezTo>
                    <a:pt x="2" y="138"/>
                    <a:pt x="2" y="139"/>
                    <a:pt x="2" y="140"/>
                  </a:cubicBezTo>
                  <a:cubicBezTo>
                    <a:pt x="2" y="140"/>
                    <a:pt x="1" y="141"/>
                    <a:pt x="2" y="141"/>
                  </a:cubicBezTo>
                  <a:cubicBezTo>
                    <a:pt x="2" y="142"/>
                    <a:pt x="2" y="142"/>
                    <a:pt x="2" y="143"/>
                  </a:cubicBezTo>
                  <a:cubicBezTo>
                    <a:pt x="2" y="143"/>
                    <a:pt x="2" y="143"/>
                    <a:pt x="2" y="144"/>
                  </a:cubicBezTo>
                  <a:cubicBezTo>
                    <a:pt x="3" y="144"/>
                    <a:pt x="3" y="145"/>
                    <a:pt x="3" y="145"/>
                  </a:cubicBezTo>
                  <a:cubicBezTo>
                    <a:pt x="3" y="145"/>
                    <a:pt x="4" y="146"/>
                    <a:pt x="4" y="146"/>
                  </a:cubicBezTo>
                  <a:cubicBezTo>
                    <a:pt x="5" y="147"/>
                    <a:pt x="5" y="147"/>
                    <a:pt x="5" y="147"/>
                  </a:cubicBezTo>
                  <a:cubicBezTo>
                    <a:pt x="5" y="148"/>
                    <a:pt x="5" y="148"/>
                    <a:pt x="5" y="148"/>
                  </a:cubicBezTo>
                  <a:cubicBezTo>
                    <a:pt x="5" y="148"/>
                    <a:pt x="5" y="148"/>
                    <a:pt x="5" y="148"/>
                  </a:cubicBezTo>
                </a:path>
              </a:pathLst>
            </a:custGeom>
            <a:grpFill/>
            <a:ln w="9525">
              <a:noFill/>
              <a:round/>
            </a:ln>
          </p:spPr>
          <p:txBody>
            <a:bodyPr vert="horz" wrap="square" lIns="121920" tIns="60960" rIns="121920" bIns="60960" numCol="1" anchor="t" anchorCtr="0" compatLnSpc="1"/>
            <a:lstStyle/>
            <a:p>
              <a:endParaRPr lang="en-US" sz="2400"/>
            </a:p>
          </p:txBody>
        </p:sp>
      </p:grpSp>
      <p:grpSp>
        <p:nvGrpSpPr>
          <p:cNvPr id="96" name="Group 7"/>
          <p:cNvGrpSpPr/>
          <p:nvPr/>
        </p:nvGrpSpPr>
        <p:grpSpPr>
          <a:xfrm>
            <a:off x="9532838" y="2597326"/>
            <a:ext cx="1030797" cy="873556"/>
            <a:chOff x="1752600" y="2200276"/>
            <a:chExt cx="749301" cy="635000"/>
          </a:xfrm>
          <a:solidFill>
            <a:schemeClr val="bg1"/>
          </a:solidFill>
        </p:grpSpPr>
        <p:sp>
          <p:nvSpPr>
            <p:cNvPr id="98" name="Freeform 7"/>
            <p:cNvSpPr/>
            <p:nvPr/>
          </p:nvSpPr>
          <p:spPr bwMode="auto">
            <a:xfrm>
              <a:off x="1919288" y="2711451"/>
              <a:ext cx="582613" cy="123825"/>
            </a:xfrm>
            <a:custGeom>
              <a:avLst/>
              <a:gdLst/>
              <a:ahLst/>
              <a:cxnLst>
                <a:cxn ang="0">
                  <a:pos x="367" y="24"/>
                </a:cxn>
                <a:cxn ang="0">
                  <a:pos x="367" y="0"/>
                </a:cxn>
                <a:cxn ang="0">
                  <a:pos x="0" y="0"/>
                </a:cxn>
                <a:cxn ang="0">
                  <a:pos x="0" y="24"/>
                </a:cxn>
                <a:cxn ang="0">
                  <a:pos x="164" y="24"/>
                </a:cxn>
                <a:cxn ang="0">
                  <a:pos x="164" y="53"/>
                </a:cxn>
                <a:cxn ang="0">
                  <a:pos x="132" y="53"/>
                </a:cxn>
                <a:cxn ang="0">
                  <a:pos x="132" y="78"/>
                </a:cxn>
                <a:cxn ang="0">
                  <a:pos x="235" y="78"/>
                </a:cxn>
                <a:cxn ang="0">
                  <a:pos x="235" y="53"/>
                </a:cxn>
                <a:cxn ang="0">
                  <a:pos x="203" y="53"/>
                </a:cxn>
                <a:cxn ang="0">
                  <a:pos x="203" y="24"/>
                </a:cxn>
                <a:cxn ang="0">
                  <a:pos x="367" y="24"/>
                </a:cxn>
              </a:cxnLst>
              <a:rect l="0" t="0" r="r" b="b"/>
              <a:pathLst>
                <a:path w="367" h="78">
                  <a:moveTo>
                    <a:pt x="367" y="24"/>
                  </a:moveTo>
                  <a:lnTo>
                    <a:pt x="367" y="0"/>
                  </a:lnTo>
                  <a:lnTo>
                    <a:pt x="0" y="0"/>
                  </a:lnTo>
                  <a:lnTo>
                    <a:pt x="0" y="24"/>
                  </a:lnTo>
                  <a:lnTo>
                    <a:pt x="164" y="24"/>
                  </a:lnTo>
                  <a:lnTo>
                    <a:pt x="164" y="53"/>
                  </a:lnTo>
                  <a:lnTo>
                    <a:pt x="132" y="53"/>
                  </a:lnTo>
                  <a:lnTo>
                    <a:pt x="132" y="78"/>
                  </a:lnTo>
                  <a:lnTo>
                    <a:pt x="235" y="78"/>
                  </a:lnTo>
                  <a:lnTo>
                    <a:pt x="235" y="53"/>
                  </a:lnTo>
                  <a:lnTo>
                    <a:pt x="203" y="53"/>
                  </a:lnTo>
                  <a:lnTo>
                    <a:pt x="203" y="24"/>
                  </a:lnTo>
                  <a:lnTo>
                    <a:pt x="367" y="24"/>
                  </a:lnTo>
                  <a:close/>
                </a:path>
              </a:pathLst>
            </a:custGeom>
            <a:grpFill/>
            <a:ln w="9525">
              <a:noFill/>
              <a:round/>
            </a:ln>
          </p:spPr>
          <p:txBody>
            <a:bodyPr vert="horz" wrap="square" lIns="121920" tIns="60960" rIns="121920" bIns="60960" numCol="1" anchor="t" anchorCtr="0" compatLnSpc="1"/>
            <a:lstStyle/>
            <a:p>
              <a:endParaRPr lang="en-US" sz="2400"/>
            </a:p>
          </p:txBody>
        </p:sp>
        <p:sp>
          <p:nvSpPr>
            <p:cNvPr id="99" name="Freeform 8"/>
            <p:cNvSpPr/>
            <p:nvPr/>
          </p:nvSpPr>
          <p:spPr bwMode="auto">
            <a:xfrm>
              <a:off x="2216150" y="2476501"/>
              <a:ext cx="120650" cy="42863"/>
            </a:xfrm>
            <a:custGeom>
              <a:avLst/>
              <a:gdLst/>
              <a:ahLst/>
              <a:cxnLst>
                <a:cxn ang="0">
                  <a:pos x="76" y="27"/>
                </a:cxn>
                <a:cxn ang="0">
                  <a:pos x="70" y="0"/>
                </a:cxn>
                <a:cxn ang="0">
                  <a:pos x="0" y="0"/>
                </a:cxn>
                <a:cxn ang="0">
                  <a:pos x="0" y="27"/>
                </a:cxn>
                <a:cxn ang="0">
                  <a:pos x="76" y="27"/>
                </a:cxn>
              </a:cxnLst>
              <a:rect l="0" t="0" r="r" b="b"/>
              <a:pathLst>
                <a:path w="76" h="27">
                  <a:moveTo>
                    <a:pt x="76" y="27"/>
                  </a:moveTo>
                  <a:lnTo>
                    <a:pt x="70" y="0"/>
                  </a:lnTo>
                  <a:lnTo>
                    <a:pt x="0" y="0"/>
                  </a:lnTo>
                  <a:lnTo>
                    <a:pt x="0" y="27"/>
                  </a:lnTo>
                  <a:lnTo>
                    <a:pt x="76" y="27"/>
                  </a:lnTo>
                  <a:close/>
                </a:path>
              </a:pathLst>
            </a:custGeom>
            <a:grpFill/>
            <a:ln w="9525">
              <a:noFill/>
              <a:round/>
            </a:ln>
          </p:spPr>
          <p:txBody>
            <a:bodyPr vert="horz" wrap="square" lIns="121920" tIns="60960" rIns="121920" bIns="60960" numCol="1" anchor="t" anchorCtr="0" compatLnSpc="1"/>
            <a:lstStyle/>
            <a:p>
              <a:endParaRPr lang="en-US" sz="2400"/>
            </a:p>
          </p:txBody>
        </p:sp>
        <p:sp>
          <p:nvSpPr>
            <p:cNvPr id="100" name="Freeform 9"/>
            <p:cNvSpPr/>
            <p:nvPr/>
          </p:nvSpPr>
          <p:spPr bwMode="auto">
            <a:xfrm>
              <a:off x="2214563" y="2528889"/>
              <a:ext cx="146050" cy="80963"/>
            </a:xfrm>
            <a:custGeom>
              <a:avLst/>
              <a:gdLst/>
              <a:ahLst/>
              <a:cxnLst>
                <a:cxn ang="0">
                  <a:pos x="0" y="51"/>
                </a:cxn>
                <a:cxn ang="0">
                  <a:pos x="92" y="51"/>
                </a:cxn>
                <a:cxn ang="0">
                  <a:pos x="79" y="0"/>
                </a:cxn>
                <a:cxn ang="0">
                  <a:pos x="1" y="0"/>
                </a:cxn>
                <a:cxn ang="0">
                  <a:pos x="0" y="51"/>
                </a:cxn>
              </a:cxnLst>
              <a:rect l="0" t="0" r="r" b="b"/>
              <a:pathLst>
                <a:path w="92" h="51">
                  <a:moveTo>
                    <a:pt x="0" y="51"/>
                  </a:moveTo>
                  <a:lnTo>
                    <a:pt x="92" y="51"/>
                  </a:lnTo>
                  <a:lnTo>
                    <a:pt x="79" y="0"/>
                  </a:lnTo>
                  <a:lnTo>
                    <a:pt x="1" y="0"/>
                  </a:lnTo>
                  <a:lnTo>
                    <a:pt x="0" y="51"/>
                  </a:lnTo>
                  <a:close/>
                </a:path>
              </a:pathLst>
            </a:custGeom>
            <a:grpFill/>
            <a:ln w="9525">
              <a:noFill/>
              <a:round/>
            </a:ln>
          </p:spPr>
          <p:txBody>
            <a:bodyPr vert="horz" wrap="square" lIns="121920" tIns="60960" rIns="121920" bIns="60960" numCol="1" anchor="t" anchorCtr="0" compatLnSpc="1"/>
            <a:lstStyle/>
            <a:p>
              <a:endParaRPr lang="en-US" sz="2400"/>
            </a:p>
          </p:txBody>
        </p:sp>
        <p:sp>
          <p:nvSpPr>
            <p:cNvPr id="101" name="Freeform 10"/>
            <p:cNvSpPr/>
            <p:nvPr/>
          </p:nvSpPr>
          <p:spPr bwMode="auto">
            <a:xfrm>
              <a:off x="2341563" y="2476501"/>
              <a:ext cx="93663" cy="42863"/>
            </a:xfrm>
            <a:custGeom>
              <a:avLst/>
              <a:gdLst/>
              <a:ahLst/>
              <a:cxnLst>
                <a:cxn ang="0">
                  <a:pos x="59" y="27"/>
                </a:cxn>
                <a:cxn ang="0">
                  <a:pos x="51" y="0"/>
                </a:cxn>
                <a:cxn ang="0">
                  <a:pos x="0" y="0"/>
                </a:cxn>
                <a:cxn ang="0">
                  <a:pos x="8" y="27"/>
                </a:cxn>
                <a:cxn ang="0">
                  <a:pos x="59" y="27"/>
                </a:cxn>
              </a:cxnLst>
              <a:rect l="0" t="0" r="r" b="b"/>
              <a:pathLst>
                <a:path w="59" h="27">
                  <a:moveTo>
                    <a:pt x="59" y="27"/>
                  </a:moveTo>
                  <a:lnTo>
                    <a:pt x="51" y="0"/>
                  </a:lnTo>
                  <a:lnTo>
                    <a:pt x="0" y="0"/>
                  </a:lnTo>
                  <a:lnTo>
                    <a:pt x="8" y="27"/>
                  </a:lnTo>
                  <a:lnTo>
                    <a:pt x="59" y="27"/>
                  </a:lnTo>
                  <a:close/>
                </a:path>
              </a:pathLst>
            </a:custGeom>
            <a:grpFill/>
            <a:ln w="9525">
              <a:noFill/>
              <a:round/>
            </a:ln>
          </p:spPr>
          <p:txBody>
            <a:bodyPr vert="horz" wrap="square" lIns="121920" tIns="60960" rIns="121920" bIns="60960" numCol="1" anchor="t" anchorCtr="0" compatLnSpc="1"/>
            <a:lstStyle/>
            <a:p>
              <a:endParaRPr lang="en-US" sz="2400"/>
            </a:p>
          </p:txBody>
        </p:sp>
        <p:sp>
          <p:nvSpPr>
            <p:cNvPr id="102" name="Freeform 11"/>
            <p:cNvSpPr/>
            <p:nvPr/>
          </p:nvSpPr>
          <p:spPr bwMode="auto">
            <a:xfrm>
              <a:off x="2355850" y="2528889"/>
              <a:ext cx="106363" cy="80963"/>
            </a:xfrm>
            <a:custGeom>
              <a:avLst/>
              <a:gdLst/>
              <a:ahLst/>
              <a:cxnLst>
                <a:cxn ang="0">
                  <a:pos x="12" y="51"/>
                </a:cxn>
                <a:cxn ang="0">
                  <a:pos x="67" y="51"/>
                </a:cxn>
                <a:cxn ang="0">
                  <a:pos x="52" y="0"/>
                </a:cxn>
                <a:cxn ang="0">
                  <a:pos x="0" y="0"/>
                </a:cxn>
                <a:cxn ang="0">
                  <a:pos x="12" y="51"/>
                </a:cxn>
              </a:cxnLst>
              <a:rect l="0" t="0" r="r" b="b"/>
              <a:pathLst>
                <a:path w="67" h="51">
                  <a:moveTo>
                    <a:pt x="12" y="51"/>
                  </a:moveTo>
                  <a:lnTo>
                    <a:pt x="67" y="51"/>
                  </a:lnTo>
                  <a:lnTo>
                    <a:pt x="52" y="0"/>
                  </a:lnTo>
                  <a:lnTo>
                    <a:pt x="0" y="0"/>
                  </a:lnTo>
                  <a:lnTo>
                    <a:pt x="12" y="51"/>
                  </a:lnTo>
                  <a:close/>
                </a:path>
              </a:pathLst>
            </a:custGeom>
            <a:grpFill/>
            <a:ln w="9525">
              <a:noFill/>
              <a:round/>
            </a:ln>
          </p:spPr>
          <p:txBody>
            <a:bodyPr vert="horz" wrap="square" lIns="121920" tIns="60960" rIns="121920" bIns="60960" numCol="1" anchor="t" anchorCtr="0" compatLnSpc="1"/>
            <a:lstStyle/>
            <a:p>
              <a:endParaRPr lang="en-US" sz="2400"/>
            </a:p>
          </p:txBody>
        </p:sp>
        <p:sp>
          <p:nvSpPr>
            <p:cNvPr id="103" name="Freeform 12"/>
            <p:cNvSpPr/>
            <p:nvPr/>
          </p:nvSpPr>
          <p:spPr bwMode="auto">
            <a:xfrm>
              <a:off x="1951038" y="2528889"/>
              <a:ext cx="111125" cy="80963"/>
            </a:xfrm>
            <a:custGeom>
              <a:avLst/>
              <a:gdLst/>
              <a:ahLst/>
              <a:cxnLst>
                <a:cxn ang="0">
                  <a:pos x="70" y="0"/>
                </a:cxn>
                <a:cxn ang="0">
                  <a:pos x="17" y="0"/>
                </a:cxn>
                <a:cxn ang="0">
                  <a:pos x="0" y="51"/>
                </a:cxn>
                <a:cxn ang="0">
                  <a:pos x="56" y="51"/>
                </a:cxn>
                <a:cxn ang="0">
                  <a:pos x="70" y="0"/>
                </a:cxn>
              </a:cxnLst>
              <a:rect l="0" t="0" r="r" b="b"/>
              <a:pathLst>
                <a:path w="70" h="51">
                  <a:moveTo>
                    <a:pt x="70" y="0"/>
                  </a:moveTo>
                  <a:lnTo>
                    <a:pt x="17" y="0"/>
                  </a:lnTo>
                  <a:lnTo>
                    <a:pt x="0" y="51"/>
                  </a:lnTo>
                  <a:lnTo>
                    <a:pt x="56" y="51"/>
                  </a:lnTo>
                  <a:lnTo>
                    <a:pt x="70"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104" name="Freeform 13"/>
            <p:cNvSpPr/>
            <p:nvPr/>
          </p:nvSpPr>
          <p:spPr bwMode="auto">
            <a:xfrm>
              <a:off x="1981200" y="2476501"/>
              <a:ext cx="95250" cy="42863"/>
            </a:xfrm>
            <a:custGeom>
              <a:avLst/>
              <a:gdLst/>
              <a:ahLst/>
              <a:cxnLst>
                <a:cxn ang="0">
                  <a:pos x="60" y="0"/>
                </a:cxn>
                <a:cxn ang="0">
                  <a:pos x="8" y="0"/>
                </a:cxn>
                <a:cxn ang="0">
                  <a:pos x="0" y="27"/>
                </a:cxn>
                <a:cxn ang="0">
                  <a:pos x="52" y="27"/>
                </a:cxn>
                <a:cxn ang="0">
                  <a:pos x="60" y="0"/>
                </a:cxn>
              </a:cxnLst>
              <a:rect l="0" t="0" r="r" b="b"/>
              <a:pathLst>
                <a:path w="60" h="27">
                  <a:moveTo>
                    <a:pt x="60" y="0"/>
                  </a:moveTo>
                  <a:lnTo>
                    <a:pt x="8" y="0"/>
                  </a:lnTo>
                  <a:lnTo>
                    <a:pt x="0" y="27"/>
                  </a:lnTo>
                  <a:lnTo>
                    <a:pt x="52" y="27"/>
                  </a:lnTo>
                  <a:lnTo>
                    <a:pt x="60"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105" name="Freeform 14"/>
            <p:cNvSpPr/>
            <p:nvPr/>
          </p:nvSpPr>
          <p:spPr bwMode="auto">
            <a:xfrm>
              <a:off x="1922463" y="2619376"/>
              <a:ext cx="114300" cy="74613"/>
            </a:xfrm>
            <a:custGeom>
              <a:avLst/>
              <a:gdLst/>
              <a:ahLst/>
              <a:cxnLst>
                <a:cxn ang="0">
                  <a:pos x="16" y="0"/>
                </a:cxn>
                <a:cxn ang="0">
                  <a:pos x="0" y="47"/>
                </a:cxn>
                <a:cxn ang="0">
                  <a:pos x="60" y="47"/>
                </a:cxn>
                <a:cxn ang="0">
                  <a:pos x="72" y="0"/>
                </a:cxn>
                <a:cxn ang="0">
                  <a:pos x="16" y="0"/>
                </a:cxn>
              </a:cxnLst>
              <a:rect l="0" t="0" r="r" b="b"/>
              <a:pathLst>
                <a:path w="72" h="47">
                  <a:moveTo>
                    <a:pt x="16" y="0"/>
                  </a:moveTo>
                  <a:lnTo>
                    <a:pt x="0" y="47"/>
                  </a:lnTo>
                  <a:lnTo>
                    <a:pt x="60" y="47"/>
                  </a:lnTo>
                  <a:lnTo>
                    <a:pt x="72" y="0"/>
                  </a:lnTo>
                  <a:lnTo>
                    <a:pt x="16"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106" name="Freeform 15"/>
            <p:cNvSpPr/>
            <p:nvPr/>
          </p:nvSpPr>
          <p:spPr bwMode="auto">
            <a:xfrm>
              <a:off x="2081213" y="2476501"/>
              <a:ext cx="119063" cy="42863"/>
            </a:xfrm>
            <a:custGeom>
              <a:avLst/>
              <a:gdLst/>
              <a:ahLst/>
              <a:cxnLst>
                <a:cxn ang="0">
                  <a:pos x="75" y="27"/>
                </a:cxn>
                <a:cxn ang="0">
                  <a:pos x="75" y="0"/>
                </a:cxn>
                <a:cxn ang="0">
                  <a:pos x="7" y="0"/>
                </a:cxn>
                <a:cxn ang="0">
                  <a:pos x="0" y="27"/>
                </a:cxn>
                <a:cxn ang="0">
                  <a:pos x="75" y="27"/>
                </a:cxn>
              </a:cxnLst>
              <a:rect l="0" t="0" r="r" b="b"/>
              <a:pathLst>
                <a:path w="75" h="27">
                  <a:moveTo>
                    <a:pt x="75" y="27"/>
                  </a:moveTo>
                  <a:lnTo>
                    <a:pt x="75" y="0"/>
                  </a:lnTo>
                  <a:lnTo>
                    <a:pt x="7" y="0"/>
                  </a:lnTo>
                  <a:lnTo>
                    <a:pt x="0" y="27"/>
                  </a:lnTo>
                  <a:lnTo>
                    <a:pt x="75" y="27"/>
                  </a:lnTo>
                  <a:close/>
                </a:path>
              </a:pathLst>
            </a:custGeom>
            <a:grpFill/>
            <a:ln w="9525">
              <a:noFill/>
              <a:round/>
            </a:ln>
          </p:spPr>
          <p:txBody>
            <a:bodyPr vert="horz" wrap="square" lIns="121920" tIns="60960" rIns="121920" bIns="60960" numCol="1" anchor="t" anchorCtr="0" compatLnSpc="1"/>
            <a:lstStyle/>
            <a:p>
              <a:endParaRPr lang="en-US" sz="2400"/>
            </a:p>
          </p:txBody>
        </p:sp>
        <p:sp>
          <p:nvSpPr>
            <p:cNvPr id="107" name="Freeform 16"/>
            <p:cNvSpPr/>
            <p:nvPr/>
          </p:nvSpPr>
          <p:spPr bwMode="auto">
            <a:xfrm>
              <a:off x="2376488" y="2619376"/>
              <a:ext cx="112713" cy="74613"/>
            </a:xfrm>
            <a:custGeom>
              <a:avLst/>
              <a:gdLst/>
              <a:ahLst/>
              <a:cxnLst>
                <a:cxn ang="0">
                  <a:pos x="12" y="47"/>
                </a:cxn>
                <a:cxn ang="0">
                  <a:pos x="71" y="47"/>
                </a:cxn>
                <a:cxn ang="0">
                  <a:pos x="56" y="0"/>
                </a:cxn>
                <a:cxn ang="0">
                  <a:pos x="0" y="0"/>
                </a:cxn>
                <a:cxn ang="0">
                  <a:pos x="12" y="47"/>
                </a:cxn>
              </a:cxnLst>
              <a:rect l="0" t="0" r="r" b="b"/>
              <a:pathLst>
                <a:path w="71" h="47">
                  <a:moveTo>
                    <a:pt x="12" y="47"/>
                  </a:moveTo>
                  <a:lnTo>
                    <a:pt x="71" y="47"/>
                  </a:lnTo>
                  <a:lnTo>
                    <a:pt x="56" y="0"/>
                  </a:lnTo>
                  <a:lnTo>
                    <a:pt x="0" y="0"/>
                  </a:lnTo>
                  <a:lnTo>
                    <a:pt x="12" y="47"/>
                  </a:lnTo>
                  <a:close/>
                </a:path>
              </a:pathLst>
            </a:custGeom>
            <a:grpFill/>
            <a:ln w="9525">
              <a:noFill/>
              <a:round/>
            </a:ln>
          </p:spPr>
          <p:txBody>
            <a:bodyPr vert="horz" wrap="square" lIns="121920" tIns="60960" rIns="121920" bIns="60960" numCol="1" anchor="t" anchorCtr="0" compatLnSpc="1"/>
            <a:lstStyle/>
            <a:p>
              <a:endParaRPr lang="en-US" sz="2400"/>
            </a:p>
          </p:txBody>
        </p:sp>
        <p:sp>
          <p:nvSpPr>
            <p:cNvPr id="108" name="Freeform 17"/>
            <p:cNvSpPr/>
            <p:nvPr/>
          </p:nvSpPr>
          <p:spPr bwMode="auto">
            <a:xfrm>
              <a:off x="2214563" y="2619376"/>
              <a:ext cx="166688" cy="74613"/>
            </a:xfrm>
            <a:custGeom>
              <a:avLst/>
              <a:gdLst/>
              <a:ahLst/>
              <a:cxnLst>
                <a:cxn ang="0">
                  <a:pos x="0" y="0"/>
                </a:cxn>
                <a:cxn ang="0">
                  <a:pos x="0" y="47"/>
                </a:cxn>
                <a:cxn ang="0">
                  <a:pos x="105" y="47"/>
                </a:cxn>
                <a:cxn ang="0">
                  <a:pos x="93" y="0"/>
                </a:cxn>
                <a:cxn ang="0">
                  <a:pos x="0" y="0"/>
                </a:cxn>
              </a:cxnLst>
              <a:rect l="0" t="0" r="r" b="b"/>
              <a:pathLst>
                <a:path w="105" h="47">
                  <a:moveTo>
                    <a:pt x="0" y="0"/>
                  </a:moveTo>
                  <a:lnTo>
                    <a:pt x="0" y="47"/>
                  </a:lnTo>
                  <a:lnTo>
                    <a:pt x="105" y="47"/>
                  </a:lnTo>
                  <a:lnTo>
                    <a:pt x="93" y="0"/>
                  </a:lnTo>
                  <a:lnTo>
                    <a:pt x="0"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109" name="Freeform 18"/>
            <p:cNvSpPr/>
            <p:nvPr/>
          </p:nvSpPr>
          <p:spPr bwMode="auto">
            <a:xfrm>
              <a:off x="2032000" y="2619376"/>
              <a:ext cx="166688" cy="74613"/>
            </a:xfrm>
            <a:custGeom>
              <a:avLst/>
              <a:gdLst/>
              <a:ahLst/>
              <a:cxnLst>
                <a:cxn ang="0">
                  <a:pos x="13" y="0"/>
                </a:cxn>
                <a:cxn ang="0">
                  <a:pos x="0" y="47"/>
                </a:cxn>
                <a:cxn ang="0">
                  <a:pos x="105" y="47"/>
                </a:cxn>
                <a:cxn ang="0">
                  <a:pos x="105" y="0"/>
                </a:cxn>
                <a:cxn ang="0">
                  <a:pos x="13" y="0"/>
                </a:cxn>
              </a:cxnLst>
              <a:rect l="0" t="0" r="r" b="b"/>
              <a:pathLst>
                <a:path w="105" h="47">
                  <a:moveTo>
                    <a:pt x="13" y="0"/>
                  </a:moveTo>
                  <a:lnTo>
                    <a:pt x="0" y="47"/>
                  </a:lnTo>
                  <a:lnTo>
                    <a:pt x="105" y="47"/>
                  </a:lnTo>
                  <a:lnTo>
                    <a:pt x="105" y="0"/>
                  </a:lnTo>
                  <a:lnTo>
                    <a:pt x="13"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110" name="Freeform 19"/>
            <p:cNvSpPr/>
            <p:nvPr/>
          </p:nvSpPr>
          <p:spPr bwMode="auto">
            <a:xfrm>
              <a:off x="2055813" y="2528889"/>
              <a:ext cx="144463" cy="80963"/>
            </a:xfrm>
            <a:custGeom>
              <a:avLst/>
              <a:gdLst/>
              <a:ahLst/>
              <a:cxnLst>
                <a:cxn ang="0">
                  <a:pos x="0" y="51"/>
                </a:cxn>
                <a:cxn ang="0">
                  <a:pos x="90" y="51"/>
                </a:cxn>
                <a:cxn ang="0">
                  <a:pos x="91" y="0"/>
                </a:cxn>
                <a:cxn ang="0">
                  <a:pos x="14" y="0"/>
                </a:cxn>
                <a:cxn ang="0">
                  <a:pos x="0" y="51"/>
                </a:cxn>
              </a:cxnLst>
              <a:rect l="0" t="0" r="r" b="b"/>
              <a:pathLst>
                <a:path w="91" h="51">
                  <a:moveTo>
                    <a:pt x="0" y="51"/>
                  </a:moveTo>
                  <a:lnTo>
                    <a:pt x="90" y="51"/>
                  </a:lnTo>
                  <a:lnTo>
                    <a:pt x="91" y="0"/>
                  </a:lnTo>
                  <a:lnTo>
                    <a:pt x="14" y="0"/>
                  </a:lnTo>
                  <a:lnTo>
                    <a:pt x="0" y="51"/>
                  </a:lnTo>
                  <a:close/>
                </a:path>
              </a:pathLst>
            </a:custGeom>
            <a:grpFill/>
            <a:ln w="9525">
              <a:noFill/>
              <a:round/>
            </a:ln>
          </p:spPr>
          <p:txBody>
            <a:bodyPr vert="horz" wrap="square" lIns="121920" tIns="60960" rIns="121920" bIns="60960" numCol="1" anchor="t" anchorCtr="0" compatLnSpc="1"/>
            <a:lstStyle/>
            <a:p>
              <a:endParaRPr lang="en-US" sz="2400"/>
            </a:p>
          </p:txBody>
        </p:sp>
        <p:sp>
          <p:nvSpPr>
            <p:cNvPr id="112" name="Freeform 21"/>
            <p:cNvSpPr/>
            <p:nvPr/>
          </p:nvSpPr>
          <p:spPr bwMode="auto">
            <a:xfrm>
              <a:off x="1831975" y="2284414"/>
              <a:ext cx="295275" cy="285750"/>
            </a:xfrm>
            <a:custGeom>
              <a:avLst/>
              <a:gdLst/>
              <a:ahLst/>
              <a:cxnLst>
                <a:cxn ang="0">
                  <a:pos x="176" y="100"/>
                </a:cxn>
                <a:cxn ang="0">
                  <a:pos x="177" y="89"/>
                </a:cxn>
                <a:cxn ang="0">
                  <a:pos x="88" y="0"/>
                </a:cxn>
                <a:cxn ang="0">
                  <a:pos x="0" y="89"/>
                </a:cxn>
                <a:cxn ang="0">
                  <a:pos x="59" y="172"/>
                </a:cxn>
                <a:cxn ang="0">
                  <a:pos x="96" y="100"/>
                </a:cxn>
                <a:cxn ang="0">
                  <a:pos x="176" y="100"/>
                </a:cxn>
              </a:cxnLst>
              <a:rect l="0" t="0" r="r" b="b"/>
              <a:pathLst>
                <a:path w="177" h="172">
                  <a:moveTo>
                    <a:pt x="176" y="100"/>
                  </a:moveTo>
                  <a:cubicBezTo>
                    <a:pt x="177" y="97"/>
                    <a:pt x="177" y="93"/>
                    <a:pt x="177" y="89"/>
                  </a:cubicBezTo>
                  <a:cubicBezTo>
                    <a:pt x="177" y="40"/>
                    <a:pt x="137" y="0"/>
                    <a:pt x="88" y="0"/>
                  </a:cubicBezTo>
                  <a:cubicBezTo>
                    <a:pt x="40" y="0"/>
                    <a:pt x="0" y="40"/>
                    <a:pt x="0" y="89"/>
                  </a:cubicBezTo>
                  <a:cubicBezTo>
                    <a:pt x="0" y="127"/>
                    <a:pt x="24" y="159"/>
                    <a:pt x="59" y="172"/>
                  </a:cubicBezTo>
                  <a:cubicBezTo>
                    <a:pt x="96" y="100"/>
                    <a:pt x="96" y="100"/>
                    <a:pt x="96" y="100"/>
                  </a:cubicBezTo>
                  <a:lnTo>
                    <a:pt x="176" y="100"/>
                  </a:lnTo>
                  <a:close/>
                </a:path>
              </a:pathLst>
            </a:custGeom>
            <a:grpFill/>
            <a:ln w="9525">
              <a:noFill/>
              <a:round/>
            </a:ln>
          </p:spPr>
          <p:txBody>
            <a:bodyPr vert="horz" wrap="square" lIns="121920" tIns="60960" rIns="121920" bIns="60960" numCol="1" anchor="t" anchorCtr="0" compatLnSpc="1"/>
            <a:lstStyle/>
            <a:p>
              <a:endParaRPr lang="en-US" sz="2400"/>
            </a:p>
          </p:txBody>
        </p:sp>
        <p:sp>
          <p:nvSpPr>
            <p:cNvPr id="113" name="Freeform 22"/>
            <p:cNvSpPr/>
            <p:nvPr/>
          </p:nvSpPr>
          <p:spPr bwMode="auto">
            <a:xfrm>
              <a:off x="1825625" y="2524126"/>
              <a:ext cx="53975" cy="55563"/>
            </a:xfrm>
            <a:custGeom>
              <a:avLst/>
              <a:gdLst/>
              <a:ahLst/>
              <a:cxnLst>
                <a:cxn ang="0">
                  <a:pos x="18" y="0"/>
                </a:cxn>
                <a:cxn ang="0">
                  <a:pos x="0" y="33"/>
                </a:cxn>
                <a:cxn ang="0">
                  <a:pos x="32" y="15"/>
                </a:cxn>
                <a:cxn ang="0">
                  <a:pos x="18" y="0"/>
                </a:cxn>
              </a:cxnLst>
              <a:rect l="0" t="0" r="r" b="b"/>
              <a:pathLst>
                <a:path w="32" h="33">
                  <a:moveTo>
                    <a:pt x="18" y="0"/>
                  </a:moveTo>
                  <a:cubicBezTo>
                    <a:pt x="0" y="33"/>
                    <a:pt x="0" y="33"/>
                    <a:pt x="0" y="33"/>
                  </a:cubicBezTo>
                  <a:cubicBezTo>
                    <a:pt x="32" y="15"/>
                    <a:pt x="32" y="15"/>
                    <a:pt x="32" y="15"/>
                  </a:cubicBezTo>
                  <a:cubicBezTo>
                    <a:pt x="27" y="10"/>
                    <a:pt x="22" y="6"/>
                    <a:pt x="18" y="0"/>
                  </a:cubicBezTo>
                </a:path>
              </a:pathLst>
            </a:custGeom>
            <a:grpFill/>
            <a:ln w="9525">
              <a:noFill/>
              <a:round/>
            </a:ln>
          </p:spPr>
          <p:txBody>
            <a:bodyPr vert="horz" wrap="square" lIns="121920" tIns="60960" rIns="121920" bIns="60960" numCol="1" anchor="t" anchorCtr="0" compatLnSpc="1"/>
            <a:lstStyle/>
            <a:p>
              <a:endParaRPr lang="en-US" sz="2400"/>
            </a:p>
          </p:txBody>
        </p:sp>
        <p:sp>
          <p:nvSpPr>
            <p:cNvPr id="114" name="Freeform 23"/>
            <p:cNvSpPr/>
            <p:nvPr/>
          </p:nvSpPr>
          <p:spPr bwMode="auto">
            <a:xfrm>
              <a:off x="1879600" y="2559051"/>
              <a:ext cx="46038" cy="82550"/>
            </a:xfrm>
            <a:custGeom>
              <a:avLst/>
              <a:gdLst/>
              <a:ahLst/>
              <a:cxnLst>
                <a:cxn ang="0">
                  <a:pos x="0" y="49"/>
                </a:cxn>
                <a:cxn ang="0">
                  <a:pos x="28" y="10"/>
                </a:cxn>
                <a:cxn ang="0">
                  <a:pos x="8" y="0"/>
                </a:cxn>
                <a:cxn ang="0">
                  <a:pos x="0" y="49"/>
                </a:cxn>
              </a:cxnLst>
              <a:rect l="0" t="0" r="r" b="b"/>
              <a:pathLst>
                <a:path w="28" h="49">
                  <a:moveTo>
                    <a:pt x="0" y="49"/>
                  </a:moveTo>
                  <a:cubicBezTo>
                    <a:pt x="28" y="10"/>
                    <a:pt x="28" y="10"/>
                    <a:pt x="28" y="10"/>
                  </a:cubicBezTo>
                  <a:cubicBezTo>
                    <a:pt x="21" y="8"/>
                    <a:pt x="14" y="4"/>
                    <a:pt x="8" y="0"/>
                  </a:cubicBezTo>
                  <a:lnTo>
                    <a:pt x="0" y="49"/>
                  </a:lnTo>
                  <a:close/>
                </a:path>
              </a:pathLst>
            </a:custGeom>
            <a:grpFill/>
            <a:ln w="9525">
              <a:noFill/>
              <a:round/>
            </a:ln>
          </p:spPr>
          <p:txBody>
            <a:bodyPr vert="horz" wrap="square" lIns="121920" tIns="60960" rIns="121920" bIns="60960" numCol="1" anchor="t" anchorCtr="0" compatLnSpc="1"/>
            <a:lstStyle/>
            <a:p>
              <a:endParaRPr lang="en-US" sz="2400"/>
            </a:p>
          </p:txBody>
        </p:sp>
        <p:sp>
          <p:nvSpPr>
            <p:cNvPr id="115" name="Freeform 24"/>
            <p:cNvSpPr/>
            <p:nvPr/>
          </p:nvSpPr>
          <p:spPr bwMode="auto">
            <a:xfrm>
              <a:off x="1771650" y="2476501"/>
              <a:ext cx="76200" cy="53975"/>
            </a:xfrm>
            <a:custGeom>
              <a:avLst/>
              <a:gdLst/>
              <a:ahLst/>
              <a:cxnLst>
                <a:cxn ang="0">
                  <a:pos x="0" y="33"/>
                </a:cxn>
                <a:cxn ang="0">
                  <a:pos x="46" y="21"/>
                </a:cxn>
                <a:cxn ang="0">
                  <a:pos x="36" y="0"/>
                </a:cxn>
                <a:cxn ang="0">
                  <a:pos x="0" y="33"/>
                </a:cxn>
              </a:cxnLst>
              <a:rect l="0" t="0" r="r" b="b"/>
              <a:pathLst>
                <a:path w="46" h="33">
                  <a:moveTo>
                    <a:pt x="0" y="33"/>
                  </a:moveTo>
                  <a:cubicBezTo>
                    <a:pt x="46" y="21"/>
                    <a:pt x="46" y="21"/>
                    <a:pt x="46" y="21"/>
                  </a:cubicBezTo>
                  <a:cubicBezTo>
                    <a:pt x="42" y="14"/>
                    <a:pt x="39" y="7"/>
                    <a:pt x="36" y="0"/>
                  </a:cubicBezTo>
                  <a:lnTo>
                    <a:pt x="0" y="33"/>
                  </a:lnTo>
                  <a:close/>
                </a:path>
              </a:pathLst>
            </a:custGeom>
            <a:grpFill/>
            <a:ln w="9525">
              <a:noFill/>
              <a:round/>
            </a:ln>
          </p:spPr>
          <p:txBody>
            <a:bodyPr vert="horz" wrap="square" lIns="121920" tIns="60960" rIns="121920" bIns="60960" numCol="1" anchor="t" anchorCtr="0" compatLnSpc="1"/>
            <a:lstStyle/>
            <a:p>
              <a:endParaRPr lang="en-US" sz="2400"/>
            </a:p>
          </p:txBody>
        </p:sp>
        <p:sp>
          <p:nvSpPr>
            <p:cNvPr id="116" name="Freeform 25"/>
            <p:cNvSpPr/>
            <p:nvPr/>
          </p:nvSpPr>
          <p:spPr bwMode="auto">
            <a:xfrm>
              <a:off x="1752600" y="2366964"/>
              <a:ext cx="84138" cy="39688"/>
            </a:xfrm>
            <a:custGeom>
              <a:avLst/>
              <a:gdLst/>
              <a:ahLst/>
              <a:cxnLst>
                <a:cxn ang="0">
                  <a:pos x="0" y="0"/>
                </a:cxn>
                <a:cxn ang="0">
                  <a:pos x="47" y="23"/>
                </a:cxn>
                <a:cxn ang="0">
                  <a:pos x="51" y="2"/>
                </a:cxn>
                <a:cxn ang="0">
                  <a:pos x="0" y="0"/>
                </a:cxn>
              </a:cxnLst>
              <a:rect l="0" t="0" r="r" b="b"/>
              <a:pathLst>
                <a:path w="51" h="23">
                  <a:moveTo>
                    <a:pt x="0" y="0"/>
                  </a:moveTo>
                  <a:cubicBezTo>
                    <a:pt x="47" y="23"/>
                    <a:pt x="47" y="23"/>
                    <a:pt x="47" y="23"/>
                  </a:cubicBezTo>
                  <a:cubicBezTo>
                    <a:pt x="45" y="18"/>
                    <a:pt x="48" y="10"/>
                    <a:pt x="51" y="2"/>
                  </a:cubicBezTo>
                  <a:lnTo>
                    <a:pt x="0"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117" name="Freeform 26"/>
            <p:cNvSpPr/>
            <p:nvPr/>
          </p:nvSpPr>
          <p:spPr bwMode="auto">
            <a:xfrm>
              <a:off x="1816100" y="2392364"/>
              <a:ext cx="42863" cy="33338"/>
            </a:xfrm>
            <a:custGeom>
              <a:avLst/>
              <a:gdLst/>
              <a:ahLst/>
              <a:cxnLst>
                <a:cxn ang="0">
                  <a:pos x="26" y="0"/>
                </a:cxn>
                <a:cxn ang="0">
                  <a:pos x="0" y="14"/>
                </a:cxn>
                <a:cxn ang="0">
                  <a:pos x="26" y="20"/>
                </a:cxn>
                <a:cxn ang="0">
                  <a:pos x="25" y="6"/>
                </a:cxn>
                <a:cxn ang="0">
                  <a:pos x="26" y="0"/>
                </a:cxn>
              </a:cxnLst>
              <a:rect l="0" t="0" r="r" b="b"/>
              <a:pathLst>
                <a:path w="26" h="20">
                  <a:moveTo>
                    <a:pt x="26" y="0"/>
                  </a:moveTo>
                  <a:cubicBezTo>
                    <a:pt x="0" y="14"/>
                    <a:pt x="0" y="14"/>
                    <a:pt x="0" y="14"/>
                  </a:cubicBezTo>
                  <a:cubicBezTo>
                    <a:pt x="26" y="20"/>
                    <a:pt x="26" y="20"/>
                    <a:pt x="26" y="20"/>
                  </a:cubicBezTo>
                  <a:cubicBezTo>
                    <a:pt x="26" y="15"/>
                    <a:pt x="25" y="11"/>
                    <a:pt x="25" y="6"/>
                  </a:cubicBezTo>
                  <a:cubicBezTo>
                    <a:pt x="25" y="4"/>
                    <a:pt x="25" y="2"/>
                    <a:pt x="26" y="0"/>
                  </a:cubicBezTo>
                </a:path>
              </a:pathLst>
            </a:custGeom>
            <a:grpFill/>
            <a:ln w="9525">
              <a:noFill/>
              <a:round/>
            </a:ln>
          </p:spPr>
          <p:txBody>
            <a:bodyPr vert="horz" wrap="square" lIns="121920" tIns="60960" rIns="121920" bIns="60960" numCol="1" anchor="t" anchorCtr="0" compatLnSpc="1"/>
            <a:lstStyle/>
            <a:p>
              <a:endParaRPr lang="en-US" sz="2400"/>
            </a:p>
          </p:txBody>
        </p:sp>
        <p:sp>
          <p:nvSpPr>
            <p:cNvPr id="118" name="Freeform 27"/>
            <p:cNvSpPr/>
            <p:nvPr/>
          </p:nvSpPr>
          <p:spPr bwMode="auto">
            <a:xfrm>
              <a:off x="1801813" y="2324101"/>
              <a:ext cx="63500" cy="39688"/>
            </a:xfrm>
            <a:custGeom>
              <a:avLst/>
              <a:gdLst/>
              <a:ahLst/>
              <a:cxnLst>
                <a:cxn ang="0">
                  <a:pos x="0" y="0"/>
                </a:cxn>
                <a:cxn ang="0">
                  <a:pos x="23" y="24"/>
                </a:cxn>
                <a:cxn ang="0">
                  <a:pos x="38" y="2"/>
                </a:cxn>
                <a:cxn ang="0">
                  <a:pos x="0" y="0"/>
                </a:cxn>
              </a:cxnLst>
              <a:rect l="0" t="0" r="r" b="b"/>
              <a:pathLst>
                <a:path w="38" h="24">
                  <a:moveTo>
                    <a:pt x="0" y="0"/>
                  </a:moveTo>
                  <a:cubicBezTo>
                    <a:pt x="23" y="24"/>
                    <a:pt x="23" y="24"/>
                    <a:pt x="23" y="24"/>
                  </a:cubicBezTo>
                  <a:cubicBezTo>
                    <a:pt x="27" y="16"/>
                    <a:pt x="32" y="9"/>
                    <a:pt x="38" y="2"/>
                  </a:cubicBezTo>
                  <a:lnTo>
                    <a:pt x="0"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119" name="Freeform 28"/>
            <p:cNvSpPr/>
            <p:nvPr/>
          </p:nvSpPr>
          <p:spPr bwMode="auto">
            <a:xfrm>
              <a:off x="1912938" y="2241551"/>
              <a:ext cx="30163" cy="49213"/>
            </a:xfrm>
            <a:custGeom>
              <a:avLst/>
              <a:gdLst/>
              <a:ahLst/>
              <a:cxnLst>
                <a:cxn ang="0">
                  <a:pos x="0" y="0"/>
                </a:cxn>
                <a:cxn ang="0">
                  <a:pos x="1" y="30"/>
                </a:cxn>
                <a:cxn ang="0">
                  <a:pos x="18" y="25"/>
                </a:cxn>
                <a:cxn ang="0">
                  <a:pos x="0" y="0"/>
                </a:cxn>
              </a:cxnLst>
              <a:rect l="0" t="0" r="r" b="b"/>
              <a:pathLst>
                <a:path w="18" h="30">
                  <a:moveTo>
                    <a:pt x="0" y="0"/>
                  </a:moveTo>
                  <a:cubicBezTo>
                    <a:pt x="1" y="30"/>
                    <a:pt x="1" y="30"/>
                    <a:pt x="1" y="30"/>
                  </a:cubicBezTo>
                  <a:cubicBezTo>
                    <a:pt x="6" y="28"/>
                    <a:pt x="12" y="26"/>
                    <a:pt x="18" y="25"/>
                  </a:cubicBezTo>
                  <a:lnTo>
                    <a:pt x="0"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120" name="Freeform 29"/>
            <p:cNvSpPr/>
            <p:nvPr/>
          </p:nvSpPr>
          <p:spPr bwMode="auto">
            <a:xfrm>
              <a:off x="1830388" y="2259014"/>
              <a:ext cx="63500" cy="65088"/>
            </a:xfrm>
            <a:custGeom>
              <a:avLst/>
              <a:gdLst/>
              <a:ahLst/>
              <a:cxnLst>
                <a:cxn ang="0">
                  <a:pos x="38" y="26"/>
                </a:cxn>
                <a:cxn ang="0">
                  <a:pos x="0" y="0"/>
                </a:cxn>
                <a:cxn ang="0">
                  <a:pos x="23" y="39"/>
                </a:cxn>
                <a:cxn ang="0">
                  <a:pos x="38" y="26"/>
                </a:cxn>
              </a:cxnLst>
              <a:rect l="0" t="0" r="r" b="b"/>
              <a:pathLst>
                <a:path w="38" h="39">
                  <a:moveTo>
                    <a:pt x="38" y="26"/>
                  </a:moveTo>
                  <a:cubicBezTo>
                    <a:pt x="0" y="0"/>
                    <a:pt x="0" y="0"/>
                    <a:pt x="0" y="0"/>
                  </a:cubicBezTo>
                  <a:cubicBezTo>
                    <a:pt x="23" y="39"/>
                    <a:pt x="23" y="39"/>
                    <a:pt x="23" y="39"/>
                  </a:cubicBezTo>
                  <a:cubicBezTo>
                    <a:pt x="27" y="34"/>
                    <a:pt x="32" y="30"/>
                    <a:pt x="38" y="26"/>
                  </a:cubicBezTo>
                </a:path>
              </a:pathLst>
            </a:custGeom>
            <a:grpFill/>
            <a:ln w="9525">
              <a:noFill/>
              <a:round/>
            </a:ln>
          </p:spPr>
          <p:txBody>
            <a:bodyPr vert="horz" wrap="square" lIns="121920" tIns="60960" rIns="121920" bIns="60960" numCol="1" anchor="t" anchorCtr="0" compatLnSpc="1"/>
            <a:lstStyle/>
            <a:p>
              <a:endParaRPr lang="en-US" sz="2400"/>
            </a:p>
          </p:txBody>
        </p:sp>
        <p:sp>
          <p:nvSpPr>
            <p:cNvPr id="121" name="Freeform 30"/>
            <p:cNvSpPr/>
            <p:nvPr/>
          </p:nvSpPr>
          <p:spPr bwMode="auto">
            <a:xfrm>
              <a:off x="1963738" y="2200276"/>
              <a:ext cx="33338" cy="77788"/>
            </a:xfrm>
            <a:custGeom>
              <a:avLst/>
              <a:gdLst/>
              <a:ahLst/>
              <a:cxnLst>
                <a:cxn ang="0">
                  <a:pos x="20" y="46"/>
                </a:cxn>
                <a:cxn ang="0">
                  <a:pos x="7" y="0"/>
                </a:cxn>
                <a:cxn ang="0">
                  <a:pos x="0" y="46"/>
                </a:cxn>
                <a:cxn ang="0">
                  <a:pos x="9" y="46"/>
                </a:cxn>
                <a:cxn ang="0">
                  <a:pos x="20" y="46"/>
                </a:cxn>
              </a:cxnLst>
              <a:rect l="0" t="0" r="r" b="b"/>
              <a:pathLst>
                <a:path w="20" h="46">
                  <a:moveTo>
                    <a:pt x="20" y="46"/>
                  </a:moveTo>
                  <a:cubicBezTo>
                    <a:pt x="7" y="0"/>
                    <a:pt x="7" y="0"/>
                    <a:pt x="7" y="0"/>
                  </a:cubicBezTo>
                  <a:cubicBezTo>
                    <a:pt x="0" y="46"/>
                    <a:pt x="0" y="46"/>
                    <a:pt x="0" y="46"/>
                  </a:cubicBezTo>
                  <a:cubicBezTo>
                    <a:pt x="3" y="46"/>
                    <a:pt x="6" y="46"/>
                    <a:pt x="9" y="46"/>
                  </a:cubicBezTo>
                  <a:cubicBezTo>
                    <a:pt x="13" y="46"/>
                    <a:pt x="17" y="46"/>
                    <a:pt x="20" y="46"/>
                  </a:cubicBezTo>
                </a:path>
              </a:pathLst>
            </a:custGeom>
            <a:grpFill/>
            <a:ln w="9525">
              <a:noFill/>
              <a:round/>
            </a:ln>
          </p:spPr>
          <p:txBody>
            <a:bodyPr vert="horz" wrap="square" lIns="121920" tIns="60960" rIns="121920" bIns="60960" numCol="1" anchor="t" anchorCtr="0" compatLnSpc="1"/>
            <a:lstStyle/>
            <a:p>
              <a:endParaRPr lang="en-US" sz="2400"/>
            </a:p>
          </p:txBody>
        </p:sp>
        <p:sp>
          <p:nvSpPr>
            <p:cNvPr id="122" name="Freeform 31"/>
            <p:cNvSpPr/>
            <p:nvPr/>
          </p:nvSpPr>
          <p:spPr bwMode="auto">
            <a:xfrm>
              <a:off x="2055813" y="2243139"/>
              <a:ext cx="55563" cy="77788"/>
            </a:xfrm>
            <a:custGeom>
              <a:avLst/>
              <a:gdLst/>
              <a:ahLst/>
              <a:cxnLst>
                <a:cxn ang="0">
                  <a:pos x="33" y="0"/>
                </a:cxn>
                <a:cxn ang="0">
                  <a:pos x="0" y="32"/>
                </a:cxn>
                <a:cxn ang="0">
                  <a:pos x="19" y="47"/>
                </a:cxn>
                <a:cxn ang="0">
                  <a:pos x="33" y="0"/>
                </a:cxn>
              </a:cxnLst>
              <a:rect l="0" t="0" r="r" b="b"/>
              <a:pathLst>
                <a:path w="33" h="47">
                  <a:moveTo>
                    <a:pt x="33" y="0"/>
                  </a:moveTo>
                  <a:cubicBezTo>
                    <a:pt x="0" y="32"/>
                    <a:pt x="0" y="32"/>
                    <a:pt x="0" y="32"/>
                  </a:cubicBezTo>
                  <a:cubicBezTo>
                    <a:pt x="7" y="36"/>
                    <a:pt x="13" y="41"/>
                    <a:pt x="19" y="47"/>
                  </a:cubicBezTo>
                  <a:lnTo>
                    <a:pt x="33"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123" name="Freeform 32"/>
            <p:cNvSpPr/>
            <p:nvPr/>
          </p:nvSpPr>
          <p:spPr bwMode="auto">
            <a:xfrm>
              <a:off x="2014538" y="2241551"/>
              <a:ext cx="39688" cy="53975"/>
            </a:xfrm>
            <a:custGeom>
              <a:avLst/>
              <a:gdLst/>
              <a:ahLst/>
              <a:cxnLst>
                <a:cxn ang="0">
                  <a:pos x="18" y="0"/>
                </a:cxn>
                <a:cxn ang="0">
                  <a:pos x="0" y="24"/>
                </a:cxn>
                <a:cxn ang="0">
                  <a:pos x="24" y="33"/>
                </a:cxn>
                <a:cxn ang="0">
                  <a:pos x="18" y="0"/>
                </a:cxn>
              </a:cxnLst>
              <a:rect l="0" t="0" r="r" b="b"/>
              <a:pathLst>
                <a:path w="24" h="33">
                  <a:moveTo>
                    <a:pt x="18" y="0"/>
                  </a:moveTo>
                  <a:cubicBezTo>
                    <a:pt x="0" y="24"/>
                    <a:pt x="0" y="24"/>
                    <a:pt x="0" y="24"/>
                  </a:cubicBezTo>
                  <a:cubicBezTo>
                    <a:pt x="9" y="26"/>
                    <a:pt x="16" y="29"/>
                    <a:pt x="24" y="33"/>
                  </a:cubicBezTo>
                  <a:lnTo>
                    <a:pt x="18"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124" name="Freeform 33"/>
            <p:cNvSpPr/>
            <p:nvPr/>
          </p:nvSpPr>
          <p:spPr bwMode="auto">
            <a:xfrm>
              <a:off x="2008188" y="2293939"/>
              <a:ext cx="6350" cy="1588"/>
            </a:xfrm>
            <a:custGeom>
              <a:avLst/>
              <a:gdLst/>
              <a:ahLst/>
              <a:cxnLst>
                <a:cxn ang="0">
                  <a:pos x="4" y="1"/>
                </a:cxn>
                <a:cxn ang="0">
                  <a:pos x="0" y="0"/>
                </a:cxn>
                <a:cxn ang="0">
                  <a:pos x="0" y="1"/>
                </a:cxn>
                <a:cxn ang="0">
                  <a:pos x="4" y="1"/>
                </a:cxn>
              </a:cxnLst>
              <a:rect l="0" t="0" r="r" b="b"/>
              <a:pathLst>
                <a:path w="4" h="1">
                  <a:moveTo>
                    <a:pt x="4" y="1"/>
                  </a:moveTo>
                  <a:cubicBezTo>
                    <a:pt x="3" y="1"/>
                    <a:pt x="1" y="0"/>
                    <a:pt x="0" y="0"/>
                  </a:cubicBezTo>
                  <a:cubicBezTo>
                    <a:pt x="0" y="1"/>
                    <a:pt x="0" y="1"/>
                    <a:pt x="0" y="1"/>
                  </a:cubicBezTo>
                  <a:lnTo>
                    <a:pt x="4" y="1"/>
                  </a:lnTo>
                  <a:close/>
                </a:path>
              </a:pathLst>
            </a:custGeom>
            <a:grpFill/>
            <a:ln w="9525">
              <a:noFill/>
              <a:round/>
            </a:ln>
          </p:spPr>
          <p:txBody>
            <a:bodyPr vert="horz" wrap="square" lIns="121920" tIns="60960" rIns="121920" bIns="60960" numCol="1" anchor="t" anchorCtr="0" compatLnSpc="1"/>
            <a:lstStyle/>
            <a:p>
              <a:endParaRPr lang="en-US" sz="2400"/>
            </a:p>
          </p:txBody>
        </p:sp>
        <p:sp>
          <p:nvSpPr>
            <p:cNvPr id="125" name="Freeform 34"/>
            <p:cNvSpPr/>
            <p:nvPr/>
          </p:nvSpPr>
          <p:spPr bwMode="auto">
            <a:xfrm>
              <a:off x="2093913" y="2319339"/>
              <a:ext cx="58738" cy="44450"/>
            </a:xfrm>
            <a:custGeom>
              <a:avLst/>
              <a:gdLst/>
              <a:ahLst/>
              <a:cxnLst>
                <a:cxn ang="0">
                  <a:pos x="35" y="0"/>
                </a:cxn>
                <a:cxn ang="0">
                  <a:pos x="0" y="5"/>
                </a:cxn>
                <a:cxn ang="0">
                  <a:pos x="15" y="27"/>
                </a:cxn>
                <a:cxn ang="0">
                  <a:pos x="35" y="0"/>
                </a:cxn>
              </a:cxnLst>
              <a:rect l="0" t="0" r="r" b="b"/>
              <a:pathLst>
                <a:path w="35" h="27">
                  <a:moveTo>
                    <a:pt x="35" y="0"/>
                  </a:moveTo>
                  <a:cubicBezTo>
                    <a:pt x="0" y="5"/>
                    <a:pt x="0" y="5"/>
                    <a:pt x="0" y="5"/>
                  </a:cubicBezTo>
                  <a:cubicBezTo>
                    <a:pt x="6" y="11"/>
                    <a:pt x="11" y="19"/>
                    <a:pt x="15" y="27"/>
                  </a:cubicBezTo>
                  <a:lnTo>
                    <a:pt x="35" y="0"/>
                  </a:lnTo>
                  <a:close/>
                </a:path>
              </a:pathLst>
            </a:custGeom>
            <a:grpFill/>
            <a:ln w="9525">
              <a:noFill/>
              <a:round/>
            </a:ln>
          </p:spPr>
          <p:txBody>
            <a:bodyPr vert="horz" wrap="square" lIns="121920" tIns="60960" rIns="121920" bIns="60960" numCol="1" anchor="t" anchorCtr="0" compatLnSpc="1"/>
            <a:lstStyle/>
            <a:p>
              <a:endParaRPr lang="en-US" sz="2400"/>
            </a:p>
          </p:txBody>
        </p:sp>
        <p:sp>
          <p:nvSpPr>
            <p:cNvPr id="126" name="Freeform 35"/>
            <p:cNvSpPr/>
            <p:nvPr/>
          </p:nvSpPr>
          <p:spPr bwMode="auto">
            <a:xfrm>
              <a:off x="2127250" y="2386014"/>
              <a:ext cx="76200" cy="55563"/>
            </a:xfrm>
            <a:custGeom>
              <a:avLst/>
              <a:gdLst/>
              <a:ahLst/>
              <a:cxnLst>
                <a:cxn ang="0">
                  <a:pos x="4" y="33"/>
                </a:cxn>
                <a:cxn ang="0">
                  <a:pos x="46" y="10"/>
                </a:cxn>
                <a:cxn ang="0">
                  <a:pos x="0" y="0"/>
                </a:cxn>
                <a:cxn ang="0">
                  <a:pos x="4" y="28"/>
                </a:cxn>
                <a:cxn ang="0">
                  <a:pos x="4" y="33"/>
                </a:cxn>
              </a:cxnLst>
              <a:rect l="0" t="0" r="r" b="b"/>
              <a:pathLst>
                <a:path w="46" h="33">
                  <a:moveTo>
                    <a:pt x="4" y="33"/>
                  </a:moveTo>
                  <a:cubicBezTo>
                    <a:pt x="46" y="10"/>
                    <a:pt x="46" y="10"/>
                    <a:pt x="46" y="10"/>
                  </a:cubicBezTo>
                  <a:cubicBezTo>
                    <a:pt x="0" y="0"/>
                    <a:pt x="0" y="0"/>
                    <a:pt x="0" y="0"/>
                  </a:cubicBezTo>
                  <a:cubicBezTo>
                    <a:pt x="3" y="9"/>
                    <a:pt x="4" y="18"/>
                    <a:pt x="4" y="28"/>
                  </a:cubicBezTo>
                  <a:cubicBezTo>
                    <a:pt x="4" y="29"/>
                    <a:pt x="4" y="31"/>
                    <a:pt x="4" y="33"/>
                  </a:cubicBezTo>
                </a:path>
              </a:pathLst>
            </a:custGeom>
            <a:grpFill/>
            <a:ln w="9525">
              <a:noFill/>
              <a:round/>
            </a:ln>
          </p:spPr>
          <p:txBody>
            <a:bodyPr vert="horz" wrap="square" lIns="121920" tIns="60960" rIns="121920" bIns="60960" numCol="1" anchor="t" anchorCtr="0" compatLnSpc="1"/>
            <a:lstStyle/>
            <a:p>
              <a:endParaRPr lang="en-US" sz="2400"/>
            </a:p>
          </p:txBody>
        </p:sp>
      </p:grpSp>
      <p:sp>
        <p:nvSpPr>
          <p:cNvPr id="87" name="矩形 86"/>
          <p:cNvSpPr/>
          <p:nvPr/>
        </p:nvSpPr>
        <p:spPr>
          <a:xfrm>
            <a:off x="989090" y="3771691"/>
            <a:ext cx="2229290" cy="461665"/>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双击输入替换内容双击输入替换内容</a:t>
            </a:r>
          </a:p>
        </p:txBody>
      </p:sp>
      <p:sp>
        <p:nvSpPr>
          <p:cNvPr id="89" name="矩形 88"/>
          <p:cNvSpPr/>
          <p:nvPr/>
        </p:nvSpPr>
        <p:spPr>
          <a:xfrm>
            <a:off x="3645776" y="3771691"/>
            <a:ext cx="2229290" cy="461665"/>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双击输入替换内容双击输入替换内容</a:t>
            </a:r>
          </a:p>
        </p:txBody>
      </p:sp>
      <p:sp>
        <p:nvSpPr>
          <p:cNvPr id="95" name="矩形 94"/>
          <p:cNvSpPr/>
          <p:nvPr/>
        </p:nvSpPr>
        <p:spPr>
          <a:xfrm>
            <a:off x="6480157" y="3771691"/>
            <a:ext cx="2229290" cy="461665"/>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双击输入替换内容双击输入替换内容</a:t>
            </a:r>
          </a:p>
        </p:txBody>
      </p:sp>
      <p:sp>
        <p:nvSpPr>
          <p:cNvPr id="97" name="矩形 96"/>
          <p:cNvSpPr/>
          <p:nvPr/>
        </p:nvSpPr>
        <p:spPr>
          <a:xfrm>
            <a:off x="9124510" y="3771691"/>
            <a:ext cx="2229290" cy="461665"/>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双击输入替换内容双击输入替换内容</a:t>
            </a:r>
          </a:p>
        </p:txBody>
      </p:sp>
      <p:sp>
        <p:nvSpPr>
          <p:cNvPr id="111" name="矩形 110"/>
          <p:cNvSpPr/>
          <p:nvPr/>
        </p:nvSpPr>
        <p:spPr>
          <a:xfrm>
            <a:off x="989090" y="5424388"/>
            <a:ext cx="2229290"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127" name="矩形 126"/>
          <p:cNvSpPr/>
          <p:nvPr/>
        </p:nvSpPr>
        <p:spPr>
          <a:xfrm>
            <a:off x="3645776" y="5424388"/>
            <a:ext cx="2229290"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128" name="矩形 127"/>
          <p:cNvSpPr/>
          <p:nvPr/>
        </p:nvSpPr>
        <p:spPr>
          <a:xfrm>
            <a:off x="6480157" y="5424388"/>
            <a:ext cx="2229290"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129" name="矩形 128"/>
          <p:cNvSpPr/>
          <p:nvPr/>
        </p:nvSpPr>
        <p:spPr>
          <a:xfrm>
            <a:off x="9124510" y="5424388"/>
            <a:ext cx="2229290"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p:cTn id="12" dur="500" fill="hold"/>
                                        <p:tgtEl>
                                          <p:spTgt spid="59"/>
                                        </p:tgtEl>
                                        <p:attrNameLst>
                                          <p:attrName>ppt_w</p:attrName>
                                        </p:attrNameLst>
                                      </p:cBhvr>
                                      <p:tavLst>
                                        <p:tav tm="0">
                                          <p:val>
                                            <p:fltVal val="0"/>
                                          </p:val>
                                        </p:tav>
                                        <p:tav tm="100000">
                                          <p:val>
                                            <p:strVal val="#ppt_w"/>
                                          </p:val>
                                        </p:tav>
                                      </p:tavLst>
                                    </p:anim>
                                    <p:anim calcmode="lin" valueType="num">
                                      <p:cBhvr>
                                        <p:cTn id="13" dur="500" fill="hold"/>
                                        <p:tgtEl>
                                          <p:spTgt spid="59"/>
                                        </p:tgtEl>
                                        <p:attrNameLst>
                                          <p:attrName>ppt_h</p:attrName>
                                        </p:attrNameLst>
                                      </p:cBhvr>
                                      <p:tavLst>
                                        <p:tav tm="0">
                                          <p:val>
                                            <p:fltVal val="0"/>
                                          </p:val>
                                        </p:tav>
                                        <p:tav tm="100000">
                                          <p:val>
                                            <p:strVal val="#ppt_h"/>
                                          </p:val>
                                        </p:tav>
                                      </p:tavLst>
                                    </p:anim>
                                    <p:animEffect transition="in" filter="fade">
                                      <p:cBhvr>
                                        <p:cTn id="14" dur="500"/>
                                        <p:tgtEl>
                                          <p:spTgt spid="59"/>
                                        </p:tgtEl>
                                      </p:cBhvr>
                                    </p:animEffect>
                                  </p:childTnLst>
                                </p:cTn>
                              </p:par>
                            </p:childTnLst>
                          </p:cTn>
                        </p:par>
                        <p:par>
                          <p:cTn id="15" fill="hold">
                            <p:stCondLst>
                              <p:cond delay="1000"/>
                            </p:stCondLst>
                            <p:childTnLst>
                              <p:par>
                                <p:cTn id="16" presetID="2" presetClass="entr" presetSubtype="4" accel="50000" decel="50000"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fill="hold"/>
                                        <p:tgtEl>
                                          <p:spTgt spid="33"/>
                                        </p:tgtEl>
                                        <p:attrNameLst>
                                          <p:attrName>ppt_x</p:attrName>
                                        </p:attrNameLst>
                                      </p:cBhvr>
                                      <p:tavLst>
                                        <p:tav tm="0">
                                          <p:val>
                                            <p:strVal val="#ppt_x"/>
                                          </p:val>
                                        </p:tav>
                                        <p:tav tm="100000">
                                          <p:val>
                                            <p:strVal val="#ppt_x"/>
                                          </p:val>
                                        </p:tav>
                                      </p:tavLst>
                                    </p:anim>
                                    <p:anim calcmode="lin" valueType="num">
                                      <p:cBhvr additive="base">
                                        <p:cTn id="19" dur="500" fill="hold"/>
                                        <p:tgtEl>
                                          <p:spTgt spid="33"/>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74"/>
                                        </p:tgtEl>
                                        <p:attrNameLst>
                                          <p:attrName>style.visibility</p:attrName>
                                        </p:attrNameLst>
                                      </p:cBhvr>
                                      <p:to>
                                        <p:strVal val="visible"/>
                                      </p:to>
                                    </p:set>
                                    <p:anim calcmode="lin" valueType="num">
                                      <p:cBhvr>
                                        <p:cTn id="23" dur="500" fill="hold"/>
                                        <p:tgtEl>
                                          <p:spTgt spid="74"/>
                                        </p:tgtEl>
                                        <p:attrNameLst>
                                          <p:attrName>ppt_w</p:attrName>
                                        </p:attrNameLst>
                                      </p:cBhvr>
                                      <p:tavLst>
                                        <p:tav tm="0">
                                          <p:val>
                                            <p:fltVal val="0"/>
                                          </p:val>
                                        </p:tav>
                                        <p:tav tm="100000">
                                          <p:val>
                                            <p:strVal val="#ppt_w"/>
                                          </p:val>
                                        </p:tav>
                                      </p:tavLst>
                                    </p:anim>
                                    <p:anim calcmode="lin" valueType="num">
                                      <p:cBhvr>
                                        <p:cTn id="24" dur="500" fill="hold"/>
                                        <p:tgtEl>
                                          <p:spTgt spid="74"/>
                                        </p:tgtEl>
                                        <p:attrNameLst>
                                          <p:attrName>ppt_h</p:attrName>
                                        </p:attrNameLst>
                                      </p:cBhvr>
                                      <p:tavLst>
                                        <p:tav tm="0">
                                          <p:val>
                                            <p:fltVal val="0"/>
                                          </p:val>
                                        </p:tav>
                                        <p:tav tm="100000">
                                          <p:val>
                                            <p:strVal val="#ppt_h"/>
                                          </p:val>
                                        </p:tav>
                                      </p:tavLst>
                                    </p:anim>
                                    <p:animEffect transition="in" filter="fade">
                                      <p:cBhvr>
                                        <p:cTn id="25" dur="500"/>
                                        <p:tgtEl>
                                          <p:spTgt spid="74"/>
                                        </p:tgtEl>
                                      </p:cBhvr>
                                    </p:animEffect>
                                  </p:childTnLst>
                                </p:cTn>
                              </p:par>
                            </p:childTnLst>
                          </p:cTn>
                        </p:par>
                        <p:par>
                          <p:cTn id="26" fill="hold">
                            <p:stCondLst>
                              <p:cond delay="2000"/>
                            </p:stCondLst>
                            <p:childTnLst>
                              <p:par>
                                <p:cTn id="27" presetID="2" presetClass="entr" presetSubtype="4" accel="50000" decel="50000"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88"/>
                                        </p:tgtEl>
                                        <p:attrNameLst>
                                          <p:attrName>style.visibility</p:attrName>
                                        </p:attrNameLst>
                                      </p:cBhvr>
                                      <p:to>
                                        <p:strVal val="visible"/>
                                      </p:to>
                                    </p:set>
                                    <p:anim calcmode="lin" valueType="num">
                                      <p:cBhvr>
                                        <p:cTn id="34" dur="500" fill="hold"/>
                                        <p:tgtEl>
                                          <p:spTgt spid="88"/>
                                        </p:tgtEl>
                                        <p:attrNameLst>
                                          <p:attrName>ppt_w</p:attrName>
                                        </p:attrNameLst>
                                      </p:cBhvr>
                                      <p:tavLst>
                                        <p:tav tm="0">
                                          <p:val>
                                            <p:fltVal val="0"/>
                                          </p:val>
                                        </p:tav>
                                        <p:tav tm="100000">
                                          <p:val>
                                            <p:strVal val="#ppt_w"/>
                                          </p:val>
                                        </p:tav>
                                      </p:tavLst>
                                    </p:anim>
                                    <p:anim calcmode="lin" valueType="num">
                                      <p:cBhvr>
                                        <p:cTn id="35" dur="500" fill="hold"/>
                                        <p:tgtEl>
                                          <p:spTgt spid="88"/>
                                        </p:tgtEl>
                                        <p:attrNameLst>
                                          <p:attrName>ppt_h</p:attrName>
                                        </p:attrNameLst>
                                      </p:cBhvr>
                                      <p:tavLst>
                                        <p:tav tm="0">
                                          <p:val>
                                            <p:fltVal val="0"/>
                                          </p:val>
                                        </p:tav>
                                        <p:tav tm="100000">
                                          <p:val>
                                            <p:strVal val="#ppt_h"/>
                                          </p:val>
                                        </p:tav>
                                      </p:tavLst>
                                    </p:anim>
                                    <p:animEffect transition="in" filter="fade">
                                      <p:cBhvr>
                                        <p:cTn id="36" dur="500"/>
                                        <p:tgtEl>
                                          <p:spTgt spid="88"/>
                                        </p:tgtEl>
                                      </p:cBhvr>
                                    </p:animEffect>
                                  </p:childTnLst>
                                </p:cTn>
                              </p:par>
                            </p:childTnLst>
                          </p:cTn>
                        </p:par>
                        <p:par>
                          <p:cTn id="37" fill="hold">
                            <p:stCondLst>
                              <p:cond delay="3000"/>
                            </p:stCondLst>
                            <p:childTnLst>
                              <p:par>
                                <p:cTn id="38" presetID="2" presetClass="entr" presetSubtype="4" accel="50000" decel="50000" fill="hold" nodeType="afterEffect">
                                  <p:stCondLst>
                                    <p:cond delay="0"/>
                                  </p:stCondLst>
                                  <p:childTnLst>
                                    <p:set>
                                      <p:cBhvr>
                                        <p:cTn id="39" dur="1" fill="hold">
                                          <p:stCondLst>
                                            <p:cond delay="0"/>
                                          </p:stCondLst>
                                        </p:cTn>
                                        <p:tgtEl>
                                          <p:spTgt spid="52"/>
                                        </p:tgtEl>
                                        <p:attrNameLst>
                                          <p:attrName>style.visibility</p:attrName>
                                        </p:attrNameLst>
                                      </p:cBhvr>
                                      <p:to>
                                        <p:strVal val="visible"/>
                                      </p:to>
                                    </p:set>
                                    <p:anim calcmode="lin" valueType="num">
                                      <p:cBhvr additive="base">
                                        <p:cTn id="40" dur="500" fill="hold"/>
                                        <p:tgtEl>
                                          <p:spTgt spid="52"/>
                                        </p:tgtEl>
                                        <p:attrNameLst>
                                          <p:attrName>ppt_x</p:attrName>
                                        </p:attrNameLst>
                                      </p:cBhvr>
                                      <p:tavLst>
                                        <p:tav tm="0">
                                          <p:val>
                                            <p:strVal val="#ppt_x"/>
                                          </p:val>
                                        </p:tav>
                                        <p:tav tm="100000">
                                          <p:val>
                                            <p:strVal val="#ppt_x"/>
                                          </p:val>
                                        </p:tav>
                                      </p:tavLst>
                                    </p:anim>
                                    <p:anim calcmode="lin" valueType="num">
                                      <p:cBhvr additive="base">
                                        <p:cTn id="41" dur="500" fill="hold"/>
                                        <p:tgtEl>
                                          <p:spTgt spid="52"/>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96"/>
                                        </p:tgtEl>
                                        <p:attrNameLst>
                                          <p:attrName>style.visibility</p:attrName>
                                        </p:attrNameLst>
                                      </p:cBhvr>
                                      <p:to>
                                        <p:strVal val="visible"/>
                                      </p:to>
                                    </p:set>
                                    <p:anim calcmode="lin" valueType="num">
                                      <p:cBhvr>
                                        <p:cTn id="45" dur="500" fill="hold"/>
                                        <p:tgtEl>
                                          <p:spTgt spid="96"/>
                                        </p:tgtEl>
                                        <p:attrNameLst>
                                          <p:attrName>ppt_w</p:attrName>
                                        </p:attrNameLst>
                                      </p:cBhvr>
                                      <p:tavLst>
                                        <p:tav tm="0">
                                          <p:val>
                                            <p:fltVal val="0"/>
                                          </p:val>
                                        </p:tav>
                                        <p:tav tm="100000">
                                          <p:val>
                                            <p:strVal val="#ppt_w"/>
                                          </p:val>
                                        </p:tav>
                                      </p:tavLst>
                                    </p:anim>
                                    <p:anim calcmode="lin" valueType="num">
                                      <p:cBhvr>
                                        <p:cTn id="46" dur="500" fill="hold"/>
                                        <p:tgtEl>
                                          <p:spTgt spid="96"/>
                                        </p:tgtEl>
                                        <p:attrNameLst>
                                          <p:attrName>ppt_h</p:attrName>
                                        </p:attrNameLst>
                                      </p:cBhvr>
                                      <p:tavLst>
                                        <p:tav tm="0">
                                          <p:val>
                                            <p:fltVal val="0"/>
                                          </p:val>
                                        </p:tav>
                                        <p:tav tm="100000">
                                          <p:val>
                                            <p:strVal val="#ppt_h"/>
                                          </p:val>
                                        </p:tav>
                                      </p:tavLst>
                                    </p:anim>
                                    <p:animEffect transition="in" filter="fade">
                                      <p:cBhvr>
                                        <p:cTn id="47" dur="500"/>
                                        <p:tgtEl>
                                          <p:spTgt spid="96"/>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111"/>
                                        </p:tgtEl>
                                        <p:attrNameLst>
                                          <p:attrName>style.visibility</p:attrName>
                                        </p:attrNameLst>
                                      </p:cBhvr>
                                      <p:to>
                                        <p:strVal val="visible"/>
                                      </p:to>
                                    </p:set>
                                    <p:animEffect transition="in" filter="fade">
                                      <p:cBhvr>
                                        <p:cTn id="51" dur="500"/>
                                        <p:tgtEl>
                                          <p:spTgt spid="11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27"/>
                                        </p:tgtEl>
                                        <p:attrNameLst>
                                          <p:attrName>style.visibility</p:attrName>
                                        </p:attrNameLst>
                                      </p:cBhvr>
                                      <p:to>
                                        <p:strVal val="visible"/>
                                      </p:to>
                                    </p:set>
                                    <p:animEffect transition="in" filter="fade">
                                      <p:cBhvr>
                                        <p:cTn id="54" dur="500"/>
                                        <p:tgtEl>
                                          <p:spTgt spid="12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8"/>
                                        </p:tgtEl>
                                        <p:attrNameLst>
                                          <p:attrName>style.visibility</p:attrName>
                                        </p:attrNameLst>
                                      </p:cBhvr>
                                      <p:to>
                                        <p:strVal val="visible"/>
                                      </p:to>
                                    </p:set>
                                    <p:animEffect transition="in" filter="fade">
                                      <p:cBhvr>
                                        <p:cTn id="57" dur="500"/>
                                        <p:tgtEl>
                                          <p:spTgt spid="12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fade">
                                      <p:cBhvr>
                                        <p:cTn id="60"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27" grpId="0"/>
      <p:bldP spid="128" grpId="0"/>
      <p:bldP spid="1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4294967295"/>
          </p:nvPr>
        </p:nvSpPr>
        <p:spPr>
          <a:xfrm>
            <a:off x="9448800" y="6356350"/>
            <a:ext cx="2743200" cy="365125"/>
          </a:xfrm>
          <a:prstGeom prst="rect">
            <a:avLst/>
          </a:prstGeom>
        </p:spPr>
        <p:txBody>
          <a:bodyPr/>
          <a:lstStyle/>
          <a:p>
            <a:fld id="{C136B7D2-B98C-44FD-8D04-7EC62A564975}" type="slidenum">
              <a:rPr lang="en-US" smtClean="0"/>
              <a:t>5</a:t>
            </a:fld>
            <a:endParaRPr lang="en-US" dirty="0"/>
          </a:p>
        </p:txBody>
      </p:sp>
      <p:sp>
        <p:nvSpPr>
          <p:cNvPr id="5" name="Text Placeholder 3"/>
          <p:cNvSpPr txBox="1"/>
          <p:nvPr/>
        </p:nvSpPr>
        <p:spPr>
          <a:xfrm>
            <a:off x="871068" y="1508767"/>
            <a:ext cx="1025922" cy="110799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7200" dirty="0">
                <a:solidFill>
                  <a:schemeClr val="accent1"/>
                </a:solidFill>
              </a:rPr>
              <a:t>01</a:t>
            </a:r>
          </a:p>
        </p:txBody>
      </p:sp>
      <p:sp>
        <p:nvSpPr>
          <p:cNvPr id="6" name="Text Placeholder 3"/>
          <p:cNvSpPr txBox="1"/>
          <p:nvPr/>
        </p:nvSpPr>
        <p:spPr>
          <a:xfrm>
            <a:off x="4458383" y="1508767"/>
            <a:ext cx="1025922" cy="110799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7200" dirty="0">
                <a:solidFill>
                  <a:schemeClr val="accent2"/>
                </a:solidFill>
              </a:rPr>
              <a:t>02</a:t>
            </a:r>
          </a:p>
        </p:txBody>
      </p:sp>
      <p:sp>
        <p:nvSpPr>
          <p:cNvPr id="9" name="Text Placeholder 3"/>
          <p:cNvSpPr txBox="1"/>
          <p:nvPr/>
        </p:nvSpPr>
        <p:spPr>
          <a:xfrm>
            <a:off x="8196003" y="1508767"/>
            <a:ext cx="1025922" cy="110799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7200" dirty="0">
                <a:solidFill>
                  <a:schemeClr val="accent4"/>
                </a:solidFill>
              </a:rPr>
              <a:t>03</a:t>
            </a:r>
          </a:p>
        </p:txBody>
      </p:sp>
      <p:sp>
        <p:nvSpPr>
          <p:cNvPr id="6155" name="Freeform 11"/>
          <p:cNvSpPr>
            <a:spLocks noEditPoints="1"/>
          </p:cNvSpPr>
          <p:nvPr/>
        </p:nvSpPr>
        <p:spPr bwMode="auto">
          <a:xfrm>
            <a:off x="4406195" y="2491594"/>
            <a:ext cx="1130300" cy="1039513"/>
          </a:xfrm>
          <a:custGeom>
            <a:avLst/>
            <a:gdLst/>
            <a:ahLst/>
            <a:cxnLst>
              <a:cxn ang="0">
                <a:pos x="102" y="42"/>
              </a:cxn>
              <a:cxn ang="0">
                <a:pos x="102" y="41"/>
              </a:cxn>
              <a:cxn ang="0">
                <a:pos x="102" y="41"/>
              </a:cxn>
              <a:cxn ang="0">
                <a:pos x="102" y="41"/>
              </a:cxn>
              <a:cxn ang="0">
                <a:pos x="86" y="35"/>
              </a:cxn>
              <a:cxn ang="0">
                <a:pos x="100" y="13"/>
              </a:cxn>
              <a:cxn ang="0">
                <a:pos x="99" y="4"/>
              </a:cxn>
              <a:cxn ang="0">
                <a:pos x="97" y="2"/>
              </a:cxn>
              <a:cxn ang="0">
                <a:pos x="88" y="3"/>
              </a:cxn>
              <a:cxn ang="0">
                <a:pos x="57" y="32"/>
              </a:cxn>
              <a:cxn ang="0">
                <a:pos x="51" y="32"/>
              </a:cxn>
              <a:cxn ang="0">
                <a:pos x="0" y="41"/>
              </a:cxn>
              <a:cxn ang="0">
                <a:pos x="0" y="41"/>
              </a:cxn>
              <a:cxn ang="0">
                <a:pos x="0" y="41"/>
              </a:cxn>
              <a:cxn ang="0">
                <a:pos x="0" y="42"/>
              </a:cxn>
              <a:cxn ang="0">
                <a:pos x="0" y="42"/>
              </a:cxn>
              <a:cxn ang="0">
                <a:pos x="0" y="42"/>
              </a:cxn>
              <a:cxn ang="0">
                <a:pos x="51" y="94"/>
              </a:cxn>
              <a:cxn ang="0">
                <a:pos x="102" y="42"/>
              </a:cxn>
              <a:cxn ang="0">
                <a:pos x="102" y="42"/>
              </a:cxn>
              <a:cxn ang="0">
                <a:pos x="102" y="42"/>
              </a:cxn>
              <a:cxn ang="0">
                <a:pos x="85" y="10"/>
              </a:cxn>
              <a:cxn ang="0">
                <a:pos x="88" y="13"/>
              </a:cxn>
              <a:cxn ang="0">
                <a:pos x="85" y="15"/>
              </a:cxn>
              <a:cxn ang="0">
                <a:pos x="83" y="13"/>
              </a:cxn>
              <a:cxn ang="0">
                <a:pos x="85" y="10"/>
              </a:cxn>
              <a:cxn ang="0">
                <a:pos x="79" y="16"/>
              </a:cxn>
              <a:cxn ang="0">
                <a:pos x="81" y="16"/>
              </a:cxn>
              <a:cxn ang="0">
                <a:pos x="81" y="18"/>
              </a:cxn>
              <a:cxn ang="0">
                <a:pos x="60" y="40"/>
              </a:cxn>
              <a:cxn ang="0">
                <a:pos x="58" y="41"/>
              </a:cxn>
              <a:cxn ang="0">
                <a:pos x="57" y="40"/>
              </a:cxn>
              <a:cxn ang="0">
                <a:pos x="57" y="38"/>
              </a:cxn>
              <a:cxn ang="0">
                <a:pos x="79" y="16"/>
              </a:cxn>
              <a:cxn ang="0">
                <a:pos x="51" y="51"/>
              </a:cxn>
              <a:cxn ang="0">
                <a:pos x="9" y="44"/>
              </a:cxn>
              <a:cxn ang="0">
                <a:pos x="51" y="37"/>
              </a:cxn>
              <a:cxn ang="0">
                <a:pos x="52" y="37"/>
              </a:cxn>
              <a:cxn ang="0">
                <a:pos x="42" y="47"/>
              </a:cxn>
              <a:cxn ang="0">
                <a:pos x="79" y="46"/>
              </a:cxn>
              <a:cxn ang="0">
                <a:pos x="83" y="39"/>
              </a:cxn>
              <a:cxn ang="0">
                <a:pos x="93" y="44"/>
              </a:cxn>
              <a:cxn ang="0">
                <a:pos x="51" y="51"/>
              </a:cxn>
              <a:cxn ang="0">
                <a:pos x="51" y="51"/>
              </a:cxn>
              <a:cxn ang="0">
                <a:pos x="51" y="51"/>
              </a:cxn>
            </a:cxnLst>
            <a:rect l="0" t="0" r="r" b="b"/>
            <a:pathLst>
              <a:path w="102" h="94">
                <a:moveTo>
                  <a:pt x="102" y="42"/>
                </a:moveTo>
                <a:cubicBezTo>
                  <a:pt x="102" y="42"/>
                  <a:pt x="102" y="42"/>
                  <a:pt x="102" y="41"/>
                </a:cubicBezTo>
                <a:cubicBezTo>
                  <a:pt x="102" y="41"/>
                  <a:pt x="102" y="41"/>
                  <a:pt x="102" y="41"/>
                </a:cubicBezTo>
                <a:cubicBezTo>
                  <a:pt x="102" y="41"/>
                  <a:pt x="102" y="41"/>
                  <a:pt x="102" y="41"/>
                </a:cubicBezTo>
                <a:cubicBezTo>
                  <a:pt x="101" y="39"/>
                  <a:pt x="95" y="37"/>
                  <a:pt x="86" y="35"/>
                </a:cubicBezTo>
                <a:cubicBezTo>
                  <a:pt x="100" y="13"/>
                  <a:pt x="100" y="13"/>
                  <a:pt x="100" y="13"/>
                </a:cubicBezTo>
                <a:cubicBezTo>
                  <a:pt x="102" y="10"/>
                  <a:pt x="101" y="6"/>
                  <a:pt x="99" y="4"/>
                </a:cubicBezTo>
                <a:cubicBezTo>
                  <a:pt x="97" y="2"/>
                  <a:pt x="97" y="2"/>
                  <a:pt x="97" y="2"/>
                </a:cubicBezTo>
                <a:cubicBezTo>
                  <a:pt x="94" y="0"/>
                  <a:pt x="90" y="1"/>
                  <a:pt x="88" y="3"/>
                </a:cubicBezTo>
                <a:cubicBezTo>
                  <a:pt x="57" y="32"/>
                  <a:pt x="57" y="32"/>
                  <a:pt x="57" y="32"/>
                </a:cubicBezTo>
                <a:cubicBezTo>
                  <a:pt x="55" y="32"/>
                  <a:pt x="53" y="32"/>
                  <a:pt x="51" y="32"/>
                </a:cubicBezTo>
                <a:cubicBezTo>
                  <a:pt x="24" y="32"/>
                  <a:pt x="2" y="36"/>
                  <a:pt x="0" y="41"/>
                </a:cubicBezTo>
                <a:cubicBezTo>
                  <a:pt x="0" y="41"/>
                  <a:pt x="0" y="41"/>
                  <a:pt x="0" y="41"/>
                </a:cubicBezTo>
                <a:cubicBezTo>
                  <a:pt x="0" y="41"/>
                  <a:pt x="0" y="41"/>
                  <a:pt x="0" y="41"/>
                </a:cubicBezTo>
                <a:cubicBezTo>
                  <a:pt x="0" y="42"/>
                  <a:pt x="0" y="42"/>
                  <a:pt x="0" y="42"/>
                </a:cubicBezTo>
                <a:cubicBezTo>
                  <a:pt x="0" y="42"/>
                  <a:pt x="0" y="42"/>
                  <a:pt x="0" y="42"/>
                </a:cubicBezTo>
                <a:cubicBezTo>
                  <a:pt x="0" y="42"/>
                  <a:pt x="0" y="42"/>
                  <a:pt x="0" y="42"/>
                </a:cubicBezTo>
                <a:cubicBezTo>
                  <a:pt x="0" y="71"/>
                  <a:pt x="23" y="94"/>
                  <a:pt x="51" y="94"/>
                </a:cubicBezTo>
                <a:cubicBezTo>
                  <a:pt x="79" y="94"/>
                  <a:pt x="102" y="70"/>
                  <a:pt x="102" y="42"/>
                </a:cubicBezTo>
                <a:cubicBezTo>
                  <a:pt x="102" y="42"/>
                  <a:pt x="102" y="42"/>
                  <a:pt x="102" y="42"/>
                </a:cubicBezTo>
                <a:cubicBezTo>
                  <a:pt x="102" y="42"/>
                  <a:pt x="102" y="42"/>
                  <a:pt x="102" y="42"/>
                </a:cubicBezTo>
                <a:close/>
                <a:moveTo>
                  <a:pt x="85" y="10"/>
                </a:moveTo>
                <a:cubicBezTo>
                  <a:pt x="87" y="10"/>
                  <a:pt x="88" y="11"/>
                  <a:pt x="88" y="13"/>
                </a:cubicBezTo>
                <a:cubicBezTo>
                  <a:pt x="88" y="14"/>
                  <a:pt x="87" y="15"/>
                  <a:pt x="85" y="15"/>
                </a:cubicBezTo>
                <a:cubicBezTo>
                  <a:pt x="84" y="15"/>
                  <a:pt x="83" y="14"/>
                  <a:pt x="83" y="13"/>
                </a:cubicBezTo>
                <a:cubicBezTo>
                  <a:pt x="83" y="11"/>
                  <a:pt x="84" y="10"/>
                  <a:pt x="85" y="10"/>
                </a:cubicBezTo>
                <a:close/>
                <a:moveTo>
                  <a:pt x="79" y="16"/>
                </a:moveTo>
                <a:cubicBezTo>
                  <a:pt x="79" y="15"/>
                  <a:pt x="81" y="15"/>
                  <a:pt x="81" y="16"/>
                </a:cubicBezTo>
                <a:cubicBezTo>
                  <a:pt x="82" y="17"/>
                  <a:pt x="82" y="18"/>
                  <a:pt x="81" y="18"/>
                </a:cubicBezTo>
                <a:cubicBezTo>
                  <a:pt x="60" y="40"/>
                  <a:pt x="60" y="40"/>
                  <a:pt x="60" y="40"/>
                </a:cubicBezTo>
                <a:cubicBezTo>
                  <a:pt x="59" y="41"/>
                  <a:pt x="59" y="41"/>
                  <a:pt x="58" y="41"/>
                </a:cubicBezTo>
                <a:cubicBezTo>
                  <a:pt x="58" y="41"/>
                  <a:pt x="57" y="41"/>
                  <a:pt x="57" y="40"/>
                </a:cubicBezTo>
                <a:cubicBezTo>
                  <a:pt x="56" y="40"/>
                  <a:pt x="56" y="38"/>
                  <a:pt x="57" y="38"/>
                </a:cubicBezTo>
                <a:lnTo>
                  <a:pt x="79" y="16"/>
                </a:lnTo>
                <a:close/>
                <a:moveTo>
                  <a:pt x="51" y="51"/>
                </a:moveTo>
                <a:cubicBezTo>
                  <a:pt x="28" y="51"/>
                  <a:pt x="9" y="48"/>
                  <a:pt x="9" y="44"/>
                </a:cubicBezTo>
                <a:cubicBezTo>
                  <a:pt x="9" y="40"/>
                  <a:pt x="28" y="37"/>
                  <a:pt x="51" y="37"/>
                </a:cubicBezTo>
                <a:cubicBezTo>
                  <a:pt x="51" y="37"/>
                  <a:pt x="52" y="37"/>
                  <a:pt x="52" y="37"/>
                </a:cubicBezTo>
                <a:cubicBezTo>
                  <a:pt x="42" y="47"/>
                  <a:pt x="42" y="47"/>
                  <a:pt x="42" y="47"/>
                </a:cubicBezTo>
                <a:cubicBezTo>
                  <a:pt x="42" y="47"/>
                  <a:pt x="61" y="49"/>
                  <a:pt x="79" y="46"/>
                </a:cubicBezTo>
                <a:cubicBezTo>
                  <a:pt x="83" y="39"/>
                  <a:pt x="83" y="39"/>
                  <a:pt x="83" y="39"/>
                </a:cubicBezTo>
                <a:cubicBezTo>
                  <a:pt x="89" y="41"/>
                  <a:pt x="93" y="42"/>
                  <a:pt x="93" y="44"/>
                </a:cubicBezTo>
                <a:cubicBezTo>
                  <a:pt x="93" y="48"/>
                  <a:pt x="74" y="51"/>
                  <a:pt x="51" y="51"/>
                </a:cubicBezTo>
                <a:close/>
                <a:moveTo>
                  <a:pt x="51" y="51"/>
                </a:moveTo>
                <a:cubicBezTo>
                  <a:pt x="51" y="51"/>
                  <a:pt x="51" y="51"/>
                  <a:pt x="51" y="51"/>
                </a:cubicBezTo>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grpSp>
        <p:nvGrpSpPr>
          <p:cNvPr id="6158" name="Group 14"/>
          <p:cNvGrpSpPr>
            <a:grpSpLocks noChangeAspect="1"/>
          </p:cNvGrpSpPr>
          <p:nvPr/>
        </p:nvGrpSpPr>
        <p:grpSpPr bwMode="auto">
          <a:xfrm>
            <a:off x="868621" y="2568404"/>
            <a:ext cx="1030817" cy="1030817"/>
            <a:chOff x="2761" y="1501"/>
            <a:chExt cx="487" cy="487"/>
          </a:xfrm>
          <a:solidFill>
            <a:schemeClr val="accent1"/>
          </a:solidFill>
        </p:grpSpPr>
        <p:sp>
          <p:nvSpPr>
            <p:cNvPr id="6159" name="Freeform 15"/>
            <p:cNvSpPr>
              <a:spLocks noEditPoints="1"/>
            </p:cNvSpPr>
            <p:nvPr/>
          </p:nvSpPr>
          <p:spPr bwMode="auto">
            <a:xfrm>
              <a:off x="2761" y="1549"/>
              <a:ext cx="487" cy="439"/>
            </a:xfrm>
            <a:custGeom>
              <a:avLst/>
              <a:gdLst/>
              <a:ahLst/>
              <a:cxnLst>
                <a:cxn ang="0">
                  <a:pos x="64" y="30"/>
                </a:cxn>
                <a:cxn ang="0">
                  <a:pos x="76" y="36"/>
                </a:cxn>
                <a:cxn ang="0">
                  <a:pos x="93" y="41"/>
                </a:cxn>
                <a:cxn ang="0">
                  <a:pos x="102" y="40"/>
                </a:cxn>
                <a:cxn ang="0">
                  <a:pos x="102" y="4"/>
                </a:cxn>
                <a:cxn ang="0">
                  <a:pos x="97" y="0"/>
                </a:cxn>
                <a:cxn ang="0">
                  <a:pos x="85" y="0"/>
                </a:cxn>
                <a:cxn ang="0">
                  <a:pos x="80" y="4"/>
                </a:cxn>
                <a:cxn ang="0">
                  <a:pos x="80" y="10"/>
                </a:cxn>
                <a:cxn ang="0">
                  <a:pos x="76" y="14"/>
                </a:cxn>
                <a:cxn ang="0">
                  <a:pos x="26" y="14"/>
                </a:cxn>
                <a:cxn ang="0">
                  <a:pos x="22" y="10"/>
                </a:cxn>
                <a:cxn ang="0">
                  <a:pos x="22" y="4"/>
                </a:cxn>
                <a:cxn ang="0">
                  <a:pos x="17" y="0"/>
                </a:cxn>
                <a:cxn ang="0">
                  <a:pos x="4" y="0"/>
                </a:cxn>
                <a:cxn ang="0">
                  <a:pos x="0" y="4"/>
                </a:cxn>
                <a:cxn ang="0">
                  <a:pos x="0" y="75"/>
                </a:cxn>
                <a:cxn ang="0">
                  <a:pos x="6" y="70"/>
                </a:cxn>
                <a:cxn ang="0">
                  <a:pos x="8" y="67"/>
                </a:cxn>
                <a:cxn ang="0">
                  <a:pos x="17" y="52"/>
                </a:cxn>
                <a:cxn ang="0">
                  <a:pos x="16" y="50"/>
                </a:cxn>
                <a:cxn ang="0">
                  <a:pos x="16" y="50"/>
                </a:cxn>
                <a:cxn ang="0">
                  <a:pos x="16" y="50"/>
                </a:cxn>
                <a:cxn ang="0">
                  <a:pos x="20" y="41"/>
                </a:cxn>
                <a:cxn ang="0">
                  <a:pos x="35" y="41"/>
                </a:cxn>
                <a:cxn ang="0">
                  <a:pos x="38" y="46"/>
                </a:cxn>
                <a:cxn ang="0">
                  <a:pos x="45" y="53"/>
                </a:cxn>
                <a:cxn ang="0">
                  <a:pos x="49" y="56"/>
                </a:cxn>
                <a:cxn ang="0">
                  <a:pos x="49" y="72"/>
                </a:cxn>
                <a:cxn ang="0">
                  <a:pos x="36" y="74"/>
                </a:cxn>
                <a:cxn ang="0">
                  <a:pos x="19" y="80"/>
                </a:cxn>
                <a:cxn ang="0">
                  <a:pos x="6" y="92"/>
                </a:cxn>
                <a:cxn ang="0">
                  <a:pos x="97" y="92"/>
                </a:cxn>
                <a:cxn ang="0">
                  <a:pos x="102" y="87"/>
                </a:cxn>
                <a:cxn ang="0">
                  <a:pos x="102" y="57"/>
                </a:cxn>
                <a:cxn ang="0">
                  <a:pos x="98" y="57"/>
                </a:cxn>
                <a:cxn ang="0">
                  <a:pos x="94" y="58"/>
                </a:cxn>
                <a:cxn ang="0">
                  <a:pos x="78" y="65"/>
                </a:cxn>
                <a:cxn ang="0">
                  <a:pos x="78" y="67"/>
                </a:cxn>
                <a:cxn ang="0">
                  <a:pos x="77" y="67"/>
                </a:cxn>
                <a:cxn ang="0">
                  <a:pos x="77" y="67"/>
                </a:cxn>
                <a:cxn ang="0">
                  <a:pos x="69" y="72"/>
                </a:cxn>
                <a:cxn ang="0">
                  <a:pos x="57" y="63"/>
                </a:cxn>
                <a:cxn ang="0">
                  <a:pos x="58" y="57"/>
                </a:cxn>
                <a:cxn ang="0">
                  <a:pos x="56" y="47"/>
                </a:cxn>
                <a:cxn ang="0">
                  <a:pos x="55" y="42"/>
                </a:cxn>
                <a:cxn ang="0">
                  <a:pos x="64" y="30"/>
                </a:cxn>
                <a:cxn ang="0">
                  <a:pos x="48" y="46"/>
                </a:cxn>
                <a:cxn ang="0">
                  <a:pos x="39" y="39"/>
                </a:cxn>
                <a:cxn ang="0">
                  <a:pos x="49" y="31"/>
                </a:cxn>
                <a:cxn ang="0">
                  <a:pos x="48" y="46"/>
                </a:cxn>
                <a:cxn ang="0">
                  <a:pos x="48" y="46"/>
                </a:cxn>
                <a:cxn ang="0">
                  <a:pos x="48" y="46"/>
                </a:cxn>
              </a:cxnLst>
              <a:rect l="0" t="0" r="r" b="b"/>
              <a:pathLst>
                <a:path w="102" h="92">
                  <a:moveTo>
                    <a:pt x="64" y="30"/>
                  </a:moveTo>
                  <a:cubicBezTo>
                    <a:pt x="69" y="30"/>
                    <a:pt x="74" y="32"/>
                    <a:pt x="76" y="36"/>
                  </a:cubicBezTo>
                  <a:cubicBezTo>
                    <a:pt x="76" y="38"/>
                    <a:pt x="80" y="42"/>
                    <a:pt x="93" y="41"/>
                  </a:cubicBezTo>
                  <a:cubicBezTo>
                    <a:pt x="102" y="40"/>
                    <a:pt x="102" y="40"/>
                    <a:pt x="102" y="40"/>
                  </a:cubicBezTo>
                  <a:cubicBezTo>
                    <a:pt x="102" y="4"/>
                    <a:pt x="102" y="4"/>
                    <a:pt x="102" y="4"/>
                  </a:cubicBezTo>
                  <a:cubicBezTo>
                    <a:pt x="102" y="2"/>
                    <a:pt x="100" y="0"/>
                    <a:pt x="97" y="0"/>
                  </a:cubicBezTo>
                  <a:cubicBezTo>
                    <a:pt x="85" y="0"/>
                    <a:pt x="85" y="0"/>
                    <a:pt x="85" y="0"/>
                  </a:cubicBezTo>
                  <a:cubicBezTo>
                    <a:pt x="82" y="0"/>
                    <a:pt x="80" y="2"/>
                    <a:pt x="80" y="4"/>
                  </a:cubicBezTo>
                  <a:cubicBezTo>
                    <a:pt x="80" y="10"/>
                    <a:pt x="80" y="10"/>
                    <a:pt x="80" y="10"/>
                  </a:cubicBezTo>
                  <a:cubicBezTo>
                    <a:pt x="80" y="12"/>
                    <a:pt x="78" y="14"/>
                    <a:pt x="76" y="14"/>
                  </a:cubicBezTo>
                  <a:cubicBezTo>
                    <a:pt x="26" y="14"/>
                    <a:pt x="26" y="14"/>
                    <a:pt x="26" y="14"/>
                  </a:cubicBezTo>
                  <a:cubicBezTo>
                    <a:pt x="24" y="14"/>
                    <a:pt x="22" y="12"/>
                    <a:pt x="22" y="10"/>
                  </a:cubicBezTo>
                  <a:cubicBezTo>
                    <a:pt x="22" y="4"/>
                    <a:pt x="22" y="4"/>
                    <a:pt x="22" y="4"/>
                  </a:cubicBezTo>
                  <a:cubicBezTo>
                    <a:pt x="22" y="2"/>
                    <a:pt x="20" y="0"/>
                    <a:pt x="17" y="0"/>
                  </a:cubicBezTo>
                  <a:cubicBezTo>
                    <a:pt x="4" y="0"/>
                    <a:pt x="4" y="0"/>
                    <a:pt x="4" y="0"/>
                  </a:cubicBezTo>
                  <a:cubicBezTo>
                    <a:pt x="2" y="0"/>
                    <a:pt x="0" y="2"/>
                    <a:pt x="0" y="4"/>
                  </a:cubicBezTo>
                  <a:cubicBezTo>
                    <a:pt x="0" y="75"/>
                    <a:pt x="0" y="75"/>
                    <a:pt x="0" y="75"/>
                  </a:cubicBezTo>
                  <a:cubicBezTo>
                    <a:pt x="6" y="70"/>
                    <a:pt x="6" y="70"/>
                    <a:pt x="6" y="70"/>
                  </a:cubicBezTo>
                  <a:cubicBezTo>
                    <a:pt x="6" y="70"/>
                    <a:pt x="6" y="69"/>
                    <a:pt x="8" y="67"/>
                  </a:cubicBezTo>
                  <a:cubicBezTo>
                    <a:pt x="16" y="59"/>
                    <a:pt x="17" y="54"/>
                    <a:pt x="17" y="52"/>
                  </a:cubicBezTo>
                  <a:cubicBezTo>
                    <a:pt x="17" y="51"/>
                    <a:pt x="16" y="51"/>
                    <a:pt x="16" y="50"/>
                  </a:cubicBezTo>
                  <a:cubicBezTo>
                    <a:pt x="16" y="50"/>
                    <a:pt x="16" y="50"/>
                    <a:pt x="16" y="50"/>
                  </a:cubicBezTo>
                  <a:cubicBezTo>
                    <a:pt x="16" y="50"/>
                    <a:pt x="16" y="50"/>
                    <a:pt x="16" y="50"/>
                  </a:cubicBezTo>
                  <a:cubicBezTo>
                    <a:pt x="16" y="47"/>
                    <a:pt x="17" y="43"/>
                    <a:pt x="20" y="41"/>
                  </a:cubicBezTo>
                  <a:cubicBezTo>
                    <a:pt x="24" y="36"/>
                    <a:pt x="31" y="37"/>
                    <a:pt x="35" y="41"/>
                  </a:cubicBezTo>
                  <a:cubicBezTo>
                    <a:pt x="37" y="43"/>
                    <a:pt x="38" y="44"/>
                    <a:pt x="38" y="46"/>
                  </a:cubicBezTo>
                  <a:cubicBezTo>
                    <a:pt x="39" y="48"/>
                    <a:pt x="40" y="51"/>
                    <a:pt x="45" y="53"/>
                  </a:cubicBezTo>
                  <a:cubicBezTo>
                    <a:pt x="46" y="54"/>
                    <a:pt x="48" y="55"/>
                    <a:pt x="49" y="56"/>
                  </a:cubicBezTo>
                  <a:cubicBezTo>
                    <a:pt x="54" y="61"/>
                    <a:pt x="53" y="68"/>
                    <a:pt x="49" y="72"/>
                  </a:cubicBezTo>
                  <a:cubicBezTo>
                    <a:pt x="45" y="75"/>
                    <a:pt x="40" y="76"/>
                    <a:pt x="36" y="74"/>
                  </a:cubicBezTo>
                  <a:cubicBezTo>
                    <a:pt x="35" y="73"/>
                    <a:pt x="29" y="72"/>
                    <a:pt x="19" y="80"/>
                  </a:cubicBezTo>
                  <a:cubicBezTo>
                    <a:pt x="6" y="92"/>
                    <a:pt x="6" y="92"/>
                    <a:pt x="6" y="92"/>
                  </a:cubicBezTo>
                  <a:cubicBezTo>
                    <a:pt x="97" y="92"/>
                    <a:pt x="97" y="92"/>
                    <a:pt x="97" y="92"/>
                  </a:cubicBezTo>
                  <a:cubicBezTo>
                    <a:pt x="100" y="92"/>
                    <a:pt x="102" y="90"/>
                    <a:pt x="102" y="87"/>
                  </a:cubicBezTo>
                  <a:cubicBezTo>
                    <a:pt x="102" y="57"/>
                    <a:pt x="102" y="57"/>
                    <a:pt x="102" y="57"/>
                  </a:cubicBezTo>
                  <a:cubicBezTo>
                    <a:pt x="98" y="57"/>
                    <a:pt x="98" y="57"/>
                    <a:pt x="98" y="57"/>
                  </a:cubicBezTo>
                  <a:cubicBezTo>
                    <a:pt x="98" y="57"/>
                    <a:pt x="97" y="58"/>
                    <a:pt x="94" y="58"/>
                  </a:cubicBezTo>
                  <a:cubicBezTo>
                    <a:pt x="83" y="60"/>
                    <a:pt x="79" y="63"/>
                    <a:pt x="78" y="65"/>
                  </a:cubicBezTo>
                  <a:cubicBezTo>
                    <a:pt x="78" y="66"/>
                    <a:pt x="78" y="66"/>
                    <a:pt x="78" y="67"/>
                  </a:cubicBezTo>
                  <a:cubicBezTo>
                    <a:pt x="77" y="67"/>
                    <a:pt x="77" y="67"/>
                    <a:pt x="77" y="67"/>
                  </a:cubicBezTo>
                  <a:cubicBezTo>
                    <a:pt x="77" y="67"/>
                    <a:pt x="77" y="67"/>
                    <a:pt x="77" y="67"/>
                  </a:cubicBezTo>
                  <a:cubicBezTo>
                    <a:pt x="76" y="70"/>
                    <a:pt x="73" y="72"/>
                    <a:pt x="69" y="72"/>
                  </a:cubicBezTo>
                  <a:cubicBezTo>
                    <a:pt x="63" y="73"/>
                    <a:pt x="57" y="69"/>
                    <a:pt x="57" y="63"/>
                  </a:cubicBezTo>
                  <a:cubicBezTo>
                    <a:pt x="56" y="61"/>
                    <a:pt x="57" y="59"/>
                    <a:pt x="58" y="57"/>
                  </a:cubicBezTo>
                  <a:cubicBezTo>
                    <a:pt x="58" y="55"/>
                    <a:pt x="59" y="52"/>
                    <a:pt x="56" y="47"/>
                  </a:cubicBezTo>
                  <a:cubicBezTo>
                    <a:pt x="55" y="46"/>
                    <a:pt x="55" y="44"/>
                    <a:pt x="55" y="42"/>
                  </a:cubicBezTo>
                  <a:cubicBezTo>
                    <a:pt x="54" y="36"/>
                    <a:pt x="58" y="31"/>
                    <a:pt x="64" y="30"/>
                  </a:cubicBezTo>
                  <a:close/>
                  <a:moveTo>
                    <a:pt x="48" y="46"/>
                  </a:moveTo>
                  <a:cubicBezTo>
                    <a:pt x="45" y="47"/>
                    <a:pt x="39" y="39"/>
                    <a:pt x="39" y="39"/>
                  </a:cubicBezTo>
                  <a:cubicBezTo>
                    <a:pt x="35" y="34"/>
                    <a:pt x="47" y="30"/>
                    <a:pt x="49" y="31"/>
                  </a:cubicBezTo>
                  <a:cubicBezTo>
                    <a:pt x="51" y="33"/>
                    <a:pt x="51" y="46"/>
                    <a:pt x="48" y="46"/>
                  </a:cubicBezTo>
                  <a:close/>
                  <a:moveTo>
                    <a:pt x="48" y="46"/>
                  </a:moveTo>
                  <a:cubicBezTo>
                    <a:pt x="48" y="46"/>
                    <a:pt x="48" y="46"/>
                    <a:pt x="48" y="46"/>
                  </a:cubicBezTo>
                </a:path>
              </a:pathLst>
            </a:custGeom>
            <a:grpFill/>
            <a:ln w="9525">
              <a:noFill/>
              <a:round/>
            </a:ln>
          </p:spPr>
          <p:txBody>
            <a:bodyPr vert="horz" wrap="square" lIns="121920" tIns="60960" rIns="121920" bIns="60960" numCol="1" anchor="t" anchorCtr="0" compatLnSpc="1"/>
            <a:lstStyle/>
            <a:p>
              <a:endParaRPr lang="en-US" sz="2400"/>
            </a:p>
          </p:txBody>
        </p:sp>
        <p:sp>
          <p:nvSpPr>
            <p:cNvPr id="6160" name="Freeform 16"/>
            <p:cNvSpPr>
              <a:spLocks noEditPoints="1"/>
            </p:cNvSpPr>
            <p:nvPr/>
          </p:nvSpPr>
          <p:spPr bwMode="auto">
            <a:xfrm>
              <a:off x="2890" y="1501"/>
              <a:ext cx="229" cy="91"/>
            </a:xfrm>
            <a:custGeom>
              <a:avLst/>
              <a:gdLst/>
              <a:ahLst/>
              <a:cxnLst>
                <a:cxn ang="0">
                  <a:pos x="48" y="4"/>
                </a:cxn>
                <a:cxn ang="0">
                  <a:pos x="44" y="0"/>
                </a:cxn>
                <a:cxn ang="0">
                  <a:pos x="4" y="0"/>
                </a:cxn>
                <a:cxn ang="0">
                  <a:pos x="0" y="4"/>
                </a:cxn>
                <a:cxn ang="0">
                  <a:pos x="0" y="15"/>
                </a:cxn>
                <a:cxn ang="0">
                  <a:pos x="4" y="19"/>
                </a:cxn>
                <a:cxn ang="0">
                  <a:pos x="44" y="19"/>
                </a:cxn>
                <a:cxn ang="0">
                  <a:pos x="48" y="15"/>
                </a:cxn>
                <a:cxn ang="0">
                  <a:pos x="48" y="4"/>
                </a:cxn>
                <a:cxn ang="0">
                  <a:pos x="48" y="4"/>
                </a:cxn>
                <a:cxn ang="0">
                  <a:pos x="48" y="4"/>
                </a:cxn>
              </a:cxnLst>
              <a:rect l="0" t="0" r="r" b="b"/>
              <a:pathLst>
                <a:path w="48" h="19">
                  <a:moveTo>
                    <a:pt x="48" y="4"/>
                  </a:moveTo>
                  <a:cubicBezTo>
                    <a:pt x="48" y="2"/>
                    <a:pt x="46" y="0"/>
                    <a:pt x="44" y="0"/>
                  </a:cubicBezTo>
                  <a:cubicBezTo>
                    <a:pt x="4" y="0"/>
                    <a:pt x="4" y="0"/>
                    <a:pt x="4" y="0"/>
                  </a:cubicBezTo>
                  <a:cubicBezTo>
                    <a:pt x="2" y="0"/>
                    <a:pt x="0" y="2"/>
                    <a:pt x="0" y="4"/>
                  </a:cubicBezTo>
                  <a:cubicBezTo>
                    <a:pt x="0" y="15"/>
                    <a:pt x="0" y="15"/>
                    <a:pt x="0" y="15"/>
                  </a:cubicBezTo>
                  <a:cubicBezTo>
                    <a:pt x="0" y="17"/>
                    <a:pt x="2" y="19"/>
                    <a:pt x="4" y="19"/>
                  </a:cubicBezTo>
                  <a:cubicBezTo>
                    <a:pt x="44" y="19"/>
                    <a:pt x="44" y="19"/>
                    <a:pt x="44" y="19"/>
                  </a:cubicBezTo>
                  <a:cubicBezTo>
                    <a:pt x="46" y="19"/>
                    <a:pt x="48" y="17"/>
                    <a:pt x="48" y="15"/>
                  </a:cubicBezTo>
                  <a:lnTo>
                    <a:pt x="48" y="4"/>
                  </a:lnTo>
                  <a:close/>
                  <a:moveTo>
                    <a:pt x="48" y="4"/>
                  </a:moveTo>
                  <a:cubicBezTo>
                    <a:pt x="48" y="4"/>
                    <a:pt x="48" y="4"/>
                    <a:pt x="48" y="4"/>
                  </a:cubicBezTo>
                </a:path>
              </a:pathLst>
            </a:custGeom>
            <a:grpFill/>
            <a:ln w="9525">
              <a:noFill/>
              <a:round/>
            </a:ln>
          </p:spPr>
          <p:txBody>
            <a:bodyPr vert="horz" wrap="square" lIns="121920" tIns="60960" rIns="121920" bIns="60960" numCol="1" anchor="t" anchorCtr="0" compatLnSpc="1"/>
            <a:lstStyle/>
            <a:p>
              <a:endParaRPr lang="en-US" sz="2400"/>
            </a:p>
          </p:txBody>
        </p:sp>
      </p:grpSp>
      <p:grpSp>
        <p:nvGrpSpPr>
          <p:cNvPr id="6163" name="Group 19"/>
          <p:cNvGrpSpPr>
            <a:grpSpLocks noChangeAspect="1"/>
          </p:cNvGrpSpPr>
          <p:nvPr/>
        </p:nvGrpSpPr>
        <p:grpSpPr bwMode="auto">
          <a:xfrm>
            <a:off x="8169852" y="2658707"/>
            <a:ext cx="990531" cy="985027"/>
            <a:chOff x="3008" y="1466"/>
            <a:chExt cx="540" cy="537"/>
          </a:xfrm>
          <a:solidFill>
            <a:schemeClr val="accent4"/>
          </a:solidFill>
        </p:grpSpPr>
        <p:sp>
          <p:nvSpPr>
            <p:cNvPr id="6164" name="Freeform 20"/>
            <p:cNvSpPr>
              <a:spLocks noEditPoints="1"/>
            </p:cNvSpPr>
            <p:nvPr/>
          </p:nvSpPr>
          <p:spPr bwMode="auto">
            <a:xfrm>
              <a:off x="3208" y="1594"/>
              <a:ext cx="340" cy="310"/>
            </a:xfrm>
            <a:custGeom>
              <a:avLst/>
              <a:gdLst/>
              <a:ahLst/>
              <a:cxnLst>
                <a:cxn ang="0">
                  <a:pos x="274" y="68"/>
                </a:cxn>
                <a:cxn ang="0">
                  <a:pos x="73" y="40"/>
                </a:cxn>
                <a:cxn ang="0">
                  <a:pos x="0" y="0"/>
                </a:cxn>
                <a:cxn ang="0">
                  <a:pos x="0" y="240"/>
                </a:cxn>
                <a:cxn ang="0">
                  <a:pos x="14" y="223"/>
                </a:cxn>
                <a:cxn ang="0">
                  <a:pos x="66" y="208"/>
                </a:cxn>
                <a:cxn ang="0">
                  <a:pos x="81" y="209"/>
                </a:cxn>
                <a:cxn ang="0">
                  <a:pos x="96" y="209"/>
                </a:cxn>
                <a:cxn ang="0">
                  <a:pos x="112" y="208"/>
                </a:cxn>
                <a:cxn ang="0">
                  <a:pos x="116" y="208"/>
                </a:cxn>
                <a:cxn ang="0">
                  <a:pos x="145" y="227"/>
                </a:cxn>
                <a:cxn ang="0">
                  <a:pos x="161" y="255"/>
                </a:cxn>
                <a:cxn ang="0">
                  <a:pos x="181" y="302"/>
                </a:cxn>
                <a:cxn ang="0">
                  <a:pos x="155" y="362"/>
                </a:cxn>
                <a:cxn ang="0">
                  <a:pos x="154" y="363"/>
                </a:cxn>
                <a:cxn ang="0">
                  <a:pos x="153" y="364"/>
                </a:cxn>
                <a:cxn ang="0">
                  <a:pos x="154" y="363"/>
                </a:cxn>
                <a:cxn ang="0">
                  <a:pos x="167" y="362"/>
                </a:cxn>
                <a:cxn ang="0">
                  <a:pos x="219" y="388"/>
                </a:cxn>
                <a:cxn ang="0">
                  <a:pos x="237" y="430"/>
                </a:cxn>
                <a:cxn ang="0">
                  <a:pos x="248" y="459"/>
                </a:cxn>
                <a:cxn ang="0">
                  <a:pos x="240" y="497"/>
                </a:cxn>
                <a:cxn ang="0">
                  <a:pos x="239" y="498"/>
                </a:cxn>
                <a:cxn ang="0">
                  <a:pos x="274" y="499"/>
                </a:cxn>
                <a:cxn ang="0">
                  <a:pos x="547" y="407"/>
                </a:cxn>
                <a:cxn ang="0">
                  <a:pos x="547" y="343"/>
                </a:cxn>
                <a:cxn ang="0">
                  <a:pos x="311" y="416"/>
                </a:cxn>
                <a:cxn ang="0">
                  <a:pos x="283" y="389"/>
                </a:cxn>
                <a:cxn ang="0">
                  <a:pos x="283" y="174"/>
                </a:cxn>
                <a:cxn ang="0">
                  <a:pos x="309" y="147"/>
                </a:cxn>
                <a:cxn ang="0">
                  <a:pos x="547" y="83"/>
                </a:cxn>
                <a:cxn ang="0">
                  <a:pos x="547" y="0"/>
                </a:cxn>
                <a:cxn ang="0">
                  <a:pos x="474" y="40"/>
                </a:cxn>
                <a:cxn ang="0">
                  <a:pos x="274" y="68"/>
                </a:cxn>
                <a:cxn ang="0">
                  <a:pos x="274" y="68"/>
                </a:cxn>
                <a:cxn ang="0">
                  <a:pos x="274" y="68"/>
                </a:cxn>
              </a:cxnLst>
              <a:rect l="0" t="0" r="r" b="b"/>
              <a:pathLst>
                <a:path w="547" h="499">
                  <a:moveTo>
                    <a:pt x="274" y="68"/>
                  </a:moveTo>
                  <a:cubicBezTo>
                    <a:pt x="198" y="68"/>
                    <a:pt x="127" y="58"/>
                    <a:pt x="73" y="40"/>
                  </a:cubicBezTo>
                  <a:cubicBezTo>
                    <a:pt x="37" y="28"/>
                    <a:pt x="14" y="14"/>
                    <a:pt x="0" y="0"/>
                  </a:cubicBezTo>
                  <a:cubicBezTo>
                    <a:pt x="0" y="240"/>
                    <a:pt x="0" y="240"/>
                    <a:pt x="0" y="240"/>
                  </a:cubicBezTo>
                  <a:cubicBezTo>
                    <a:pt x="4" y="234"/>
                    <a:pt x="8" y="228"/>
                    <a:pt x="14" y="223"/>
                  </a:cubicBezTo>
                  <a:cubicBezTo>
                    <a:pt x="30" y="210"/>
                    <a:pt x="49" y="208"/>
                    <a:pt x="66" y="208"/>
                  </a:cubicBezTo>
                  <a:cubicBezTo>
                    <a:pt x="71" y="208"/>
                    <a:pt x="76" y="209"/>
                    <a:pt x="81" y="209"/>
                  </a:cubicBezTo>
                  <a:cubicBezTo>
                    <a:pt x="86" y="209"/>
                    <a:pt x="91" y="209"/>
                    <a:pt x="96" y="209"/>
                  </a:cubicBezTo>
                  <a:cubicBezTo>
                    <a:pt x="102" y="209"/>
                    <a:pt x="107" y="209"/>
                    <a:pt x="112" y="208"/>
                  </a:cubicBezTo>
                  <a:cubicBezTo>
                    <a:pt x="114" y="208"/>
                    <a:pt x="115" y="208"/>
                    <a:pt x="116" y="208"/>
                  </a:cubicBezTo>
                  <a:cubicBezTo>
                    <a:pt x="129" y="208"/>
                    <a:pt x="141" y="216"/>
                    <a:pt x="145" y="227"/>
                  </a:cubicBezTo>
                  <a:cubicBezTo>
                    <a:pt x="149" y="237"/>
                    <a:pt x="155" y="246"/>
                    <a:pt x="161" y="255"/>
                  </a:cubicBezTo>
                  <a:cubicBezTo>
                    <a:pt x="170" y="269"/>
                    <a:pt x="179" y="284"/>
                    <a:pt x="181" y="302"/>
                  </a:cubicBezTo>
                  <a:cubicBezTo>
                    <a:pt x="184" y="324"/>
                    <a:pt x="175" y="344"/>
                    <a:pt x="155" y="362"/>
                  </a:cubicBezTo>
                  <a:cubicBezTo>
                    <a:pt x="155" y="362"/>
                    <a:pt x="154" y="362"/>
                    <a:pt x="154" y="363"/>
                  </a:cubicBezTo>
                  <a:cubicBezTo>
                    <a:pt x="153" y="363"/>
                    <a:pt x="153" y="363"/>
                    <a:pt x="153" y="364"/>
                  </a:cubicBezTo>
                  <a:cubicBezTo>
                    <a:pt x="153" y="364"/>
                    <a:pt x="153" y="363"/>
                    <a:pt x="154" y="363"/>
                  </a:cubicBezTo>
                  <a:cubicBezTo>
                    <a:pt x="158" y="363"/>
                    <a:pt x="163" y="362"/>
                    <a:pt x="167" y="362"/>
                  </a:cubicBezTo>
                  <a:cubicBezTo>
                    <a:pt x="190" y="362"/>
                    <a:pt x="207" y="371"/>
                    <a:pt x="219" y="388"/>
                  </a:cubicBezTo>
                  <a:cubicBezTo>
                    <a:pt x="228" y="400"/>
                    <a:pt x="233" y="415"/>
                    <a:pt x="237" y="430"/>
                  </a:cubicBezTo>
                  <a:cubicBezTo>
                    <a:pt x="241" y="441"/>
                    <a:pt x="244" y="451"/>
                    <a:pt x="248" y="459"/>
                  </a:cubicBezTo>
                  <a:cubicBezTo>
                    <a:pt x="254" y="472"/>
                    <a:pt x="251" y="488"/>
                    <a:pt x="240" y="497"/>
                  </a:cubicBezTo>
                  <a:cubicBezTo>
                    <a:pt x="240" y="498"/>
                    <a:pt x="240" y="498"/>
                    <a:pt x="239" y="498"/>
                  </a:cubicBezTo>
                  <a:cubicBezTo>
                    <a:pt x="251" y="499"/>
                    <a:pt x="262" y="499"/>
                    <a:pt x="274" y="499"/>
                  </a:cubicBezTo>
                  <a:cubicBezTo>
                    <a:pt x="425" y="499"/>
                    <a:pt x="547" y="458"/>
                    <a:pt x="547" y="407"/>
                  </a:cubicBezTo>
                  <a:cubicBezTo>
                    <a:pt x="547" y="343"/>
                    <a:pt x="547" y="343"/>
                    <a:pt x="547" y="343"/>
                  </a:cubicBezTo>
                  <a:cubicBezTo>
                    <a:pt x="496" y="406"/>
                    <a:pt x="367" y="415"/>
                    <a:pt x="311" y="416"/>
                  </a:cubicBezTo>
                  <a:cubicBezTo>
                    <a:pt x="296" y="416"/>
                    <a:pt x="283" y="404"/>
                    <a:pt x="283" y="389"/>
                  </a:cubicBezTo>
                  <a:cubicBezTo>
                    <a:pt x="283" y="174"/>
                    <a:pt x="283" y="174"/>
                    <a:pt x="283" y="174"/>
                  </a:cubicBezTo>
                  <a:cubicBezTo>
                    <a:pt x="283" y="160"/>
                    <a:pt x="295" y="148"/>
                    <a:pt x="309" y="147"/>
                  </a:cubicBezTo>
                  <a:cubicBezTo>
                    <a:pt x="367" y="144"/>
                    <a:pt x="505" y="131"/>
                    <a:pt x="547" y="83"/>
                  </a:cubicBezTo>
                  <a:cubicBezTo>
                    <a:pt x="547" y="0"/>
                    <a:pt x="547" y="0"/>
                    <a:pt x="547" y="0"/>
                  </a:cubicBezTo>
                  <a:cubicBezTo>
                    <a:pt x="533" y="14"/>
                    <a:pt x="510" y="28"/>
                    <a:pt x="474" y="40"/>
                  </a:cubicBezTo>
                  <a:cubicBezTo>
                    <a:pt x="420" y="58"/>
                    <a:pt x="349" y="68"/>
                    <a:pt x="274" y="68"/>
                  </a:cubicBezTo>
                  <a:close/>
                  <a:moveTo>
                    <a:pt x="274" y="68"/>
                  </a:moveTo>
                  <a:cubicBezTo>
                    <a:pt x="274" y="68"/>
                    <a:pt x="274" y="68"/>
                    <a:pt x="274" y="68"/>
                  </a:cubicBezTo>
                </a:path>
              </a:pathLst>
            </a:custGeom>
            <a:grpFill/>
            <a:ln w="9525">
              <a:noFill/>
              <a:round/>
            </a:ln>
          </p:spPr>
          <p:txBody>
            <a:bodyPr vert="horz" wrap="square" lIns="121920" tIns="60960" rIns="121920" bIns="60960" numCol="1" anchor="t" anchorCtr="0" compatLnSpc="1"/>
            <a:lstStyle/>
            <a:p>
              <a:endParaRPr lang="en-US" sz="2400"/>
            </a:p>
          </p:txBody>
        </p:sp>
        <p:sp>
          <p:nvSpPr>
            <p:cNvPr id="6165" name="Freeform 21"/>
            <p:cNvSpPr>
              <a:spLocks noEditPoints="1"/>
            </p:cNvSpPr>
            <p:nvPr/>
          </p:nvSpPr>
          <p:spPr bwMode="auto">
            <a:xfrm>
              <a:off x="3211" y="1466"/>
              <a:ext cx="335" cy="103"/>
            </a:xfrm>
            <a:custGeom>
              <a:avLst/>
              <a:gdLst/>
              <a:ahLst/>
              <a:cxnLst>
                <a:cxn ang="0">
                  <a:pos x="270" y="0"/>
                </a:cxn>
                <a:cxn ang="0">
                  <a:pos x="0" y="77"/>
                </a:cxn>
                <a:cxn ang="0">
                  <a:pos x="74" y="137"/>
                </a:cxn>
                <a:cxn ang="0">
                  <a:pos x="206" y="165"/>
                </a:cxn>
                <a:cxn ang="0">
                  <a:pos x="269" y="167"/>
                </a:cxn>
                <a:cxn ang="0">
                  <a:pos x="333" y="165"/>
                </a:cxn>
                <a:cxn ang="0">
                  <a:pos x="465" y="137"/>
                </a:cxn>
                <a:cxn ang="0">
                  <a:pos x="539" y="77"/>
                </a:cxn>
                <a:cxn ang="0">
                  <a:pos x="270" y="0"/>
                </a:cxn>
                <a:cxn ang="0">
                  <a:pos x="270" y="0"/>
                </a:cxn>
                <a:cxn ang="0">
                  <a:pos x="270" y="0"/>
                </a:cxn>
              </a:cxnLst>
              <a:rect l="0" t="0" r="r" b="b"/>
              <a:pathLst>
                <a:path w="539" h="167">
                  <a:moveTo>
                    <a:pt x="270" y="0"/>
                  </a:moveTo>
                  <a:cubicBezTo>
                    <a:pt x="133" y="0"/>
                    <a:pt x="20" y="34"/>
                    <a:pt x="0" y="77"/>
                  </a:cubicBezTo>
                  <a:cubicBezTo>
                    <a:pt x="2" y="98"/>
                    <a:pt x="30" y="120"/>
                    <a:pt x="74" y="137"/>
                  </a:cubicBezTo>
                  <a:cubicBezTo>
                    <a:pt x="111" y="151"/>
                    <a:pt x="157" y="160"/>
                    <a:pt x="206" y="165"/>
                  </a:cubicBezTo>
                  <a:cubicBezTo>
                    <a:pt x="227" y="166"/>
                    <a:pt x="248" y="167"/>
                    <a:pt x="269" y="167"/>
                  </a:cubicBezTo>
                  <a:cubicBezTo>
                    <a:pt x="291" y="167"/>
                    <a:pt x="312" y="166"/>
                    <a:pt x="333" y="165"/>
                  </a:cubicBezTo>
                  <a:cubicBezTo>
                    <a:pt x="382" y="160"/>
                    <a:pt x="428" y="151"/>
                    <a:pt x="465" y="137"/>
                  </a:cubicBezTo>
                  <a:cubicBezTo>
                    <a:pt x="509" y="120"/>
                    <a:pt x="537" y="98"/>
                    <a:pt x="539" y="77"/>
                  </a:cubicBezTo>
                  <a:cubicBezTo>
                    <a:pt x="519" y="34"/>
                    <a:pt x="406" y="0"/>
                    <a:pt x="270" y="0"/>
                  </a:cubicBezTo>
                  <a:close/>
                  <a:moveTo>
                    <a:pt x="270" y="0"/>
                  </a:moveTo>
                  <a:cubicBezTo>
                    <a:pt x="270" y="0"/>
                    <a:pt x="270" y="0"/>
                    <a:pt x="270" y="0"/>
                  </a:cubicBezTo>
                </a:path>
              </a:pathLst>
            </a:custGeom>
            <a:grpFill/>
            <a:ln w="9525">
              <a:noFill/>
              <a:round/>
            </a:ln>
          </p:spPr>
          <p:txBody>
            <a:bodyPr vert="horz" wrap="square" lIns="121920" tIns="60960" rIns="121920" bIns="60960" numCol="1" anchor="t" anchorCtr="0" compatLnSpc="1"/>
            <a:lstStyle/>
            <a:p>
              <a:endParaRPr lang="en-US" sz="2400"/>
            </a:p>
          </p:txBody>
        </p:sp>
        <p:sp>
          <p:nvSpPr>
            <p:cNvPr id="6166" name="Freeform 22"/>
            <p:cNvSpPr>
              <a:spLocks noEditPoints="1"/>
            </p:cNvSpPr>
            <p:nvPr/>
          </p:nvSpPr>
          <p:spPr bwMode="auto">
            <a:xfrm>
              <a:off x="3208" y="1538"/>
              <a:ext cx="340" cy="84"/>
            </a:xfrm>
            <a:custGeom>
              <a:avLst/>
              <a:gdLst/>
              <a:ahLst/>
              <a:cxnLst>
                <a:cxn ang="0">
                  <a:pos x="476" y="42"/>
                </a:cxn>
                <a:cxn ang="0">
                  <a:pos x="456" y="49"/>
                </a:cxn>
                <a:cxn ang="0">
                  <a:pos x="274" y="74"/>
                </a:cxn>
                <a:cxn ang="0">
                  <a:pos x="91" y="49"/>
                </a:cxn>
                <a:cxn ang="0">
                  <a:pos x="71" y="42"/>
                </a:cxn>
                <a:cxn ang="0">
                  <a:pos x="0" y="0"/>
                </a:cxn>
                <a:cxn ang="0">
                  <a:pos x="0" y="45"/>
                </a:cxn>
                <a:cxn ang="0">
                  <a:pos x="0" y="49"/>
                </a:cxn>
                <a:cxn ang="0">
                  <a:pos x="274" y="136"/>
                </a:cxn>
                <a:cxn ang="0">
                  <a:pos x="547" y="49"/>
                </a:cxn>
                <a:cxn ang="0">
                  <a:pos x="547" y="45"/>
                </a:cxn>
                <a:cxn ang="0">
                  <a:pos x="547" y="0"/>
                </a:cxn>
                <a:cxn ang="0">
                  <a:pos x="476" y="42"/>
                </a:cxn>
                <a:cxn ang="0">
                  <a:pos x="476" y="42"/>
                </a:cxn>
                <a:cxn ang="0">
                  <a:pos x="476" y="42"/>
                </a:cxn>
              </a:cxnLst>
              <a:rect l="0" t="0" r="r" b="b"/>
              <a:pathLst>
                <a:path w="547" h="136">
                  <a:moveTo>
                    <a:pt x="476" y="42"/>
                  </a:moveTo>
                  <a:cubicBezTo>
                    <a:pt x="470" y="44"/>
                    <a:pt x="463" y="47"/>
                    <a:pt x="456" y="49"/>
                  </a:cubicBezTo>
                  <a:cubicBezTo>
                    <a:pt x="405" y="65"/>
                    <a:pt x="341" y="74"/>
                    <a:pt x="274" y="74"/>
                  </a:cubicBezTo>
                  <a:cubicBezTo>
                    <a:pt x="207" y="74"/>
                    <a:pt x="142" y="65"/>
                    <a:pt x="91" y="49"/>
                  </a:cubicBezTo>
                  <a:cubicBezTo>
                    <a:pt x="84" y="47"/>
                    <a:pt x="77" y="44"/>
                    <a:pt x="71" y="42"/>
                  </a:cubicBezTo>
                  <a:cubicBezTo>
                    <a:pt x="39" y="30"/>
                    <a:pt x="15" y="16"/>
                    <a:pt x="0" y="0"/>
                  </a:cubicBezTo>
                  <a:cubicBezTo>
                    <a:pt x="0" y="45"/>
                    <a:pt x="0" y="45"/>
                    <a:pt x="0" y="45"/>
                  </a:cubicBezTo>
                  <a:cubicBezTo>
                    <a:pt x="0" y="46"/>
                    <a:pt x="0" y="47"/>
                    <a:pt x="0" y="49"/>
                  </a:cubicBezTo>
                  <a:cubicBezTo>
                    <a:pt x="6" y="98"/>
                    <a:pt x="126" y="136"/>
                    <a:pt x="274" y="136"/>
                  </a:cubicBezTo>
                  <a:cubicBezTo>
                    <a:pt x="421" y="136"/>
                    <a:pt x="541" y="97"/>
                    <a:pt x="547" y="49"/>
                  </a:cubicBezTo>
                  <a:cubicBezTo>
                    <a:pt x="547" y="47"/>
                    <a:pt x="547" y="46"/>
                    <a:pt x="547" y="45"/>
                  </a:cubicBezTo>
                  <a:cubicBezTo>
                    <a:pt x="547" y="0"/>
                    <a:pt x="547" y="0"/>
                    <a:pt x="547" y="0"/>
                  </a:cubicBezTo>
                  <a:cubicBezTo>
                    <a:pt x="532" y="16"/>
                    <a:pt x="508" y="30"/>
                    <a:pt x="476" y="42"/>
                  </a:cubicBezTo>
                  <a:close/>
                  <a:moveTo>
                    <a:pt x="476" y="42"/>
                  </a:moveTo>
                  <a:cubicBezTo>
                    <a:pt x="476" y="42"/>
                    <a:pt x="476" y="42"/>
                    <a:pt x="476" y="42"/>
                  </a:cubicBezTo>
                </a:path>
              </a:pathLst>
            </a:custGeom>
            <a:grpFill/>
            <a:ln w="9525">
              <a:noFill/>
              <a:round/>
            </a:ln>
          </p:spPr>
          <p:txBody>
            <a:bodyPr vert="horz" wrap="square" lIns="121920" tIns="60960" rIns="121920" bIns="60960" numCol="1" anchor="t" anchorCtr="0" compatLnSpc="1"/>
            <a:lstStyle/>
            <a:p>
              <a:endParaRPr lang="en-US" sz="2400"/>
            </a:p>
          </p:txBody>
        </p:sp>
        <p:sp>
          <p:nvSpPr>
            <p:cNvPr id="6167" name="Freeform 23"/>
            <p:cNvSpPr>
              <a:spLocks noEditPoints="1"/>
            </p:cNvSpPr>
            <p:nvPr/>
          </p:nvSpPr>
          <p:spPr bwMode="auto">
            <a:xfrm>
              <a:off x="3085" y="1705"/>
              <a:ext cx="31" cy="31"/>
            </a:xfrm>
            <a:custGeom>
              <a:avLst/>
              <a:gdLst/>
              <a:ahLst/>
              <a:cxnLst>
                <a:cxn ang="0">
                  <a:pos x="15" y="44"/>
                </a:cxn>
                <a:cxn ang="0">
                  <a:pos x="45" y="35"/>
                </a:cxn>
                <a:cxn ang="0">
                  <a:pos x="35" y="5"/>
                </a:cxn>
                <a:cxn ang="0">
                  <a:pos x="6" y="15"/>
                </a:cxn>
                <a:cxn ang="0">
                  <a:pos x="15" y="44"/>
                </a:cxn>
                <a:cxn ang="0">
                  <a:pos x="15" y="44"/>
                </a:cxn>
                <a:cxn ang="0">
                  <a:pos x="15" y="44"/>
                </a:cxn>
              </a:cxnLst>
              <a:rect l="0" t="0" r="r" b="b"/>
              <a:pathLst>
                <a:path w="50" h="50">
                  <a:moveTo>
                    <a:pt x="15" y="44"/>
                  </a:moveTo>
                  <a:cubicBezTo>
                    <a:pt x="26" y="50"/>
                    <a:pt x="39" y="45"/>
                    <a:pt x="45" y="35"/>
                  </a:cubicBezTo>
                  <a:cubicBezTo>
                    <a:pt x="50" y="24"/>
                    <a:pt x="46" y="11"/>
                    <a:pt x="35" y="5"/>
                  </a:cubicBezTo>
                  <a:cubicBezTo>
                    <a:pt x="24" y="0"/>
                    <a:pt x="11" y="4"/>
                    <a:pt x="6" y="15"/>
                  </a:cubicBezTo>
                  <a:cubicBezTo>
                    <a:pt x="0" y="25"/>
                    <a:pt x="5" y="39"/>
                    <a:pt x="15" y="44"/>
                  </a:cubicBezTo>
                  <a:close/>
                  <a:moveTo>
                    <a:pt x="15" y="44"/>
                  </a:moveTo>
                  <a:cubicBezTo>
                    <a:pt x="15" y="44"/>
                    <a:pt x="15" y="44"/>
                    <a:pt x="15" y="44"/>
                  </a:cubicBezTo>
                </a:path>
              </a:pathLst>
            </a:custGeom>
            <a:grpFill/>
            <a:ln w="9525">
              <a:noFill/>
              <a:round/>
            </a:ln>
          </p:spPr>
          <p:txBody>
            <a:bodyPr vert="horz" wrap="square" lIns="121920" tIns="60960" rIns="121920" bIns="60960" numCol="1" anchor="t" anchorCtr="0" compatLnSpc="1"/>
            <a:lstStyle/>
            <a:p>
              <a:endParaRPr lang="en-US" sz="2400"/>
            </a:p>
          </p:txBody>
        </p:sp>
        <p:sp>
          <p:nvSpPr>
            <p:cNvPr id="6168" name="Freeform 24"/>
            <p:cNvSpPr>
              <a:spLocks noEditPoints="1"/>
            </p:cNvSpPr>
            <p:nvPr/>
          </p:nvSpPr>
          <p:spPr bwMode="auto">
            <a:xfrm>
              <a:off x="3008" y="1662"/>
              <a:ext cx="75" cy="72"/>
            </a:xfrm>
            <a:custGeom>
              <a:avLst/>
              <a:gdLst/>
              <a:ahLst/>
              <a:cxnLst>
                <a:cxn ang="0">
                  <a:pos x="45" y="115"/>
                </a:cxn>
                <a:cxn ang="0">
                  <a:pos x="110" y="100"/>
                </a:cxn>
                <a:cxn ang="0">
                  <a:pos x="113" y="96"/>
                </a:cxn>
                <a:cxn ang="0">
                  <a:pos x="109" y="86"/>
                </a:cxn>
                <a:cxn ang="0">
                  <a:pos x="59" y="67"/>
                </a:cxn>
                <a:cxn ang="0">
                  <a:pos x="59" y="66"/>
                </a:cxn>
                <a:cxn ang="0">
                  <a:pos x="59" y="66"/>
                </a:cxn>
                <a:cxn ang="0">
                  <a:pos x="111" y="78"/>
                </a:cxn>
                <a:cxn ang="0">
                  <a:pos x="120" y="72"/>
                </a:cxn>
                <a:cxn ang="0">
                  <a:pos x="120" y="67"/>
                </a:cxn>
                <a:cxn ang="0">
                  <a:pos x="74" y="18"/>
                </a:cxn>
                <a:cxn ang="0">
                  <a:pos x="21" y="29"/>
                </a:cxn>
                <a:cxn ang="0">
                  <a:pos x="3" y="46"/>
                </a:cxn>
                <a:cxn ang="0">
                  <a:pos x="1" y="49"/>
                </a:cxn>
                <a:cxn ang="0">
                  <a:pos x="1" y="53"/>
                </a:cxn>
                <a:cxn ang="0">
                  <a:pos x="7" y="76"/>
                </a:cxn>
                <a:cxn ang="0">
                  <a:pos x="45" y="115"/>
                </a:cxn>
                <a:cxn ang="0">
                  <a:pos x="45" y="115"/>
                </a:cxn>
                <a:cxn ang="0">
                  <a:pos x="45" y="115"/>
                </a:cxn>
              </a:cxnLst>
              <a:rect l="0" t="0" r="r" b="b"/>
              <a:pathLst>
                <a:path w="121" h="116">
                  <a:moveTo>
                    <a:pt x="45" y="115"/>
                  </a:moveTo>
                  <a:cubicBezTo>
                    <a:pt x="54" y="115"/>
                    <a:pt x="93" y="110"/>
                    <a:pt x="110" y="100"/>
                  </a:cubicBezTo>
                  <a:cubicBezTo>
                    <a:pt x="112" y="99"/>
                    <a:pt x="113" y="98"/>
                    <a:pt x="113" y="96"/>
                  </a:cubicBezTo>
                  <a:cubicBezTo>
                    <a:pt x="115" y="92"/>
                    <a:pt x="113" y="88"/>
                    <a:pt x="109" y="86"/>
                  </a:cubicBezTo>
                  <a:cubicBezTo>
                    <a:pt x="59" y="67"/>
                    <a:pt x="59" y="67"/>
                    <a:pt x="59" y="67"/>
                  </a:cubicBezTo>
                  <a:cubicBezTo>
                    <a:pt x="59" y="67"/>
                    <a:pt x="58" y="67"/>
                    <a:pt x="59" y="66"/>
                  </a:cubicBezTo>
                  <a:cubicBezTo>
                    <a:pt x="59" y="66"/>
                    <a:pt x="59" y="66"/>
                    <a:pt x="59" y="66"/>
                  </a:cubicBezTo>
                  <a:cubicBezTo>
                    <a:pt x="111" y="78"/>
                    <a:pt x="111" y="78"/>
                    <a:pt x="111" y="78"/>
                  </a:cubicBezTo>
                  <a:cubicBezTo>
                    <a:pt x="115" y="78"/>
                    <a:pt x="119" y="76"/>
                    <a:pt x="120" y="72"/>
                  </a:cubicBezTo>
                  <a:cubicBezTo>
                    <a:pt x="121" y="71"/>
                    <a:pt x="121" y="69"/>
                    <a:pt x="120" y="67"/>
                  </a:cubicBezTo>
                  <a:cubicBezTo>
                    <a:pt x="112" y="49"/>
                    <a:pt x="82" y="23"/>
                    <a:pt x="74" y="18"/>
                  </a:cubicBezTo>
                  <a:cubicBezTo>
                    <a:pt x="50" y="0"/>
                    <a:pt x="36" y="14"/>
                    <a:pt x="21" y="29"/>
                  </a:cubicBezTo>
                  <a:cubicBezTo>
                    <a:pt x="16" y="35"/>
                    <a:pt x="10" y="41"/>
                    <a:pt x="3" y="46"/>
                  </a:cubicBezTo>
                  <a:cubicBezTo>
                    <a:pt x="2" y="46"/>
                    <a:pt x="1" y="47"/>
                    <a:pt x="1" y="49"/>
                  </a:cubicBezTo>
                  <a:cubicBezTo>
                    <a:pt x="0" y="50"/>
                    <a:pt x="0" y="52"/>
                    <a:pt x="1" y="53"/>
                  </a:cubicBezTo>
                  <a:cubicBezTo>
                    <a:pt x="4" y="61"/>
                    <a:pt x="6" y="69"/>
                    <a:pt x="7" y="76"/>
                  </a:cubicBezTo>
                  <a:cubicBezTo>
                    <a:pt x="11" y="97"/>
                    <a:pt x="15" y="116"/>
                    <a:pt x="45" y="115"/>
                  </a:cubicBezTo>
                  <a:close/>
                  <a:moveTo>
                    <a:pt x="45" y="115"/>
                  </a:moveTo>
                  <a:cubicBezTo>
                    <a:pt x="45" y="115"/>
                    <a:pt x="45" y="115"/>
                    <a:pt x="45" y="115"/>
                  </a:cubicBezTo>
                </a:path>
              </a:pathLst>
            </a:custGeom>
            <a:grpFill/>
            <a:ln w="9525">
              <a:noFill/>
              <a:round/>
            </a:ln>
          </p:spPr>
          <p:txBody>
            <a:bodyPr vert="horz" wrap="square" lIns="121920" tIns="60960" rIns="121920" bIns="60960" numCol="1" anchor="t" anchorCtr="0" compatLnSpc="1"/>
            <a:lstStyle/>
            <a:p>
              <a:endParaRPr lang="en-US" sz="2400"/>
            </a:p>
          </p:txBody>
        </p:sp>
        <p:sp>
          <p:nvSpPr>
            <p:cNvPr id="6169" name="Freeform 25"/>
            <p:cNvSpPr>
              <a:spLocks noEditPoints="1"/>
            </p:cNvSpPr>
            <p:nvPr/>
          </p:nvSpPr>
          <p:spPr bwMode="auto">
            <a:xfrm>
              <a:off x="3029" y="1733"/>
              <a:ext cx="68" cy="72"/>
            </a:xfrm>
            <a:custGeom>
              <a:avLst/>
              <a:gdLst/>
              <a:ahLst/>
              <a:cxnLst>
                <a:cxn ang="0">
                  <a:pos x="98" y="88"/>
                </a:cxn>
                <a:cxn ang="0">
                  <a:pos x="99" y="87"/>
                </a:cxn>
                <a:cxn ang="0">
                  <a:pos x="106" y="58"/>
                </a:cxn>
                <a:cxn ang="0">
                  <a:pos x="109" y="22"/>
                </a:cxn>
                <a:cxn ang="0">
                  <a:pos x="103" y="16"/>
                </a:cxn>
                <a:cxn ang="0">
                  <a:pos x="95" y="18"/>
                </a:cxn>
                <a:cxn ang="0">
                  <a:pos x="59" y="57"/>
                </a:cxn>
                <a:cxn ang="0">
                  <a:pos x="58" y="57"/>
                </a:cxn>
                <a:cxn ang="0">
                  <a:pos x="58" y="56"/>
                </a:cxn>
                <a:cxn ang="0">
                  <a:pos x="58" y="56"/>
                </a:cxn>
                <a:cxn ang="0">
                  <a:pos x="89" y="12"/>
                </a:cxn>
                <a:cxn ang="0">
                  <a:pos x="90" y="10"/>
                </a:cxn>
                <a:cxn ang="0">
                  <a:pos x="88" y="3"/>
                </a:cxn>
                <a:cxn ang="0">
                  <a:pos x="82" y="0"/>
                </a:cxn>
                <a:cxn ang="0">
                  <a:pos x="19" y="24"/>
                </a:cxn>
                <a:cxn ang="0">
                  <a:pos x="3" y="42"/>
                </a:cxn>
                <a:cxn ang="0">
                  <a:pos x="10" y="77"/>
                </a:cxn>
                <a:cxn ang="0">
                  <a:pos x="18" y="100"/>
                </a:cxn>
                <a:cxn ang="0">
                  <a:pos x="24" y="105"/>
                </a:cxn>
                <a:cxn ang="0">
                  <a:pos x="48" y="108"/>
                </a:cxn>
                <a:cxn ang="0">
                  <a:pos x="98" y="88"/>
                </a:cxn>
                <a:cxn ang="0">
                  <a:pos x="98" y="88"/>
                </a:cxn>
                <a:cxn ang="0">
                  <a:pos x="98" y="88"/>
                </a:cxn>
              </a:cxnLst>
              <a:rect l="0" t="0" r="r" b="b"/>
              <a:pathLst>
                <a:path w="110" h="116">
                  <a:moveTo>
                    <a:pt x="98" y="88"/>
                  </a:moveTo>
                  <a:cubicBezTo>
                    <a:pt x="98" y="88"/>
                    <a:pt x="99" y="88"/>
                    <a:pt x="99" y="87"/>
                  </a:cubicBezTo>
                  <a:cubicBezTo>
                    <a:pt x="100" y="83"/>
                    <a:pt x="103" y="72"/>
                    <a:pt x="106" y="58"/>
                  </a:cubicBezTo>
                  <a:cubicBezTo>
                    <a:pt x="108" y="47"/>
                    <a:pt x="110" y="32"/>
                    <a:pt x="109" y="22"/>
                  </a:cubicBezTo>
                  <a:cubicBezTo>
                    <a:pt x="108" y="19"/>
                    <a:pt x="106" y="16"/>
                    <a:pt x="103" y="16"/>
                  </a:cubicBezTo>
                  <a:cubicBezTo>
                    <a:pt x="100" y="15"/>
                    <a:pt x="97" y="16"/>
                    <a:pt x="95" y="18"/>
                  </a:cubicBezTo>
                  <a:cubicBezTo>
                    <a:pt x="59" y="57"/>
                    <a:pt x="59" y="57"/>
                    <a:pt x="59" y="57"/>
                  </a:cubicBezTo>
                  <a:cubicBezTo>
                    <a:pt x="59" y="57"/>
                    <a:pt x="59" y="57"/>
                    <a:pt x="58" y="57"/>
                  </a:cubicBezTo>
                  <a:cubicBezTo>
                    <a:pt x="58" y="57"/>
                    <a:pt x="58" y="57"/>
                    <a:pt x="58" y="56"/>
                  </a:cubicBezTo>
                  <a:cubicBezTo>
                    <a:pt x="58" y="56"/>
                    <a:pt x="58" y="56"/>
                    <a:pt x="58" y="56"/>
                  </a:cubicBezTo>
                  <a:cubicBezTo>
                    <a:pt x="89" y="12"/>
                    <a:pt x="89" y="12"/>
                    <a:pt x="89" y="12"/>
                  </a:cubicBezTo>
                  <a:cubicBezTo>
                    <a:pt x="89" y="12"/>
                    <a:pt x="89" y="11"/>
                    <a:pt x="90" y="10"/>
                  </a:cubicBezTo>
                  <a:cubicBezTo>
                    <a:pt x="90" y="8"/>
                    <a:pt x="90" y="5"/>
                    <a:pt x="88" y="3"/>
                  </a:cubicBezTo>
                  <a:cubicBezTo>
                    <a:pt x="87" y="1"/>
                    <a:pt x="85" y="0"/>
                    <a:pt x="82" y="0"/>
                  </a:cubicBezTo>
                  <a:cubicBezTo>
                    <a:pt x="62" y="1"/>
                    <a:pt x="27" y="19"/>
                    <a:pt x="19" y="24"/>
                  </a:cubicBezTo>
                  <a:cubicBezTo>
                    <a:pt x="11" y="29"/>
                    <a:pt x="6" y="35"/>
                    <a:pt x="3" y="42"/>
                  </a:cubicBezTo>
                  <a:cubicBezTo>
                    <a:pt x="0" y="53"/>
                    <a:pt x="5" y="65"/>
                    <a:pt x="10" y="77"/>
                  </a:cubicBezTo>
                  <a:cubicBezTo>
                    <a:pt x="13" y="85"/>
                    <a:pt x="16" y="92"/>
                    <a:pt x="18" y="100"/>
                  </a:cubicBezTo>
                  <a:cubicBezTo>
                    <a:pt x="19" y="103"/>
                    <a:pt x="21" y="105"/>
                    <a:pt x="24" y="105"/>
                  </a:cubicBezTo>
                  <a:cubicBezTo>
                    <a:pt x="32" y="105"/>
                    <a:pt x="40" y="107"/>
                    <a:pt x="48" y="108"/>
                  </a:cubicBezTo>
                  <a:cubicBezTo>
                    <a:pt x="69" y="112"/>
                    <a:pt x="88" y="116"/>
                    <a:pt x="98" y="88"/>
                  </a:cubicBezTo>
                  <a:close/>
                  <a:moveTo>
                    <a:pt x="98" y="88"/>
                  </a:moveTo>
                  <a:cubicBezTo>
                    <a:pt x="98" y="88"/>
                    <a:pt x="98" y="88"/>
                    <a:pt x="98" y="88"/>
                  </a:cubicBezTo>
                </a:path>
              </a:pathLst>
            </a:custGeom>
            <a:grpFill/>
            <a:ln w="9525">
              <a:noFill/>
              <a:round/>
            </a:ln>
          </p:spPr>
          <p:txBody>
            <a:bodyPr vert="horz" wrap="square" lIns="121920" tIns="60960" rIns="121920" bIns="60960" numCol="1" anchor="t" anchorCtr="0" compatLnSpc="1"/>
            <a:lstStyle/>
            <a:p>
              <a:endParaRPr lang="en-US" sz="2400"/>
            </a:p>
          </p:txBody>
        </p:sp>
        <p:sp>
          <p:nvSpPr>
            <p:cNvPr id="6170" name="Freeform 26"/>
            <p:cNvSpPr>
              <a:spLocks noEditPoints="1"/>
            </p:cNvSpPr>
            <p:nvPr/>
          </p:nvSpPr>
          <p:spPr bwMode="auto">
            <a:xfrm>
              <a:off x="3121" y="1660"/>
              <a:ext cx="74" cy="70"/>
            </a:xfrm>
            <a:custGeom>
              <a:avLst/>
              <a:gdLst/>
              <a:ahLst/>
              <a:cxnLst>
                <a:cxn ang="0">
                  <a:pos x="62" y="67"/>
                </a:cxn>
                <a:cxn ang="0">
                  <a:pos x="13" y="89"/>
                </a:cxn>
                <a:cxn ang="0">
                  <a:pos x="9" y="94"/>
                </a:cxn>
                <a:cxn ang="0">
                  <a:pos x="13" y="103"/>
                </a:cxn>
                <a:cxn ang="0">
                  <a:pos x="79" y="114"/>
                </a:cxn>
                <a:cxn ang="0">
                  <a:pos x="110" y="94"/>
                </a:cxn>
                <a:cxn ang="0">
                  <a:pos x="114" y="73"/>
                </a:cxn>
                <a:cxn ang="0">
                  <a:pos x="119" y="50"/>
                </a:cxn>
                <a:cxn ang="0">
                  <a:pos x="116" y="42"/>
                </a:cxn>
                <a:cxn ang="0">
                  <a:pos x="97" y="27"/>
                </a:cxn>
                <a:cxn ang="0">
                  <a:pos x="44" y="19"/>
                </a:cxn>
                <a:cxn ang="0">
                  <a:pos x="1" y="71"/>
                </a:cxn>
                <a:cxn ang="0">
                  <a:pos x="3" y="79"/>
                </a:cxn>
                <a:cxn ang="0">
                  <a:pos x="10" y="81"/>
                </a:cxn>
                <a:cxn ang="0">
                  <a:pos x="62" y="66"/>
                </a:cxn>
                <a:cxn ang="0">
                  <a:pos x="62" y="66"/>
                </a:cxn>
                <a:cxn ang="0">
                  <a:pos x="62" y="67"/>
                </a:cxn>
                <a:cxn ang="0">
                  <a:pos x="62" y="67"/>
                </a:cxn>
                <a:cxn ang="0">
                  <a:pos x="62" y="67"/>
                </a:cxn>
                <a:cxn ang="0">
                  <a:pos x="62" y="67"/>
                </a:cxn>
              </a:cxnLst>
              <a:rect l="0" t="0" r="r" b="b"/>
              <a:pathLst>
                <a:path w="120" h="114">
                  <a:moveTo>
                    <a:pt x="62" y="67"/>
                  </a:moveTo>
                  <a:cubicBezTo>
                    <a:pt x="13" y="89"/>
                    <a:pt x="13" y="89"/>
                    <a:pt x="13" y="89"/>
                  </a:cubicBezTo>
                  <a:cubicBezTo>
                    <a:pt x="11" y="90"/>
                    <a:pt x="10" y="92"/>
                    <a:pt x="9" y="94"/>
                  </a:cubicBezTo>
                  <a:cubicBezTo>
                    <a:pt x="8" y="97"/>
                    <a:pt x="10" y="101"/>
                    <a:pt x="13" y="103"/>
                  </a:cubicBezTo>
                  <a:cubicBezTo>
                    <a:pt x="30" y="112"/>
                    <a:pt x="70" y="114"/>
                    <a:pt x="79" y="114"/>
                  </a:cubicBezTo>
                  <a:cubicBezTo>
                    <a:pt x="96" y="114"/>
                    <a:pt x="105" y="108"/>
                    <a:pt x="110" y="94"/>
                  </a:cubicBezTo>
                  <a:cubicBezTo>
                    <a:pt x="112" y="88"/>
                    <a:pt x="113" y="81"/>
                    <a:pt x="114" y="73"/>
                  </a:cubicBezTo>
                  <a:cubicBezTo>
                    <a:pt x="115" y="65"/>
                    <a:pt x="116" y="57"/>
                    <a:pt x="119" y="50"/>
                  </a:cubicBezTo>
                  <a:cubicBezTo>
                    <a:pt x="120" y="47"/>
                    <a:pt x="119" y="44"/>
                    <a:pt x="116" y="42"/>
                  </a:cubicBezTo>
                  <a:cubicBezTo>
                    <a:pt x="109" y="38"/>
                    <a:pt x="103" y="33"/>
                    <a:pt x="97" y="27"/>
                  </a:cubicBezTo>
                  <a:cubicBezTo>
                    <a:pt x="81" y="13"/>
                    <a:pt x="67" y="0"/>
                    <a:pt x="44" y="19"/>
                  </a:cubicBezTo>
                  <a:cubicBezTo>
                    <a:pt x="37" y="25"/>
                    <a:pt x="8" y="52"/>
                    <a:pt x="1" y="71"/>
                  </a:cubicBezTo>
                  <a:cubicBezTo>
                    <a:pt x="0" y="73"/>
                    <a:pt x="1" y="76"/>
                    <a:pt x="3" y="79"/>
                  </a:cubicBezTo>
                  <a:cubicBezTo>
                    <a:pt x="5" y="81"/>
                    <a:pt x="8" y="82"/>
                    <a:pt x="10" y="81"/>
                  </a:cubicBezTo>
                  <a:cubicBezTo>
                    <a:pt x="62" y="66"/>
                    <a:pt x="62" y="66"/>
                    <a:pt x="62" y="66"/>
                  </a:cubicBezTo>
                  <a:cubicBezTo>
                    <a:pt x="62" y="66"/>
                    <a:pt x="62" y="66"/>
                    <a:pt x="62" y="66"/>
                  </a:cubicBezTo>
                  <a:cubicBezTo>
                    <a:pt x="62" y="66"/>
                    <a:pt x="62" y="66"/>
                    <a:pt x="62" y="67"/>
                  </a:cubicBezTo>
                  <a:cubicBezTo>
                    <a:pt x="62" y="67"/>
                    <a:pt x="62" y="67"/>
                    <a:pt x="62" y="67"/>
                  </a:cubicBezTo>
                  <a:close/>
                  <a:moveTo>
                    <a:pt x="62" y="67"/>
                  </a:moveTo>
                  <a:cubicBezTo>
                    <a:pt x="62" y="67"/>
                    <a:pt x="62" y="67"/>
                    <a:pt x="62" y="67"/>
                  </a:cubicBezTo>
                </a:path>
              </a:pathLst>
            </a:custGeom>
            <a:grpFill/>
            <a:ln w="9525">
              <a:noFill/>
              <a:round/>
            </a:ln>
          </p:spPr>
          <p:txBody>
            <a:bodyPr vert="horz" wrap="square" lIns="121920" tIns="60960" rIns="121920" bIns="60960" numCol="1" anchor="t" anchorCtr="0" compatLnSpc="1"/>
            <a:lstStyle/>
            <a:p>
              <a:endParaRPr lang="en-US" sz="2400"/>
            </a:p>
          </p:txBody>
        </p:sp>
        <p:sp>
          <p:nvSpPr>
            <p:cNvPr id="6171" name="Freeform 27"/>
            <p:cNvSpPr>
              <a:spLocks noEditPoints="1"/>
            </p:cNvSpPr>
            <p:nvPr/>
          </p:nvSpPr>
          <p:spPr bwMode="auto">
            <a:xfrm>
              <a:off x="3067" y="1623"/>
              <a:ext cx="72" cy="76"/>
            </a:xfrm>
            <a:custGeom>
              <a:avLst/>
              <a:gdLst/>
              <a:ahLst/>
              <a:cxnLst>
                <a:cxn ang="0">
                  <a:pos x="78" y="13"/>
                </a:cxn>
                <a:cxn ang="0">
                  <a:pos x="57" y="1"/>
                </a:cxn>
                <a:cxn ang="0">
                  <a:pos x="49" y="2"/>
                </a:cxn>
                <a:cxn ang="0">
                  <a:pos x="29" y="15"/>
                </a:cxn>
                <a:cxn ang="0">
                  <a:pos x="2" y="39"/>
                </a:cxn>
                <a:cxn ang="0">
                  <a:pos x="4" y="63"/>
                </a:cxn>
                <a:cxn ang="0">
                  <a:pos x="39" y="120"/>
                </a:cxn>
                <a:cxn ang="0">
                  <a:pos x="46" y="121"/>
                </a:cxn>
                <a:cxn ang="0">
                  <a:pos x="51" y="116"/>
                </a:cxn>
                <a:cxn ang="0">
                  <a:pos x="52" y="114"/>
                </a:cxn>
                <a:cxn ang="0">
                  <a:pos x="55" y="61"/>
                </a:cxn>
                <a:cxn ang="0">
                  <a:pos x="55" y="61"/>
                </a:cxn>
                <a:cxn ang="0">
                  <a:pos x="55" y="60"/>
                </a:cxn>
                <a:cxn ang="0">
                  <a:pos x="55" y="61"/>
                </a:cxn>
                <a:cxn ang="0">
                  <a:pos x="61" y="114"/>
                </a:cxn>
                <a:cxn ang="0">
                  <a:pos x="66" y="121"/>
                </a:cxn>
                <a:cxn ang="0">
                  <a:pos x="74" y="119"/>
                </a:cxn>
                <a:cxn ang="0">
                  <a:pos x="94" y="89"/>
                </a:cxn>
                <a:cxn ang="0">
                  <a:pos x="106" y="61"/>
                </a:cxn>
                <a:cxn ang="0">
                  <a:pos x="106" y="60"/>
                </a:cxn>
                <a:cxn ang="0">
                  <a:pos x="78" y="13"/>
                </a:cxn>
                <a:cxn ang="0">
                  <a:pos x="78" y="13"/>
                </a:cxn>
                <a:cxn ang="0">
                  <a:pos x="78" y="13"/>
                </a:cxn>
              </a:cxnLst>
              <a:rect l="0" t="0" r="r" b="b"/>
              <a:pathLst>
                <a:path w="115" h="122">
                  <a:moveTo>
                    <a:pt x="78" y="13"/>
                  </a:moveTo>
                  <a:cubicBezTo>
                    <a:pt x="71" y="10"/>
                    <a:pt x="64" y="6"/>
                    <a:pt x="57" y="1"/>
                  </a:cubicBezTo>
                  <a:cubicBezTo>
                    <a:pt x="55" y="0"/>
                    <a:pt x="52" y="0"/>
                    <a:pt x="49" y="2"/>
                  </a:cubicBezTo>
                  <a:cubicBezTo>
                    <a:pt x="43" y="7"/>
                    <a:pt x="36" y="11"/>
                    <a:pt x="29" y="15"/>
                  </a:cubicBezTo>
                  <a:cubicBezTo>
                    <a:pt x="17" y="22"/>
                    <a:pt x="6" y="28"/>
                    <a:pt x="2" y="39"/>
                  </a:cubicBezTo>
                  <a:cubicBezTo>
                    <a:pt x="0" y="46"/>
                    <a:pt x="1" y="53"/>
                    <a:pt x="4" y="63"/>
                  </a:cubicBezTo>
                  <a:cubicBezTo>
                    <a:pt x="7" y="71"/>
                    <a:pt x="24" y="107"/>
                    <a:pt x="39" y="120"/>
                  </a:cubicBezTo>
                  <a:cubicBezTo>
                    <a:pt x="41" y="122"/>
                    <a:pt x="44" y="122"/>
                    <a:pt x="46" y="121"/>
                  </a:cubicBezTo>
                  <a:cubicBezTo>
                    <a:pt x="49" y="121"/>
                    <a:pt x="51" y="119"/>
                    <a:pt x="51" y="116"/>
                  </a:cubicBezTo>
                  <a:cubicBezTo>
                    <a:pt x="52" y="116"/>
                    <a:pt x="52" y="115"/>
                    <a:pt x="52" y="114"/>
                  </a:cubicBezTo>
                  <a:cubicBezTo>
                    <a:pt x="55" y="61"/>
                    <a:pt x="55" y="61"/>
                    <a:pt x="55" y="61"/>
                  </a:cubicBezTo>
                  <a:cubicBezTo>
                    <a:pt x="55" y="61"/>
                    <a:pt x="55" y="61"/>
                    <a:pt x="55" y="61"/>
                  </a:cubicBezTo>
                  <a:cubicBezTo>
                    <a:pt x="55" y="60"/>
                    <a:pt x="55" y="60"/>
                    <a:pt x="55" y="60"/>
                  </a:cubicBezTo>
                  <a:cubicBezTo>
                    <a:pt x="55" y="60"/>
                    <a:pt x="55" y="61"/>
                    <a:pt x="55" y="61"/>
                  </a:cubicBezTo>
                  <a:cubicBezTo>
                    <a:pt x="61" y="114"/>
                    <a:pt x="61" y="114"/>
                    <a:pt x="61" y="114"/>
                  </a:cubicBezTo>
                  <a:cubicBezTo>
                    <a:pt x="61" y="117"/>
                    <a:pt x="63" y="119"/>
                    <a:pt x="66" y="121"/>
                  </a:cubicBezTo>
                  <a:cubicBezTo>
                    <a:pt x="68" y="122"/>
                    <a:pt x="72" y="121"/>
                    <a:pt x="74" y="119"/>
                  </a:cubicBezTo>
                  <a:cubicBezTo>
                    <a:pt x="81" y="112"/>
                    <a:pt x="89" y="99"/>
                    <a:pt x="94" y="89"/>
                  </a:cubicBezTo>
                  <a:cubicBezTo>
                    <a:pt x="100" y="76"/>
                    <a:pt x="104" y="65"/>
                    <a:pt x="106" y="61"/>
                  </a:cubicBezTo>
                  <a:cubicBezTo>
                    <a:pt x="106" y="60"/>
                    <a:pt x="106" y="60"/>
                    <a:pt x="106" y="60"/>
                  </a:cubicBezTo>
                  <a:cubicBezTo>
                    <a:pt x="115" y="32"/>
                    <a:pt x="97" y="23"/>
                    <a:pt x="78" y="13"/>
                  </a:cubicBezTo>
                  <a:close/>
                  <a:moveTo>
                    <a:pt x="78" y="13"/>
                  </a:moveTo>
                  <a:cubicBezTo>
                    <a:pt x="78" y="13"/>
                    <a:pt x="78" y="13"/>
                    <a:pt x="78" y="13"/>
                  </a:cubicBezTo>
                </a:path>
              </a:pathLst>
            </a:custGeom>
            <a:grpFill/>
            <a:ln w="9525">
              <a:noFill/>
              <a:round/>
            </a:ln>
          </p:spPr>
          <p:txBody>
            <a:bodyPr vert="horz" wrap="square" lIns="121920" tIns="60960" rIns="121920" bIns="60960" numCol="1" anchor="t" anchorCtr="0" compatLnSpc="1"/>
            <a:lstStyle/>
            <a:p>
              <a:endParaRPr lang="en-US" sz="2400"/>
            </a:p>
          </p:txBody>
        </p:sp>
        <p:sp>
          <p:nvSpPr>
            <p:cNvPr id="6172" name="Freeform 28"/>
            <p:cNvSpPr>
              <a:spLocks noEditPoints="1"/>
            </p:cNvSpPr>
            <p:nvPr/>
          </p:nvSpPr>
          <p:spPr bwMode="auto">
            <a:xfrm>
              <a:off x="3096" y="1745"/>
              <a:ext cx="107" cy="100"/>
            </a:xfrm>
            <a:custGeom>
              <a:avLst/>
              <a:gdLst/>
              <a:ahLst/>
              <a:cxnLst>
                <a:cxn ang="0">
                  <a:pos x="92" y="80"/>
                </a:cxn>
                <a:cxn ang="0">
                  <a:pos x="92" y="79"/>
                </a:cxn>
                <a:cxn ang="0">
                  <a:pos x="93" y="80"/>
                </a:cxn>
                <a:cxn ang="0">
                  <a:pos x="148" y="134"/>
                </a:cxn>
                <a:cxn ang="0">
                  <a:pos x="156" y="137"/>
                </a:cxn>
                <a:cxn ang="0">
                  <a:pos x="163" y="134"/>
                </a:cxn>
                <a:cxn ang="0">
                  <a:pos x="167" y="127"/>
                </a:cxn>
                <a:cxn ang="0">
                  <a:pos x="148" y="32"/>
                </a:cxn>
                <a:cxn ang="0">
                  <a:pos x="107" y="0"/>
                </a:cxn>
                <a:cxn ang="0">
                  <a:pos x="74" y="6"/>
                </a:cxn>
                <a:cxn ang="0">
                  <a:pos x="39" y="12"/>
                </a:cxn>
                <a:cxn ang="0">
                  <a:pos x="34" y="14"/>
                </a:cxn>
                <a:cxn ang="0">
                  <a:pos x="31" y="20"/>
                </a:cxn>
                <a:cxn ang="0">
                  <a:pos x="21" y="53"/>
                </a:cxn>
                <a:cxn ang="0">
                  <a:pos x="37" y="130"/>
                </a:cxn>
                <a:cxn ang="0">
                  <a:pos x="130" y="160"/>
                </a:cxn>
                <a:cxn ang="0">
                  <a:pos x="130" y="160"/>
                </a:cxn>
                <a:cxn ang="0">
                  <a:pos x="137" y="158"/>
                </a:cxn>
                <a:cxn ang="0">
                  <a:pos x="139" y="142"/>
                </a:cxn>
                <a:cxn ang="0">
                  <a:pos x="92" y="80"/>
                </a:cxn>
                <a:cxn ang="0">
                  <a:pos x="92" y="80"/>
                </a:cxn>
                <a:cxn ang="0">
                  <a:pos x="92" y="80"/>
                </a:cxn>
                <a:cxn ang="0">
                  <a:pos x="92" y="80"/>
                </a:cxn>
              </a:cxnLst>
              <a:rect l="0" t="0" r="r" b="b"/>
              <a:pathLst>
                <a:path w="171" h="160">
                  <a:moveTo>
                    <a:pt x="92" y="80"/>
                  </a:moveTo>
                  <a:cubicBezTo>
                    <a:pt x="92" y="79"/>
                    <a:pt x="92" y="79"/>
                    <a:pt x="92" y="79"/>
                  </a:cubicBezTo>
                  <a:cubicBezTo>
                    <a:pt x="92" y="79"/>
                    <a:pt x="93" y="79"/>
                    <a:pt x="93" y="80"/>
                  </a:cubicBezTo>
                  <a:cubicBezTo>
                    <a:pt x="148" y="134"/>
                    <a:pt x="148" y="134"/>
                    <a:pt x="148" y="134"/>
                  </a:cubicBezTo>
                  <a:cubicBezTo>
                    <a:pt x="150" y="136"/>
                    <a:pt x="153" y="137"/>
                    <a:pt x="156" y="137"/>
                  </a:cubicBezTo>
                  <a:cubicBezTo>
                    <a:pt x="159" y="137"/>
                    <a:pt x="161" y="136"/>
                    <a:pt x="163" y="134"/>
                  </a:cubicBezTo>
                  <a:cubicBezTo>
                    <a:pt x="166" y="133"/>
                    <a:pt x="167" y="130"/>
                    <a:pt x="167" y="127"/>
                  </a:cubicBezTo>
                  <a:cubicBezTo>
                    <a:pt x="171" y="99"/>
                    <a:pt x="153" y="44"/>
                    <a:pt x="148" y="32"/>
                  </a:cubicBezTo>
                  <a:cubicBezTo>
                    <a:pt x="138" y="7"/>
                    <a:pt x="123" y="0"/>
                    <a:pt x="107" y="0"/>
                  </a:cubicBezTo>
                  <a:cubicBezTo>
                    <a:pt x="97" y="0"/>
                    <a:pt x="85" y="3"/>
                    <a:pt x="74" y="6"/>
                  </a:cubicBezTo>
                  <a:cubicBezTo>
                    <a:pt x="63" y="9"/>
                    <a:pt x="51" y="11"/>
                    <a:pt x="39" y="12"/>
                  </a:cubicBezTo>
                  <a:cubicBezTo>
                    <a:pt x="37" y="12"/>
                    <a:pt x="36" y="13"/>
                    <a:pt x="34" y="14"/>
                  </a:cubicBezTo>
                  <a:cubicBezTo>
                    <a:pt x="33" y="16"/>
                    <a:pt x="31" y="18"/>
                    <a:pt x="31" y="20"/>
                  </a:cubicBezTo>
                  <a:cubicBezTo>
                    <a:pt x="29" y="31"/>
                    <a:pt x="25" y="42"/>
                    <a:pt x="21" y="53"/>
                  </a:cubicBezTo>
                  <a:cubicBezTo>
                    <a:pt x="10" y="82"/>
                    <a:pt x="0" y="109"/>
                    <a:pt x="37" y="130"/>
                  </a:cubicBezTo>
                  <a:cubicBezTo>
                    <a:pt x="50" y="136"/>
                    <a:pt x="101" y="160"/>
                    <a:pt x="130" y="160"/>
                  </a:cubicBezTo>
                  <a:cubicBezTo>
                    <a:pt x="130" y="160"/>
                    <a:pt x="130" y="160"/>
                    <a:pt x="130" y="160"/>
                  </a:cubicBezTo>
                  <a:cubicBezTo>
                    <a:pt x="133" y="160"/>
                    <a:pt x="135" y="159"/>
                    <a:pt x="137" y="158"/>
                  </a:cubicBezTo>
                  <a:cubicBezTo>
                    <a:pt x="142" y="154"/>
                    <a:pt x="143" y="147"/>
                    <a:pt x="139" y="142"/>
                  </a:cubicBezTo>
                  <a:cubicBezTo>
                    <a:pt x="92" y="80"/>
                    <a:pt x="92" y="80"/>
                    <a:pt x="92" y="80"/>
                  </a:cubicBezTo>
                  <a:cubicBezTo>
                    <a:pt x="92" y="80"/>
                    <a:pt x="92" y="80"/>
                    <a:pt x="92" y="80"/>
                  </a:cubicBezTo>
                  <a:close/>
                  <a:moveTo>
                    <a:pt x="92" y="80"/>
                  </a:moveTo>
                  <a:cubicBezTo>
                    <a:pt x="92" y="80"/>
                    <a:pt x="92" y="80"/>
                    <a:pt x="92" y="80"/>
                  </a:cubicBezTo>
                </a:path>
              </a:pathLst>
            </a:custGeom>
            <a:grpFill/>
            <a:ln w="9525">
              <a:noFill/>
              <a:round/>
            </a:ln>
          </p:spPr>
          <p:txBody>
            <a:bodyPr vert="horz" wrap="square" lIns="121920" tIns="60960" rIns="121920" bIns="60960" numCol="1" anchor="t" anchorCtr="0" compatLnSpc="1"/>
            <a:lstStyle/>
            <a:p>
              <a:endParaRPr lang="en-US" sz="2400"/>
            </a:p>
          </p:txBody>
        </p:sp>
        <p:sp>
          <p:nvSpPr>
            <p:cNvPr id="6173" name="Freeform 29"/>
            <p:cNvSpPr>
              <a:spLocks noEditPoints="1"/>
            </p:cNvSpPr>
            <p:nvPr/>
          </p:nvSpPr>
          <p:spPr bwMode="auto">
            <a:xfrm>
              <a:off x="3160" y="1893"/>
              <a:ext cx="105" cy="110"/>
            </a:xfrm>
            <a:custGeom>
              <a:avLst/>
              <a:gdLst/>
              <a:ahLst/>
              <a:cxnLst>
                <a:cxn ang="0">
                  <a:pos x="111" y="2"/>
                </a:cxn>
                <a:cxn ang="0">
                  <a:pos x="104" y="0"/>
                </a:cxn>
                <a:cxn ang="0">
                  <a:pos x="97" y="2"/>
                </a:cxn>
                <a:cxn ang="0">
                  <a:pos x="93" y="10"/>
                </a:cxn>
                <a:cxn ang="0">
                  <a:pos x="88" y="88"/>
                </a:cxn>
                <a:cxn ang="0">
                  <a:pos x="88" y="88"/>
                </a:cxn>
                <a:cxn ang="0">
                  <a:pos x="87" y="88"/>
                </a:cxn>
                <a:cxn ang="0">
                  <a:pos x="87" y="88"/>
                </a:cxn>
                <a:cxn ang="0">
                  <a:pos x="87" y="88"/>
                </a:cxn>
                <a:cxn ang="0">
                  <a:pos x="80" y="10"/>
                </a:cxn>
                <a:cxn ang="0">
                  <a:pos x="73" y="1"/>
                </a:cxn>
                <a:cxn ang="0">
                  <a:pos x="69" y="0"/>
                </a:cxn>
                <a:cxn ang="0">
                  <a:pos x="61" y="3"/>
                </a:cxn>
                <a:cxn ang="0">
                  <a:pos x="13" y="88"/>
                </a:cxn>
                <a:cxn ang="0">
                  <a:pos x="52" y="156"/>
                </a:cxn>
                <a:cxn ang="0">
                  <a:pos x="83" y="174"/>
                </a:cxn>
                <a:cxn ang="0">
                  <a:pos x="88" y="176"/>
                </a:cxn>
                <a:cxn ang="0">
                  <a:pos x="94" y="174"/>
                </a:cxn>
                <a:cxn ang="0">
                  <a:pos x="124" y="155"/>
                </a:cxn>
                <a:cxn ang="0">
                  <a:pos x="150" y="139"/>
                </a:cxn>
                <a:cxn ang="0">
                  <a:pos x="161" y="86"/>
                </a:cxn>
                <a:cxn ang="0">
                  <a:pos x="111" y="2"/>
                </a:cxn>
                <a:cxn ang="0">
                  <a:pos x="111" y="2"/>
                </a:cxn>
                <a:cxn ang="0">
                  <a:pos x="111" y="2"/>
                </a:cxn>
              </a:cxnLst>
              <a:rect l="0" t="0" r="r" b="b"/>
              <a:pathLst>
                <a:path w="169" h="176">
                  <a:moveTo>
                    <a:pt x="111" y="2"/>
                  </a:moveTo>
                  <a:cubicBezTo>
                    <a:pt x="109" y="1"/>
                    <a:pt x="106" y="0"/>
                    <a:pt x="104" y="0"/>
                  </a:cubicBezTo>
                  <a:cubicBezTo>
                    <a:pt x="101" y="0"/>
                    <a:pt x="99" y="1"/>
                    <a:pt x="97" y="2"/>
                  </a:cubicBezTo>
                  <a:cubicBezTo>
                    <a:pt x="94" y="4"/>
                    <a:pt x="93" y="7"/>
                    <a:pt x="93" y="10"/>
                  </a:cubicBezTo>
                  <a:cubicBezTo>
                    <a:pt x="88" y="88"/>
                    <a:pt x="88" y="88"/>
                    <a:pt x="88" y="88"/>
                  </a:cubicBezTo>
                  <a:cubicBezTo>
                    <a:pt x="88" y="88"/>
                    <a:pt x="88" y="88"/>
                    <a:pt x="88" y="88"/>
                  </a:cubicBezTo>
                  <a:cubicBezTo>
                    <a:pt x="87" y="88"/>
                    <a:pt x="87" y="88"/>
                    <a:pt x="87" y="88"/>
                  </a:cubicBezTo>
                  <a:cubicBezTo>
                    <a:pt x="87" y="88"/>
                    <a:pt x="87" y="88"/>
                    <a:pt x="87" y="88"/>
                  </a:cubicBezTo>
                  <a:cubicBezTo>
                    <a:pt x="87" y="88"/>
                    <a:pt x="87" y="88"/>
                    <a:pt x="87" y="88"/>
                  </a:cubicBezTo>
                  <a:cubicBezTo>
                    <a:pt x="80" y="10"/>
                    <a:pt x="80" y="10"/>
                    <a:pt x="80" y="10"/>
                  </a:cubicBezTo>
                  <a:cubicBezTo>
                    <a:pt x="79" y="6"/>
                    <a:pt x="77" y="3"/>
                    <a:pt x="73" y="1"/>
                  </a:cubicBezTo>
                  <a:cubicBezTo>
                    <a:pt x="72" y="0"/>
                    <a:pt x="70" y="0"/>
                    <a:pt x="69" y="0"/>
                  </a:cubicBezTo>
                  <a:cubicBezTo>
                    <a:pt x="66" y="0"/>
                    <a:pt x="63" y="1"/>
                    <a:pt x="61" y="3"/>
                  </a:cubicBezTo>
                  <a:cubicBezTo>
                    <a:pt x="40" y="22"/>
                    <a:pt x="18" y="75"/>
                    <a:pt x="13" y="88"/>
                  </a:cubicBezTo>
                  <a:cubicBezTo>
                    <a:pt x="0" y="128"/>
                    <a:pt x="25" y="142"/>
                    <a:pt x="52" y="156"/>
                  </a:cubicBezTo>
                  <a:cubicBezTo>
                    <a:pt x="63" y="161"/>
                    <a:pt x="73" y="167"/>
                    <a:pt x="83" y="174"/>
                  </a:cubicBezTo>
                  <a:cubicBezTo>
                    <a:pt x="84" y="175"/>
                    <a:pt x="86" y="176"/>
                    <a:pt x="88" y="176"/>
                  </a:cubicBezTo>
                  <a:cubicBezTo>
                    <a:pt x="90" y="176"/>
                    <a:pt x="92" y="175"/>
                    <a:pt x="94" y="174"/>
                  </a:cubicBezTo>
                  <a:cubicBezTo>
                    <a:pt x="103" y="166"/>
                    <a:pt x="113" y="161"/>
                    <a:pt x="124" y="155"/>
                  </a:cubicBezTo>
                  <a:cubicBezTo>
                    <a:pt x="133" y="150"/>
                    <a:pt x="142" y="145"/>
                    <a:pt x="150" y="139"/>
                  </a:cubicBezTo>
                  <a:cubicBezTo>
                    <a:pt x="166" y="125"/>
                    <a:pt x="169" y="109"/>
                    <a:pt x="161" y="86"/>
                  </a:cubicBezTo>
                  <a:cubicBezTo>
                    <a:pt x="156" y="73"/>
                    <a:pt x="133" y="21"/>
                    <a:pt x="111" y="2"/>
                  </a:cubicBezTo>
                  <a:close/>
                  <a:moveTo>
                    <a:pt x="111" y="2"/>
                  </a:moveTo>
                  <a:cubicBezTo>
                    <a:pt x="111" y="2"/>
                    <a:pt x="111" y="2"/>
                    <a:pt x="111" y="2"/>
                  </a:cubicBezTo>
                </a:path>
              </a:pathLst>
            </a:custGeom>
            <a:grpFill/>
            <a:ln w="9525">
              <a:noFill/>
              <a:round/>
            </a:ln>
          </p:spPr>
          <p:txBody>
            <a:bodyPr vert="horz" wrap="square" lIns="121920" tIns="60960" rIns="121920" bIns="60960" numCol="1" anchor="t" anchorCtr="0" compatLnSpc="1"/>
            <a:lstStyle/>
            <a:p>
              <a:endParaRPr lang="en-US" sz="2400"/>
            </a:p>
          </p:txBody>
        </p:sp>
        <p:sp>
          <p:nvSpPr>
            <p:cNvPr id="6174" name="Freeform 30"/>
            <p:cNvSpPr>
              <a:spLocks noEditPoints="1"/>
            </p:cNvSpPr>
            <p:nvPr/>
          </p:nvSpPr>
          <p:spPr bwMode="auto">
            <a:xfrm>
              <a:off x="3077" y="1847"/>
              <a:ext cx="108" cy="95"/>
            </a:xfrm>
            <a:custGeom>
              <a:avLst/>
              <a:gdLst/>
              <a:ahLst/>
              <a:cxnLst>
                <a:cxn ang="0">
                  <a:pos x="171" y="54"/>
                </a:cxn>
                <a:cxn ang="0">
                  <a:pos x="162" y="50"/>
                </a:cxn>
                <a:cxn ang="0">
                  <a:pos x="159" y="50"/>
                </a:cxn>
                <a:cxn ang="0">
                  <a:pos x="84" y="71"/>
                </a:cxn>
                <a:cxn ang="0">
                  <a:pos x="84" y="71"/>
                </a:cxn>
                <a:cxn ang="0">
                  <a:pos x="84" y="71"/>
                </a:cxn>
                <a:cxn ang="0">
                  <a:pos x="84" y="70"/>
                </a:cxn>
                <a:cxn ang="0">
                  <a:pos x="84" y="70"/>
                </a:cxn>
                <a:cxn ang="0">
                  <a:pos x="155" y="39"/>
                </a:cxn>
                <a:cxn ang="0">
                  <a:pos x="158" y="37"/>
                </a:cxn>
                <a:cxn ang="0">
                  <a:pos x="162" y="27"/>
                </a:cxn>
                <a:cxn ang="0">
                  <a:pos x="156" y="18"/>
                </a:cxn>
                <a:cxn ang="0">
                  <a:pos x="60" y="0"/>
                </a:cxn>
                <a:cxn ang="0">
                  <a:pos x="60" y="0"/>
                </a:cxn>
                <a:cxn ang="0">
                  <a:pos x="27" y="10"/>
                </a:cxn>
                <a:cxn ang="0">
                  <a:pos x="8" y="59"/>
                </a:cxn>
                <a:cxn ang="0">
                  <a:pos x="1" y="94"/>
                </a:cxn>
                <a:cxn ang="0">
                  <a:pos x="5" y="104"/>
                </a:cxn>
                <a:cxn ang="0">
                  <a:pos x="32" y="126"/>
                </a:cxn>
                <a:cxn ang="0">
                  <a:pos x="78" y="153"/>
                </a:cxn>
                <a:cxn ang="0">
                  <a:pos x="109" y="140"/>
                </a:cxn>
                <a:cxn ang="0">
                  <a:pos x="110" y="139"/>
                </a:cxn>
                <a:cxn ang="0">
                  <a:pos x="142" y="108"/>
                </a:cxn>
                <a:cxn ang="0">
                  <a:pos x="172" y="66"/>
                </a:cxn>
                <a:cxn ang="0">
                  <a:pos x="171" y="54"/>
                </a:cxn>
                <a:cxn ang="0">
                  <a:pos x="171" y="54"/>
                </a:cxn>
                <a:cxn ang="0">
                  <a:pos x="171" y="54"/>
                </a:cxn>
              </a:cxnLst>
              <a:rect l="0" t="0" r="r" b="b"/>
              <a:pathLst>
                <a:path w="174" h="153">
                  <a:moveTo>
                    <a:pt x="171" y="54"/>
                  </a:moveTo>
                  <a:cubicBezTo>
                    <a:pt x="169" y="51"/>
                    <a:pt x="165" y="50"/>
                    <a:pt x="162" y="50"/>
                  </a:cubicBezTo>
                  <a:cubicBezTo>
                    <a:pt x="161" y="50"/>
                    <a:pt x="160" y="50"/>
                    <a:pt x="159" y="50"/>
                  </a:cubicBezTo>
                  <a:cubicBezTo>
                    <a:pt x="84" y="71"/>
                    <a:pt x="84" y="71"/>
                    <a:pt x="84" y="71"/>
                  </a:cubicBezTo>
                  <a:cubicBezTo>
                    <a:pt x="84" y="71"/>
                    <a:pt x="84" y="71"/>
                    <a:pt x="84" y="71"/>
                  </a:cubicBezTo>
                  <a:cubicBezTo>
                    <a:pt x="84" y="71"/>
                    <a:pt x="84" y="71"/>
                    <a:pt x="84" y="71"/>
                  </a:cubicBezTo>
                  <a:cubicBezTo>
                    <a:pt x="84" y="71"/>
                    <a:pt x="83" y="70"/>
                    <a:pt x="84" y="70"/>
                  </a:cubicBezTo>
                  <a:cubicBezTo>
                    <a:pt x="84" y="70"/>
                    <a:pt x="84" y="70"/>
                    <a:pt x="84" y="70"/>
                  </a:cubicBezTo>
                  <a:cubicBezTo>
                    <a:pt x="155" y="39"/>
                    <a:pt x="155" y="39"/>
                    <a:pt x="155" y="39"/>
                  </a:cubicBezTo>
                  <a:cubicBezTo>
                    <a:pt x="156" y="38"/>
                    <a:pt x="157" y="38"/>
                    <a:pt x="158" y="37"/>
                  </a:cubicBezTo>
                  <a:cubicBezTo>
                    <a:pt x="161" y="35"/>
                    <a:pt x="162" y="31"/>
                    <a:pt x="162" y="27"/>
                  </a:cubicBezTo>
                  <a:cubicBezTo>
                    <a:pt x="161" y="23"/>
                    <a:pt x="159" y="20"/>
                    <a:pt x="156" y="18"/>
                  </a:cubicBezTo>
                  <a:cubicBezTo>
                    <a:pt x="131" y="5"/>
                    <a:pt x="74" y="0"/>
                    <a:pt x="60" y="0"/>
                  </a:cubicBezTo>
                  <a:cubicBezTo>
                    <a:pt x="60" y="0"/>
                    <a:pt x="60" y="0"/>
                    <a:pt x="60" y="0"/>
                  </a:cubicBezTo>
                  <a:cubicBezTo>
                    <a:pt x="46" y="0"/>
                    <a:pt x="35" y="4"/>
                    <a:pt x="27" y="10"/>
                  </a:cubicBezTo>
                  <a:cubicBezTo>
                    <a:pt x="14" y="21"/>
                    <a:pt x="11" y="40"/>
                    <a:pt x="8" y="59"/>
                  </a:cubicBezTo>
                  <a:cubicBezTo>
                    <a:pt x="7" y="71"/>
                    <a:pt x="5" y="82"/>
                    <a:pt x="1" y="94"/>
                  </a:cubicBezTo>
                  <a:cubicBezTo>
                    <a:pt x="0" y="98"/>
                    <a:pt x="1" y="102"/>
                    <a:pt x="5" y="104"/>
                  </a:cubicBezTo>
                  <a:cubicBezTo>
                    <a:pt x="15" y="111"/>
                    <a:pt x="24" y="119"/>
                    <a:pt x="32" y="126"/>
                  </a:cubicBezTo>
                  <a:cubicBezTo>
                    <a:pt x="47" y="140"/>
                    <a:pt x="61" y="153"/>
                    <a:pt x="78" y="153"/>
                  </a:cubicBezTo>
                  <a:cubicBezTo>
                    <a:pt x="87" y="153"/>
                    <a:pt x="97" y="149"/>
                    <a:pt x="109" y="140"/>
                  </a:cubicBezTo>
                  <a:cubicBezTo>
                    <a:pt x="109" y="140"/>
                    <a:pt x="110" y="139"/>
                    <a:pt x="110" y="139"/>
                  </a:cubicBezTo>
                  <a:cubicBezTo>
                    <a:pt x="115" y="135"/>
                    <a:pt x="128" y="123"/>
                    <a:pt x="142" y="108"/>
                  </a:cubicBezTo>
                  <a:cubicBezTo>
                    <a:pt x="153" y="97"/>
                    <a:pt x="167" y="80"/>
                    <a:pt x="172" y="66"/>
                  </a:cubicBezTo>
                  <a:cubicBezTo>
                    <a:pt x="174" y="62"/>
                    <a:pt x="174" y="57"/>
                    <a:pt x="171" y="54"/>
                  </a:cubicBezTo>
                  <a:close/>
                  <a:moveTo>
                    <a:pt x="171" y="54"/>
                  </a:moveTo>
                  <a:cubicBezTo>
                    <a:pt x="171" y="54"/>
                    <a:pt x="171" y="54"/>
                    <a:pt x="171" y="54"/>
                  </a:cubicBezTo>
                </a:path>
              </a:pathLst>
            </a:custGeom>
            <a:grpFill/>
            <a:ln w="9525">
              <a:noFill/>
              <a:round/>
            </a:ln>
          </p:spPr>
          <p:txBody>
            <a:bodyPr vert="horz" wrap="square" lIns="121920" tIns="60960" rIns="121920" bIns="60960" numCol="1" anchor="t" anchorCtr="0" compatLnSpc="1"/>
            <a:lstStyle/>
            <a:p>
              <a:endParaRPr lang="en-US" sz="2400"/>
            </a:p>
          </p:txBody>
        </p:sp>
        <p:sp>
          <p:nvSpPr>
            <p:cNvPr id="6175" name="Freeform 31"/>
            <p:cNvSpPr>
              <a:spLocks noEditPoints="1"/>
            </p:cNvSpPr>
            <p:nvPr/>
          </p:nvSpPr>
          <p:spPr bwMode="auto">
            <a:xfrm>
              <a:off x="3211" y="1737"/>
              <a:ext cx="105" cy="102"/>
            </a:xfrm>
            <a:custGeom>
              <a:avLst/>
              <a:gdLst/>
              <a:ahLst/>
              <a:cxnLst>
                <a:cxn ang="0">
                  <a:pos x="40" y="148"/>
                </a:cxn>
                <a:cxn ang="0">
                  <a:pos x="41" y="159"/>
                </a:cxn>
                <a:cxn ang="0">
                  <a:pos x="49" y="164"/>
                </a:cxn>
                <a:cxn ang="0">
                  <a:pos x="52" y="163"/>
                </a:cxn>
                <a:cxn ang="0">
                  <a:pos x="99" y="141"/>
                </a:cxn>
                <a:cxn ang="0">
                  <a:pos x="135" y="116"/>
                </a:cxn>
                <a:cxn ang="0">
                  <a:pos x="136" y="115"/>
                </a:cxn>
                <a:cxn ang="0">
                  <a:pos x="138" y="37"/>
                </a:cxn>
                <a:cxn ang="0">
                  <a:pos x="121" y="6"/>
                </a:cxn>
                <a:cxn ang="0">
                  <a:pos x="112" y="0"/>
                </a:cxn>
                <a:cxn ang="0">
                  <a:pos x="111" y="0"/>
                </a:cxn>
                <a:cxn ang="0">
                  <a:pos x="92" y="1"/>
                </a:cxn>
                <a:cxn ang="0">
                  <a:pos x="76" y="1"/>
                </a:cxn>
                <a:cxn ang="0">
                  <a:pos x="62" y="1"/>
                </a:cxn>
                <a:cxn ang="0">
                  <a:pos x="24" y="10"/>
                </a:cxn>
                <a:cxn ang="0">
                  <a:pos x="9" y="41"/>
                </a:cxn>
                <a:cxn ang="0">
                  <a:pos x="9" y="138"/>
                </a:cxn>
                <a:cxn ang="0">
                  <a:pos x="16" y="145"/>
                </a:cxn>
                <a:cxn ang="0">
                  <a:pos x="19" y="146"/>
                </a:cxn>
                <a:cxn ang="0">
                  <a:pos x="27" y="143"/>
                </a:cxn>
                <a:cxn ang="0">
                  <a:pos x="29" y="141"/>
                </a:cxn>
                <a:cxn ang="0">
                  <a:pos x="72" y="77"/>
                </a:cxn>
                <a:cxn ang="0">
                  <a:pos x="73" y="77"/>
                </a:cxn>
                <a:cxn ang="0">
                  <a:pos x="73" y="77"/>
                </a:cxn>
                <a:cxn ang="0">
                  <a:pos x="73" y="77"/>
                </a:cxn>
                <a:cxn ang="0">
                  <a:pos x="73" y="78"/>
                </a:cxn>
                <a:cxn ang="0">
                  <a:pos x="40" y="148"/>
                </a:cxn>
                <a:cxn ang="0">
                  <a:pos x="40" y="148"/>
                </a:cxn>
                <a:cxn ang="0">
                  <a:pos x="40" y="148"/>
                </a:cxn>
              </a:cxnLst>
              <a:rect l="0" t="0" r="r" b="b"/>
              <a:pathLst>
                <a:path w="169" h="164">
                  <a:moveTo>
                    <a:pt x="40" y="148"/>
                  </a:moveTo>
                  <a:cubicBezTo>
                    <a:pt x="38" y="152"/>
                    <a:pt x="38" y="156"/>
                    <a:pt x="41" y="159"/>
                  </a:cubicBezTo>
                  <a:cubicBezTo>
                    <a:pt x="43" y="162"/>
                    <a:pt x="46" y="164"/>
                    <a:pt x="49" y="164"/>
                  </a:cubicBezTo>
                  <a:cubicBezTo>
                    <a:pt x="50" y="164"/>
                    <a:pt x="51" y="164"/>
                    <a:pt x="52" y="163"/>
                  </a:cubicBezTo>
                  <a:cubicBezTo>
                    <a:pt x="67" y="160"/>
                    <a:pt x="86" y="150"/>
                    <a:pt x="99" y="141"/>
                  </a:cubicBezTo>
                  <a:cubicBezTo>
                    <a:pt x="116" y="130"/>
                    <a:pt x="130" y="120"/>
                    <a:pt x="135" y="116"/>
                  </a:cubicBezTo>
                  <a:cubicBezTo>
                    <a:pt x="136" y="115"/>
                    <a:pt x="136" y="115"/>
                    <a:pt x="136" y="115"/>
                  </a:cubicBezTo>
                  <a:cubicBezTo>
                    <a:pt x="169" y="87"/>
                    <a:pt x="154" y="62"/>
                    <a:pt x="138" y="37"/>
                  </a:cubicBezTo>
                  <a:cubicBezTo>
                    <a:pt x="132" y="27"/>
                    <a:pt x="125" y="17"/>
                    <a:pt x="121" y="6"/>
                  </a:cubicBezTo>
                  <a:cubicBezTo>
                    <a:pt x="119" y="2"/>
                    <a:pt x="116" y="0"/>
                    <a:pt x="112" y="0"/>
                  </a:cubicBezTo>
                  <a:cubicBezTo>
                    <a:pt x="112" y="0"/>
                    <a:pt x="112" y="0"/>
                    <a:pt x="111" y="0"/>
                  </a:cubicBezTo>
                  <a:cubicBezTo>
                    <a:pt x="105" y="1"/>
                    <a:pt x="98" y="1"/>
                    <a:pt x="92" y="1"/>
                  </a:cubicBezTo>
                  <a:cubicBezTo>
                    <a:pt x="86" y="1"/>
                    <a:pt x="81" y="1"/>
                    <a:pt x="76" y="1"/>
                  </a:cubicBezTo>
                  <a:cubicBezTo>
                    <a:pt x="71" y="1"/>
                    <a:pt x="66" y="1"/>
                    <a:pt x="62" y="1"/>
                  </a:cubicBezTo>
                  <a:cubicBezTo>
                    <a:pt x="47" y="1"/>
                    <a:pt x="34" y="2"/>
                    <a:pt x="24" y="10"/>
                  </a:cubicBezTo>
                  <a:cubicBezTo>
                    <a:pt x="17" y="17"/>
                    <a:pt x="11" y="27"/>
                    <a:pt x="9" y="41"/>
                  </a:cubicBezTo>
                  <a:cubicBezTo>
                    <a:pt x="6" y="54"/>
                    <a:pt x="0" y="111"/>
                    <a:pt x="9" y="138"/>
                  </a:cubicBezTo>
                  <a:cubicBezTo>
                    <a:pt x="10" y="142"/>
                    <a:pt x="13" y="145"/>
                    <a:pt x="16" y="145"/>
                  </a:cubicBezTo>
                  <a:cubicBezTo>
                    <a:pt x="17" y="146"/>
                    <a:pt x="18" y="146"/>
                    <a:pt x="19" y="146"/>
                  </a:cubicBezTo>
                  <a:cubicBezTo>
                    <a:pt x="22" y="146"/>
                    <a:pt x="24" y="145"/>
                    <a:pt x="27" y="143"/>
                  </a:cubicBezTo>
                  <a:cubicBezTo>
                    <a:pt x="27" y="143"/>
                    <a:pt x="28" y="142"/>
                    <a:pt x="29" y="141"/>
                  </a:cubicBezTo>
                  <a:cubicBezTo>
                    <a:pt x="72" y="77"/>
                    <a:pt x="72" y="77"/>
                    <a:pt x="72" y="77"/>
                  </a:cubicBezTo>
                  <a:cubicBezTo>
                    <a:pt x="73" y="77"/>
                    <a:pt x="73" y="77"/>
                    <a:pt x="73" y="77"/>
                  </a:cubicBezTo>
                  <a:cubicBezTo>
                    <a:pt x="73" y="77"/>
                    <a:pt x="73" y="77"/>
                    <a:pt x="73" y="77"/>
                  </a:cubicBezTo>
                  <a:cubicBezTo>
                    <a:pt x="73" y="77"/>
                    <a:pt x="73" y="77"/>
                    <a:pt x="73" y="77"/>
                  </a:cubicBezTo>
                  <a:cubicBezTo>
                    <a:pt x="74" y="77"/>
                    <a:pt x="74" y="77"/>
                    <a:pt x="73" y="78"/>
                  </a:cubicBezTo>
                  <a:lnTo>
                    <a:pt x="40" y="148"/>
                  </a:lnTo>
                  <a:close/>
                  <a:moveTo>
                    <a:pt x="40" y="148"/>
                  </a:moveTo>
                  <a:cubicBezTo>
                    <a:pt x="40" y="148"/>
                    <a:pt x="40" y="148"/>
                    <a:pt x="40" y="148"/>
                  </a:cubicBezTo>
                </a:path>
              </a:pathLst>
            </a:custGeom>
            <a:grpFill/>
            <a:ln w="9525">
              <a:noFill/>
              <a:round/>
            </a:ln>
          </p:spPr>
          <p:txBody>
            <a:bodyPr vert="horz" wrap="square" lIns="121920" tIns="60960" rIns="121920" bIns="60960" numCol="1" anchor="t" anchorCtr="0" compatLnSpc="1"/>
            <a:lstStyle/>
            <a:p>
              <a:endParaRPr lang="en-US" sz="2400"/>
            </a:p>
          </p:txBody>
        </p:sp>
        <p:sp>
          <p:nvSpPr>
            <p:cNvPr id="6176" name="Freeform 32"/>
            <p:cNvSpPr>
              <a:spLocks noEditPoints="1"/>
            </p:cNvSpPr>
            <p:nvPr/>
          </p:nvSpPr>
          <p:spPr bwMode="auto">
            <a:xfrm>
              <a:off x="3241" y="1834"/>
              <a:ext cx="110" cy="95"/>
            </a:xfrm>
            <a:custGeom>
              <a:avLst/>
              <a:gdLst/>
              <a:ahLst/>
              <a:cxnLst>
                <a:cxn ang="0">
                  <a:pos x="163" y="52"/>
                </a:cxn>
                <a:cxn ang="0">
                  <a:pos x="114" y="0"/>
                </a:cxn>
                <a:cxn ang="0">
                  <a:pos x="104" y="1"/>
                </a:cxn>
                <a:cxn ang="0">
                  <a:pos x="11" y="32"/>
                </a:cxn>
                <a:cxn ang="0">
                  <a:pos x="7" y="43"/>
                </a:cxn>
                <a:cxn ang="0">
                  <a:pos x="15" y="52"/>
                </a:cxn>
                <a:cxn ang="0">
                  <a:pos x="90" y="73"/>
                </a:cxn>
                <a:cxn ang="0">
                  <a:pos x="90" y="73"/>
                </a:cxn>
                <a:cxn ang="0">
                  <a:pos x="90" y="74"/>
                </a:cxn>
                <a:cxn ang="0">
                  <a:pos x="90" y="74"/>
                </a:cxn>
                <a:cxn ang="0">
                  <a:pos x="90" y="74"/>
                </a:cxn>
                <a:cxn ang="0">
                  <a:pos x="13" y="64"/>
                </a:cxn>
                <a:cxn ang="0">
                  <a:pos x="11" y="64"/>
                </a:cxn>
                <a:cxn ang="0">
                  <a:pos x="4" y="67"/>
                </a:cxn>
                <a:cxn ang="0">
                  <a:pos x="0" y="77"/>
                </a:cxn>
                <a:cxn ang="0">
                  <a:pos x="1" y="81"/>
                </a:cxn>
                <a:cxn ang="0">
                  <a:pos x="75" y="145"/>
                </a:cxn>
                <a:cxn ang="0">
                  <a:pos x="102" y="154"/>
                </a:cxn>
                <a:cxn ang="0">
                  <a:pos x="128" y="144"/>
                </a:cxn>
                <a:cxn ang="0">
                  <a:pos x="149" y="121"/>
                </a:cxn>
                <a:cxn ang="0">
                  <a:pos x="157" y="112"/>
                </a:cxn>
                <a:cxn ang="0">
                  <a:pos x="173" y="96"/>
                </a:cxn>
                <a:cxn ang="0">
                  <a:pos x="175" y="85"/>
                </a:cxn>
                <a:cxn ang="0">
                  <a:pos x="163" y="52"/>
                </a:cxn>
                <a:cxn ang="0">
                  <a:pos x="163" y="52"/>
                </a:cxn>
                <a:cxn ang="0">
                  <a:pos x="163" y="52"/>
                </a:cxn>
              </a:cxnLst>
              <a:rect l="0" t="0" r="r" b="b"/>
              <a:pathLst>
                <a:path w="177" h="154">
                  <a:moveTo>
                    <a:pt x="163" y="52"/>
                  </a:moveTo>
                  <a:cubicBezTo>
                    <a:pt x="155" y="25"/>
                    <a:pt x="147" y="0"/>
                    <a:pt x="114" y="0"/>
                  </a:cubicBezTo>
                  <a:cubicBezTo>
                    <a:pt x="111" y="0"/>
                    <a:pt x="107" y="0"/>
                    <a:pt x="104" y="1"/>
                  </a:cubicBezTo>
                  <a:cubicBezTo>
                    <a:pt x="90" y="3"/>
                    <a:pt x="34" y="15"/>
                    <a:pt x="11" y="32"/>
                  </a:cubicBezTo>
                  <a:cubicBezTo>
                    <a:pt x="8" y="35"/>
                    <a:pt x="6" y="39"/>
                    <a:pt x="7" y="43"/>
                  </a:cubicBezTo>
                  <a:cubicBezTo>
                    <a:pt x="8" y="47"/>
                    <a:pt x="11" y="51"/>
                    <a:pt x="15" y="52"/>
                  </a:cubicBezTo>
                  <a:cubicBezTo>
                    <a:pt x="90" y="73"/>
                    <a:pt x="90" y="73"/>
                    <a:pt x="90" y="73"/>
                  </a:cubicBezTo>
                  <a:cubicBezTo>
                    <a:pt x="90" y="73"/>
                    <a:pt x="90" y="73"/>
                    <a:pt x="90" y="73"/>
                  </a:cubicBezTo>
                  <a:cubicBezTo>
                    <a:pt x="90" y="73"/>
                    <a:pt x="90" y="73"/>
                    <a:pt x="90" y="74"/>
                  </a:cubicBezTo>
                  <a:cubicBezTo>
                    <a:pt x="90" y="74"/>
                    <a:pt x="90" y="74"/>
                    <a:pt x="90" y="74"/>
                  </a:cubicBezTo>
                  <a:cubicBezTo>
                    <a:pt x="90" y="74"/>
                    <a:pt x="90" y="74"/>
                    <a:pt x="90" y="74"/>
                  </a:cubicBezTo>
                  <a:cubicBezTo>
                    <a:pt x="13" y="64"/>
                    <a:pt x="13" y="64"/>
                    <a:pt x="13" y="64"/>
                  </a:cubicBezTo>
                  <a:cubicBezTo>
                    <a:pt x="12" y="64"/>
                    <a:pt x="12" y="64"/>
                    <a:pt x="11" y="64"/>
                  </a:cubicBezTo>
                  <a:cubicBezTo>
                    <a:pt x="9" y="64"/>
                    <a:pt x="6" y="65"/>
                    <a:pt x="4" y="67"/>
                  </a:cubicBezTo>
                  <a:cubicBezTo>
                    <a:pt x="1" y="69"/>
                    <a:pt x="0" y="73"/>
                    <a:pt x="0" y="77"/>
                  </a:cubicBezTo>
                  <a:cubicBezTo>
                    <a:pt x="0" y="78"/>
                    <a:pt x="1" y="80"/>
                    <a:pt x="1" y="81"/>
                  </a:cubicBezTo>
                  <a:cubicBezTo>
                    <a:pt x="16" y="106"/>
                    <a:pt x="63" y="138"/>
                    <a:pt x="75" y="145"/>
                  </a:cubicBezTo>
                  <a:cubicBezTo>
                    <a:pt x="85" y="151"/>
                    <a:pt x="94" y="154"/>
                    <a:pt x="102" y="154"/>
                  </a:cubicBezTo>
                  <a:cubicBezTo>
                    <a:pt x="111" y="154"/>
                    <a:pt x="120" y="151"/>
                    <a:pt x="128" y="144"/>
                  </a:cubicBezTo>
                  <a:cubicBezTo>
                    <a:pt x="135" y="138"/>
                    <a:pt x="142" y="130"/>
                    <a:pt x="149" y="121"/>
                  </a:cubicBezTo>
                  <a:cubicBezTo>
                    <a:pt x="152" y="118"/>
                    <a:pt x="154" y="115"/>
                    <a:pt x="157" y="112"/>
                  </a:cubicBezTo>
                  <a:cubicBezTo>
                    <a:pt x="162" y="106"/>
                    <a:pt x="167" y="101"/>
                    <a:pt x="173" y="96"/>
                  </a:cubicBezTo>
                  <a:cubicBezTo>
                    <a:pt x="176" y="93"/>
                    <a:pt x="177" y="88"/>
                    <a:pt x="175" y="85"/>
                  </a:cubicBezTo>
                  <a:cubicBezTo>
                    <a:pt x="170" y="74"/>
                    <a:pt x="166" y="63"/>
                    <a:pt x="163" y="52"/>
                  </a:cubicBezTo>
                  <a:close/>
                  <a:moveTo>
                    <a:pt x="163" y="52"/>
                  </a:moveTo>
                  <a:cubicBezTo>
                    <a:pt x="163" y="52"/>
                    <a:pt x="163" y="52"/>
                    <a:pt x="163" y="52"/>
                  </a:cubicBezTo>
                </a:path>
              </a:pathLst>
            </a:custGeom>
            <a:grpFill/>
            <a:ln w="9525">
              <a:noFill/>
              <a:round/>
            </a:ln>
          </p:spPr>
          <p:txBody>
            <a:bodyPr vert="horz" wrap="square" lIns="121920" tIns="60960" rIns="121920" bIns="60960" numCol="1" anchor="t" anchorCtr="0" compatLnSpc="1"/>
            <a:lstStyle/>
            <a:p>
              <a:endParaRPr lang="en-US" sz="2400"/>
            </a:p>
          </p:txBody>
        </p:sp>
        <p:sp>
          <p:nvSpPr>
            <p:cNvPr id="6177" name="Freeform 33"/>
            <p:cNvSpPr>
              <a:spLocks noEditPoints="1"/>
            </p:cNvSpPr>
            <p:nvPr/>
          </p:nvSpPr>
          <p:spPr bwMode="auto">
            <a:xfrm>
              <a:off x="3188" y="1839"/>
              <a:ext cx="43" cy="39"/>
            </a:xfrm>
            <a:custGeom>
              <a:avLst/>
              <a:gdLst/>
              <a:ahLst/>
              <a:cxnLst>
                <a:cxn ang="0">
                  <a:pos x="33" y="0"/>
                </a:cxn>
                <a:cxn ang="0">
                  <a:pos x="20" y="4"/>
                </a:cxn>
                <a:cxn ang="0">
                  <a:pos x="9" y="48"/>
                </a:cxn>
                <a:cxn ang="0">
                  <a:pos x="36" y="63"/>
                </a:cxn>
                <a:cxn ang="0">
                  <a:pos x="52" y="59"/>
                </a:cxn>
                <a:cxn ang="0">
                  <a:pos x="59" y="53"/>
                </a:cxn>
                <a:cxn ang="0">
                  <a:pos x="63" y="15"/>
                </a:cxn>
                <a:cxn ang="0">
                  <a:pos x="36" y="0"/>
                </a:cxn>
                <a:cxn ang="0">
                  <a:pos x="33" y="0"/>
                </a:cxn>
                <a:cxn ang="0">
                  <a:pos x="33" y="0"/>
                </a:cxn>
                <a:cxn ang="0">
                  <a:pos x="33" y="0"/>
                </a:cxn>
              </a:cxnLst>
              <a:rect l="0" t="0" r="r" b="b"/>
              <a:pathLst>
                <a:path w="70" h="63">
                  <a:moveTo>
                    <a:pt x="33" y="0"/>
                  </a:moveTo>
                  <a:cubicBezTo>
                    <a:pt x="28" y="0"/>
                    <a:pt x="24" y="2"/>
                    <a:pt x="20" y="4"/>
                  </a:cubicBezTo>
                  <a:cubicBezTo>
                    <a:pt x="5" y="13"/>
                    <a:pt x="0" y="33"/>
                    <a:pt x="9" y="48"/>
                  </a:cubicBezTo>
                  <a:cubicBezTo>
                    <a:pt x="15" y="58"/>
                    <a:pt x="25" y="63"/>
                    <a:pt x="36" y="63"/>
                  </a:cubicBezTo>
                  <a:cubicBezTo>
                    <a:pt x="41" y="63"/>
                    <a:pt x="47" y="62"/>
                    <a:pt x="52" y="59"/>
                  </a:cubicBezTo>
                  <a:cubicBezTo>
                    <a:pt x="55" y="57"/>
                    <a:pt x="57" y="55"/>
                    <a:pt x="59" y="53"/>
                  </a:cubicBezTo>
                  <a:cubicBezTo>
                    <a:pt x="68" y="43"/>
                    <a:pt x="70" y="27"/>
                    <a:pt x="63" y="15"/>
                  </a:cubicBezTo>
                  <a:cubicBezTo>
                    <a:pt x="57" y="5"/>
                    <a:pt x="46" y="0"/>
                    <a:pt x="36" y="0"/>
                  </a:cubicBezTo>
                  <a:cubicBezTo>
                    <a:pt x="35" y="0"/>
                    <a:pt x="34" y="0"/>
                    <a:pt x="33" y="0"/>
                  </a:cubicBezTo>
                  <a:close/>
                  <a:moveTo>
                    <a:pt x="33" y="0"/>
                  </a:moveTo>
                  <a:cubicBezTo>
                    <a:pt x="33" y="0"/>
                    <a:pt x="33" y="0"/>
                    <a:pt x="33" y="0"/>
                  </a:cubicBezTo>
                </a:path>
              </a:pathLst>
            </a:custGeom>
            <a:grpFill/>
            <a:ln w="9525">
              <a:noFill/>
              <a:round/>
            </a:ln>
          </p:spPr>
          <p:txBody>
            <a:bodyPr vert="horz" wrap="square" lIns="121920" tIns="60960" rIns="121920" bIns="60960" numCol="1" anchor="t" anchorCtr="0" compatLnSpc="1"/>
            <a:lstStyle/>
            <a:p>
              <a:endParaRPr lang="en-US" sz="2400"/>
            </a:p>
          </p:txBody>
        </p:sp>
      </p:grpSp>
      <p:sp>
        <p:nvSpPr>
          <p:cNvPr id="56" name="Text Placeholder 3"/>
          <p:cNvSpPr txBox="1"/>
          <p:nvPr/>
        </p:nvSpPr>
        <p:spPr>
          <a:xfrm>
            <a:off x="871068" y="3828742"/>
            <a:ext cx="1025922" cy="110799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7200" dirty="0">
                <a:solidFill>
                  <a:schemeClr val="accent3"/>
                </a:solidFill>
              </a:rPr>
              <a:t>04</a:t>
            </a:r>
          </a:p>
        </p:txBody>
      </p:sp>
      <p:sp>
        <p:nvSpPr>
          <p:cNvPr id="57" name="Text Placeholder 3"/>
          <p:cNvSpPr txBox="1"/>
          <p:nvPr/>
        </p:nvSpPr>
        <p:spPr>
          <a:xfrm>
            <a:off x="4458383" y="3828742"/>
            <a:ext cx="1025922" cy="110799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7200" dirty="0">
                <a:solidFill>
                  <a:schemeClr val="accent5"/>
                </a:solidFill>
              </a:rPr>
              <a:t>05</a:t>
            </a:r>
          </a:p>
        </p:txBody>
      </p:sp>
      <p:sp>
        <p:nvSpPr>
          <p:cNvPr id="58" name="Text Placeholder 3"/>
          <p:cNvSpPr txBox="1"/>
          <p:nvPr/>
        </p:nvSpPr>
        <p:spPr>
          <a:xfrm>
            <a:off x="8196003" y="3828742"/>
            <a:ext cx="1025922" cy="1107996"/>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7200" dirty="0">
                <a:solidFill>
                  <a:schemeClr val="accent6"/>
                </a:solidFill>
              </a:rPr>
              <a:t>06</a:t>
            </a:r>
          </a:p>
        </p:txBody>
      </p:sp>
      <p:grpSp>
        <p:nvGrpSpPr>
          <p:cNvPr id="6180" name="Group 36"/>
          <p:cNvGrpSpPr>
            <a:grpSpLocks noChangeAspect="1"/>
          </p:cNvGrpSpPr>
          <p:nvPr/>
        </p:nvGrpSpPr>
        <p:grpSpPr bwMode="auto">
          <a:xfrm>
            <a:off x="952500" y="4871013"/>
            <a:ext cx="1007533" cy="928044"/>
            <a:chOff x="419" y="2309"/>
            <a:chExt cx="507" cy="467"/>
          </a:xfrm>
          <a:solidFill>
            <a:schemeClr val="accent3"/>
          </a:solidFill>
        </p:grpSpPr>
        <p:sp>
          <p:nvSpPr>
            <p:cNvPr id="6181" name="Freeform 37"/>
            <p:cNvSpPr>
              <a:spLocks noEditPoints="1"/>
            </p:cNvSpPr>
            <p:nvPr/>
          </p:nvSpPr>
          <p:spPr bwMode="auto">
            <a:xfrm>
              <a:off x="445" y="2309"/>
              <a:ext cx="481" cy="467"/>
            </a:xfrm>
            <a:custGeom>
              <a:avLst/>
              <a:gdLst/>
              <a:ahLst/>
              <a:cxnLst>
                <a:cxn ang="0">
                  <a:pos x="465" y="361"/>
                </a:cxn>
                <a:cxn ang="0">
                  <a:pos x="439" y="387"/>
                </a:cxn>
                <a:cxn ang="0">
                  <a:pos x="360" y="308"/>
                </a:cxn>
                <a:cxn ang="0">
                  <a:pos x="406" y="261"/>
                </a:cxn>
                <a:cxn ang="0">
                  <a:pos x="384" y="236"/>
                </a:cxn>
                <a:cxn ang="0">
                  <a:pos x="356" y="264"/>
                </a:cxn>
                <a:cxn ang="0">
                  <a:pos x="162" y="71"/>
                </a:cxn>
                <a:cxn ang="0">
                  <a:pos x="148" y="83"/>
                </a:cxn>
                <a:cxn ang="0">
                  <a:pos x="136" y="70"/>
                </a:cxn>
                <a:cxn ang="0">
                  <a:pos x="118" y="87"/>
                </a:cxn>
                <a:cxn ang="0">
                  <a:pos x="31" y="0"/>
                </a:cxn>
                <a:cxn ang="0">
                  <a:pos x="0" y="2"/>
                </a:cxn>
                <a:cxn ang="0">
                  <a:pos x="103" y="104"/>
                </a:cxn>
                <a:cxn ang="0">
                  <a:pos x="85" y="120"/>
                </a:cxn>
                <a:cxn ang="0">
                  <a:pos x="99" y="134"/>
                </a:cxn>
                <a:cxn ang="0">
                  <a:pos x="85" y="146"/>
                </a:cxn>
                <a:cxn ang="0">
                  <a:pos x="280" y="341"/>
                </a:cxn>
                <a:cxn ang="0">
                  <a:pos x="252" y="368"/>
                </a:cxn>
                <a:cxn ang="0">
                  <a:pos x="274" y="391"/>
                </a:cxn>
                <a:cxn ang="0">
                  <a:pos x="321" y="344"/>
                </a:cxn>
                <a:cxn ang="0">
                  <a:pos x="403" y="424"/>
                </a:cxn>
                <a:cxn ang="0">
                  <a:pos x="377" y="450"/>
                </a:cxn>
                <a:cxn ang="0">
                  <a:pos x="394" y="467"/>
                </a:cxn>
                <a:cxn ang="0">
                  <a:pos x="481" y="379"/>
                </a:cxn>
                <a:cxn ang="0">
                  <a:pos x="465" y="361"/>
                </a:cxn>
                <a:cxn ang="0">
                  <a:pos x="290" y="318"/>
                </a:cxn>
                <a:cxn ang="0">
                  <a:pos x="217" y="245"/>
                </a:cxn>
                <a:cxn ang="0">
                  <a:pos x="261" y="203"/>
                </a:cxn>
                <a:cxn ang="0">
                  <a:pos x="333" y="275"/>
                </a:cxn>
                <a:cxn ang="0">
                  <a:pos x="290" y="318"/>
                </a:cxn>
                <a:cxn ang="0">
                  <a:pos x="290" y="318"/>
                </a:cxn>
                <a:cxn ang="0">
                  <a:pos x="290" y="318"/>
                </a:cxn>
              </a:cxnLst>
              <a:rect l="0" t="0" r="r" b="b"/>
              <a:pathLst>
                <a:path w="481" h="467">
                  <a:moveTo>
                    <a:pt x="465" y="361"/>
                  </a:moveTo>
                  <a:lnTo>
                    <a:pt x="439" y="387"/>
                  </a:lnTo>
                  <a:lnTo>
                    <a:pt x="360" y="308"/>
                  </a:lnTo>
                  <a:lnTo>
                    <a:pt x="406" y="261"/>
                  </a:lnTo>
                  <a:lnTo>
                    <a:pt x="384" y="236"/>
                  </a:lnTo>
                  <a:lnTo>
                    <a:pt x="356" y="264"/>
                  </a:lnTo>
                  <a:lnTo>
                    <a:pt x="162" y="71"/>
                  </a:lnTo>
                  <a:lnTo>
                    <a:pt x="148" y="83"/>
                  </a:lnTo>
                  <a:lnTo>
                    <a:pt x="136" y="70"/>
                  </a:lnTo>
                  <a:lnTo>
                    <a:pt x="118" y="87"/>
                  </a:lnTo>
                  <a:lnTo>
                    <a:pt x="31" y="0"/>
                  </a:lnTo>
                  <a:lnTo>
                    <a:pt x="0" y="2"/>
                  </a:lnTo>
                  <a:lnTo>
                    <a:pt x="103" y="104"/>
                  </a:lnTo>
                  <a:lnTo>
                    <a:pt x="85" y="120"/>
                  </a:lnTo>
                  <a:lnTo>
                    <a:pt x="99" y="134"/>
                  </a:lnTo>
                  <a:lnTo>
                    <a:pt x="85" y="146"/>
                  </a:lnTo>
                  <a:lnTo>
                    <a:pt x="280" y="341"/>
                  </a:lnTo>
                  <a:lnTo>
                    <a:pt x="252" y="368"/>
                  </a:lnTo>
                  <a:lnTo>
                    <a:pt x="274" y="391"/>
                  </a:lnTo>
                  <a:lnTo>
                    <a:pt x="321" y="344"/>
                  </a:lnTo>
                  <a:lnTo>
                    <a:pt x="403" y="424"/>
                  </a:lnTo>
                  <a:lnTo>
                    <a:pt x="377" y="450"/>
                  </a:lnTo>
                  <a:lnTo>
                    <a:pt x="394" y="467"/>
                  </a:lnTo>
                  <a:lnTo>
                    <a:pt x="481" y="379"/>
                  </a:lnTo>
                  <a:lnTo>
                    <a:pt x="465" y="361"/>
                  </a:lnTo>
                  <a:close/>
                  <a:moveTo>
                    <a:pt x="290" y="318"/>
                  </a:moveTo>
                  <a:lnTo>
                    <a:pt x="217" y="245"/>
                  </a:lnTo>
                  <a:lnTo>
                    <a:pt x="261" y="203"/>
                  </a:lnTo>
                  <a:lnTo>
                    <a:pt x="333" y="275"/>
                  </a:lnTo>
                  <a:lnTo>
                    <a:pt x="290" y="318"/>
                  </a:lnTo>
                  <a:close/>
                  <a:moveTo>
                    <a:pt x="290" y="318"/>
                  </a:moveTo>
                  <a:lnTo>
                    <a:pt x="290" y="318"/>
                  </a:lnTo>
                  <a:close/>
                </a:path>
              </a:pathLst>
            </a:custGeom>
            <a:grpFill/>
            <a:ln w="9525">
              <a:noFill/>
              <a:round/>
            </a:ln>
          </p:spPr>
          <p:txBody>
            <a:bodyPr vert="horz" wrap="square" lIns="121920" tIns="60960" rIns="121920" bIns="60960" numCol="1" anchor="t" anchorCtr="0" compatLnSpc="1"/>
            <a:lstStyle/>
            <a:p>
              <a:endParaRPr lang="en-US" sz="2400"/>
            </a:p>
          </p:txBody>
        </p:sp>
        <p:sp>
          <p:nvSpPr>
            <p:cNvPr id="6182" name="Freeform 38"/>
            <p:cNvSpPr>
              <a:spLocks noEditPoints="1"/>
            </p:cNvSpPr>
            <p:nvPr/>
          </p:nvSpPr>
          <p:spPr bwMode="auto">
            <a:xfrm>
              <a:off x="445" y="2309"/>
              <a:ext cx="481" cy="467"/>
            </a:xfrm>
            <a:custGeom>
              <a:avLst/>
              <a:gdLst/>
              <a:ahLst/>
              <a:cxnLst>
                <a:cxn ang="0">
                  <a:pos x="465" y="361"/>
                </a:cxn>
                <a:cxn ang="0">
                  <a:pos x="439" y="387"/>
                </a:cxn>
                <a:cxn ang="0">
                  <a:pos x="360" y="308"/>
                </a:cxn>
                <a:cxn ang="0">
                  <a:pos x="406" y="261"/>
                </a:cxn>
                <a:cxn ang="0">
                  <a:pos x="384" y="236"/>
                </a:cxn>
                <a:cxn ang="0">
                  <a:pos x="356" y="264"/>
                </a:cxn>
                <a:cxn ang="0">
                  <a:pos x="162" y="71"/>
                </a:cxn>
                <a:cxn ang="0">
                  <a:pos x="148" y="83"/>
                </a:cxn>
                <a:cxn ang="0">
                  <a:pos x="136" y="70"/>
                </a:cxn>
                <a:cxn ang="0">
                  <a:pos x="118" y="87"/>
                </a:cxn>
                <a:cxn ang="0">
                  <a:pos x="31" y="0"/>
                </a:cxn>
                <a:cxn ang="0">
                  <a:pos x="0" y="2"/>
                </a:cxn>
                <a:cxn ang="0">
                  <a:pos x="103" y="104"/>
                </a:cxn>
                <a:cxn ang="0">
                  <a:pos x="85" y="120"/>
                </a:cxn>
                <a:cxn ang="0">
                  <a:pos x="99" y="134"/>
                </a:cxn>
                <a:cxn ang="0">
                  <a:pos x="85" y="146"/>
                </a:cxn>
                <a:cxn ang="0">
                  <a:pos x="280" y="341"/>
                </a:cxn>
                <a:cxn ang="0">
                  <a:pos x="252" y="368"/>
                </a:cxn>
                <a:cxn ang="0">
                  <a:pos x="274" y="391"/>
                </a:cxn>
                <a:cxn ang="0">
                  <a:pos x="321" y="344"/>
                </a:cxn>
                <a:cxn ang="0">
                  <a:pos x="403" y="424"/>
                </a:cxn>
                <a:cxn ang="0">
                  <a:pos x="377" y="450"/>
                </a:cxn>
                <a:cxn ang="0">
                  <a:pos x="394" y="467"/>
                </a:cxn>
                <a:cxn ang="0">
                  <a:pos x="481" y="379"/>
                </a:cxn>
                <a:cxn ang="0">
                  <a:pos x="465" y="361"/>
                </a:cxn>
                <a:cxn ang="0">
                  <a:pos x="290" y="318"/>
                </a:cxn>
                <a:cxn ang="0">
                  <a:pos x="217" y="245"/>
                </a:cxn>
                <a:cxn ang="0">
                  <a:pos x="261" y="203"/>
                </a:cxn>
                <a:cxn ang="0">
                  <a:pos x="333" y="275"/>
                </a:cxn>
                <a:cxn ang="0">
                  <a:pos x="290" y="318"/>
                </a:cxn>
                <a:cxn ang="0">
                  <a:pos x="290" y="318"/>
                </a:cxn>
                <a:cxn ang="0">
                  <a:pos x="290" y="318"/>
                </a:cxn>
              </a:cxnLst>
              <a:rect l="0" t="0" r="r" b="b"/>
              <a:pathLst>
                <a:path w="481" h="467">
                  <a:moveTo>
                    <a:pt x="465" y="361"/>
                  </a:moveTo>
                  <a:lnTo>
                    <a:pt x="439" y="387"/>
                  </a:lnTo>
                  <a:lnTo>
                    <a:pt x="360" y="308"/>
                  </a:lnTo>
                  <a:lnTo>
                    <a:pt x="406" y="261"/>
                  </a:lnTo>
                  <a:lnTo>
                    <a:pt x="384" y="236"/>
                  </a:lnTo>
                  <a:lnTo>
                    <a:pt x="356" y="264"/>
                  </a:lnTo>
                  <a:lnTo>
                    <a:pt x="162" y="71"/>
                  </a:lnTo>
                  <a:lnTo>
                    <a:pt x="148" y="83"/>
                  </a:lnTo>
                  <a:lnTo>
                    <a:pt x="136" y="70"/>
                  </a:lnTo>
                  <a:lnTo>
                    <a:pt x="118" y="87"/>
                  </a:lnTo>
                  <a:lnTo>
                    <a:pt x="31" y="0"/>
                  </a:lnTo>
                  <a:lnTo>
                    <a:pt x="0" y="2"/>
                  </a:lnTo>
                  <a:lnTo>
                    <a:pt x="103" y="104"/>
                  </a:lnTo>
                  <a:lnTo>
                    <a:pt x="85" y="120"/>
                  </a:lnTo>
                  <a:lnTo>
                    <a:pt x="99" y="134"/>
                  </a:lnTo>
                  <a:lnTo>
                    <a:pt x="85" y="146"/>
                  </a:lnTo>
                  <a:lnTo>
                    <a:pt x="280" y="341"/>
                  </a:lnTo>
                  <a:lnTo>
                    <a:pt x="252" y="368"/>
                  </a:lnTo>
                  <a:lnTo>
                    <a:pt x="274" y="391"/>
                  </a:lnTo>
                  <a:lnTo>
                    <a:pt x="321" y="344"/>
                  </a:lnTo>
                  <a:lnTo>
                    <a:pt x="403" y="424"/>
                  </a:lnTo>
                  <a:lnTo>
                    <a:pt x="377" y="450"/>
                  </a:lnTo>
                  <a:lnTo>
                    <a:pt x="394" y="467"/>
                  </a:lnTo>
                  <a:lnTo>
                    <a:pt x="481" y="379"/>
                  </a:lnTo>
                  <a:lnTo>
                    <a:pt x="465" y="361"/>
                  </a:lnTo>
                  <a:moveTo>
                    <a:pt x="290" y="318"/>
                  </a:moveTo>
                  <a:lnTo>
                    <a:pt x="217" y="245"/>
                  </a:lnTo>
                  <a:lnTo>
                    <a:pt x="261" y="203"/>
                  </a:lnTo>
                  <a:lnTo>
                    <a:pt x="333" y="275"/>
                  </a:lnTo>
                  <a:lnTo>
                    <a:pt x="290" y="318"/>
                  </a:lnTo>
                  <a:moveTo>
                    <a:pt x="290" y="318"/>
                  </a:moveTo>
                  <a:lnTo>
                    <a:pt x="290" y="318"/>
                  </a:lnTo>
                </a:path>
              </a:pathLst>
            </a:custGeom>
            <a:grpFill/>
            <a:ln w="9525">
              <a:noFill/>
              <a:round/>
            </a:ln>
          </p:spPr>
          <p:txBody>
            <a:bodyPr vert="horz" wrap="square" lIns="121920" tIns="60960" rIns="121920" bIns="60960" numCol="1" anchor="t" anchorCtr="0" compatLnSpc="1"/>
            <a:lstStyle/>
            <a:p>
              <a:endParaRPr lang="en-US" sz="2400"/>
            </a:p>
          </p:txBody>
        </p:sp>
        <p:sp>
          <p:nvSpPr>
            <p:cNvPr id="6183" name="Freeform 39"/>
            <p:cNvSpPr>
              <a:spLocks noEditPoints="1"/>
            </p:cNvSpPr>
            <p:nvPr/>
          </p:nvSpPr>
          <p:spPr bwMode="auto">
            <a:xfrm>
              <a:off x="419" y="2321"/>
              <a:ext cx="49" cy="101"/>
            </a:xfrm>
            <a:custGeom>
              <a:avLst/>
              <a:gdLst/>
              <a:ahLst/>
              <a:cxnLst>
                <a:cxn ang="0">
                  <a:pos x="0" y="35"/>
                </a:cxn>
                <a:cxn ang="0">
                  <a:pos x="14" y="58"/>
                </a:cxn>
                <a:cxn ang="0">
                  <a:pos x="28" y="35"/>
                </a:cxn>
                <a:cxn ang="0">
                  <a:pos x="14" y="0"/>
                </a:cxn>
                <a:cxn ang="0">
                  <a:pos x="0" y="35"/>
                </a:cxn>
                <a:cxn ang="0">
                  <a:pos x="0" y="35"/>
                </a:cxn>
                <a:cxn ang="0">
                  <a:pos x="0" y="35"/>
                </a:cxn>
              </a:cxnLst>
              <a:rect l="0" t="0" r="r" b="b"/>
              <a:pathLst>
                <a:path w="28" h="58">
                  <a:moveTo>
                    <a:pt x="0" y="35"/>
                  </a:moveTo>
                  <a:cubicBezTo>
                    <a:pt x="0" y="51"/>
                    <a:pt x="6" y="58"/>
                    <a:pt x="14" y="58"/>
                  </a:cubicBezTo>
                  <a:cubicBezTo>
                    <a:pt x="22" y="58"/>
                    <a:pt x="28" y="51"/>
                    <a:pt x="28" y="35"/>
                  </a:cubicBezTo>
                  <a:cubicBezTo>
                    <a:pt x="28" y="18"/>
                    <a:pt x="14" y="0"/>
                    <a:pt x="14" y="0"/>
                  </a:cubicBezTo>
                  <a:cubicBezTo>
                    <a:pt x="14" y="0"/>
                    <a:pt x="0" y="18"/>
                    <a:pt x="0" y="35"/>
                  </a:cubicBezTo>
                  <a:close/>
                  <a:moveTo>
                    <a:pt x="0" y="35"/>
                  </a:moveTo>
                  <a:cubicBezTo>
                    <a:pt x="0" y="35"/>
                    <a:pt x="0" y="35"/>
                    <a:pt x="0" y="35"/>
                  </a:cubicBezTo>
                </a:path>
              </a:pathLst>
            </a:custGeom>
            <a:grpFill/>
            <a:ln w="9525">
              <a:noFill/>
              <a:round/>
            </a:ln>
          </p:spPr>
          <p:txBody>
            <a:bodyPr vert="horz" wrap="square" lIns="121920" tIns="60960" rIns="121920" bIns="60960" numCol="1" anchor="t" anchorCtr="0" compatLnSpc="1"/>
            <a:lstStyle/>
            <a:p>
              <a:endParaRPr lang="en-US" sz="2400"/>
            </a:p>
          </p:txBody>
        </p:sp>
      </p:grpSp>
      <p:grpSp>
        <p:nvGrpSpPr>
          <p:cNvPr id="6186" name="Group 42"/>
          <p:cNvGrpSpPr>
            <a:grpSpLocks noChangeAspect="1"/>
          </p:cNvGrpSpPr>
          <p:nvPr/>
        </p:nvGrpSpPr>
        <p:grpSpPr bwMode="auto">
          <a:xfrm>
            <a:off x="4468284" y="4878311"/>
            <a:ext cx="1026584" cy="977901"/>
            <a:chOff x="2111" y="2341"/>
            <a:chExt cx="485" cy="462"/>
          </a:xfrm>
          <a:solidFill>
            <a:schemeClr val="accent5"/>
          </a:solidFill>
        </p:grpSpPr>
        <p:sp>
          <p:nvSpPr>
            <p:cNvPr id="6187" name="Freeform 43"/>
            <p:cNvSpPr>
              <a:spLocks noEditPoints="1"/>
            </p:cNvSpPr>
            <p:nvPr/>
          </p:nvSpPr>
          <p:spPr bwMode="auto">
            <a:xfrm>
              <a:off x="2111" y="2341"/>
              <a:ext cx="485" cy="462"/>
            </a:xfrm>
            <a:custGeom>
              <a:avLst/>
              <a:gdLst/>
              <a:ahLst/>
              <a:cxnLst>
                <a:cxn ang="0">
                  <a:pos x="45" y="0"/>
                </a:cxn>
                <a:cxn ang="0">
                  <a:pos x="39" y="6"/>
                </a:cxn>
                <a:cxn ang="0">
                  <a:pos x="39" y="58"/>
                </a:cxn>
                <a:cxn ang="0">
                  <a:pos x="45" y="64"/>
                </a:cxn>
                <a:cxn ang="0">
                  <a:pos x="71" y="64"/>
                </a:cxn>
                <a:cxn ang="0">
                  <a:pos x="65" y="84"/>
                </a:cxn>
                <a:cxn ang="0">
                  <a:pos x="38" y="89"/>
                </a:cxn>
                <a:cxn ang="0">
                  <a:pos x="32" y="89"/>
                </a:cxn>
                <a:cxn ang="0">
                  <a:pos x="16" y="73"/>
                </a:cxn>
                <a:cxn ang="0">
                  <a:pos x="16" y="61"/>
                </a:cxn>
                <a:cxn ang="0">
                  <a:pos x="25" y="45"/>
                </a:cxn>
                <a:cxn ang="0">
                  <a:pos x="12" y="29"/>
                </a:cxn>
                <a:cxn ang="0">
                  <a:pos x="0" y="45"/>
                </a:cxn>
                <a:cxn ang="0">
                  <a:pos x="9" y="61"/>
                </a:cxn>
                <a:cxn ang="0">
                  <a:pos x="9" y="73"/>
                </a:cxn>
                <a:cxn ang="0">
                  <a:pos x="32" y="97"/>
                </a:cxn>
                <a:cxn ang="0">
                  <a:pos x="38" y="97"/>
                </a:cxn>
                <a:cxn ang="0">
                  <a:pos x="43" y="97"/>
                </a:cxn>
                <a:cxn ang="0">
                  <a:pos x="70" y="89"/>
                </a:cxn>
                <a:cxn ang="0">
                  <a:pos x="78" y="64"/>
                </a:cxn>
                <a:cxn ang="0">
                  <a:pos x="96" y="64"/>
                </a:cxn>
                <a:cxn ang="0">
                  <a:pos x="102" y="58"/>
                </a:cxn>
                <a:cxn ang="0">
                  <a:pos x="102" y="6"/>
                </a:cxn>
                <a:cxn ang="0">
                  <a:pos x="96" y="0"/>
                </a:cxn>
                <a:cxn ang="0">
                  <a:pos x="45" y="0"/>
                </a:cxn>
                <a:cxn ang="0">
                  <a:pos x="72" y="54"/>
                </a:cxn>
                <a:cxn ang="0">
                  <a:pos x="49" y="32"/>
                </a:cxn>
                <a:cxn ang="0">
                  <a:pos x="72" y="10"/>
                </a:cxn>
                <a:cxn ang="0">
                  <a:pos x="94" y="32"/>
                </a:cxn>
                <a:cxn ang="0">
                  <a:pos x="72" y="54"/>
                </a:cxn>
                <a:cxn ang="0">
                  <a:pos x="72" y="54"/>
                </a:cxn>
                <a:cxn ang="0">
                  <a:pos x="72" y="54"/>
                </a:cxn>
              </a:cxnLst>
              <a:rect l="0" t="0" r="r" b="b"/>
              <a:pathLst>
                <a:path w="102" h="97">
                  <a:moveTo>
                    <a:pt x="45" y="0"/>
                  </a:moveTo>
                  <a:cubicBezTo>
                    <a:pt x="42" y="0"/>
                    <a:pt x="39" y="3"/>
                    <a:pt x="39" y="6"/>
                  </a:cubicBezTo>
                  <a:cubicBezTo>
                    <a:pt x="39" y="58"/>
                    <a:pt x="39" y="58"/>
                    <a:pt x="39" y="58"/>
                  </a:cubicBezTo>
                  <a:cubicBezTo>
                    <a:pt x="39" y="61"/>
                    <a:pt x="42" y="64"/>
                    <a:pt x="45" y="64"/>
                  </a:cubicBezTo>
                  <a:cubicBezTo>
                    <a:pt x="71" y="64"/>
                    <a:pt x="71" y="64"/>
                    <a:pt x="71" y="64"/>
                  </a:cubicBezTo>
                  <a:cubicBezTo>
                    <a:pt x="71" y="73"/>
                    <a:pt x="69" y="80"/>
                    <a:pt x="65" y="84"/>
                  </a:cubicBezTo>
                  <a:cubicBezTo>
                    <a:pt x="59" y="90"/>
                    <a:pt x="48" y="90"/>
                    <a:pt x="38" y="89"/>
                  </a:cubicBezTo>
                  <a:cubicBezTo>
                    <a:pt x="36" y="89"/>
                    <a:pt x="34" y="89"/>
                    <a:pt x="32" y="89"/>
                  </a:cubicBezTo>
                  <a:cubicBezTo>
                    <a:pt x="17" y="89"/>
                    <a:pt x="16" y="74"/>
                    <a:pt x="16" y="73"/>
                  </a:cubicBezTo>
                  <a:cubicBezTo>
                    <a:pt x="16" y="61"/>
                    <a:pt x="16" y="61"/>
                    <a:pt x="16" y="61"/>
                  </a:cubicBezTo>
                  <a:cubicBezTo>
                    <a:pt x="21" y="59"/>
                    <a:pt x="25" y="53"/>
                    <a:pt x="25" y="45"/>
                  </a:cubicBezTo>
                  <a:cubicBezTo>
                    <a:pt x="25" y="36"/>
                    <a:pt x="19" y="29"/>
                    <a:pt x="12" y="29"/>
                  </a:cubicBezTo>
                  <a:cubicBezTo>
                    <a:pt x="6" y="29"/>
                    <a:pt x="0" y="36"/>
                    <a:pt x="0" y="45"/>
                  </a:cubicBezTo>
                  <a:cubicBezTo>
                    <a:pt x="0" y="52"/>
                    <a:pt x="4" y="58"/>
                    <a:pt x="9" y="61"/>
                  </a:cubicBezTo>
                  <a:cubicBezTo>
                    <a:pt x="9" y="73"/>
                    <a:pt x="9" y="73"/>
                    <a:pt x="9" y="73"/>
                  </a:cubicBezTo>
                  <a:cubicBezTo>
                    <a:pt x="9" y="81"/>
                    <a:pt x="14" y="97"/>
                    <a:pt x="32" y="97"/>
                  </a:cubicBezTo>
                  <a:cubicBezTo>
                    <a:pt x="34" y="97"/>
                    <a:pt x="36" y="97"/>
                    <a:pt x="38" y="97"/>
                  </a:cubicBezTo>
                  <a:cubicBezTo>
                    <a:pt x="39" y="97"/>
                    <a:pt x="41" y="97"/>
                    <a:pt x="43" y="97"/>
                  </a:cubicBezTo>
                  <a:cubicBezTo>
                    <a:pt x="53" y="97"/>
                    <a:pt x="63" y="96"/>
                    <a:pt x="70" y="89"/>
                  </a:cubicBezTo>
                  <a:cubicBezTo>
                    <a:pt x="75" y="84"/>
                    <a:pt x="78" y="76"/>
                    <a:pt x="78" y="64"/>
                  </a:cubicBezTo>
                  <a:cubicBezTo>
                    <a:pt x="96" y="64"/>
                    <a:pt x="96" y="64"/>
                    <a:pt x="96" y="64"/>
                  </a:cubicBezTo>
                  <a:cubicBezTo>
                    <a:pt x="100" y="64"/>
                    <a:pt x="102" y="61"/>
                    <a:pt x="102" y="58"/>
                  </a:cubicBezTo>
                  <a:cubicBezTo>
                    <a:pt x="102" y="6"/>
                    <a:pt x="102" y="6"/>
                    <a:pt x="102" y="6"/>
                  </a:cubicBezTo>
                  <a:cubicBezTo>
                    <a:pt x="102" y="3"/>
                    <a:pt x="100" y="0"/>
                    <a:pt x="96" y="0"/>
                  </a:cubicBezTo>
                  <a:lnTo>
                    <a:pt x="45" y="0"/>
                  </a:lnTo>
                  <a:close/>
                  <a:moveTo>
                    <a:pt x="72" y="54"/>
                  </a:moveTo>
                  <a:cubicBezTo>
                    <a:pt x="59" y="54"/>
                    <a:pt x="49" y="44"/>
                    <a:pt x="49" y="32"/>
                  </a:cubicBezTo>
                  <a:cubicBezTo>
                    <a:pt x="49" y="20"/>
                    <a:pt x="59" y="10"/>
                    <a:pt x="72" y="10"/>
                  </a:cubicBezTo>
                  <a:cubicBezTo>
                    <a:pt x="84" y="10"/>
                    <a:pt x="94" y="20"/>
                    <a:pt x="94" y="32"/>
                  </a:cubicBezTo>
                  <a:cubicBezTo>
                    <a:pt x="94" y="44"/>
                    <a:pt x="84" y="54"/>
                    <a:pt x="72" y="54"/>
                  </a:cubicBezTo>
                  <a:close/>
                  <a:moveTo>
                    <a:pt x="72" y="54"/>
                  </a:moveTo>
                  <a:cubicBezTo>
                    <a:pt x="72" y="54"/>
                    <a:pt x="72" y="54"/>
                    <a:pt x="72" y="54"/>
                  </a:cubicBezTo>
                </a:path>
              </a:pathLst>
            </a:custGeom>
            <a:grpFill/>
            <a:ln w="9525">
              <a:noFill/>
              <a:round/>
            </a:ln>
          </p:spPr>
          <p:txBody>
            <a:bodyPr vert="horz" wrap="square" lIns="121920" tIns="60960" rIns="121920" bIns="60960" numCol="1" anchor="t" anchorCtr="0" compatLnSpc="1"/>
            <a:lstStyle/>
            <a:p>
              <a:endParaRPr lang="en-US" sz="2400"/>
            </a:p>
          </p:txBody>
        </p:sp>
        <p:sp>
          <p:nvSpPr>
            <p:cNvPr id="6188" name="Freeform 44"/>
            <p:cNvSpPr>
              <a:spLocks noEditPoints="1"/>
            </p:cNvSpPr>
            <p:nvPr/>
          </p:nvSpPr>
          <p:spPr bwMode="auto">
            <a:xfrm>
              <a:off x="2372" y="2413"/>
              <a:ext cx="162" cy="161"/>
            </a:xfrm>
            <a:custGeom>
              <a:avLst/>
              <a:gdLst/>
              <a:ahLst/>
              <a:cxnLst>
                <a:cxn ang="0">
                  <a:pos x="17" y="0"/>
                </a:cxn>
                <a:cxn ang="0">
                  <a:pos x="0" y="17"/>
                </a:cxn>
                <a:cxn ang="0">
                  <a:pos x="17" y="34"/>
                </a:cxn>
                <a:cxn ang="0">
                  <a:pos x="34" y="17"/>
                </a:cxn>
                <a:cxn ang="0">
                  <a:pos x="17" y="0"/>
                </a:cxn>
                <a:cxn ang="0">
                  <a:pos x="17" y="30"/>
                </a:cxn>
                <a:cxn ang="0">
                  <a:pos x="4" y="17"/>
                </a:cxn>
                <a:cxn ang="0">
                  <a:pos x="17" y="4"/>
                </a:cxn>
                <a:cxn ang="0">
                  <a:pos x="30" y="17"/>
                </a:cxn>
                <a:cxn ang="0">
                  <a:pos x="17" y="30"/>
                </a:cxn>
                <a:cxn ang="0">
                  <a:pos x="17" y="30"/>
                </a:cxn>
                <a:cxn ang="0">
                  <a:pos x="17" y="30"/>
                </a:cxn>
              </a:cxnLst>
              <a:rect l="0" t="0" r="r" b="b"/>
              <a:pathLst>
                <a:path w="34" h="34">
                  <a:moveTo>
                    <a:pt x="17" y="0"/>
                  </a:moveTo>
                  <a:cubicBezTo>
                    <a:pt x="7" y="0"/>
                    <a:pt x="0" y="8"/>
                    <a:pt x="0" y="17"/>
                  </a:cubicBezTo>
                  <a:cubicBezTo>
                    <a:pt x="0" y="26"/>
                    <a:pt x="7" y="34"/>
                    <a:pt x="17" y="34"/>
                  </a:cubicBezTo>
                  <a:cubicBezTo>
                    <a:pt x="26" y="34"/>
                    <a:pt x="34" y="26"/>
                    <a:pt x="34" y="17"/>
                  </a:cubicBezTo>
                  <a:cubicBezTo>
                    <a:pt x="34" y="8"/>
                    <a:pt x="26" y="0"/>
                    <a:pt x="17" y="0"/>
                  </a:cubicBezTo>
                  <a:close/>
                  <a:moveTo>
                    <a:pt x="17" y="30"/>
                  </a:moveTo>
                  <a:cubicBezTo>
                    <a:pt x="10" y="30"/>
                    <a:pt x="4" y="24"/>
                    <a:pt x="4" y="17"/>
                  </a:cubicBezTo>
                  <a:cubicBezTo>
                    <a:pt x="4" y="10"/>
                    <a:pt x="10" y="4"/>
                    <a:pt x="17" y="4"/>
                  </a:cubicBezTo>
                  <a:cubicBezTo>
                    <a:pt x="24" y="4"/>
                    <a:pt x="30" y="10"/>
                    <a:pt x="30" y="17"/>
                  </a:cubicBezTo>
                  <a:cubicBezTo>
                    <a:pt x="30" y="24"/>
                    <a:pt x="24" y="30"/>
                    <a:pt x="17" y="30"/>
                  </a:cubicBezTo>
                  <a:close/>
                  <a:moveTo>
                    <a:pt x="17" y="30"/>
                  </a:moveTo>
                  <a:cubicBezTo>
                    <a:pt x="17" y="30"/>
                    <a:pt x="17" y="30"/>
                    <a:pt x="17" y="30"/>
                  </a:cubicBezTo>
                </a:path>
              </a:pathLst>
            </a:custGeom>
            <a:grpFill/>
            <a:ln w="9525">
              <a:noFill/>
              <a:round/>
            </a:ln>
          </p:spPr>
          <p:txBody>
            <a:bodyPr vert="horz" wrap="square" lIns="121920" tIns="60960" rIns="121920" bIns="60960" numCol="1" anchor="t" anchorCtr="0" compatLnSpc="1"/>
            <a:lstStyle/>
            <a:p>
              <a:endParaRPr lang="en-US" sz="2400"/>
            </a:p>
          </p:txBody>
        </p:sp>
        <p:sp>
          <p:nvSpPr>
            <p:cNvPr id="6189" name="Freeform 45"/>
            <p:cNvSpPr>
              <a:spLocks noEditPoints="1"/>
            </p:cNvSpPr>
            <p:nvPr/>
          </p:nvSpPr>
          <p:spPr bwMode="auto">
            <a:xfrm>
              <a:off x="2482" y="2451"/>
              <a:ext cx="9" cy="14"/>
            </a:xfrm>
            <a:custGeom>
              <a:avLst/>
              <a:gdLst/>
              <a:ahLst/>
              <a:cxnLst>
                <a:cxn ang="0">
                  <a:pos x="2" y="2"/>
                </a:cxn>
                <a:cxn ang="0">
                  <a:pos x="1" y="3"/>
                </a:cxn>
                <a:cxn ang="0">
                  <a:pos x="0" y="2"/>
                </a:cxn>
                <a:cxn ang="0">
                  <a:pos x="1" y="0"/>
                </a:cxn>
                <a:cxn ang="0">
                  <a:pos x="2" y="2"/>
                </a:cxn>
                <a:cxn ang="0">
                  <a:pos x="2" y="2"/>
                </a:cxn>
                <a:cxn ang="0">
                  <a:pos x="2" y="2"/>
                </a:cxn>
              </a:cxnLst>
              <a:rect l="0" t="0" r="r" b="b"/>
              <a:pathLst>
                <a:path w="2" h="3">
                  <a:moveTo>
                    <a:pt x="2" y="2"/>
                  </a:moveTo>
                  <a:cubicBezTo>
                    <a:pt x="2" y="2"/>
                    <a:pt x="2" y="3"/>
                    <a:pt x="1" y="3"/>
                  </a:cubicBezTo>
                  <a:cubicBezTo>
                    <a:pt x="1" y="3"/>
                    <a:pt x="0" y="2"/>
                    <a:pt x="0" y="2"/>
                  </a:cubicBezTo>
                  <a:cubicBezTo>
                    <a:pt x="0" y="1"/>
                    <a:pt x="1" y="0"/>
                    <a:pt x="1" y="0"/>
                  </a:cubicBezTo>
                  <a:cubicBezTo>
                    <a:pt x="2" y="0"/>
                    <a:pt x="2" y="1"/>
                    <a:pt x="2" y="2"/>
                  </a:cubicBezTo>
                  <a:close/>
                  <a:moveTo>
                    <a:pt x="2" y="2"/>
                  </a:moveTo>
                  <a:cubicBezTo>
                    <a:pt x="2" y="2"/>
                    <a:pt x="2" y="2"/>
                    <a:pt x="2" y="2"/>
                  </a:cubicBezTo>
                </a:path>
              </a:pathLst>
            </a:custGeom>
            <a:grpFill/>
            <a:ln w="9525">
              <a:noFill/>
              <a:round/>
            </a:ln>
          </p:spPr>
          <p:txBody>
            <a:bodyPr vert="horz" wrap="square" lIns="121920" tIns="60960" rIns="121920" bIns="60960" numCol="1" anchor="t" anchorCtr="0" compatLnSpc="1"/>
            <a:lstStyle/>
            <a:p>
              <a:endParaRPr lang="en-US" sz="2400"/>
            </a:p>
          </p:txBody>
        </p:sp>
        <p:sp>
          <p:nvSpPr>
            <p:cNvPr id="6190" name="Freeform 46"/>
            <p:cNvSpPr>
              <a:spLocks noEditPoints="1"/>
            </p:cNvSpPr>
            <p:nvPr/>
          </p:nvSpPr>
          <p:spPr bwMode="auto">
            <a:xfrm>
              <a:off x="2410" y="2522"/>
              <a:ext cx="10" cy="10"/>
            </a:xfrm>
            <a:custGeom>
              <a:avLst/>
              <a:gdLst/>
              <a:ahLst/>
              <a:cxnLst>
                <a:cxn ang="0">
                  <a:pos x="1" y="1"/>
                </a:cxn>
                <a:cxn ang="0">
                  <a:pos x="1" y="2"/>
                </a:cxn>
                <a:cxn ang="0">
                  <a:pos x="2" y="2"/>
                </a:cxn>
                <a:cxn ang="0">
                  <a:pos x="2" y="1"/>
                </a:cxn>
                <a:cxn ang="0">
                  <a:pos x="1" y="1"/>
                </a:cxn>
                <a:cxn ang="0">
                  <a:pos x="1" y="1"/>
                </a:cxn>
                <a:cxn ang="0">
                  <a:pos x="1" y="1"/>
                </a:cxn>
              </a:cxnLst>
              <a:rect l="0" t="0" r="r" b="b"/>
              <a:pathLst>
                <a:path w="2" h="2">
                  <a:moveTo>
                    <a:pt x="1" y="1"/>
                  </a:moveTo>
                  <a:cubicBezTo>
                    <a:pt x="0" y="1"/>
                    <a:pt x="0" y="2"/>
                    <a:pt x="1" y="2"/>
                  </a:cubicBezTo>
                  <a:cubicBezTo>
                    <a:pt x="1" y="2"/>
                    <a:pt x="2" y="2"/>
                    <a:pt x="2" y="2"/>
                  </a:cubicBezTo>
                  <a:cubicBezTo>
                    <a:pt x="2" y="2"/>
                    <a:pt x="2" y="1"/>
                    <a:pt x="2" y="1"/>
                  </a:cubicBezTo>
                  <a:cubicBezTo>
                    <a:pt x="2" y="0"/>
                    <a:pt x="1" y="0"/>
                    <a:pt x="1" y="1"/>
                  </a:cubicBezTo>
                  <a:close/>
                  <a:moveTo>
                    <a:pt x="1" y="1"/>
                  </a:moveTo>
                  <a:cubicBezTo>
                    <a:pt x="1" y="1"/>
                    <a:pt x="1" y="1"/>
                    <a:pt x="1" y="1"/>
                  </a:cubicBezTo>
                </a:path>
              </a:pathLst>
            </a:custGeom>
            <a:grpFill/>
            <a:ln w="9525">
              <a:noFill/>
              <a:round/>
            </a:ln>
          </p:spPr>
          <p:txBody>
            <a:bodyPr vert="horz" wrap="square" lIns="121920" tIns="60960" rIns="121920" bIns="60960" numCol="1" anchor="t" anchorCtr="0" compatLnSpc="1"/>
            <a:lstStyle/>
            <a:p>
              <a:endParaRPr lang="en-US" sz="2400"/>
            </a:p>
          </p:txBody>
        </p:sp>
        <p:sp>
          <p:nvSpPr>
            <p:cNvPr id="6191" name="Freeform 47"/>
            <p:cNvSpPr>
              <a:spLocks noEditPoints="1"/>
            </p:cNvSpPr>
            <p:nvPr/>
          </p:nvSpPr>
          <p:spPr bwMode="auto">
            <a:xfrm>
              <a:off x="2496" y="2489"/>
              <a:ext cx="9" cy="9"/>
            </a:xfrm>
            <a:custGeom>
              <a:avLst/>
              <a:gdLst/>
              <a:ahLst/>
              <a:cxnLst>
                <a:cxn ang="0">
                  <a:pos x="2" y="1"/>
                </a:cxn>
                <a:cxn ang="0">
                  <a:pos x="1" y="2"/>
                </a:cxn>
                <a:cxn ang="0">
                  <a:pos x="0" y="1"/>
                </a:cxn>
                <a:cxn ang="0">
                  <a:pos x="1" y="0"/>
                </a:cxn>
                <a:cxn ang="0">
                  <a:pos x="2" y="1"/>
                </a:cxn>
                <a:cxn ang="0">
                  <a:pos x="2" y="1"/>
                </a:cxn>
                <a:cxn ang="0">
                  <a:pos x="2" y="1"/>
                </a:cxn>
              </a:cxnLst>
              <a:rect l="0" t="0" r="r" b="b"/>
              <a:pathLst>
                <a:path w="2" h="2">
                  <a:moveTo>
                    <a:pt x="2" y="1"/>
                  </a:moveTo>
                  <a:cubicBezTo>
                    <a:pt x="2" y="1"/>
                    <a:pt x="2" y="2"/>
                    <a:pt x="1" y="2"/>
                  </a:cubicBezTo>
                  <a:cubicBezTo>
                    <a:pt x="1" y="2"/>
                    <a:pt x="0" y="1"/>
                    <a:pt x="0" y="1"/>
                  </a:cubicBezTo>
                  <a:cubicBezTo>
                    <a:pt x="0" y="0"/>
                    <a:pt x="1" y="0"/>
                    <a:pt x="1" y="0"/>
                  </a:cubicBezTo>
                  <a:cubicBezTo>
                    <a:pt x="2" y="0"/>
                    <a:pt x="2" y="0"/>
                    <a:pt x="2" y="1"/>
                  </a:cubicBezTo>
                  <a:close/>
                  <a:moveTo>
                    <a:pt x="2" y="1"/>
                  </a:moveTo>
                  <a:cubicBezTo>
                    <a:pt x="2" y="1"/>
                    <a:pt x="2" y="1"/>
                    <a:pt x="2" y="1"/>
                  </a:cubicBezTo>
                </a:path>
              </a:pathLst>
            </a:custGeom>
            <a:grpFill/>
            <a:ln w="9525">
              <a:noFill/>
              <a:round/>
            </a:ln>
          </p:spPr>
          <p:txBody>
            <a:bodyPr vert="horz" wrap="square" lIns="121920" tIns="60960" rIns="121920" bIns="60960" numCol="1" anchor="t" anchorCtr="0" compatLnSpc="1"/>
            <a:lstStyle/>
            <a:p>
              <a:endParaRPr lang="en-US" sz="2400"/>
            </a:p>
          </p:txBody>
        </p:sp>
        <p:sp>
          <p:nvSpPr>
            <p:cNvPr id="6192" name="Freeform 48"/>
            <p:cNvSpPr>
              <a:spLocks noEditPoints="1"/>
            </p:cNvSpPr>
            <p:nvPr/>
          </p:nvSpPr>
          <p:spPr bwMode="auto">
            <a:xfrm>
              <a:off x="2396" y="2489"/>
              <a:ext cx="10" cy="9"/>
            </a:xfrm>
            <a:custGeom>
              <a:avLst/>
              <a:gdLst/>
              <a:ahLst/>
              <a:cxnLst>
                <a:cxn ang="0">
                  <a:pos x="2" y="1"/>
                </a:cxn>
                <a:cxn ang="0">
                  <a:pos x="1" y="2"/>
                </a:cxn>
                <a:cxn ang="0">
                  <a:pos x="0" y="1"/>
                </a:cxn>
                <a:cxn ang="0">
                  <a:pos x="1" y="0"/>
                </a:cxn>
                <a:cxn ang="0">
                  <a:pos x="2" y="1"/>
                </a:cxn>
                <a:cxn ang="0">
                  <a:pos x="2" y="1"/>
                </a:cxn>
                <a:cxn ang="0">
                  <a:pos x="2" y="1"/>
                </a:cxn>
              </a:cxnLst>
              <a:rect l="0" t="0" r="r" b="b"/>
              <a:pathLst>
                <a:path w="2" h="2">
                  <a:moveTo>
                    <a:pt x="2" y="1"/>
                  </a:moveTo>
                  <a:cubicBezTo>
                    <a:pt x="2" y="1"/>
                    <a:pt x="2" y="2"/>
                    <a:pt x="1" y="2"/>
                  </a:cubicBezTo>
                  <a:cubicBezTo>
                    <a:pt x="1" y="2"/>
                    <a:pt x="0" y="1"/>
                    <a:pt x="0" y="1"/>
                  </a:cubicBezTo>
                  <a:cubicBezTo>
                    <a:pt x="0" y="0"/>
                    <a:pt x="1" y="0"/>
                    <a:pt x="1" y="0"/>
                  </a:cubicBezTo>
                  <a:cubicBezTo>
                    <a:pt x="2" y="0"/>
                    <a:pt x="2" y="0"/>
                    <a:pt x="2" y="1"/>
                  </a:cubicBezTo>
                  <a:close/>
                  <a:moveTo>
                    <a:pt x="2" y="1"/>
                  </a:moveTo>
                  <a:cubicBezTo>
                    <a:pt x="2" y="1"/>
                    <a:pt x="2" y="1"/>
                    <a:pt x="2" y="1"/>
                  </a:cubicBezTo>
                </a:path>
              </a:pathLst>
            </a:custGeom>
            <a:grpFill/>
            <a:ln w="9525">
              <a:noFill/>
              <a:round/>
            </a:ln>
          </p:spPr>
          <p:txBody>
            <a:bodyPr vert="horz" wrap="square" lIns="121920" tIns="60960" rIns="121920" bIns="60960" numCol="1" anchor="t" anchorCtr="0" compatLnSpc="1"/>
            <a:lstStyle/>
            <a:p>
              <a:endParaRPr lang="en-US" sz="2400"/>
            </a:p>
          </p:txBody>
        </p:sp>
        <p:sp>
          <p:nvSpPr>
            <p:cNvPr id="6193" name="Freeform 49"/>
            <p:cNvSpPr>
              <a:spLocks noEditPoints="1"/>
            </p:cNvSpPr>
            <p:nvPr/>
          </p:nvSpPr>
          <p:spPr bwMode="auto">
            <a:xfrm>
              <a:off x="2482" y="2522"/>
              <a:ext cx="9" cy="10"/>
            </a:xfrm>
            <a:custGeom>
              <a:avLst/>
              <a:gdLst/>
              <a:ahLst/>
              <a:cxnLst>
                <a:cxn ang="0">
                  <a:pos x="0" y="1"/>
                </a:cxn>
                <a:cxn ang="0">
                  <a:pos x="0" y="2"/>
                </a:cxn>
                <a:cxn ang="0">
                  <a:pos x="2" y="2"/>
                </a:cxn>
                <a:cxn ang="0">
                  <a:pos x="2" y="1"/>
                </a:cxn>
                <a:cxn ang="0">
                  <a:pos x="0" y="1"/>
                </a:cxn>
                <a:cxn ang="0">
                  <a:pos x="0" y="1"/>
                </a:cxn>
                <a:cxn ang="0">
                  <a:pos x="0" y="1"/>
                </a:cxn>
              </a:cxnLst>
              <a:rect l="0" t="0" r="r" b="b"/>
              <a:pathLst>
                <a:path w="2" h="2">
                  <a:moveTo>
                    <a:pt x="0" y="1"/>
                  </a:moveTo>
                  <a:cubicBezTo>
                    <a:pt x="0" y="1"/>
                    <a:pt x="0" y="2"/>
                    <a:pt x="0" y="2"/>
                  </a:cubicBezTo>
                  <a:cubicBezTo>
                    <a:pt x="1" y="2"/>
                    <a:pt x="1" y="2"/>
                    <a:pt x="2" y="2"/>
                  </a:cubicBezTo>
                  <a:cubicBezTo>
                    <a:pt x="2" y="2"/>
                    <a:pt x="2" y="1"/>
                    <a:pt x="2" y="1"/>
                  </a:cubicBezTo>
                  <a:cubicBezTo>
                    <a:pt x="1" y="0"/>
                    <a:pt x="1" y="0"/>
                    <a:pt x="0" y="1"/>
                  </a:cubicBezTo>
                  <a:close/>
                  <a:moveTo>
                    <a:pt x="0" y="1"/>
                  </a:moveTo>
                  <a:cubicBezTo>
                    <a:pt x="0" y="1"/>
                    <a:pt x="0" y="1"/>
                    <a:pt x="0" y="1"/>
                  </a:cubicBezTo>
                </a:path>
              </a:pathLst>
            </a:custGeom>
            <a:grpFill/>
            <a:ln w="9525">
              <a:noFill/>
              <a:round/>
            </a:ln>
          </p:spPr>
          <p:txBody>
            <a:bodyPr vert="horz" wrap="square" lIns="121920" tIns="60960" rIns="121920" bIns="60960" numCol="1" anchor="t" anchorCtr="0" compatLnSpc="1"/>
            <a:lstStyle/>
            <a:p>
              <a:endParaRPr lang="en-US" sz="2400"/>
            </a:p>
          </p:txBody>
        </p:sp>
        <p:sp>
          <p:nvSpPr>
            <p:cNvPr id="6194" name="Freeform 50"/>
            <p:cNvSpPr>
              <a:spLocks noEditPoints="1"/>
            </p:cNvSpPr>
            <p:nvPr/>
          </p:nvSpPr>
          <p:spPr bwMode="auto">
            <a:xfrm>
              <a:off x="2410" y="2451"/>
              <a:ext cx="10" cy="14"/>
            </a:xfrm>
            <a:custGeom>
              <a:avLst/>
              <a:gdLst/>
              <a:ahLst/>
              <a:cxnLst>
                <a:cxn ang="0">
                  <a:pos x="2" y="2"/>
                </a:cxn>
                <a:cxn ang="0">
                  <a:pos x="1" y="3"/>
                </a:cxn>
                <a:cxn ang="0">
                  <a:pos x="0" y="2"/>
                </a:cxn>
                <a:cxn ang="0">
                  <a:pos x="1" y="0"/>
                </a:cxn>
                <a:cxn ang="0">
                  <a:pos x="2" y="2"/>
                </a:cxn>
                <a:cxn ang="0">
                  <a:pos x="2" y="2"/>
                </a:cxn>
                <a:cxn ang="0">
                  <a:pos x="2" y="2"/>
                </a:cxn>
              </a:cxnLst>
              <a:rect l="0" t="0" r="r" b="b"/>
              <a:pathLst>
                <a:path w="2" h="3">
                  <a:moveTo>
                    <a:pt x="2" y="2"/>
                  </a:moveTo>
                  <a:cubicBezTo>
                    <a:pt x="2" y="2"/>
                    <a:pt x="2" y="3"/>
                    <a:pt x="1" y="3"/>
                  </a:cubicBezTo>
                  <a:cubicBezTo>
                    <a:pt x="1" y="3"/>
                    <a:pt x="0" y="2"/>
                    <a:pt x="0" y="2"/>
                  </a:cubicBezTo>
                  <a:cubicBezTo>
                    <a:pt x="0" y="1"/>
                    <a:pt x="1" y="0"/>
                    <a:pt x="1" y="0"/>
                  </a:cubicBezTo>
                  <a:cubicBezTo>
                    <a:pt x="2" y="0"/>
                    <a:pt x="2" y="1"/>
                    <a:pt x="2" y="2"/>
                  </a:cubicBezTo>
                  <a:close/>
                  <a:moveTo>
                    <a:pt x="2" y="2"/>
                  </a:moveTo>
                  <a:cubicBezTo>
                    <a:pt x="2" y="2"/>
                    <a:pt x="2" y="2"/>
                    <a:pt x="2" y="2"/>
                  </a:cubicBezTo>
                </a:path>
              </a:pathLst>
            </a:custGeom>
            <a:grpFill/>
            <a:ln w="9525">
              <a:noFill/>
              <a:round/>
            </a:ln>
          </p:spPr>
          <p:txBody>
            <a:bodyPr vert="horz" wrap="square" lIns="121920" tIns="60960" rIns="121920" bIns="60960" numCol="1" anchor="t" anchorCtr="0" compatLnSpc="1"/>
            <a:lstStyle/>
            <a:p>
              <a:endParaRPr lang="en-US" sz="2400"/>
            </a:p>
          </p:txBody>
        </p:sp>
        <p:sp>
          <p:nvSpPr>
            <p:cNvPr id="6195" name="Freeform 51"/>
            <p:cNvSpPr>
              <a:spLocks noEditPoints="1"/>
            </p:cNvSpPr>
            <p:nvPr/>
          </p:nvSpPr>
          <p:spPr bwMode="auto">
            <a:xfrm>
              <a:off x="2439" y="2455"/>
              <a:ext cx="28" cy="53"/>
            </a:xfrm>
            <a:custGeom>
              <a:avLst/>
              <a:gdLst/>
              <a:ahLst/>
              <a:cxnLst>
                <a:cxn ang="0">
                  <a:pos x="4" y="5"/>
                </a:cxn>
                <a:cxn ang="0">
                  <a:pos x="4" y="2"/>
                </a:cxn>
                <a:cxn ang="0">
                  <a:pos x="3" y="0"/>
                </a:cxn>
                <a:cxn ang="0">
                  <a:pos x="2" y="2"/>
                </a:cxn>
                <a:cxn ang="0">
                  <a:pos x="2" y="5"/>
                </a:cxn>
                <a:cxn ang="0">
                  <a:pos x="0" y="8"/>
                </a:cxn>
                <a:cxn ang="0">
                  <a:pos x="3" y="11"/>
                </a:cxn>
                <a:cxn ang="0">
                  <a:pos x="6" y="8"/>
                </a:cxn>
                <a:cxn ang="0">
                  <a:pos x="4" y="5"/>
                </a:cxn>
                <a:cxn ang="0">
                  <a:pos x="4" y="5"/>
                </a:cxn>
                <a:cxn ang="0">
                  <a:pos x="4" y="5"/>
                </a:cxn>
              </a:cxnLst>
              <a:rect l="0" t="0" r="r" b="b"/>
              <a:pathLst>
                <a:path w="6" h="11">
                  <a:moveTo>
                    <a:pt x="4" y="5"/>
                  </a:moveTo>
                  <a:cubicBezTo>
                    <a:pt x="4" y="2"/>
                    <a:pt x="4" y="2"/>
                    <a:pt x="4" y="2"/>
                  </a:cubicBezTo>
                  <a:cubicBezTo>
                    <a:pt x="4" y="1"/>
                    <a:pt x="4" y="0"/>
                    <a:pt x="3" y="0"/>
                  </a:cubicBezTo>
                  <a:cubicBezTo>
                    <a:pt x="2" y="0"/>
                    <a:pt x="2" y="1"/>
                    <a:pt x="2" y="2"/>
                  </a:cubicBezTo>
                  <a:cubicBezTo>
                    <a:pt x="2" y="5"/>
                    <a:pt x="2" y="5"/>
                    <a:pt x="2" y="5"/>
                  </a:cubicBezTo>
                  <a:cubicBezTo>
                    <a:pt x="0" y="6"/>
                    <a:pt x="0" y="7"/>
                    <a:pt x="0" y="8"/>
                  </a:cubicBezTo>
                  <a:cubicBezTo>
                    <a:pt x="0" y="10"/>
                    <a:pt x="1" y="11"/>
                    <a:pt x="3" y="11"/>
                  </a:cubicBezTo>
                  <a:cubicBezTo>
                    <a:pt x="4" y="11"/>
                    <a:pt x="6" y="10"/>
                    <a:pt x="6" y="8"/>
                  </a:cubicBezTo>
                  <a:cubicBezTo>
                    <a:pt x="6" y="7"/>
                    <a:pt x="5" y="6"/>
                    <a:pt x="4" y="5"/>
                  </a:cubicBezTo>
                  <a:close/>
                  <a:moveTo>
                    <a:pt x="4" y="5"/>
                  </a:moveTo>
                  <a:cubicBezTo>
                    <a:pt x="4" y="5"/>
                    <a:pt x="4" y="5"/>
                    <a:pt x="4" y="5"/>
                  </a:cubicBezTo>
                </a:path>
              </a:pathLst>
            </a:custGeom>
            <a:grpFill/>
            <a:ln w="9525">
              <a:noFill/>
              <a:round/>
            </a:ln>
          </p:spPr>
          <p:txBody>
            <a:bodyPr vert="horz" wrap="square" lIns="121920" tIns="60960" rIns="121920" bIns="60960" numCol="1" anchor="t" anchorCtr="0" compatLnSpc="1"/>
            <a:lstStyle/>
            <a:p>
              <a:endParaRPr lang="en-US" sz="2400"/>
            </a:p>
          </p:txBody>
        </p:sp>
        <p:sp>
          <p:nvSpPr>
            <p:cNvPr id="6196" name="Freeform 52"/>
            <p:cNvSpPr>
              <a:spLocks noEditPoints="1"/>
            </p:cNvSpPr>
            <p:nvPr/>
          </p:nvSpPr>
          <p:spPr bwMode="auto">
            <a:xfrm>
              <a:off x="2448" y="2436"/>
              <a:ext cx="10" cy="10"/>
            </a:xfrm>
            <a:custGeom>
              <a:avLst/>
              <a:gdLst/>
              <a:ahLst/>
              <a:cxnLst>
                <a:cxn ang="0">
                  <a:pos x="2" y="1"/>
                </a:cxn>
                <a:cxn ang="0">
                  <a:pos x="1" y="2"/>
                </a:cxn>
                <a:cxn ang="0">
                  <a:pos x="0" y="1"/>
                </a:cxn>
                <a:cxn ang="0">
                  <a:pos x="1" y="0"/>
                </a:cxn>
                <a:cxn ang="0">
                  <a:pos x="2" y="1"/>
                </a:cxn>
                <a:cxn ang="0">
                  <a:pos x="2" y="1"/>
                </a:cxn>
                <a:cxn ang="0">
                  <a:pos x="2" y="1"/>
                </a:cxn>
              </a:cxnLst>
              <a:rect l="0" t="0" r="r" b="b"/>
              <a:pathLst>
                <a:path w="2" h="2">
                  <a:moveTo>
                    <a:pt x="2" y="1"/>
                  </a:moveTo>
                  <a:cubicBezTo>
                    <a:pt x="2" y="2"/>
                    <a:pt x="1" y="2"/>
                    <a:pt x="1" y="2"/>
                  </a:cubicBezTo>
                  <a:cubicBezTo>
                    <a:pt x="0" y="2"/>
                    <a:pt x="0" y="2"/>
                    <a:pt x="0" y="1"/>
                  </a:cubicBezTo>
                  <a:cubicBezTo>
                    <a:pt x="0" y="1"/>
                    <a:pt x="0" y="0"/>
                    <a:pt x="1" y="0"/>
                  </a:cubicBezTo>
                  <a:cubicBezTo>
                    <a:pt x="1" y="0"/>
                    <a:pt x="2" y="1"/>
                    <a:pt x="2" y="1"/>
                  </a:cubicBezTo>
                  <a:close/>
                  <a:moveTo>
                    <a:pt x="2" y="1"/>
                  </a:moveTo>
                  <a:cubicBezTo>
                    <a:pt x="2" y="1"/>
                    <a:pt x="2" y="1"/>
                    <a:pt x="2" y="1"/>
                  </a:cubicBezTo>
                </a:path>
              </a:pathLst>
            </a:custGeom>
            <a:grpFill/>
            <a:ln w="9525">
              <a:noFill/>
              <a:round/>
            </a:ln>
          </p:spPr>
          <p:txBody>
            <a:bodyPr vert="horz" wrap="square" lIns="121920" tIns="60960" rIns="121920" bIns="60960" numCol="1" anchor="t" anchorCtr="0" compatLnSpc="1"/>
            <a:lstStyle/>
            <a:p>
              <a:endParaRPr lang="en-US" sz="2400"/>
            </a:p>
          </p:txBody>
        </p:sp>
        <p:sp>
          <p:nvSpPr>
            <p:cNvPr id="6197" name="Freeform 53"/>
            <p:cNvSpPr>
              <a:spLocks noEditPoints="1"/>
            </p:cNvSpPr>
            <p:nvPr/>
          </p:nvSpPr>
          <p:spPr bwMode="auto">
            <a:xfrm>
              <a:off x="2448" y="2536"/>
              <a:ext cx="10" cy="10"/>
            </a:xfrm>
            <a:custGeom>
              <a:avLst/>
              <a:gdLst/>
              <a:ahLst/>
              <a:cxnLst>
                <a:cxn ang="0">
                  <a:pos x="2" y="1"/>
                </a:cxn>
                <a:cxn ang="0">
                  <a:pos x="1" y="2"/>
                </a:cxn>
                <a:cxn ang="0">
                  <a:pos x="0" y="1"/>
                </a:cxn>
                <a:cxn ang="0">
                  <a:pos x="1" y="0"/>
                </a:cxn>
                <a:cxn ang="0">
                  <a:pos x="2" y="1"/>
                </a:cxn>
                <a:cxn ang="0">
                  <a:pos x="2" y="1"/>
                </a:cxn>
                <a:cxn ang="0">
                  <a:pos x="2" y="1"/>
                </a:cxn>
              </a:cxnLst>
              <a:rect l="0" t="0" r="r" b="b"/>
              <a:pathLst>
                <a:path w="2" h="2">
                  <a:moveTo>
                    <a:pt x="2" y="1"/>
                  </a:moveTo>
                  <a:cubicBezTo>
                    <a:pt x="2" y="2"/>
                    <a:pt x="1" y="2"/>
                    <a:pt x="1" y="2"/>
                  </a:cubicBezTo>
                  <a:cubicBezTo>
                    <a:pt x="0" y="2"/>
                    <a:pt x="0" y="2"/>
                    <a:pt x="0" y="1"/>
                  </a:cubicBezTo>
                  <a:cubicBezTo>
                    <a:pt x="0" y="1"/>
                    <a:pt x="0" y="0"/>
                    <a:pt x="1" y="0"/>
                  </a:cubicBezTo>
                  <a:cubicBezTo>
                    <a:pt x="1" y="0"/>
                    <a:pt x="2" y="1"/>
                    <a:pt x="2" y="1"/>
                  </a:cubicBezTo>
                  <a:close/>
                  <a:moveTo>
                    <a:pt x="2" y="1"/>
                  </a:moveTo>
                  <a:cubicBezTo>
                    <a:pt x="2" y="1"/>
                    <a:pt x="2" y="1"/>
                    <a:pt x="2" y="1"/>
                  </a:cubicBezTo>
                </a:path>
              </a:pathLst>
            </a:custGeom>
            <a:grpFill/>
            <a:ln w="9525">
              <a:noFill/>
              <a:round/>
            </a:ln>
          </p:spPr>
          <p:txBody>
            <a:bodyPr vert="horz" wrap="square" lIns="121920" tIns="60960" rIns="121920" bIns="60960" numCol="1" anchor="t" anchorCtr="0" compatLnSpc="1"/>
            <a:lstStyle/>
            <a:p>
              <a:endParaRPr lang="en-US" sz="2400"/>
            </a:p>
          </p:txBody>
        </p:sp>
      </p:grpSp>
      <p:grpSp>
        <p:nvGrpSpPr>
          <p:cNvPr id="108" name="Group 107"/>
          <p:cNvGrpSpPr/>
          <p:nvPr/>
        </p:nvGrpSpPr>
        <p:grpSpPr>
          <a:xfrm>
            <a:off x="8261882" y="4956624"/>
            <a:ext cx="894833" cy="899584"/>
            <a:chOff x="7839075" y="1611313"/>
            <a:chExt cx="896938" cy="901700"/>
          </a:xfrm>
          <a:solidFill>
            <a:schemeClr val="accent6"/>
          </a:solidFill>
        </p:grpSpPr>
        <p:sp>
          <p:nvSpPr>
            <p:cNvPr id="109" name="Freeform 73"/>
            <p:cNvSpPr>
              <a:spLocks noEditPoints="1"/>
            </p:cNvSpPr>
            <p:nvPr/>
          </p:nvSpPr>
          <p:spPr bwMode="auto">
            <a:xfrm>
              <a:off x="7839075" y="1611313"/>
              <a:ext cx="896938" cy="901700"/>
            </a:xfrm>
            <a:custGeom>
              <a:avLst/>
              <a:gdLst/>
              <a:ahLst/>
              <a:cxnLst>
                <a:cxn ang="0">
                  <a:pos x="289" y="212"/>
                </a:cxn>
                <a:cxn ang="0">
                  <a:pos x="105" y="28"/>
                </a:cxn>
                <a:cxn ang="0">
                  <a:pos x="111" y="22"/>
                </a:cxn>
                <a:cxn ang="0">
                  <a:pos x="89" y="0"/>
                </a:cxn>
                <a:cxn ang="0">
                  <a:pos x="0" y="89"/>
                </a:cxn>
                <a:cxn ang="0">
                  <a:pos x="22" y="111"/>
                </a:cxn>
                <a:cxn ang="0">
                  <a:pos x="28" y="105"/>
                </a:cxn>
                <a:cxn ang="0">
                  <a:pos x="212" y="290"/>
                </a:cxn>
                <a:cxn ang="0">
                  <a:pos x="289" y="290"/>
                </a:cxn>
                <a:cxn ang="0">
                  <a:pos x="289" y="212"/>
                </a:cxn>
                <a:cxn ang="0">
                  <a:pos x="273" y="273"/>
                </a:cxn>
                <a:cxn ang="0">
                  <a:pos x="226" y="273"/>
                </a:cxn>
                <a:cxn ang="0">
                  <a:pos x="52" y="99"/>
                </a:cxn>
                <a:cxn ang="0">
                  <a:pos x="99" y="52"/>
                </a:cxn>
                <a:cxn ang="0">
                  <a:pos x="273" y="226"/>
                </a:cxn>
                <a:cxn ang="0">
                  <a:pos x="273" y="273"/>
                </a:cxn>
                <a:cxn ang="0">
                  <a:pos x="273" y="273"/>
                </a:cxn>
                <a:cxn ang="0">
                  <a:pos x="273" y="273"/>
                </a:cxn>
              </a:cxnLst>
              <a:rect l="0" t="0" r="r" b="b"/>
              <a:pathLst>
                <a:path w="310" h="311">
                  <a:moveTo>
                    <a:pt x="289" y="212"/>
                  </a:moveTo>
                  <a:cubicBezTo>
                    <a:pt x="105" y="28"/>
                    <a:pt x="105" y="28"/>
                    <a:pt x="105" y="28"/>
                  </a:cubicBezTo>
                  <a:cubicBezTo>
                    <a:pt x="111" y="22"/>
                    <a:pt x="111" y="22"/>
                    <a:pt x="111" y="22"/>
                  </a:cubicBezTo>
                  <a:cubicBezTo>
                    <a:pt x="89" y="0"/>
                    <a:pt x="89" y="0"/>
                    <a:pt x="89" y="0"/>
                  </a:cubicBezTo>
                  <a:cubicBezTo>
                    <a:pt x="0" y="89"/>
                    <a:pt x="0" y="89"/>
                    <a:pt x="0" y="89"/>
                  </a:cubicBezTo>
                  <a:cubicBezTo>
                    <a:pt x="22" y="111"/>
                    <a:pt x="22" y="111"/>
                    <a:pt x="22" y="111"/>
                  </a:cubicBezTo>
                  <a:cubicBezTo>
                    <a:pt x="28" y="105"/>
                    <a:pt x="28" y="105"/>
                    <a:pt x="28" y="105"/>
                  </a:cubicBezTo>
                  <a:cubicBezTo>
                    <a:pt x="212" y="290"/>
                    <a:pt x="212" y="290"/>
                    <a:pt x="212" y="290"/>
                  </a:cubicBezTo>
                  <a:cubicBezTo>
                    <a:pt x="233" y="311"/>
                    <a:pt x="268" y="311"/>
                    <a:pt x="289" y="290"/>
                  </a:cubicBezTo>
                  <a:cubicBezTo>
                    <a:pt x="310" y="268"/>
                    <a:pt x="310" y="234"/>
                    <a:pt x="289" y="212"/>
                  </a:cubicBezTo>
                  <a:close/>
                  <a:moveTo>
                    <a:pt x="273" y="273"/>
                  </a:moveTo>
                  <a:cubicBezTo>
                    <a:pt x="260" y="286"/>
                    <a:pt x="239" y="286"/>
                    <a:pt x="226" y="273"/>
                  </a:cubicBezTo>
                  <a:cubicBezTo>
                    <a:pt x="52" y="99"/>
                    <a:pt x="52" y="99"/>
                    <a:pt x="52" y="99"/>
                  </a:cubicBezTo>
                  <a:cubicBezTo>
                    <a:pt x="99" y="52"/>
                    <a:pt x="99" y="52"/>
                    <a:pt x="99" y="52"/>
                  </a:cubicBezTo>
                  <a:cubicBezTo>
                    <a:pt x="273" y="226"/>
                    <a:pt x="273" y="226"/>
                    <a:pt x="273" y="226"/>
                  </a:cubicBezTo>
                  <a:cubicBezTo>
                    <a:pt x="286" y="239"/>
                    <a:pt x="286" y="260"/>
                    <a:pt x="273" y="273"/>
                  </a:cubicBezTo>
                  <a:close/>
                  <a:moveTo>
                    <a:pt x="273" y="273"/>
                  </a:moveTo>
                  <a:cubicBezTo>
                    <a:pt x="273" y="273"/>
                    <a:pt x="273" y="273"/>
                    <a:pt x="273" y="273"/>
                  </a:cubicBezTo>
                </a:path>
              </a:pathLst>
            </a:custGeom>
            <a:grpFill/>
            <a:ln w="9525">
              <a:noFill/>
              <a:round/>
            </a:ln>
          </p:spPr>
          <p:txBody>
            <a:bodyPr vert="horz" wrap="square" lIns="121920" tIns="60960" rIns="121920" bIns="60960" numCol="1" anchor="t" anchorCtr="0" compatLnSpc="1"/>
            <a:lstStyle/>
            <a:p>
              <a:endParaRPr lang="en-US" sz="2400"/>
            </a:p>
          </p:txBody>
        </p:sp>
        <p:sp>
          <p:nvSpPr>
            <p:cNvPr id="110" name="Freeform 74"/>
            <p:cNvSpPr>
              <a:spLocks noEditPoints="1"/>
            </p:cNvSpPr>
            <p:nvPr/>
          </p:nvSpPr>
          <p:spPr bwMode="auto">
            <a:xfrm>
              <a:off x="8175625" y="1993900"/>
              <a:ext cx="447675" cy="403225"/>
            </a:xfrm>
            <a:custGeom>
              <a:avLst/>
              <a:gdLst/>
              <a:ahLst/>
              <a:cxnLst>
                <a:cxn ang="0">
                  <a:pos x="56" y="13"/>
                </a:cxn>
                <a:cxn ang="0">
                  <a:pos x="31" y="9"/>
                </a:cxn>
                <a:cxn ang="0">
                  <a:pos x="0" y="12"/>
                </a:cxn>
                <a:cxn ang="0">
                  <a:pos x="120" y="131"/>
                </a:cxn>
                <a:cxn ang="0">
                  <a:pos x="147" y="131"/>
                </a:cxn>
                <a:cxn ang="0">
                  <a:pos x="147" y="104"/>
                </a:cxn>
                <a:cxn ang="0">
                  <a:pos x="56" y="13"/>
                </a:cxn>
                <a:cxn ang="0">
                  <a:pos x="56" y="13"/>
                </a:cxn>
                <a:cxn ang="0">
                  <a:pos x="56" y="13"/>
                </a:cxn>
              </a:cxnLst>
              <a:rect l="0" t="0" r="r" b="b"/>
              <a:pathLst>
                <a:path w="155" h="139">
                  <a:moveTo>
                    <a:pt x="56" y="13"/>
                  </a:moveTo>
                  <a:cubicBezTo>
                    <a:pt x="56" y="13"/>
                    <a:pt x="42" y="0"/>
                    <a:pt x="31" y="9"/>
                  </a:cubicBezTo>
                  <a:cubicBezTo>
                    <a:pt x="19" y="18"/>
                    <a:pt x="0" y="12"/>
                    <a:pt x="0" y="12"/>
                  </a:cubicBezTo>
                  <a:cubicBezTo>
                    <a:pt x="120" y="131"/>
                    <a:pt x="120" y="131"/>
                    <a:pt x="120" y="131"/>
                  </a:cubicBezTo>
                  <a:cubicBezTo>
                    <a:pt x="127" y="139"/>
                    <a:pt x="139" y="139"/>
                    <a:pt x="147" y="131"/>
                  </a:cubicBezTo>
                  <a:cubicBezTo>
                    <a:pt x="155" y="124"/>
                    <a:pt x="155" y="111"/>
                    <a:pt x="147" y="104"/>
                  </a:cubicBezTo>
                  <a:lnTo>
                    <a:pt x="56" y="13"/>
                  </a:lnTo>
                  <a:close/>
                  <a:moveTo>
                    <a:pt x="56" y="13"/>
                  </a:moveTo>
                  <a:cubicBezTo>
                    <a:pt x="56" y="13"/>
                    <a:pt x="56" y="13"/>
                    <a:pt x="56" y="13"/>
                  </a:cubicBezTo>
                </a:path>
              </a:pathLst>
            </a:custGeom>
            <a:grpFill/>
            <a:ln w="9525">
              <a:noFill/>
              <a:round/>
            </a:ln>
          </p:spPr>
          <p:txBody>
            <a:bodyPr vert="horz" wrap="square" lIns="121920" tIns="60960" rIns="121920" bIns="60960" numCol="1" anchor="t" anchorCtr="0" compatLnSpc="1"/>
            <a:lstStyle/>
            <a:p>
              <a:endParaRPr lang="en-US" sz="2400"/>
            </a:p>
          </p:txBody>
        </p:sp>
      </p:grpSp>
      <p:sp>
        <p:nvSpPr>
          <p:cNvPr id="67" name="矩形 66"/>
          <p:cNvSpPr/>
          <p:nvPr/>
        </p:nvSpPr>
        <p:spPr>
          <a:xfrm>
            <a:off x="1974191" y="1885773"/>
            <a:ext cx="2230652" cy="1015663"/>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68" name="矩形 67"/>
          <p:cNvSpPr/>
          <p:nvPr/>
        </p:nvSpPr>
        <p:spPr>
          <a:xfrm>
            <a:off x="5635548" y="1925211"/>
            <a:ext cx="2230652" cy="1015663"/>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69" name="矩形 68"/>
          <p:cNvSpPr/>
          <p:nvPr/>
        </p:nvSpPr>
        <p:spPr>
          <a:xfrm>
            <a:off x="9296116" y="1925211"/>
            <a:ext cx="2230652" cy="1015663"/>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70" name="矩形 69"/>
          <p:cNvSpPr/>
          <p:nvPr/>
        </p:nvSpPr>
        <p:spPr>
          <a:xfrm>
            <a:off x="1940211" y="4221496"/>
            <a:ext cx="2230652" cy="1015663"/>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71" name="矩形 70"/>
          <p:cNvSpPr/>
          <p:nvPr/>
        </p:nvSpPr>
        <p:spPr>
          <a:xfrm>
            <a:off x="5601904" y="4204355"/>
            <a:ext cx="2230652" cy="1015663"/>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72" name="矩形 71"/>
          <p:cNvSpPr/>
          <p:nvPr/>
        </p:nvSpPr>
        <p:spPr>
          <a:xfrm>
            <a:off x="9380026" y="4336573"/>
            <a:ext cx="2230652" cy="1015663"/>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双击输入替换内容双击输入替换内容双击输入替换内容双击输入替换内容</a:t>
            </a: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158"/>
                                        </p:tgtEl>
                                        <p:attrNameLst>
                                          <p:attrName>style.visibility</p:attrName>
                                        </p:attrNameLst>
                                      </p:cBhvr>
                                      <p:to>
                                        <p:strVal val="visible"/>
                                      </p:to>
                                    </p:set>
                                    <p:anim calcmode="lin" valueType="num">
                                      <p:cBhvr>
                                        <p:cTn id="12" dur="500" fill="hold"/>
                                        <p:tgtEl>
                                          <p:spTgt spid="6158"/>
                                        </p:tgtEl>
                                        <p:attrNameLst>
                                          <p:attrName>ppt_w</p:attrName>
                                        </p:attrNameLst>
                                      </p:cBhvr>
                                      <p:tavLst>
                                        <p:tav tm="0">
                                          <p:val>
                                            <p:fltVal val="0"/>
                                          </p:val>
                                        </p:tav>
                                        <p:tav tm="100000">
                                          <p:val>
                                            <p:strVal val="#ppt_w"/>
                                          </p:val>
                                        </p:tav>
                                      </p:tavLst>
                                    </p:anim>
                                    <p:anim calcmode="lin" valueType="num">
                                      <p:cBhvr>
                                        <p:cTn id="13" dur="500" fill="hold"/>
                                        <p:tgtEl>
                                          <p:spTgt spid="6158"/>
                                        </p:tgtEl>
                                        <p:attrNameLst>
                                          <p:attrName>ppt_h</p:attrName>
                                        </p:attrNameLst>
                                      </p:cBhvr>
                                      <p:tavLst>
                                        <p:tav tm="0">
                                          <p:val>
                                            <p:fltVal val="0"/>
                                          </p:val>
                                        </p:tav>
                                        <p:tav tm="100000">
                                          <p:val>
                                            <p:strVal val="#ppt_h"/>
                                          </p:val>
                                        </p:tav>
                                      </p:tavLst>
                                    </p:anim>
                                    <p:animEffect transition="in" filter="fade">
                                      <p:cBhvr>
                                        <p:cTn id="14" dur="500"/>
                                        <p:tgtEl>
                                          <p:spTgt spid="6158"/>
                                        </p:tgtEl>
                                      </p:cBhvr>
                                    </p:animEffect>
                                  </p:childTnLst>
                                </p:cTn>
                              </p:par>
                            </p:childTnLst>
                          </p:cTn>
                        </p:par>
                        <p:par>
                          <p:cTn id="15" fill="hold">
                            <p:stCondLst>
                              <p:cond delay="1000"/>
                            </p:stCondLst>
                            <p:childTnLst>
                              <p:par>
                                <p:cTn id="16" presetID="2" presetClass="entr" presetSubtype="4" accel="50000" decel="5000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6155"/>
                                        </p:tgtEl>
                                        <p:attrNameLst>
                                          <p:attrName>style.visibility</p:attrName>
                                        </p:attrNameLst>
                                      </p:cBhvr>
                                      <p:to>
                                        <p:strVal val="visible"/>
                                      </p:to>
                                    </p:set>
                                    <p:anim calcmode="lin" valueType="num">
                                      <p:cBhvr>
                                        <p:cTn id="23" dur="500" fill="hold"/>
                                        <p:tgtEl>
                                          <p:spTgt spid="6155"/>
                                        </p:tgtEl>
                                        <p:attrNameLst>
                                          <p:attrName>ppt_w</p:attrName>
                                        </p:attrNameLst>
                                      </p:cBhvr>
                                      <p:tavLst>
                                        <p:tav tm="0">
                                          <p:val>
                                            <p:fltVal val="0"/>
                                          </p:val>
                                        </p:tav>
                                        <p:tav tm="100000">
                                          <p:val>
                                            <p:strVal val="#ppt_w"/>
                                          </p:val>
                                        </p:tav>
                                      </p:tavLst>
                                    </p:anim>
                                    <p:anim calcmode="lin" valueType="num">
                                      <p:cBhvr>
                                        <p:cTn id="24" dur="500" fill="hold"/>
                                        <p:tgtEl>
                                          <p:spTgt spid="6155"/>
                                        </p:tgtEl>
                                        <p:attrNameLst>
                                          <p:attrName>ppt_h</p:attrName>
                                        </p:attrNameLst>
                                      </p:cBhvr>
                                      <p:tavLst>
                                        <p:tav tm="0">
                                          <p:val>
                                            <p:fltVal val="0"/>
                                          </p:val>
                                        </p:tav>
                                        <p:tav tm="100000">
                                          <p:val>
                                            <p:strVal val="#ppt_h"/>
                                          </p:val>
                                        </p:tav>
                                      </p:tavLst>
                                    </p:anim>
                                    <p:animEffect transition="in" filter="fade">
                                      <p:cBhvr>
                                        <p:cTn id="25" dur="500"/>
                                        <p:tgtEl>
                                          <p:spTgt spid="6155"/>
                                        </p:tgtEl>
                                      </p:cBhvr>
                                    </p:animEffect>
                                  </p:childTnLst>
                                </p:cTn>
                              </p:par>
                            </p:childTnLst>
                          </p:cTn>
                        </p:par>
                        <p:par>
                          <p:cTn id="26" fill="hold">
                            <p:stCondLst>
                              <p:cond delay="2000"/>
                            </p:stCondLst>
                            <p:childTnLst>
                              <p:par>
                                <p:cTn id="27" presetID="2" presetClass="entr" presetSubtype="4" accel="50000" decel="5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6163"/>
                                        </p:tgtEl>
                                        <p:attrNameLst>
                                          <p:attrName>style.visibility</p:attrName>
                                        </p:attrNameLst>
                                      </p:cBhvr>
                                      <p:to>
                                        <p:strVal val="visible"/>
                                      </p:to>
                                    </p:set>
                                    <p:anim calcmode="lin" valueType="num">
                                      <p:cBhvr>
                                        <p:cTn id="34" dur="500" fill="hold"/>
                                        <p:tgtEl>
                                          <p:spTgt spid="6163"/>
                                        </p:tgtEl>
                                        <p:attrNameLst>
                                          <p:attrName>ppt_w</p:attrName>
                                        </p:attrNameLst>
                                      </p:cBhvr>
                                      <p:tavLst>
                                        <p:tav tm="0">
                                          <p:val>
                                            <p:fltVal val="0"/>
                                          </p:val>
                                        </p:tav>
                                        <p:tav tm="100000">
                                          <p:val>
                                            <p:strVal val="#ppt_w"/>
                                          </p:val>
                                        </p:tav>
                                      </p:tavLst>
                                    </p:anim>
                                    <p:anim calcmode="lin" valueType="num">
                                      <p:cBhvr>
                                        <p:cTn id="35" dur="500" fill="hold"/>
                                        <p:tgtEl>
                                          <p:spTgt spid="6163"/>
                                        </p:tgtEl>
                                        <p:attrNameLst>
                                          <p:attrName>ppt_h</p:attrName>
                                        </p:attrNameLst>
                                      </p:cBhvr>
                                      <p:tavLst>
                                        <p:tav tm="0">
                                          <p:val>
                                            <p:fltVal val="0"/>
                                          </p:val>
                                        </p:tav>
                                        <p:tav tm="100000">
                                          <p:val>
                                            <p:strVal val="#ppt_h"/>
                                          </p:val>
                                        </p:tav>
                                      </p:tavLst>
                                    </p:anim>
                                    <p:animEffect transition="in" filter="fade">
                                      <p:cBhvr>
                                        <p:cTn id="36" dur="500"/>
                                        <p:tgtEl>
                                          <p:spTgt spid="6163"/>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6"/>
                                        </p:tgtEl>
                                        <p:attrNameLst>
                                          <p:attrName>style.visibility</p:attrName>
                                        </p:attrNameLst>
                                      </p:cBhvr>
                                      <p:to>
                                        <p:strVal val="visible"/>
                                      </p:to>
                                    </p:set>
                                    <p:anim calcmode="lin" valueType="num">
                                      <p:cBhvr additive="base">
                                        <p:cTn id="40" dur="500" fill="hold"/>
                                        <p:tgtEl>
                                          <p:spTgt spid="56"/>
                                        </p:tgtEl>
                                        <p:attrNameLst>
                                          <p:attrName>ppt_x</p:attrName>
                                        </p:attrNameLst>
                                      </p:cBhvr>
                                      <p:tavLst>
                                        <p:tav tm="0">
                                          <p:val>
                                            <p:strVal val="#ppt_x"/>
                                          </p:val>
                                        </p:tav>
                                        <p:tav tm="100000">
                                          <p:val>
                                            <p:strVal val="#ppt_x"/>
                                          </p:val>
                                        </p:tav>
                                      </p:tavLst>
                                    </p:anim>
                                    <p:anim calcmode="lin" valueType="num">
                                      <p:cBhvr additive="base">
                                        <p:cTn id="41" dur="500" fill="hold"/>
                                        <p:tgtEl>
                                          <p:spTgt spid="56"/>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6180"/>
                                        </p:tgtEl>
                                        <p:attrNameLst>
                                          <p:attrName>style.visibility</p:attrName>
                                        </p:attrNameLst>
                                      </p:cBhvr>
                                      <p:to>
                                        <p:strVal val="visible"/>
                                      </p:to>
                                    </p:set>
                                    <p:anim calcmode="lin" valueType="num">
                                      <p:cBhvr>
                                        <p:cTn id="45" dur="500" fill="hold"/>
                                        <p:tgtEl>
                                          <p:spTgt spid="6180"/>
                                        </p:tgtEl>
                                        <p:attrNameLst>
                                          <p:attrName>ppt_w</p:attrName>
                                        </p:attrNameLst>
                                      </p:cBhvr>
                                      <p:tavLst>
                                        <p:tav tm="0">
                                          <p:val>
                                            <p:fltVal val="0"/>
                                          </p:val>
                                        </p:tav>
                                        <p:tav tm="100000">
                                          <p:val>
                                            <p:strVal val="#ppt_w"/>
                                          </p:val>
                                        </p:tav>
                                      </p:tavLst>
                                    </p:anim>
                                    <p:anim calcmode="lin" valueType="num">
                                      <p:cBhvr>
                                        <p:cTn id="46" dur="500" fill="hold"/>
                                        <p:tgtEl>
                                          <p:spTgt spid="6180"/>
                                        </p:tgtEl>
                                        <p:attrNameLst>
                                          <p:attrName>ppt_h</p:attrName>
                                        </p:attrNameLst>
                                      </p:cBhvr>
                                      <p:tavLst>
                                        <p:tav tm="0">
                                          <p:val>
                                            <p:fltVal val="0"/>
                                          </p:val>
                                        </p:tav>
                                        <p:tav tm="100000">
                                          <p:val>
                                            <p:strVal val="#ppt_h"/>
                                          </p:val>
                                        </p:tav>
                                      </p:tavLst>
                                    </p:anim>
                                    <p:animEffect transition="in" filter="fade">
                                      <p:cBhvr>
                                        <p:cTn id="47" dur="500"/>
                                        <p:tgtEl>
                                          <p:spTgt spid="6180"/>
                                        </p:tgtEl>
                                      </p:cBhvr>
                                    </p:animEffect>
                                  </p:childTnLst>
                                </p:cTn>
                              </p:par>
                            </p:childTnLst>
                          </p:cTn>
                        </p:par>
                        <p:par>
                          <p:cTn id="48" fill="hold">
                            <p:stCondLst>
                              <p:cond delay="4000"/>
                            </p:stCondLst>
                            <p:childTnLst>
                              <p:par>
                                <p:cTn id="49" presetID="2" presetClass="entr" presetSubtype="4" accel="50000" decel="50000" fill="hold" grpId="0" nodeType="afterEffect">
                                  <p:stCondLst>
                                    <p:cond delay="0"/>
                                  </p:stCondLst>
                                  <p:childTnLst>
                                    <p:set>
                                      <p:cBhvr>
                                        <p:cTn id="50" dur="1" fill="hold">
                                          <p:stCondLst>
                                            <p:cond delay="0"/>
                                          </p:stCondLst>
                                        </p:cTn>
                                        <p:tgtEl>
                                          <p:spTgt spid="57"/>
                                        </p:tgtEl>
                                        <p:attrNameLst>
                                          <p:attrName>style.visibility</p:attrName>
                                        </p:attrNameLst>
                                      </p:cBhvr>
                                      <p:to>
                                        <p:strVal val="visible"/>
                                      </p:to>
                                    </p:set>
                                    <p:anim calcmode="lin" valueType="num">
                                      <p:cBhvr additive="base">
                                        <p:cTn id="51" dur="500" fill="hold"/>
                                        <p:tgtEl>
                                          <p:spTgt spid="57"/>
                                        </p:tgtEl>
                                        <p:attrNameLst>
                                          <p:attrName>ppt_x</p:attrName>
                                        </p:attrNameLst>
                                      </p:cBhvr>
                                      <p:tavLst>
                                        <p:tav tm="0">
                                          <p:val>
                                            <p:strVal val="#ppt_x"/>
                                          </p:val>
                                        </p:tav>
                                        <p:tav tm="100000">
                                          <p:val>
                                            <p:strVal val="#ppt_x"/>
                                          </p:val>
                                        </p:tav>
                                      </p:tavLst>
                                    </p:anim>
                                    <p:anim calcmode="lin" valueType="num">
                                      <p:cBhvr additive="base">
                                        <p:cTn id="52" dur="500" fill="hold"/>
                                        <p:tgtEl>
                                          <p:spTgt spid="57"/>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186"/>
                                        </p:tgtEl>
                                        <p:attrNameLst>
                                          <p:attrName>style.visibility</p:attrName>
                                        </p:attrNameLst>
                                      </p:cBhvr>
                                      <p:to>
                                        <p:strVal val="visible"/>
                                      </p:to>
                                    </p:set>
                                    <p:anim calcmode="lin" valueType="num">
                                      <p:cBhvr>
                                        <p:cTn id="56" dur="500" fill="hold"/>
                                        <p:tgtEl>
                                          <p:spTgt spid="6186"/>
                                        </p:tgtEl>
                                        <p:attrNameLst>
                                          <p:attrName>ppt_w</p:attrName>
                                        </p:attrNameLst>
                                      </p:cBhvr>
                                      <p:tavLst>
                                        <p:tav tm="0">
                                          <p:val>
                                            <p:fltVal val="0"/>
                                          </p:val>
                                        </p:tav>
                                        <p:tav tm="100000">
                                          <p:val>
                                            <p:strVal val="#ppt_w"/>
                                          </p:val>
                                        </p:tav>
                                      </p:tavLst>
                                    </p:anim>
                                    <p:anim calcmode="lin" valueType="num">
                                      <p:cBhvr>
                                        <p:cTn id="57" dur="500" fill="hold"/>
                                        <p:tgtEl>
                                          <p:spTgt spid="6186"/>
                                        </p:tgtEl>
                                        <p:attrNameLst>
                                          <p:attrName>ppt_h</p:attrName>
                                        </p:attrNameLst>
                                      </p:cBhvr>
                                      <p:tavLst>
                                        <p:tav tm="0">
                                          <p:val>
                                            <p:fltVal val="0"/>
                                          </p:val>
                                        </p:tav>
                                        <p:tav tm="100000">
                                          <p:val>
                                            <p:strVal val="#ppt_h"/>
                                          </p:val>
                                        </p:tav>
                                      </p:tavLst>
                                    </p:anim>
                                    <p:animEffect transition="in" filter="fade">
                                      <p:cBhvr>
                                        <p:cTn id="58" dur="500"/>
                                        <p:tgtEl>
                                          <p:spTgt spid="6186"/>
                                        </p:tgtEl>
                                      </p:cBhvr>
                                    </p:animEffect>
                                  </p:childTnLst>
                                </p:cTn>
                              </p:par>
                            </p:childTnLst>
                          </p:cTn>
                        </p:par>
                        <p:par>
                          <p:cTn id="59" fill="hold">
                            <p:stCondLst>
                              <p:cond delay="5000"/>
                            </p:stCondLst>
                            <p:childTnLst>
                              <p:par>
                                <p:cTn id="60" presetID="2" presetClass="entr" presetSubtype="4" accel="50000" decel="50000" fill="hold" grpId="0" nodeType="after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additive="base">
                                        <p:cTn id="62" dur="500" fill="hold"/>
                                        <p:tgtEl>
                                          <p:spTgt spid="58"/>
                                        </p:tgtEl>
                                        <p:attrNameLst>
                                          <p:attrName>ppt_x</p:attrName>
                                        </p:attrNameLst>
                                      </p:cBhvr>
                                      <p:tavLst>
                                        <p:tav tm="0">
                                          <p:val>
                                            <p:strVal val="#ppt_x"/>
                                          </p:val>
                                        </p:tav>
                                        <p:tav tm="100000">
                                          <p:val>
                                            <p:strVal val="#ppt_x"/>
                                          </p:val>
                                        </p:tav>
                                      </p:tavLst>
                                    </p:anim>
                                    <p:anim calcmode="lin" valueType="num">
                                      <p:cBhvr additive="base">
                                        <p:cTn id="63" dur="500" fill="hold"/>
                                        <p:tgtEl>
                                          <p:spTgt spid="58"/>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53" presetClass="entr" presetSubtype="16" fill="hold" nodeType="afterEffect">
                                  <p:stCondLst>
                                    <p:cond delay="0"/>
                                  </p:stCondLst>
                                  <p:childTnLst>
                                    <p:set>
                                      <p:cBhvr>
                                        <p:cTn id="66" dur="1" fill="hold">
                                          <p:stCondLst>
                                            <p:cond delay="0"/>
                                          </p:stCondLst>
                                        </p:cTn>
                                        <p:tgtEl>
                                          <p:spTgt spid="108"/>
                                        </p:tgtEl>
                                        <p:attrNameLst>
                                          <p:attrName>style.visibility</p:attrName>
                                        </p:attrNameLst>
                                      </p:cBhvr>
                                      <p:to>
                                        <p:strVal val="visible"/>
                                      </p:to>
                                    </p:set>
                                    <p:anim calcmode="lin" valueType="num">
                                      <p:cBhvr>
                                        <p:cTn id="67" dur="500" fill="hold"/>
                                        <p:tgtEl>
                                          <p:spTgt spid="108"/>
                                        </p:tgtEl>
                                        <p:attrNameLst>
                                          <p:attrName>ppt_w</p:attrName>
                                        </p:attrNameLst>
                                      </p:cBhvr>
                                      <p:tavLst>
                                        <p:tav tm="0">
                                          <p:val>
                                            <p:fltVal val="0"/>
                                          </p:val>
                                        </p:tav>
                                        <p:tav tm="100000">
                                          <p:val>
                                            <p:strVal val="#ppt_w"/>
                                          </p:val>
                                        </p:tav>
                                      </p:tavLst>
                                    </p:anim>
                                    <p:anim calcmode="lin" valueType="num">
                                      <p:cBhvr>
                                        <p:cTn id="68" dur="500" fill="hold"/>
                                        <p:tgtEl>
                                          <p:spTgt spid="108"/>
                                        </p:tgtEl>
                                        <p:attrNameLst>
                                          <p:attrName>ppt_h</p:attrName>
                                        </p:attrNameLst>
                                      </p:cBhvr>
                                      <p:tavLst>
                                        <p:tav tm="0">
                                          <p:val>
                                            <p:fltVal val="0"/>
                                          </p:val>
                                        </p:tav>
                                        <p:tav tm="100000">
                                          <p:val>
                                            <p:strVal val="#ppt_h"/>
                                          </p:val>
                                        </p:tav>
                                      </p:tavLst>
                                    </p:anim>
                                    <p:animEffect transition="in" filter="fade">
                                      <p:cBhvr>
                                        <p:cTn id="69" dur="500"/>
                                        <p:tgtEl>
                                          <p:spTgt spid="108"/>
                                        </p:tgtEl>
                                      </p:cBhvr>
                                    </p:animEffect>
                                  </p:childTnLst>
                                </p:cTn>
                              </p:par>
                            </p:childTnLst>
                          </p:cTn>
                        </p:par>
                        <p:par>
                          <p:cTn id="70" fill="hold">
                            <p:stCondLst>
                              <p:cond delay="6000"/>
                            </p:stCondLst>
                            <p:childTnLst>
                              <p:par>
                                <p:cTn id="71" presetID="10" presetClass="entr" presetSubtype="0" fill="hold" grpId="0" nodeType="afterEffect">
                                  <p:stCondLst>
                                    <p:cond delay="0"/>
                                  </p:stCondLst>
                                  <p:childTnLst>
                                    <p:set>
                                      <p:cBhvr>
                                        <p:cTn id="72" dur="1" fill="hold">
                                          <p:stCondLst>
                                            <p:cond delay="0"/>
                                          </p:stCondLst>
                                        </p:cTn>
                                        <p:tgtEl>
                                          <p:spTgt spid="67"/>
                                        </p:tgtEl>
                                        <p:attrNameLst>
                                          <p:attrName>style.visibility</p:attrName>
                                        </p:attrNameLst>
                                      </p:cBhvr>
                                      <p:to>
                                        <p:strVal val="visible"/>
                                      </p:to>
                                    </p:set>
                                    <p:animEffect transition="in" filter="fade">
                                      <p:cBhvr>
                                        <p:cTn id="73" dur="500"/>
                                        <p:tgtEl>
                                          <p:spTgt spid="6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8"/>
                                        </p:tgtEl>
                                        <p:attrNameLst>
                                          <p:attrName>style.visibility</p:attrName>
                                        </p:attrNameLst>
                                      </p:cBhvr>
                                      <p:to>
                                        <p:strVal val="visible"/>
                                      </p:to>
                                    </p:set>
                                    <p:animEffect transition="in" filter="fade">
                                      <p:cBhvr>
                                        <p:cTn id="76" dur="500"/>
                                        <p:tgtEl>
                                          <p:spTgt spid="6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6500"/>
                            </p:stCondLst>
                            <p:childTnLst>
                              <p:par>
                                <p:cTn id="81" presetID="10" presetClass="entr" presetSubtype="0" fill="hold" grpId="0" nodeType="afterEffect">
                                  <p:stCondLst>
                                    <p:cond delay="0"/>
                                  </p:stCondLst>
                                  <p:childTnLst>
                                    <p:set>
                                      <p:cBhvr>
                                        <p:cTn id="82" dur="1" fill="hold">
                                          <p:stCondLst>
                                            <p:cond delay="0"/>
                                          </p:stCondLst>
                                        </p:cTn>
                                        <p:tgtEl>
                                          <p:spTgt spid="70"/>
                                        </p:tgtEl>
                                        <p:attrNameLst>
                                          <p:attrName>style.visibility</p:attrName>
                                        </p:attrNameLst>
                                      </p:cBhvr>
                                      <p:to>
                                        <p:strVal val="visible"/>
                                      </p:to>
                                    </p:set>
                                    <p:animEffect transition="in" filter="fade">
                                      <p:cBhvr>
                                        <p:cTn id="83" dur="500"/>
                                        <p:tgtEl>
                                          <p:spTgt spid="7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fade">
                                      <p:cBhvr>
                                        <p:cTn id="86" dur="500"/>
                                        <p:tgtEl>
                                          <p:spTgt spid="7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72"/>
                                        </p:tgtEl>
                                        <p:attrNameLst>
                                          <p:attrName>style.visibility</p:attrName>
                                        </p:attrNameLst>
                                      </p:cBhvr>
                                      <p:to>
                                        <p:strVal val="visible"/>
                                      </p:to>
                                    </p:set>
                                    <p:animEffect transition="in" filter="fade">
                                      <p:cBhvr>
                                        <p:cTn id="89"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6155" grpId="0" animBg="1"/>
      <p:bldP spid="56" grpId="0"/>
      <p:bldP spid="57" grpId="0"/>
      <p:bldP spid="58" grpId="0"/>
      <p:bldP spid="67" grpId="0"/>
      <p:bldP spid="68" grpId="0"/>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4294967295"/>
          </p:nvPr>
        </p:nvSpPr>
        <p:spPr>
          <a:xfrm>
            <a:off x="9448800" y="6356350"/>
            <a:ext cx="2743200" cy="365125"/>
          </a:xfrm>
          <a:prstGeom prst="rect">
            <a:avLst/>
          </a:prstGeom>
        </p:spPr>
        <p:txBody>
          <a:bodyPr/>
          <a:lstStyle/>
          <a:p>
            <a:fld id="{C136B7D2-B98C-44FD-8D04-7EC62A564975}" type="slidenum">
              <a:rPr lang="en-US" smtClean="0"/>
              <a:t>6</a:t>
            </a:fld>
            <a:endParaRPr lang="en-US" dirty="0"/>
          </a:p>
        </p:txBody>
      </p:sp>
      <p:grpSp>
        <p:nvGrpSpPr>
          <p:cNvPr id="2" name="Group 75"/>
          <p:cNvGrpSpPr/>
          <p:nvPr/>
        </p:nvGrpSpPr>
        <p:grpSpPr>
          <a:xfrm>
            <a:off x="5395764" y="2773823"/>
            <a:ext cx="1405587" cy="3536180"/>
            <a:chOff x="4053537" y="2080367"/>
            <a:chExt cx="1054190" cy="2652135"/>
          </a:xfrm>
        </p:grpSpPr>
        <p:sp>
          <p:nvSpPr>
            <p:cNvPr id="1030" name="Rectangle 6"/>
            <p:cNvSpPr>
              <a:spLocks noChangeArrowheads="1"/>
            </p:cNvSpPr>
            <p:nvPr/>
          </p:nvSpPr>
          <p:spPr bwMode="auto">
            <a:xfrm>
              <a:off x="4335748" y="2616678"/>
              <a:ext cx="532981" cy="576285"/>
            </a:xfrm>
            <a:prstGeom prst="rect">
              <a:avLst/>
            </a:prstGeom>
            <a:solidFill>
              <a:schemeClr val="accent2">
                <a:lumMod val="60000"/>
                <a:lumOff val="40000"/>
              </a:schemeClr>
            </a:solidFill>
            <a:ln w="9525">
              <a:noFill/>
              <a:miter lim="800000"/>
            </a:ln>
          </p:spPr>
          <p:txBody>
            <a:bodyPr vert="horz" wrap="square" lIns="121920" tIns="60960" rIns="121920" bIns="60960" numCol="1" anchor="t" anchorCtr="0" compatLnSpc="1"/>
            <a:lstStyle/>
            <a:p>
              <a:endParaRPr lang="en-US" sz="2400"/>
            </a:p>
          </p:txBody>
        </p:sp>
        <p:sp>
          <p:nvSpPr>
            <p:cNvPr id="1031" name="Freeform 7"/>
            <p:cNvSpPr/>
            <p:nvPr/>
          </p:nvSpPr>
          <p:spPr bwMode="auto">
            <a:xfrm>
              <a:off x="4335749" y="2616679"/>
              <a:ext cx="529650" cy="572954"/>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ln>
          </p:spPr>
          <p:txBody>
            <a:bodyPr vert="horz" wrap="square" lIns="121920" tIns="60960" rIns="121920" bIns="60960" numCol="1" anchor="t" anchorCtr="0" compatLnSpc="1"/>
            <a:lstStyle/>
            <a:p>
              <a:endParaRPr lang="en-US" sz="2400"/>
            </a:p>
          </p:txBody>
        </p:sp>
        <p:sp>
          <p:nvSpPr>
            <p:cNvPr id="1032" name="Freeform 8"/>
            <p:cNvSpPr/>
            <p:nvPr/>
          </p:nvSpPr>
          <p:spPr bwMode="auto">
            <a:xfrm>
              <a:off x="4335749" y="3975780"/>
              <a:ext cx="532981" cy="651236"/>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1033" name="Rectangle 9"/>
            <p:cNvSpPr>
              <a:spLocks noChangeArrowheads="1"/>
            </p:cNvSpPr>
            <p:nvPr/>
          </p:nvSpPr>
          <p:spPr bwMode="auto">
            <a:xfrm>
              <a:off x="4335749" y="3461120"/>
              <a:ext cx="532981" cy="534647"/>
            </a:xfrm>
            <a:prstGeom prst="rect">
              <a:avLst/>
            </a:prstGeom>
            <a:solidFill>
              <a:schemeClr val="accent2">
                <a:lumMod val="50000"/>
              </a:schemeClr>
            </a:solidFill>
            <a:ln w="9525">
              <a:noFill/>
              <a:miter lim="800000"/>
            </a:ln>
          </p:spPr>
          <p:txBody>
            <a:bodyPr vert="horz" wrap="square" lIns="121920" tIns="60960" rIns="121920" bIns="60960" numCol="1" anchor="t" anchorCtr="0" compatLnSpc="1"/>
            <a:lstStyle/>
            <a:p>
              <a:endParaRPr lang="en-US" sz="2400"/>
            </a:p>
          </p:txBody>
        </p:sp>
        <p:sp>
          <p:nvSpPr>
            <p:cNvPr id="1034" name="Rectangle 10"/>
            <p:cNvSpPr>
              <a:spLocks noChangeArrowheads="1"/>
            </p:cNvSpPr>
            <p:nvPr/>
          </p:nvSpPr>
          <p:spPr bwMode="auto">
            <a:xfrm>
              <a:off x="4335750" y="3192964"/>
              <a:ext cx="532980" cy="268156"/>
            </a:xfrm>
            <a:prstGeom prst="rect">
              <a:avLst/>
            </a:prstGeom>
            <a:solidFill>
              <a:schemeClr val="accent2">
                <a:lumMod val="75000"/>
              </a:schemeClr>
            </a:solidFill>
            <a:ln w="9525">
              <a:noFill/>
              <a:miter lim="800000"/>
            </a:ln>
          </p:spPr>
          <p:txBody>
            <a:bodyPr vert="horz" wrap="square" lIns="121920" tIns="60960" rIns="121920" bIns="60960" numCol="1" anchor="t" anchorCtr="0" compatLnSpc="1"/>
            <a:lstStyle/>
            <a:p>
              <a:endParaRPr lang="en-US" sz="2400"/>
            </a:p>
          </p:txBody>
        </p:sp>
        <p:sp>
          <p:nvSpPr>
            <p:cNvPr id="1035" name="Oval 11"/>
            <p:cNvSpPr>
              <a:spLocks noChangeArrowheads="1"/>
            </p:cNvSpPr>
            <p:nvPr/>
          </p:nvSpPr>
          <p:spPr bwMode="auto">
            <a:xfrm>
              <a:off x="4335749" y="2588364"/>
              <a:ext cx="532981" cy="51633"/>
            </a:xfrm>
            <a:prstGeom prst="ellipse">
              <a:avLst/>
            </a:prstGeom>
            <a:solidFill>
              <a:schemeClr val="accent2">
                <a:lumMod val="40000"/>
                <a:lumOff val="60000"/>
              </a:schemeClr>
            </a:solidFill>
            <a:ln w="9525">
              <a:noFill/>
              <a:round/>
            </a:ln>
          </p:spPr>
          <p:txBody>
            <a:bodyPr vert="horz" wrap="square" lIns="121920" tIns="60960" rIns="121920" bIns="60960" numCol="1" anchor="t" anchorCtr="0" compatLnSpc="1"/>
            <a:lstStyle/>
            <a:p>
              <a:endParaRPr lang="en-US" sz="2400"/>
            </a:p>
          </p:txBody>
        </p:sp>
        <p:grpSp>
          <p:nvGrpSpPr>
            <p:cNvPr id="3" name="Group 26"/>
            <p:cNvGrpSpPr/>
            <p:nvPr/>
          </p:nvGrpSpPr>
          <p:grpSpPr>
            <a:xfrm>
              <a:off x="4053537" y="2080367"/>
              <a:ext cx="1054190" cy="2652135"/>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grpSp>
        <p:nvGrpSpPr>
          <p:cNvPr id="4" name="Group 76"/>
          <p:cNvGrpSpPr/>
          <p:nvPr/>
        </p:nvGrpSpPr>
        <p:grpSpPr>
          <a:xfrm>
            <a:off x="7281736" y="3488904"/>
            <a:ext cx="1136357" cy="2858851"/>
            <a:chOff x="5470827" y="2616678"/>
            <a:chExt cx="852268" cy="2144138"/>
          </a:xfrm>
        </p:grpSpPr>
        <p:sp>
          <p:nvSpPr>
            <p:cNvPr id="31" name="Rectangle 6"/>
            <p:cNvSpPr>
              <a:spLocks noChangeArrowheads="1"/>
            </p:cNvSpPr>
            <p:nvPr/>
          </p:nvSpPr>
          <p:spPr bwMode="auto">
            <a:xfrm>
              <a:off x="5698984" y="3050262"/>
              <a:ext cx="430892" cy="465902"/>
            </a:xfrm>
            <a:prstGeom prst="rect">
              <a:avLst/>
            </a:prstGeom>
            <a:solidFill>
              <a:schemeClr val="accent3">
                <a:lumMod val="75000"/>
              </a:schemeClr>
            </a:solidFill>
            <a:ln w="9525">
              <a:noFill/>
              <a:miter lim="800000"/>
            </a:ln>
          </p:spPr>
          <p:txBody>
            <a:bodyPr vert="horz" wrap="square" lIns="121920" tIns="60960" rIns="121920" bIns="60960" numCol="1" anchor="t" anchorCtr="0" compatLnSpc="1"/>
            <a:lstStyle/>
            <a:p>
              <a:endParaRPr lang="en-US" sz="2400"/>
            </a:p>
          </p:txBody>
        </p:sp>
        <p:sp>
          <p:nvSpPr>
            <p:cNvPr id="32" name="Freeform 7"/>
            <p:cNvSpPr/>
            <p:nvPr/>
          </p:nvSpPr>
          <p:spPr bwMode="auto">
            <a:xfrm>
              <a:off x="5698984" y="3050263"/>
              <a:ext cx="428199" cy="463209"/>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ln>
          </p:spPr>
          <p:txBody>
            <a:bodyPr vert="horz" wrap="square" lIns="121920" tIns="60960" rIns="121920" bIns="60960" numCol="1" anchor="t" anchorCtr="0" compatLnSpc="1"/>
            <a:lstStyle/>
            <a:p>
              <a:endParaRPr lang="en-US" sz="2400"/>
            </a:p>
          </p:txBody>
        </p:sp>
        <p:sp>
          <p:nvSpPr>
            <p:cNvPr id="33" name="Freeform 8"/>
            <p:cNvSpPr/>
            <p:nvPr/>
          </p:nvSpPr>
          <p:spPr bwMode="auto">
            <a:xfrm>
              <a:off x="5698984" y="4149038"/>
              <a:ext cx="430892" cy="526497"/>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chemeClr val="accent3"/>
            </a:solidFill>
            <a:ln w="9525">
              <a:noFill/>
              <a:round/>
            </a:ln>
          </p:spPr>
          <p:txBody>
            <a:bodyPr vert="horz" wrap="square" lIns="121920" tIns="60960" rIns="121920" bIns="60960" numCol="1" anchor="t" anchorCtr="0" compatLnSpc="1"/>
            <a:lstStyle/>
            <a:p>
              <a:endParaRPr lang="en-US" sz="2400"/>
            </a:p>
          </p:txBody>
        </p:sp>
        <p:sp>
          <p:nvSpPr>
            <p:cNvPr id="34" name="Rectangle 9"/>
            <p:cNvSpPr>
              <a:spLocks noChangeArrowheads="1"/>
            </p:cNvSpPr>
            <p:nvPr/>
          </p:nvSpPr>
          <p:spPr bwMode="auto">
            <a:xfrm>
              <a:off x="5698984" y="3732958"/>
              <a:ext cx="430892" cy="432239"/>
            </a:xfrm>
            <a:prstGeom prst="rect">
              <a:avLst/>
            </a:prstGeom>
            <a:solidFill>
              <a:schemeClr val="accent3">
                <a:lumMod val="75000"/>
              </a:schemeClr>
            </a:solidFill>
            <a:ln w="9525">
              <a:noFill/>
              <a:miter lim="800000"/>
            </a:ln>
          </p:spPr>
          <p:txBody>
            <a:bodyPr vert="horz" wrap="square" lIns="121920" tIns="60960" rIns="121920" bIns="60960" numCol="1" anchor="t" anchorCtr="0" compatLnSpc="1"/>
            <a:lstStyle/>
            <a:p>
              <a:endParaRPr lang="en-US" sz="2400"/>
            </a:p>
          </p:txBody>
        </p:sp>
        <p:sp>
          <p:nvSpPr>
            <p:cNvPr id="35" name="Rectangle 10"/>
            <p:cNvSpPr>
              <a:spLocks noChangeArrowheads="1"/>
            </p:cNvSpPr>
            <p:nvPr/>
          </p:nvSpPr>
          <p:spPr bwMode="auto">
            <a:xfrm>
              <a:off x="5698984" y="3516165"/>
              <a:ext cx="430892" cy="216793"/>
            </a:xfrm>
            <a:prstGeom prst="rect">
              <a:avLst/>
            </a:prstGeom>
            <a:solidFill>
              <a:schemeClr val="accent3">
                <a:lumMod val="50000"/>
              </a:schemeClr>
            </a:solidFill>
            <a:ln w="9525">
              <a:noFill/>
              <a:miter lim="800000"/>
            </a:ln>
          </p:spPr>
          <p:txBody>
            <a:bodyPr vert="horz" wrap="square" lIns="121920" tIns="60960" rIns="121920" bIns="60960" numCol="1" anchor="t" anchorCtr="0" compatLnSpc="1"/>
            <a:lstStyle/>
            <a:p>
              <a:endParaRPr lang="en-US" sz="2400"/>
            </a:p>
          </p:txBody>
        </p:sp>
        <p:sp>
          <p:nvSpPr>
            <p:cNvPr id="36" name="Oval 11"/>
            <p:cNvSpPr>
              <a:spLocks noChangeArrowheads="1"/>
            </p:cNvSpPr>
            <p:nvPr/>
          </p:nvSpPr>
          <p:spPr bwMode="auto">
            <a:xfrm>
              <a:off x="5698984" y="3027372"/>
              <a:ext cx="430892" cy="41743"/>
            </a:xfrm>
            <a:prstGeom prst="ellipse">
              <a:avLst/>
            </a:prstGeom>
            <a:solidFill>
              <a:schemeClr val="accent3">
                <a:lumMod val="40000"/>
                <a:lumOff val="60000"/>
              </a:schemeClr>
            </a:solidFill>
            <a:ln w="9525">
              <a:noFill/>
              <a:round/>
            </a:ln>
          </p:spPr>
          <p:txBody>
            <a:bodyPr vert="horz" wrap="square" lIns="121920" tIns="60960" rIns="121920" bIns="60960" numCol="1" anchor="t" anchorCtr="0" compatLnSpc="1"/>
            <a:lstStyle/>
            <a:p>
              <a:endParaRPr lang="en-US" sz="2400"/>
            </a:p>
          </p:txBody>
        </p:sp>
        <p:grpSp>
          <p:nvGrpSpPr>
            <p:cNvPr id="5" name="Group 36"/>
            <p:cNvGrpSpPr/>
            <p:nvPr/>
          </p:nvGrpSpPr>
          <p:grpSpPr>
            <a:xfrm>
              <a:off x="5470827" y="2616678"/>
              <a:ext cx="852268" cy="2144138"/>
              <a:chOff x="5381376" y="1311276"/>
              <a:chExt cx="1004780" cy="2527830"/>
            </a:xfrm>
          </p:grpSpPr>
          <p:sp>
            <p:nvSpPr>
              <p:cNvPr id="38" name="Arc 37"/>
              <p:cNvSpPr/>
              <p:nvPr/>
            </p:nvSpPr>
            <p:spPr>
              <a:xfrm rot="5400000">
                <a:off x="5562231" y="3168259"/>
                <a:ext cx="660399" cy="681296"/>
              </a:xfrm>
              <a:prstGeom prst="arc">
                <a:avLst>
                  <a:gd name="adj1" fmla="val 16200000"/>
                  <a:gd name="adj2" fmla="val 5582293"/>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39" name="Straight Connector 38"/>
              <p:cNvCxnSpPr/>
              <p:nvPr/>
            </p:nvCxnSpPr>
            <p:spPr>
              <a:xfrm flipH="1" flipV="1">
                <a:off x="5551319" y="1599574"/>
                <a:ext cx="464" cy="1898973"/>
              </a:xfrm>
              <a:prstGeom prst="line">
                <a:avLst/>
              </a:prstGeom>
              <a:ln w="28575" cap="sq">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6232615" y="1601956"/>
                <a:ext cx="464" cy="1916474"/>
              </a:xfrm>
              <a:prstGeom prst="line">
                <a:avLst/>
              </a:prstGeom>
              <a:ln w="28575" cap="sq">
                <a:solidFill>
                  <a:schemeClr val="accent3"/>
                </a:solidFill>
              </a:ln>
            </p:spPr>
            <p:style>
              <a:lnRef idx="1">
                <a:schemeClr val="accent1"/>
              </a:lnRef>
              <a:fillRef idx="0">
                <a:schemeClr val="accent1"/>
              </a:fillRef>
              <a:effectRef idx="0">
                <a:schemeClr val="accent1"/>
              </a:effectRef>
              <a:fontRef idx="minor">
                <a:schemeClr val="tx1"/>
              </a:fontRef>
            </p:style>
          </p:cxnSp>
          <p:sp>
            <p:nvSpPr>
              <p:cNvPr id="41" name="Arc 40"/>
              <p:cNvSpPr/>
              <p:nvPr/>
            </p:nvSpPr>
            <p:spPr>
              <a:xfrm>
                <a:off x="6098121" y="1311276"/>
                <a:ext cx="288035" cy="288035"/>
              </a:xfrm>
              <a:prstGeom prst="arc">
                <a:avLst>
                  <a:gd name="adj1" fmla="val 16200000"/>
                  <a:gd name="adj2" fmla="val 5619728"/>
                </a:avLst>
              </a:prstGeom>
              <a:ln w="28575" cap="sq">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42" name="Straight Connector 41"/>
              <p:cNvCxnSpPr>
                <a:stCxn id="41" idx="0"/>
              </p:cNvCxnSpPr>
              <p:nvPr/>
            </p:nvCxnSpPr>
            <p:spPr>
              <a:xfrm flipH="1">
                <a:off x="5525394" y="1311276"/>
                <a:ext cx="716745" cy="0"/>
              </a:xfrm>
              <a:prstGeom prst="line">
                <a:avLst/>
              </a:prstGeom>
              <a:ln w="28575" cap="sq">
                <a:solidFill>
                  <a:schemeClr val="accent3"/>
                </a:solidFill>
              </a:ln>
            </p:spPr>
            <p:style>
              <a:lnRef idx="1">
                <a:schemeClr val="accent1"/>
              </a:lnRef>
              <a:fillRef idx="0">
                <a:schemeClr val="accent1"/>
              </a:fillRef>
              <a:effectRef idx="0">
                <a:schemeClr val="accent1"/>
              </a:effectRef>
              <a:fontRef idx="minor">
                <a:schemeClr val="tx1"/>
              </a:fontRef>
            </p:style>
          </p:cxnSp>
          <p:sp>
            <p:nvSpPr>
              <p:cNvPr id="43" name="Arc 42"/>
              <p:cNvSpPr/>
              <p:nvPr/>
            </p:nvSpPr>
            <p:spPr>
              <a:xfrm flipH="1">
                <a:off x="5381376" y="1311276"/>
                <a:ext cx="288035" cy="288035"/>
              </a:xfrm>
              <a:prstGeom prst="arc">
                <a:avLst>
                  <a:gd name="adj1" fmla="val 16200000"/>
                  <a:gd name="adj2" fmla="val 5619728"/>
                </a:avLst>
              </a:prstGeom>
              <a:ln w="28575" cap="sq">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grpSp>
        <p:nvGrpSpPr>
          <p:cNvPr id="6" name="Group 77"/>
          <p:cNvGrpSpPr/>
          <p:nvPr/>
        </p:nvGrpSpPr>
        <p:grpSpPr>
          <a:xfrm>
            <a:off x="3779020" y="3488904"/>
            <a:ext cx="1136357" cy="2858851"/>
            <a:chOff x="2843790" y="2616678"/>
            <a:chExt cx="852268" cy="2144138"/>
          </a:xfrm>
        </p:grpSpPr>
        <p:sp>
          <p:nvSpPr>
            <p:cNvPr id="45" name="Rectangle 6"/>
            <p:cNvSpPr>
              <a:spLocks noChangeArrowheads="1"/>
            </p:cNvSpPr>
            <p:nvPr/>
          </p:nvSpPr>
          <p:spPr bwMode="auto">
            <a:xfrm>
              <a:off x="3071947" y="3050262"/>
              <a:ext cx="430892" cy="465902"/>
            </a:xfrm>
            <a:prstGeom prst="rect">
              <a:avLst/>
            </a:prstGeom>
            <a:solidFill>
              <a:schemeClr val="accent1"/>
            </a:solidFill>
            <a:ln w="9525">
              <a:noFill/>
              <a:miter lim="800000"/>
            </a:ln>
          </p:spPr>
          <p:txBody>
            <a:bodyPr vert="horz" wrap="square" lIns="121920" tIns="60960" rIns="121920" bIns="60960" numCol="1" anchor="t" anchorCtr="0" compatLnSpc="1"/>
            <a:lstStyle/>
            <a:p>
              <a:endParaRPr lang="en-US" sz="2400"/>
            </a:p>
          </p:txBody>
        </p:sp>
        <p:sp>
          <p:nvSpPr>
            <p:cNvPr id="46" name="Freeform 7"/>
            <p:cNvSpPr/>
            <p:nvPr/>
          </p:nvSpPr>
          <p:spPr bwMode="auto">
            <a:xfrm>
              <a:off x="3071947" y="3050263"/>
              <a:ext cx="428199" cy="463209"/>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ln>
          </p:spPr>
          <p:txBody>
            <a:bodyPr vert="horz" wrap="square" lIns="121920" tIns="60960" rIns="121920" bIns="60960" numCol="1" anchor="t" anchorCtr="0" compatLnSpc="1"/>
            <a:lstStyle/>
            <a:p>
              <a:endParaRPr lang="en-US" sz="2400"/>
            </a:p>
          </p:txBody>
        </p:sp>
        <p:sp>
          <p:nvSpPr>
            <p:cNvPr id="47" name="Freeform 8"/>
            <p:cNvSpPr/>
            <p:nvPr/>
          </p:nvSpPr>
          <p:spPr bwMode="auto">
            <a:xfrm>
              <a:off x="3071947" y="4149038"/>
              <a:ext cx="430892" cy="526497"/>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chemeClr val="accent1"/>
            </a:solidFill>
            <a:ln w="9525">
              <a:noFill/>
              <a:round/>
            </a:ln>
          </p:spPr>
          <p:txBody>
            <a:bodyPr vert="horz" wrap="square" lIns="121920" tIns="60960" rIns="121920" bIns="60960" numCol="1" anchor="t" anchorCtr="0" compatLnSpc="1"/>
            <a:lstStyle/>
            <a:p>
              <a:endParaRPr lang="en-US" sz="2400"/>
            </a:p>
          </p:txBody>
        </p:sp>
        <p:sp>
          <p:nvSpPr>
            <p:cNvPr id="48" name="Rectangle 9"/>
            <p:cNvSpPr>
              <a:spLocks noChangeArrowheads="1"/>
            </p:cNvSpPr>
            <p:nvPr/>
          </p:nvSpPr>
          <p:spPr bwMode="auto">
            <a:xfrm>
              <a:off x="3071947" y="3732958"/>
              <a:ext cx="430892" cy="432239"/>
            </a:xfrm>
            <a:prstGeom prst="rect">
              <a:avLst/>
            </a:prstGeom>
            <a:solidFill>
              <a:schemeClr val="accent1">
                <a:lumMod val="75000"/>
              </a:schemeClr>
            </a:solidFill>
            <a:ln w="9525">
              <a:noFill/>
              <a:miter lim="800000"/>
            </a:ln>
          </p:spPr>
          <p:txBody>
            <a:bodyPr vert="horz" wrap="square" lIns="121920" tIns="60960" rIns="121920" bIns="60960" numCol="1" anchor="t" anchorCtr="0" compatLnSpc="1"/>
            <a:lstStyle/>
            <a:p>
              <a:endParaRPr lang="en-US" sz="2400"/>
            </a:p>
          </p:txBody>
        </p:sp>
        <p:sp>
          <p:nvSpPr>
            <p:cNvPr id="49" name="Rectangle 10"/>
            <p:cNvSpPr>
              <a:spLocks noChangeArrowheads="1"/>
            </p:cNvSpPr>
            <p:nvPr/>
          </p:nvSpPr>
          <p:spPr bwMode="auto">
            <a:xfrm>
              <a:off x="3071947" y="3516165"/>
              <a:ext cx="430892" cy="216793"/>
            </a:xfrm>
            <a:prstGeom prst="rect">
              <a:avLst/>
            </a:prstGeom>
            <a:solidFill>
              <a:schemeClr val="accent1">
                <a:lumMod val="60000"/>
                <a:lumOff val="40000"/>
              </a:schemeClr>
            </a:solidFill>
            <a:ln w="9525">
              <a:noFill/>
              <a:miter lim="800000"/>
            </a:ln>
          </p:spPr>
          <p:txBody>
            <a:bodyPr vert="horz" wrap="square" lIns="121920" tIns="60960" rIns="121920" bIns="60960" numCol="1" anchor="t" anchorCtr="0" compatLnSpc="1"/>
            <a:lstStyle/>
            <a:p>
              <a:endParaRPr lang="en-US" sz="2400"/>
            </a:p>
          </p:txBody>
        </p:sp>
        <p:sp>
          <p:nvSpPr>
            <p:cNvPr id="50" name="Oval 11"/>
            <p:cNvSpPr>
              <a:spLocks noChangeArrowheads="1"/>
            </p:cNvSpPr>
            <p:nvPr/>
          </p:nvSpPr>
          <p:spPr bwMode="auto">
            <a:xfrm>
              <a:off x="3071947" y="3027372"/>
              <a:ext cx="430892" cy="41743"/>
            </a:xfrm>
            <a:prstGeom prst="ellipse">
              <a:avLst/>
            </a:prstGeom>
            <a:solidFill>
              <a:schemeClr val="accent1">
                <a:lumMod val="40000"/>
                <a:lumOff val="60000"/>
              </a:schemeClr>
            </a:solidFill>
            <a:ln w="9525">
              <a:noFill/>
              <a:round/>
            </a:ln>
          </p:spPr>
          <p:txBody>
            <a:bodyPr vert="horz" wrap="square" lIns="121920" tIns="60960" rIns="121920" bIns="60960" numCol="1" anchor="t" anchorCtr="0" compatLnSpc="1"/>
            <a:lstStyle/>
            <a:p>
              <a:endParaRPr lang="en-US" sz="2400"/>
            </a:p>
          </p:txBody>
        </p:sp>
        <p:grpSp>
          <p:nvGrpSpPr>
            <p:cNvPr id="9" name="Group 50"/>
            <p:cNvGrpSpPr/>
            <p:nvPr/>
          </p:nvGrpSpPr>
          <p:grpSpPr>
            <a:xfrm>
              <a:off x="2843790" y="2616678"/>
              <a:ext cx="852268" cy="2144138"/>
              <a:chOff x="5381376" y="1311276"/>
              <a:chExt cx="1004780" cy="2527830"/>
            </a:xfrm>
          </p:grpSpPr>
          <p:sp>
            <p:nvSpPr>
              <p:cNvPr id="52" name="Arc 51"/>
              <p:cNvSpPr/>
              <p:nvPr/>
            </p:nvSpPr>
            <p:spPr>
              <a:xfrm rot="5400000">
                <a:off x="5562231" y="3168259"/>
                <a:ext cx="660399" cy="681296"/>
              </a:xfrm>
              <a:prstGeom prst="arc">
                <a:avLst>
                  <a:gd name="adj1" fmla="val 16200000"/>
                  <a:gd name="adj2" fmla="val 5582293"/>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53" name="Straight Connector 52"/>
              <p:cNvCxnSpPr/>
              <p:nvPr/>
            </p:nvCxnSpPr>
            <p:spPr>
              <a:xfrm flipH="1" flipV="1">
                <a:off x="5551319" y="1599574"/>
                <a:ext cx="464" cy="1898973"/>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6232615" y="1601956"/>
                <a:ext cx="464" cy="1916474"/>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
            <p:nvSpPr>
              <p:cNvPr id="55" name="Arc 54"/>
              <p:cNvSpPr/>
              <p:nvPr/>
            </p:nvSpPr>
            <p:spPr>
              <a:xfrm>
                <a:off x="6098121" y="1311276"/>
                <a:ext cx="288035" cy="288035"/>
              </a:xfrm>
              <a:prstGeom prst="arc">
                <a:avLst>
                  <a:gd name="adj1" fmla="val 16200000"/>
                  <a:gd name="adj2" fmla="val 5619728"/>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56" name="Straight Connector 55"/>
              <p:cNvCxnSpPr>
                <a:stCxn id="55" idx="0"/>
              </p:cNvCxnSpPr>
              <p:nvPr/>
            </p:nvCxnSpPr>
            <p:spPr>
              <a:xfrm flipH="1">
                <a:off x="5525394" y="1311276"/>
                <a:ext cx="716745" cy="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
            <p:nvSpPr>
              <p:cNvPr id="57" name="Arc 56"/>
              <p:cNvSpPr/>
              <p:nvPr/>
            </p:nvSpPr>
            <p:spPr>
              <a:xfrm flipH="1">
                <a:off x="5381376" y="1311276"/>
                <a:ext cx="288035" cy="288035"/>
              </a:xfrm>
              <a:prstGeom prst="arc">
                <a:avLst>
                  <a:gd name="adj1" fmla="val 16200000"/>
                  <a:gd name="adj2" fmla="val 5619728"/>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cxnSp>
        <p:nvCxnSpPr>
          <p:cNvPr id="59" name="Elbow Connector 58"/>
          <p:cNvCxnSpPr/>
          <p:nvPr/>
        </p:nvCxnSpPr>
        <p:spPr>
          <a:xfrm>
            <a:off x="2652280" y="2638322"/>
            <a:ext cx="1689805" cy="790679"/>
          </a:xfrm>
          <a:prstGeom prst="bentConnector3">
            <a:avLst>
              <a:gd name="adj1" fmla="val 100355"/>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flipH="1">
            <a:off x="7862615" y="2638322"/>
            <a:ext cx="1689805" cy="790679"/>
          </a:xfrm>
          <a:prstGeom prst="bentConnector3">
            <a:avLst>
              <a:gd name="adj1" fmla="val 100355"/>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3" name="Group 129"/>
          <p:cNvGrpSpPr/>
          <p:nvPr/>
        </p:nvGrpSpPr>
        <p:grpSpPr>
          <a:xfrm>
            <a:off x="6153048" y="5169624"/>
            <a:ext cx="864665" cy="865389"/>
            <a:chOff x="2779491" y="2517212"/>
            <a:chExt cx="648499" cy="649042"/>
          </a:xfrm>
        </p:grpSpPr>
        <p:sp>
          <p:nvSpPr>
            <p:cNvPr id="80" name="Oval 79"/>
            <p:cNvSpPr>
              <a:spLocks noChangeAspect="1"/>
            </p:cNvSpPr>
            <p:nvPr/>
          </p:nvSpPr>
          <p:spPr>
            <a:xfrm>
              <a:off x="2779491" y="2517212"/>
              <a:ext cx="648499" cy="649042"/>
            </a:xfrm>
            <a:prstGeom prst="ellipse">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latin typeface="+mj-lt"/>
              </a:endParaRPr>
            </a:p>
          </p:txBody>
        </p:sp>
        <p:sp>
          <p:nvSpPr>
            <p:cNvPr id="81" name="Oval 80"/>
            <p:cNvSpPr>
              <a:spLocks noChangeAspect="1"/>
            </p:cNvSpPr>
            <p:nvPr/>
          </p:nvSpPr>
          <p:spPr>
            <a:xfrm>
              <a:off x="2854318" y="2592102"/>
              <a:ext cx="498845" cy="49926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02</a:t>
              </a:r>
              <a:endParaRPr lang="en-US" sz="1600" b="1" dirty="0">
                <a:latin typeface="+mj-lt"/>
              </a:endParaRPr>
            </a:p>
          </p:txBody>
        </p:sp>
      </p:grpSp>
      <p:grpSp>
        <p:nvGrpSpPr>
          <p:cNvPr id="14" name="Group 130"/>
          <p:cNvGrpSpPr/>
          <p:nvPr/>
        </p:nvGrpSpPr>
        <p:grpSpPr>
          <a:xfrm>
            <a:off x="7824516" y="5169624"/>
            <a:ext cx="864665" cy="865389"/>
            <a:chOff x="3287425" y="3613920"/>
            <a:chExt cx="648499" cy="649042"/>
          </a:xfrm>
        </p:grpSpPr>
        <p:sp>
          <p:nvSpPr>
            <p:cNvPr id="83" name="Oval 82"/>
            <p:cNvSpPr>
              <a:spLocks noChangeAspect="1"/>
            </p:cNvSpPr>
            <p:nvPr/>
          </p:nvSpPr>
          <p:spPr>
            <a:xfrm>
              <a:off x="3287425" y="3613920"/>
              <a:ext cx="648499" cy="649042"/>
            </a:xfrm>
            <a:prstGeom prst="ellipse">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latin typeface="+mj-lt"/>
              </a:endParaRPr>
            </a:p>
          </p:txBody>
        </p:sp>
        <p:sp>
          <p:nvSpPr>
            <p:cNvPr id="84" name="Oval 83"/>
            <p:cNvSpPr>
              <a:spLocks noChangeAspect="1"/>
            </p:cNvSpPr>
            <p:nvPr/>
          </p:nvSpPr>
          <p:spPr>
            <a:xfrm>
              <a:off x="3362252" y="3688810"/>
              <a:ext cx="498845" cy="499263"/>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03</a:t>
              </a:r>
              <a:endParaRPr lang="en-US" sz="1600" b="1" dirty="0">
                <a:latin typeface="+mj-lt"/>
              </a:endParaRPr>
            </a:p>
          </p:txBody>
        </p:sp>
      </p:grpSp>
      <p:grpSp>
        <p:nvGrpSpPr>
          <p:cNvPr id="16" name="Group 134"/>
          <p:cNvGrpSpPr/>
          <p:nvPr/>
        </p:nvGrpSpPr>
        <p:grpSpPr>
          <a:xfrm>
            <a:off x="4320169" y="5169624"/>
            <a:ext cx="864665" cy="865389"/>
            <a:chOff x="3287425" y="1417883"/>
            <a:chExt cx="648499" cy="649042"/>
          </a:xfrm>
        </p:grpSpPr>
        <p:sp>
          <p:nvSpPr>
            <p:cNvPr id="86" name="Oval 85"/>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b="1" dirty="0">
                <a:solidFill>
                  <a:schemeClr val="bg1"/>
                </a:solidFill>
                <a:latin typeface="+mj-lt"/>
              </a:endParaRPr>
            </a:p>
          </p:txBody>
        </p:sp>
        <p:sp>
          <p:nvSpPr>
            <p:cNvPr id="87" name="Oval 86"/>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01</a:t>
              </a:r>
              <a:endParaRPr lang="en-US" sz="135" b="1" dirty="0">
                <a:solidFill>
                  <a:schemeClr val="bg1"/>
                </a:solidFill>
                <a:latin typeface="+mj-lt"/>
              </a:endParaRPr>
            </a:p>
          </p:txBody>
        </p:sp>
      </p:grpSp>
      <p:grpSp>
        <p:nvGrpSpPr>
          <p:cNvPr id="19" name="Group 87"/>
          <p:cNvGrpSpPr/>
          <p:nvPr/>
        </p:nvGrpSpPr>
        <p:grpSpPr>
          <a:xfrm>
            <a:off x="4098903" y="3461663"/>
            <a:ext cx="537720" cy="581812"/>
            <a:chOff x="758036" y="1904963"/>
            <a:chExt cx="403290" cy="436359"/>
          </a:xfrm>
          <a:solidFill>
            <a:schemeClr val="accent1"/>
          </a:solidFill>
        </p:grpSpPr>
        <p:sp>
          <p:nvSpPr>
            <p:cNvPr id="89" name="Oval 88"/>
            <p:cNvSpPr/>
            <p:nvPr/>
          </p:nvSpPr>
          <p:spPr>
            <a:xfrm>
              <a:off x="758036" y="1985478"/>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0" name="Oval 89"/>
            <p:cNvSpPr>
              <a:spLocks noChangeAspect="1"/>
            </p:cNvSpPr>
            <p:nvPr/>
          </p:nvSpPr>
          <p:spPr>
            <a:xfrm>
              <a:off x="995265" y="2222707"/>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1" name="Oval 90"/>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91"/>
          <p:cNvGrpSpPr/>
          <p:nvPr/>
        </p:nvGrpSpPr>
        <p:grpSpPr>
          <a:xfrm>
            <a:off x="5904218" y="2609497"/>
            <a:ext cx="494201" cy="660888"/>
            <a:chOff x="802535" y="1904963"/>
            <a:chExt cx="370651" cy="495666"/>
          </a:xfrm>
          <a:solidFill>
            <a:schemeClr val="accent2"/>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95"/>
          <p:cNvGrpSpPr/>
          <p:nvPr/>
        </p:nvGrpSpPr>
        <p:grpSpPr>
          <a:xfrm>
            <a:off x="7593755" y="3417951"/>
            <a:ext cx="537720" cy="581812"/>
            <a:chOff x="758036" y="1904963"/>
            <a:chExt cx="403290" cy="436359"/>
          </a:xfrm>
          <a:solidFill>
            <a:schemeClr val="accent3"/>
          </a:solidFill>
        </p:grpSpPr>
        <p:sp>
          <p:nvSpPr>
            <p:cNvPr id="97" name="Oval 96"/>
            <p:cNvSpPr/>
            <p:nvPr/>
          </p:nvSpPr>
          <p:spPr>
            <a:xfrm>
              <a:off x="758036" y="1985478"/>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Oval 97"/>
            <p:cNvSpPr>
              <a:spLocks noChangeAspect="1"/>
            </p:cNvSpPr>
            <p:nvPr/>
          </p:nvSpPr>
          <p:spPr>
            <a:xfrm>
              <a:off x="995265" y="2222707"/>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Oval 98"/>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矩形 78"/>
          <p:cNvSpPr/>
          <p:nvPr/>
        </p:nvSpPr>
        <p:spPr>
          <a:xfrm>
            <a:off x="1696853" y="2786403"/>
            <a:ext cx="2183390"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82" name="矩形 81"/>
          <p:cNvSpPr/>
          <p:nvPr/>
        </p:nvSpPr>
        <p:spPr>
          <a:xfrm>
            <a:off x="8062981" y="2768542"/>
            <a:ext cx="2183390"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
        <p:nvSpPr>
          <p:cNvPr id="85" name="矩形 84"/>
          <p:cNvSpPr/>
          <p:nvPr/>
        </p:nvSpPr>
        <p:spPr>
          <a:xfrm>
            <a:off x="5236962" y="1977678"/>
            <a:ext cx="2183390"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childTnLst>
                          </p:cTn>
                        </p:par>
                        <p:par>
                          <p:cTn id="21" fill="hold">
                            <p:stCondLst>
                              <p:cond delay="1500"/>
                            </p:stCondLst>
                            <p:childTnLst>
                              <p:par>
                                <p:cTn id="22" presetID="18" presetClass="entr" presetSubtype="9" fill="hold"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strips(upLeft)">
                                      <p:cBhvr>
                                        <p:cTn id="24" dur="500"/>
                                        <p:tgtEl>
                                          <p:spTgt spid="59"/>
                                        </p:tgtEl>
                                      </p:cBhvr>
                                    </p:animEffect>
                                  </p:childTnLst>
                                </p:cTn>
                              </p:par>
                            </p:childTnLst>
                          </p:cTn>
                        </p:par>
                        <p:par>
                          <p:cTn id="25" fill="hold">
                            <p:stCondLst>
                              <p:cond delay="2000"/>
                            </p:stCondLst>
                            <p:childTnLst>
                              <p:par>
                                <p:cTn id="26" presetID="2" presetClass="entr" presetSubtype="4" accel="50000" decel="5000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42" presetClass="entr" presetSubtype="0"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anim calcmode="lin" valueType="num">
                                      <p:cBhvr>
                                        <p:cTn id="34" dur="500" fill="hold"/>
                                        <p:tgtEl>
                                          <p:spTgt spid="20"/>
                                        </p:tgtEl>
                                        <p:attrNameLst>
                                          <p:attrName>ppt_x</p:attrName>
                                        </p:attrNameLst>
                                      </p:cBhvr>
                                      <p:tavLst>
                                        <p:tav tm="0">
                                          <p:val>
                                            <p:strVal val="#ppt_x"/>
                                          </p:val>
                                        </p:tav>
                                        <p:tav tm="100000">
                                          <p:val>
                                            <p:strVal val="#ppt_x"/>
                                          </p:val>
                                        </p:tav>
                                      </p:tavLst>
                                    </p:anim>
                                    <p:anim calcmode="lin" valueType="num">
                                      <p:cBhvr>
                                        <p:cTn id="35" dur="500" fill="hold"/>
                                        <p:tgtEl>
                                          <p:spTgt spid="2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3500"/>
                            </p:stCondLst>
                            <p:childTnLst>
                              <p:par>
                                <p:cTn id="43" presetID="2" presetClass="entr" presetSubtype="4" accel="50000" decel="5000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par>
                          <p:cTn id="47" fill="hold">
                            <p:stCondLst>
                              <p:cond delay="4000"/>
                            </p:stCondLst>
                            <p:childTnLst>
                              <p:par>
                                <p:cTn id="48" presetID="42" presetClass="entr" presetSubtype="0"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anim calcmode="lin" valueType="num">
                                      <p:cBhvr>
                                        <p:cTn id="51" dur="500" fill="hold"/>
                                        <p:tgtEl>
                                          <p:spTgt spid="21"/>
                                        </p:tgtEl>
                                        <p:attrNameLst>
                                          <p:attrName>ppt_x</p:attrName>
                                        </p:attrNameLst>
                                      </p:cBhvr>
                                      <p:tavLst>
                                        <p:tav tm="0">
                                          <p:val>
                                            <p:strVal val="#ppt_x"/>
                                          </p:val>
                                        </p:tav>
                                        <p:tav tm="100000">
                                          <p:val>
                                            <p:strVal val="#ppt_x"/>
                                          </p:val>
                                        </p:tav>
                                      </p:tavLst>
                                    </p:anim>
                                    <p:anim calcmode="lin" valueType="num">
                                      <p:cBhvr>
                                        <p:cTn id="52" dur="500" fill="hold"/>
                                        <p:tgtEl>
                                          <p:spTgt spid="21"/>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childTnLst>
                          </p:cTn>
                        </p:par>
                        <p:par>
                          <p:cTn id="59" fill="hold">
                            <p:stCondLst>
                              <p:cond delay="5000"/>
                            </p:stCondLst>
                            <p:childTnLst>
                              <p:par>
                                <p:cTn id="60" presetID="18" presetClass="entr" presetSubtype="3"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strips(upRight)">
                                      <p:cBhvr>
                                        <p:cTn id="62" dur="500"/>
                                        <p:tgtEl>
                                          <p:spTgt spid="63"/>
                                        </p:tgtEl>
                                      </p:cBhvr>
                                    </p:animEffect>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79"/>
                                        </p:tgtEl>
                                        <p:attrNameLst>
                                          <p:attrName>style.visibility</p:attrName>
                                        </p:attrNameLst>
                                      </p:cBhvr>
                                      <p:to>
                                        <p:strVal val="visible"/>
                                      </p:to>
                                    </p:set>
                                    <p:animEffect transition="in" filter="fade">
                                      <p:cBhvr>
                                        <p:cTn id="66" dur="500"/>
                                        <p:tgtEl>
                                          <p:spTgt spid="7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5"/>
                                        </p:tgtEl>
                                        <p:attrNameLst>
                                          <p:attrName>style.visibility</p:attrName>
                                        </p:attrNameLst>
                                      </p:cBhvr>
                                      <p:to>
                                        <p:strVal val="visible"/>
                                      </p:to>
                                    </p:set>
                                    <p:animEffect transition="in" filter="fade">
                                      <p:cBhvr>
                                        <p:cTn id="69" dur="500"/>
                                        <p:tgtEl>
                                          <p:spTgt spid="8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82"/>
                                        </p:tgtEl>
                                        <p:attrNameLst>
                                          <p:attrName>style.visibility</p:attrName>
                                        </p:attrNameLst>
                                      </p:cBhvr>
                                      <p:to>
                                        <p:strVal val="visible"/>
                                      </p:to>
                                    </p:set>
                                    <p:animEffect transition="in" filter="fade">
                                      <p:cBhvr>
                                        <p:cTn id="72"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2" grpId="0"/>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Freeform 5"/>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chemeClr val="accent2"/>
          </a:solidFill>
          <a:ln w="19050">
            <a:solidFill>
              <a:schemeClr val="bg1"/>
            </a:solidFill>
            <a:round/>
          </a:ln>
        </p:spPr>
        <p:txBody>
          <a:bodyPr vert="horz" wrap="square" lIns="121920" tIns="60960" rIns="121920" bIns="60960" numCol="1" anchor="t" anchorCtr="0" compatLnSpc="1"/>
          <a:lstStyle/>
          <a:p>
            <a:endParaRPr lang="en-US" sz="2400"/>
          </a:p>
        </p:txBody>
      </p:sp>
      <p:sp>
        <p:nvSpPr>
          <p:cNvPr id="6150" name="Freeform 6"/>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chemeClr val="accent1"/>
          </a:solidFill>
          <a:ln w="19050">
            <a:solidFill>
              <a:schemeClr val="bg1"/>
            </a:solidFill>
            <a:round/>
          </a:ln>
        </p:spPr>
        <p:txBody>
          <a:bodyPr vert="horz" wrap="square" lIns="121920" tIns="60960" rIns="121920" bIns="60960" numCol="1" anchor="t" anchorCtr="0" compatLnSpc="1"/>
          <a:lstStyle/>
          <a:p>
            <a:endParaRPr lang="en-US" sz="2400"/>
          </a:p>
        </p:txBody>
      </p:sp>
      <p:sp>
        <p:nvSpPr>
          <p:cNvPr id="6151" name="Freeform 7"/>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chemeClr val="accent6"/>
          </a:solidFill>
          <a:ln w="19050">
            <a:solidFill>
              <a:schemeClr val="bg1"/>
            </a:solidFill>
            <a:round/>
          </a:ln>
        </p:spPr>
        <p:txBody>
          <a:bodyPr vert="horz" wrap="square" lIns="121920" tIns="60960" rIns="121920" bIns="60960" numCol="1" anchor="t" anchorCtr="0" compatLnSpc="1"/>
          <a:lstStyle/>
          <a:p>
            <a:endParaRPr lang="en-US" sz="2400"/>
          </a:p>
        </p:txBody>
      </p:sp>
      <p:sp>
        <p:nvSpPr>
          <p:cNvPr id="6152" name="Freeform 8"/>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chemeClr val="accent4"/>
          </a:solidFill>
          <a:ln w="19050">
            <a:solidFill>
              <a:schemeClr val="bg1"/>
            </a:solidFill>
            <a:round/>
          </a:ln>
        </p:spPr>
        <p:txBody>
          <a:bodyPr vert="horz" wrap="square" lIns="121920" tIns="60960" rIns="121920" bIns="60960" numCol="1" anchor="t" anchorCtr="0" compatLnSpc="1"/>
          <a:lstStyle/>
          <a:p>
            <a:endParaRPr lang="en-US" sz="2400"/>
          </a:p>
        </p:txBody>
      </p:sp>
      <p:sp>
        <p:nvSpPr>
          <p:cNvPr id="6153" name="Freeform 9"/>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chemeClr val="accent3"/>
          </a:solidFill>
          <a:ln w="19050">
            <a:solidFill>
              <a:schemeClr val="bg1"/>
            </a:solidFill>
            <a:round/>
          </a:ln>
        </p:spPr>
        <p:txBody>
          <a:bodyPr vert="horz" wrap="square" lIns="121920" tIns="60960" rIns="121920" bIns="60960" numCol="1" anchor="t" anchorCtr="0" compatLnSpc="1"/>
          <a:lstStyle/>
          <a:p>
            <a:endParaRPr lang="en-US" sz="2400"/>
          </a:p>
        </p:txBody>
      </p:sp>
      <p:grpSp>
        <p:nvGrpSpPr>
          <p:cNvPr id="18" name="Group 81"/>
          <p:cNvGrpSpPr/>
          <p:nvPr/>
        </p:nvGrpSpPr>
        <p:grpSpPr>
          <a:xfrm flipV="1">
            <a:off x="3995751" y="5203515"/>
            <a:ext cx="607004" cy="290343"/>
            <a:chOff x="3376482" y="1459073"/>
            <a:chExt cx="455253" cy="221445"/>
          </a:xfrm>
        </p:grpSpPr>
        <p:cxnSp>
          <p:nvCxnSpPr>
            <p:cNvPr id="19" name="Straight Connector 18"/>
            <p:cNvCxnSpPr/>
            <p:nvPr/>
          </p:nvCxnSpPr>
          <p:spPr>
            <a:xfrm flipH="1" flipV="1">
              <a:off x="3592681" y="1460250"/>
              <a:ext cx="239054" cy="220268"/>
            </a:xfrm>
            <a:prstGeom prst="line">
              <a:avLst/>
            </a:prstGeom>
            <a:ln w="19050" cap="rnd">
              <a:solidFill>
                <a:schemeClr val="accent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3376482" y="1459073"/>
              <a:ext cx="216200" cy="0"/>
            </a:xfrm>
            <a:prstGeom prst="line">
              <a:avLst/>
            </a:prstGeom>
            <a:ln w="19050" cap="rnd">
              <a:solidFill>
                <a:schemeClr val="accent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995751" y="3800261"/>
            <a:ext cx="607004" cy="290343"/>
            <a:chOff x="3376482" y="1459073"/>
            <a:chExt cx="455253" cy="221445"/>
          </a:xfrm>
        </p:grpSpPr>
        <p:cxnSp>
          <p:nvCxnSpPr>
            <p:cNvPr id="38" name="Straight Connector 37"/>
            <p:cNvCxnSpPr/>
            <p:nvPr/>
          </p:nvCxnSpPr>
          <p:spPr>
            <a:xfrm flipH="1" flipV="1">
              <a:off x="3592681" y="1460250"/>
              <a:ext cx="239054" cy="220268"/>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3376482" y="1459073"/>
              <a:ext cx="216200" cy="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1" y="520351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607004" cy="290343"/>
            <a:chOff x="3376482" y="1459073"/>
            <a:chExt cx="455253" cy="221445"/>
          </a:xfrm>
        </p:grpSpPr>
        <p:cxnSp>
          <p:nvCxnSpPr>
            <p:cNvPr id="47" name="Straight Connector 46"/>
            <p:cNvCxnSpPr/>
            <p:nvPr/>
          </p:nvCxnSpPr>
          <p:spPr>
            <a:xfrm flipH="1" flipV="1">
              <a:off x="3592681" y="1460250"/>
              <a:ext cx="239054" cy="220268"/>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76482" y="1459073"/>
              <a:ext cx="216200" cy="0"/>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4954499" y="1991054"/>
            <a:ext cx="607004" cy="290343"/>
            <a:chOff x="3376482" y="1459073"/>
            <a:chExt cx="455253" cy="221445"/>
          </a:xfrm>
        </p:grpSpPr>
        <p:cxnSp>
          <p:nvCxnSpPr>
            <p:cNvPr id="50" name="Straight Connector 49"/>
            <p:cNvCxnSpPr/>
            <p:nvPr/>
          </p:nvCxnSpPr>
          <p:spPr>
            <a:xfrm flipH="1" flipV="1">
              <a:off x="3592681" y="1460250"/>
              <a:ext cx="239054" cy="220268"/>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3376482" y="1459073"/>
              <a:ext cx="216200" cy="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52" name="Freeform 181"/>
          <p:cNvSpPr/>
          <p:nvPr/>
        </p:nvSpPr>
        <p:spPr bwMode="auto">
          <a:xfrm>
            <a:off x="5932282" y="2281396"/>
            <a:ext cx="306271" cy="577203"/>
          </a:xfrm>
          <a:custGeom>
            <a:avLst/>
            <a:gdLst/>
            <a:ahLst/>
            <a:cxnLst>
              <a:cxn ang="0">
                <a:pos x="22" y="60"/>
              </a:cxn>
              <a:cxn ang="0">
                <a:pos x="22" y="67"/>
              </a:cxn>
              <a:cxn ang="0">
                <a:pos x="21" y="68"/>
              </a:cxn>
              <a:cxn ang="0">
                <a:pos x="16" y="68"/>
              </a:cxn>
              <a:cxn ang="0">
                <a:pos x="15" y="67"/>
              </a:cxn>
              <a:cxn ang="0">
                <a:pos x="15" y="60"/>
              </a:cxn>
              <a:cxn ang="0">
                <a:pos x="1" y="53"/>
              </a:cxn>
              <a:cxn ang="0">
                <a:pos x="1" y="52"/>
              </a:cxn>
              <a:cxn ang="0">
                <a:pos x="5" y="46"/>
              </a:cxn>
              <a:cxn ang="0">
                <a:pos x="6" y="46"/>
              </a:cxn>
              <a:cxn ang="0">
                <a:pos x="6" y="46"/>
              </a:cxn>
              <a:cxn ang="0">
                <a:pos x="19" y="51"/>
              </a:cxn>
              <a:cxn ang="0">
                <a:pos x="26" y="45"/>
              </a:cxn>
              <a:cxn ang="0">
                <a:pos x="17" y="38"/>
              </a:cxn>
              <a:cxn ang="0">
                <a:pos x="1" y="22"/>
              </a:cxn>
              <a:cxn ang="0">
                <a:pos x="15" y="8"/>
              </a:cxn>
              <a:cxn ang="0">
                <a:pos x="15" y="1"/>
              </a:cxn>
              <a:cxn ang="0">
                <a:pos x="16" y="0"/>
              </a:cxn>
              <a:cxn ang="0">
                <a:pos x="21" y="0"/>
              </a:cxn>
              <a:cxn ang="0">
                <a:pos x="22" y="1"/>
              </a:cxn>
              <a:cxn ang="0">
                <a:pos x="22" y="8"/>
              </a:cxn>
              <a:cxn ang="0">
                <a:pos x="34" y="13"/>
              </a:cxn>
              <a:cxn ang="0">
                <a:pos x="34" y="14"/>
              </a:cxn>
              <a:cxn ang="0">
                <a:pos x="31" y="20"/>
              </a:cxn>
              <a:cxn ang="0">
                <a:pos x="30" y="20"/>
              </a:cxn>
              <a:cxn ang="0">
                <a:pos x="29" y="20"/>
              </a:cxn>
              <a:cxn ang="0">
                <a:pos x="19" y="16"/>
              </a:cxn>
              <a:cxn ang="0">
                <a:pos x="11" y="22"/>
              </a:cxn>
              <a:cxn ang="0">
                <a:pos x="21" y="30"/>
              </a:cxn>
              <a:cxn ang="0">
                <a:pos x="36" y="45"/>
              </a:cxn>
              <a:cxn ang="0">
                <a:pos x="22" y="60"/>
              </a:cxn>
            </a:cxnLst>
            <a:rect l="0" t="0" r="r" b="b"/>
            <a:pathLst>
              <a:path w="36" h="68">
                <a:moveTo>
                  <a:pt x="22" y="60"/>
                </a:moveTo>
                <a:cubicBezTo>
                  <a:pt x="22" y="67"/>
                  <a:pt x="22" y="67"/>
                  <a:pt x="22" y="67"/>
                </a:cubicBezTo>
                <a:cubicBezTo>
                  <a:pt x="22" y="67"/>
                  <a:pt x="22" y="68"/>
                  <a:pt x="21" y="68"/>
                </a:cubicBezTo>
                <a:cubicBezTo>
                  <a:pt x="16" y="68"/>
                  <a:pt x="16" y="68"/>
                  <a:pt x="16" y="68"/>
                </a:cubicBezTo>
                <a:cubicBezTo>
                  <a:pt x="15" y="68"/>
                  <a:pt x="15" y="67"/>
                  <a:pt x="15" y="67"/>
                </a:cubicBezTo>
                <a:cubicBezTo>
                  <a:pt x="15" y="60"/>
                  <a:pt x="15" y="60"/>
                  <a:pt x="15" y="60"/>
                </a:cubicBezTo>
                <a:cubicBezTo>
                  <a:pt x="6" y="59"/>
                  <a:pt x="1" y="53"/>
                  <a:pt x="1" y="53"/>
                </a:cubicBezTo>
                <a:cubicBezTo>
                  <a:pt x="0" y="53"/>
                  <a:pt x="0" y="52"/>
                  <a:pt x="1" y="52"/>
                </a:cubicBezTo>
                <a:cubicBezTo>
                  <a:pt x="5" y="46"/>
                  <a:pt x="5" y="46"/>
                  <a:pt x="5" y="46"/>
                </a:cubicBezTo>
                <a:cubicBezTo>
                  <a:pt x="5" y="46"/>
                  <a:pt x="5" y="46"/>
                  <a:pt x="6" y="46"/>
                </a:cubicBezTo>
                <a:cubicBezTo>
                  <a:pt x="6" y="46"/>
                  <a:pt x="6" y="46"/>
                  <a:pt x="6" y="46"/>
                </a:cubicBezTo>
                <a:cubicBezTo>
                  <a:pt x="7" y="46"/>
                  <a:pt x="12" y="51"/>
                  <a:pt x="19" y="51"/>
                </a:cubicBezTo>
                <a:cubicBezTo>
                  <a:pt x="22" y="51"/>
                  <a:pt x="26" y="49"/>
                  <a:pt x="26" y="45"/>
                </a:cubicBezTo>
                <a:cubicBezTo>
                  <a:pt x="26" y="41"/>
                  <a:pt x="22" y="40"/>
                  <a:pt x="17" y="38"/>
                </a:cubicBezTo>
                <a:cubicBezTo>
                  <a:pt x="10" y="35"/>
                  <a:pt x="1" y="32"/>
                  <a:pt x="1" y="22"/>
                </a:cubicBezTo>
                <a:cubicBezTo>
                  <a:pt x="1" y="15"/>
                  <a:pt x="7" y="9"/>
                  <a:pt x="15" y="8"/>
                </a:cubicBezTo>
                <a:cubicBezTo>
                  <a:pt x="15" y="1"/>
                  <a:pt x="15" y="1"/>
                  <a:pt x="15" y="1"/>
                </a:cubicBezTo>
                <a:cubicBezTo>
                  <a:pt x="15" y="0"/>
                  <a:pt x="15" y="0"/>
                  <a:pt x="16" y="0"/>
                </a:cubicBezTo>
                <a:cubicBezTo>
                  <a:pt x="21" y="0"/>
                  <a:pt x="21" y="0"/>
                  <a:pt x="21" y="0"/>
                </a:cubicBezTo>
                <a:cubicBezTo>
                  <a:pt x="22" y="0"/>
                  <a:pt x="22" y="0"/>
                  <a:pt x="22" y="1"/>
                </a:cubicBezTo>
                <a:cubicBezTo>
                  <a:pt x="22" y="8"/>
                  <a:pt x="22" y="8"/>
                  <a:pt x="22" y="8"/>
                </a:cubicBezTo>
                <a:cubicBezTo>
                  <a:pt x="30" y="8"/>
                  <a:pt x="34" y="13"/>
                  <a:pt x="34" y="13"/>
                </a:cubicBezTo>
                <a:cubicBezTo>
                  <a:pt x="35" y="13"/>
                  <a:pt x="35" y="14"/>
                  <a:pt x="34" y="14"/>
                </a:cubicBezTo>
                <a:cubicBezTo>
                  <a:pt x="31" y="20"/>
                  <a:pt x="31" y="20"/>
                  <a:pt x="31" y="20"/>
                </a:cubicBezTo>
                <a:cubicBezTo>
                  <a:pt x="31" y="20"/>
                  <a:pt x="31" y="20"/>
                  <a:pt x="30" y="20"/>
                </a:cubicBezTo>
                <a:cubicBezTo>
                  <a:pt x="30" y="20"/>
                  <a:pt x="30" y="20"/>
                  <a:pt x="29" y="20"/>
                </a:cubicBezTo>
                <a:cubicBezTo>
                  <a:pt x="29" y="20"/>
                  <a:pt x="25" y="16"/>
                  <a:pt x="19" y="16"/>
                </a:cubicBezTo>
                <a:cubicBezTo>
                  <a:pt x="14" y="16"/>
                  <a:pt x="11" y="18"/>
                  <a:pt x="11" y="22"/>
                </a:cubicBezTo>
                <a:cubicBezTo>
                  <a:pt x="11" y="26"/>
                  <a:pt x="16" y="28"/>
                  <a:pt x="21" y="30"/>
                </a:cubicBezTo>
                <a:cubicBezTo>
                  <a:pt x="28" y="32"/>
                  <a:pt x="36" y="36"/>
                  <a:pt x="36" y="45"/>
                </a:cubicBezTo>
                <a:cubicBezTo>
                  <a:pt x="36" y="52"/>
                  <a:pt x="30" y="59"/>
                  <a:pt x="22" y="60"/>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53" name="Freeform 91"/>
          <p:cNvSpPr>
            <a:spLocks noEditPoints="1"/>
          </p:cNvSpPr>
          <p:nvPr/>
        </p:nvSpPr>
        <p:spPr bwMode="auto">
          <a:xfrm>
            <a:off x="4734847" y="3150613"/>
            <a:ext cx="439304" cy="43930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54" name="Freeform 57"/>
          <p:cNvSpPr>
            <a:spLocks noEditPoints="1"/>
          </p:cNvSpPr>
          <p:nvPr/>
        </p:nvSpPr>
        <p:spPr bwMode="auto">
          <a:xfrm>
            <a:off x="5262374" y="4537416"/>
            <a:ext cx="416625" cy="369349"/>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55" name="Freeform 83"/>
          <p:cNvSpPr>
            <a:spLocks noEditPoints="1"/>
          </p:cNvSpPr>
          <p:nvPr/>
        </p:nvSpPr>
        <p:spPr bwMode="auto">
          <a:xfrm>
            <a:off x="6548663" y="4298884"/>
            <a:ext cx="339735" cy="509601"/>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56" name="Freeform 148"/>
          <p:cNvSpPr>
            <a:spLocks noEditPoints="1"/>
          </p:cNvSpPr>
          <p:nvPr/>
        </p:nvSpPr>
        <p:spPr bwMode="auto">
          <a:xfrm>
            <a:off x="6724651" y="3110922"/>
            <a:ext cx="496871" cy="478996"/>
          </a:xfrm>
          <a:custGeom>
            <a:avLst/>
            <a:gdLst/>
            <a:ahLst/>
            <a:cxnLst>
              <a:cxn ang="0">
                <a:pos x="16" y="54"/>
              </a:cxn>
              <a:cxn ang="0">
                <a:pos x="14" y="57"/>
              </a:cxn>
              <a:cxn ang="0">
                <a:pos x="2" y="57"/>
              </a:cxn>
              <a:cxn ang="0">
                <a:pos x="0" y="54"/>
              </a:cxn>
              <a:cxn ang="0">
                <a:pos x="0" y="29"/>
              </a:cxn>
              <a:cxn ang="0">
                <a:pos x="2" y="26"/>
              </a:cxn>
              <a:cxn ang="0">
                <a:pos x="14" y="26"/>
              </a:cxn>
              <a:cxn ang="0">
                <a:pos x="16" y="29"/>
              </a:cxn>
              <a:cxn ang="0">
                <a:pos x="16" y="54"/>
              </a:cxn>
              <a:cxn ang="0">
                <a:pos x="7" y="47"/>
              </a:cxn>
              <a:cxn ang="0">
                <a:pos x="5" y="49"/>
              </a:cxn>
              <a:cxn ang="0">
                <a:pos x="7" y="52"/>
              </a:cxn>
              <a:cxn ang="0">
                <a:pos x="10" y="49"/>
              </a:cxn>
              <a:cxn ang="0">
                <a:pos x="7" y="47"/>
              </a:cxn>
              <a:cxn ang="0">
                <a:pos x="62" y="35"/>
              </a:cxn>
              <a:cxn ang="0">
                <a:pos x="62" y="38"/>
              </a:cxn>
              <a:cxn ang="0">
                <a:pos x="61" y="43"/>
              </a:cxn>
              <a:cxn ang="0">
                <a:pos x="61" y="48"/>
              </a:cxn>
              <a:cxn ang="0">
                <a:pos x="59" y="52"/>
              </a:cxn>
              <a:cxn ang="0">
                <a:pos x="57" y="59"/>
              </a:cxn>
              <a:cxn ang="0">
                <a:pos x="49" y="62"/>
              </a:cxn>
              <a:cxn ang="0">
                <a:pos x="47" y="62"/>
              </a:cxn>
              <a:cxn ang="0">
                <a:pos x="44" y="62"/>
              </a:cxn>
              <a:cxn ang="0">
                <a:pos x="43" y="62"/>
              </a:cxn>
              <a:cxn ang="0">
                <a:pos x="28" y="59"/>
              </a:cxn>
              <a:cxn ang="0">
                <a:pos x="22" y="57"/>
              </a:cxn>
              <a:cxn ang="0">
                <a:pos x="19" y="54"/>
              </a:cxn>
              <a:cxn ang="0">
                <a:pos x="19" y="29"/>
              </a:cxn>
              <a:cxn ang="0">
                <a:pos x="21" y="26"/>
              </a:cxn>
              <a:cxn ang="0">
                <a:pos x="29" y="19"/>
              </a:cxn>
              <a:cxn ang="0">
                <a:pos x="33" y="14"/>
              </a:cxn>
              <a:cxn ang="0">
                <a:pos x="35" y="8"/>
              </a:cxn>
              <a:cxn ang="0">
                <a:pos x="38" y="1"/>
              </a:cxn>
              <a:cxn ang="0">
                <a:pos x="40" y="0"/>
              </a:cxn>
              <a:cxn ang="0">
                <a:pos x="49" y="11"/>
              </a:cxn>
              <a:cxn ang="0">
                <a:pos x="46" y="18"/>
              </a:cxn>
              <a:cxn ang="0">
                <a:pos x="45" y="21"/>
              </a:cxn>
              <a:cxn ang="0">
                <a:pos x="56" y="21"/>
              </a:cxn>
              <a:cxn ang="0">
                <a:pos x="64" y="29"/>
              </a:cxn>
              <a:cxn ang="0">
                <a:pos x="62" y="35"/>
              </a:cxn>
            </a:cxnLst>
            <a:rect l="0" t="0" r="r" b="b"/>
            <a:pathLst>
              <a:path w="64" h="62">
                <a:moveTo>
                  <a:pt x="16" y="54"/>
                </a:moveTo>
                <a:cubicBezTo>
                  <a:pt x="16" y="56"/>
                  <a:pt x="15" y="57"/>
                  <a:pt x="14" y="57"/>
                </a:cubicBezTo>
                <a:cubicBezTo>
                  <a:pt x="2" y="57"/>
                  <a:pt x="2" y="57"/>
                  <a:pt x="2" y="57"/>
                </a:cubicBezTo>
                <a:cubicBezTo>
                  <a:pt x="1" y="57"/>
                  <a:pt x="0" y="56"/>
                  <a:pt x="0" y="54"/>
                </a:cubicBezTo>
                <a:cubicBezTo>
                  <a:pt x="0" y="29"/>
                  <a:pt x="0" y="29"/>
                  <a:pt x="0" y="29"/>
                </a:cubicBezTo>
                <a:cubicBezTo>
                  <a:pt x="0" y="27"/>
                  <a:pt x="1" y="26"/>
                  <a:pt x="2" y="26"/>
                </a:cubicBezTo>
                <a:cubicBezTo>
                  <a:pt x="14" y="26"/>
                  <a:pt x="14" y="26"/>
                  <a:pt x="14" y="26"/>
                </a:cubicBezTo>
                <a:cubicBezTo>
                  <a:pt x="15" y="26"/>
                  <a:pt x="16" y="27"/>
                  <a:pt x="16" y="29"/>
                </a:cubicBezTo>
                <a:lnTo>
                  <a:pt x="16" y="54"/>
                </a:lnTo>
                <a:close/>
                <a:moveTo>
                  <a:pt x="7" y="47"/>
                </a:moveTo>
                <a:cubicBezTo>
                  <a:pt x="6" y="47"/>
                  <a:pt x="5" y="48"/>
                  <a:pt x="5" y="49"/>
                </a:cubicBezTo>
                <a:cubicBezTo>
                  <a:pt x="5" y="51"/>
                  <a:pt x="6" y="52"/>
                  <a:pt x="7" y="52"/>
                </a:cubicBezTo>
                <a:cubicBezTo>
                  <a:pt x="9" y="52"/>
                  <a:pt x="10" y="51"/>
                  <a:pt x="10" y="49"/>
                </a:cubicBezTo>
                <a:cubicBezTo>
                  <a:pt x="10" y="48"/>
                  <a:pt x="9" y="47"/>
                  <a:pt x="7" y="47"/>
                </a:cubicBezTo>
                <a:close/>
                <a:moveTo>
                  <a:pt x="62" y="35"/>
                </a:moveTo>
                <a:cubicBezTo>
                  <a:pt x="62" y="36"/>
                  <a:pt x="62" y="37"/>
                  <a:pt x="62" y="38"/>
                </a:cubicBezTo>
                <a:cubicBezTo>
                  <a:pt x="62" y="40"/>
                  <a:pt x="62" y="42"/>
                  <a:pt x="61" y="43"/>
                </a:cubicBezTo>
                <a:cubicBezTo>
                  <a:pt x="61" y="45"/>
                  <a:pt x="61" y="46"/>
                  <a:pt x="61" y="48"/>
                </a:cubicBezTo>
                <a:cubicBezTo>
                  <a:pt x="60" y="49"/>
                  <a:pt x="60" y="51"/>
                  <a:pt x="59" y="52"/>
                </a:cubicBezTo>
                <a:cubicBezTo>
                  <a:pt x="59" y="55"/>
                  <a:pt x="58" y="57"/>
                  <a:pt x="57" y="59"/>
                </a:cubicBezTo>
                <a:cubicBezTo>
                  <a:pt x="55" y="61"/>
                  <a:pt x="52" y="62"/>
                  <a:pt x="49" y="62"/>
                </a:cubicBezTo>
                <a:cubicBezTo>
                  <a:pt x="48" y="62"/>
                  <a:pt x="48" y="62"/>
                  <a:pt x="47" y="62"/>
                </a:cubicBezTo>
                <a:cubicBezTo>
                  <a:pt x="44" y="62"/>
                  <a:pt x="44" y="62"/>
                  <a:pt x="44" y="62"/>
                </a:cubicBezTo>
                <a:cubicBezTo>
                  <a:pt x="43" y="62"/>
                  <a:pt x="43" y="62"/>
                  <a:pt x="43" y="62"/>
                </a:cubicBezTo>
                <a:cubicBezTo>
                  <a:pt x="38" y="62"/>
                  <a:pt x="32" y="60"/>
                  <a:pt x="28" y="59"/>
                </a:cubicBezTo>
                <a:cubicBezTo>
                  <a:pt x="25" y="58"/>
                  <a:pt x="23" y="57"/>
                  <a:pt x="22" y="57"/>
                </a:cubicBezTo>
                <a:cubicBezTo>
                  <a:pt x="20" y="57"/>
                  <a:pt x="19" y="56"/>
                  <a:pt x="19" y="54"/>
                </a:cubicBezTo>
                <a:cubicBezTo>
                  <a:pt x="19" y="29"/>
                  <a:pt x="19" y="29"/>
                  <a:pt x="19" y="29"/>
                </a:cubicBezTo>
                <a:cubicBezTo>
                  <a:pt x="19" y="27"/>
                  <a:pt x="20" y="26"/>
                  <a:pt x="21" y="26"/>
                </a:cubicBezTo>
                <a:cubicBezTo>
                  <a:pt x="23" y="26"/>
                  <a:pt x="27" y="21"/>
                  <a:pt x="29" y="19"/>
                </a:cubicBezTo>
                <a:cubicBezTo>
                  <a:pt x="30" y="17"/>
                  <a:pt x="31" y="15"/>
                  <a:pt x="33" y="14"/>
                </a:cubicBezTo>
                <a:cubicBezTo>
                  <a:pt x="34" y="13"/>
                  <a:pt x="35" y="10"/>
                  <a:pt x="35" y="8"/>
                </a:cubicBezTo>
                <a:cubicBezTo>
                  <a:pt x="36" y="5"/>
                  <a:pt x="36" y="3"/>
                  <a:pt x="38" y="1"/>
                </a:cubicBezTo>
                <a:cubicBezTo>
                  <a:pt x="38" y="1"/>
                  <a:pt x="39" y="0"/>
                  <a:pt x="40" y="0"/>
                </a:cubicBezTo>
                <a:cubicBezTo>
                  <a:pt x="49" y="0"/>
                  <a:pt x="49" y="8"/>
                  <a:pt x="49" y="11"/>
                </a:cubicBezTo>
                <a:cubicBezTo>
                  <a:pt x="49" y="14"/>
                  <a:pt x="47" y="16"/>
                  <a:pt x="46" y="18"/>
                </a:cubicBezTo>
                <a:cubicBezTo>
                  <a:pt x="46" y="19"/>
                  <a:pt x="46" y="20"/>
                  <a:pt x="45" y="21"/>
                </a:cubicBezTo>
                <a:cubicBezTo>
                  <a:pt x="56" y="21"/>
                  <a:pt x="56" y="21"/>
                  <a:pt x="56" y="21"/>
                </a:cubicBezTo>
                <a:cubicBezTo>
                  <a:pt x="60" y="21"/>
                  <a:pt x="64" y="25"/>
                  <a:pt x="64" y="29"/>
                </a:cubicBezTo>
                <a:cubicBezTo>
                  <a:pt x="64" y="31"/>
                  <a:pt x="63" y="33"/>
                  <a:pt x="62" y="35"/>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sp>
        <p:nvSpPr>
          <p:cNvPr id="58" name="矩形 57"/>
          <p:cNvSpPr/>
          <p:nvPr/>
        </p:nvSpPr>
        <p:spPr>
          <a:xfrm>
            <a:off x="2797099" y="1995900"/>
            <a:ext cx="2230652"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a:t>
            </a:r>
          </a:p>
        </p:txBody>
      </p:sp>
      <p:sp>
        <p:nvSpPr>
          <p:cNvPr id="59" name="矩形 58"/>
          <p:cNvSpPr/>
          <p:nvPr/>
        </p:nvSpPr>
        <p:spPr>
          <a:xfrm>
            <a:off x="2153887" y="3433413"/>
            <a:ext cx="2230652"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a:t>
            </a:r>
          </a:p>
        </p:txBody>
      </p:sp>
      <p:sp>
        <p:nvSpPr>
          <p:cNvPr id="60" name="矩形 59"/>
          <p:cNvSpPr/>
          <p:nvPr/>
        </p:nvSpPr>
        <p:spPr>
          <a:xfrm>
            <a:off x="2237474" y="4736419"/>
            <a:ext cx="2230652"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a:t>
            </a:r>
          </a:p>
        </p:txBody>
      </p:sp>
      <p:sp>
        <p:nvSpPr>
          <p:cNvPr id="61" name="矩形 60"/>
          <p:cNvSpPr/>
          <p:nvPr/>
        </p:nvSpPr>
        <p:spPr>
          <a:xfrm>
            <a:off x="7824116" y="4880349"/>
            <a:ext cx="2230652"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a:t>
            </a:r>
          </a:p>
        </p:txBody>
      </p:sp>
      <p:sp>
        <p:nvSpPr>
          <p:cNvPr id="62" name="矩形 61"/>
          <p:cNvSpPr/>
          <p:nvPr/>
        </p:nvSpPr>
        <p:spPr>
          <a:xfrm>
            <a:off x="7824116" y="3371223"/>
            <a:ext cx="2230652" cy="461665"/>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双击输入替换内容双击输入替换内容双击输入替换内容</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p:cTn id="7" dur="500" fill="hold"/>
                                        <p:tgtEl>
                                          <p:spTgt spid="6150"/>
                                        </p:tgtEl>
                                        <p:attrNameLst>
                                          <p:attrName>ppt_w</p:attrName>
                                        </p:attrNameLst>
                                      </p:cBhvr>
                                      <p:tavLst>
                                        <p:tav tm="0">
                                          <p:val>
                                            <p:fltVal val="0"/>
                                          </p:val>
                                        </p:tav>
                                        <p:tav tm="100000">
                                          <p:val>
                                            <p:strVal val="#ppt_w"/>
                                          </p:val>
                                        </p:tav>
                                      </p:tavLst>
                                    </p:anim>
                                    <p:anim calcmode="lin" valueType="num">
                                      <p:cBhvr>
                                        <p:cTn id="8" dur="500" fill="hold"/>
                                        <p:tgtEl>
                                          <p:spTgt spid="6150"/>
                                        </p:tgtEl>
                                        <p:attrNameLst>
                                          <p:attrName>ppt_h</p:attrName>
                                        </p:attrNameLst>
                                      </p:cBhvr>
                                      <p:tavLst>
                                        <p:tav tm="0">
                                          <p:val>
                                            <p:fltVal val="0"/>
                                          </p:val>
                                        </p:tav>
                                        <p:tav tm="100000">
                                          <p:val>
                                            <p:strVal val="#ppt_h"/>
                                          </p:val>
                                        </p:tav>
                                      </p:tavLst>
                                    </p:anim>
                                    <p:animEffect transition="in" filter="fade">
                                      <p:cBhvr>
                                        <p:cTn id="9" dur="500"/>
                                        <p:tgtEl>
                                          <p:spTgt spid="615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p:cTn id="13" dur="500" fill="hold"/>
                                        <p:tgtEl>
                                          <p:spTgt spid="53"/>
                                        </p:tgtEl>
                                        <p:attrNameLst>
                                          <p:attrName>ppt_w</p:attrName>
                                        </p:attrNameLst>
                                      </p:cBhvr>
                                      <p:tavLst>
                                        <p:tav tm="0">
                                          <p:val>
                                            <p:fltVal val="0"/>
                                          </p:val>
                                        </p:tav>
                                        <p:tav tm="100000">
                                          <p:val>
                                            <p:strVal val="#ppt_w"/>
                                          </p:val>
                                        </p:tav>
                                      </p:tavLst>
                                    </p:anim>
                                    <p:anim calcmode="lin" valueType="num">
                                      <p:cBhvr>
                                        <p:cTn id="14" dur="500" fill="hold"/>
                                        <p:tgtEl>
                                          <p:spTgt spid="53"/>
                                        </p:tgtEl>
                                        <p:attrNameLst>
                                          <p:attrName>ppt_h</p:attrName>
                                        </p:attrNameLst>
                                      </p:cBhvr>
                                      <p:tavLst>
                                        <p:tav tm="0">
                                          <p:val>
                                            <p:fltVal val="0"/>
                                          </p:val>
                                        </p:tav>
                                        <p:tav tm="100000">
                                          <p:val>
                                            <p:strVal val="#ppt_h"/>
                                          </p:val>
                                        </p:tav>
                                      </p:tavLst>
                                    </p:anim>
                                    <p:animEffect transition="in" filter="fade">
                                      <p:cBhvr>
                                        <p:cTn id="15" dur="500"/>
                                        <p:tgtEl>
                                          <p:spTgt spid="5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149"/>
                                        </p:tgtEl>
                                        <p:attrNameLst>
                                          <p:attrName>style.visibility</p:attrName>
                                        </p:attrNameLst>
                                      </p:cBhvr>
                                      <p:to>
                                        <p:strVal val="visible"/>
                                      </p:to>
                                    </p:set>
                                    <p:anim calcmode="lin" valueType="num">
                                      <p:cBhvr>
                                        <p:cTn id="19" dur="500" fill="hold"/>
                                        <p:tgtEl>
                                          <p:spTgt spid="6149"/>
                                        </p:tgtEl>
                                        <p:attrNameLst>
                                          <p:attrName>ppt_w</p:attrName>
                                        </p:attrNameLst>
                                      </p:cBhvr>
                                      <p:tavLst>
                                        <p:tav tm="0">
                                          <p:val>
                                            <p:fltVal val="0"/>
                                          </p:val>
                                        </p:tav>
                                        <p:tav tm="100000">
                                          <p:val>
                                            <p:strVal val="#ppt_w"/>
                                          </p:val>
                                        </p:tav>
                                      </p:tavLst>
                                    </p:anim>
                                    <p:anim calcmode="lin" valueType="num">
                                      <p:cBhvr>
                                        <p:cTn id="20" dur="500" fill="hold"/>
                                        <p:tgtEl>
                                          <p:spTgt spid="6149"/>
                                        </p:tgtEl>
                                        <p:attrNameLst>
                                          <p:attrName>ppt_h</p:attrName>
                                        </p:attrNameLst>
                                      </p:cBhvr>
                                      <p:tavLst>
                                        <p:tav tm="0">
                                          <p:val>
                                            <p:fltVal val="0"/>
                                          </p:val>
                                        </p:tav>
                                        <p:tav tm="100000">
                                          <p:val>
                                            <p:strVal val="#ppt_h"/>
                                          </p:val>
                                        </p:tav>
                                      </p:tavLst>
                                    </p:anim>
                                    <p:animEffect transition="in" filter="fade">
                                      <p:cBhvr>
                                        <p:cTn id="21" dur="500"/>
                                        <p:tgtEl>
                                          <p:spTgt spid="6149"/>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p:cTn id="25" dur="500" fill="hold"/>
                                        <p:tgtEl>
                                          <p:spTgt spid="52"/>
                                        </p:tgtEl>
                                        <p:attrNameLst>
                                          <p:attrName>ppt_w</p:attrName>
                                        </p:attrNameLst>
                                      </p:cBhvr>
                                      <p:tavLst>
                                        <p:tav tm="0">
                                          <p:val>
                                            <p:fltVal val="0"/>
                                          </p:val>
                                        </p:tav>
                                        <p:tav tm="100000">
                                          <p:val>
                                            <p:strVal val="#ppt_w"/>
                                          </p:val>
                                        </p:tav>
                                      </p:tavLst>
                                    </p:anim>
                                    <p:anim calcmode="lin" valueType="num">
                                      <p:cBhvr>
                                        <p:cTn id="26" dur="500" fill="hold"/>
                                        <p:tgtEl>
                                          <p:spTgt spid="52"/>
                                        </p:tgtEl>
                                        <p:attrNameLst>
                                          <p:attrName>ppt_h</p:attrName>
                                        </p:attrNameLst>
                                      </p:cBhvr>
                                      <p:tavLst>
                                        <p:tav tm="0">
                                          <p:val>
                                            <p:fltVal val="0"/>
                                          </p:val>
                                        </p:tav>
                                        <p:tav tm="100000">
                                          <p:val>
                                            <p:strVal val="#ppt_h"/>
                                          </p:val>
                                        </p:tav>
                                      </p:tavLst>
                                    </p:anim>
                                    <p:animEffect transition="in" filter="fade">
                                      <p:cBhvr>
                                        <p:cTn id="27" dur="500"/>
                                        <p:tgtEl>
                                          <p:spTgt spid="52"/>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6153"/>
                                        </p:tgtEl>
                                        <p:attrNameLst>
                                          <p:attrName>style.visibility</p:attrName>
                                        </p:attrNameLst>
                                      </p:cBhvr>
                                      <p:to>
                                        <p:strVal val="visible"/>
                                      </p:to>
                                    </p:set>
                                    <p:anim calcmode="lin" valueType="num">
                                      <p:cBhvr>
                                        <p:cTn id="31" dur="500" fill="hold"/>
                                        <p:tgtEl>
                                          <p:spTgt spid="6153"/>
                                        </p:tgtEl>
                                        <p:attrNameLst>
                                          <p:attrName>ppt_w</p:attrName>
                                        </p:attrNameLst>
                                      </p:cBhvr>
                                      <p:tavLst>
                                        <p:tav tm="0">
                                          <p:val>
                                            <p:fltVal val="0"/>
                                          </p:val>
                                        </p:tav>
                                        <p:tav tm="100000">
                                          <p:val>
                                            <p:strVal val="#ppt_w"/>
                                          </p:val>
                                        </p:tav>
                                      </p:tavLst>
                                    </p:anim>
                                    <p:anim calcmode="lin" valueType="num">
                                      <p:cBhvr>
                                        <p:cTn id="32" dur="500" fill="hold"/>
                                        <p:tgtEl>
                                          <p:spTgt spid="6153"/>
                                        </p:tgtEl>
                                        <p:attrNameLst>
                                          <p:attrName>ppt_h</p:attrName>
                                        </p:attrNameLst>
                                      </p:cBhvr>
                                      <p:tavLst>
                                        <p:tav tm="0">
                                          <p:val>
                                            <p:fltVal val="0"/>
                                          </p:val>
                                        </p:tav>
                                        <p:tav tm="100000">
                                          <p:val>
                                            <p:strVal val="#ppt_h"/>
                                          </p:val>
                                        </p:tav>
                                      </p:tavLst>
                                    </p:anim>
                                    <p:animEffect transition="in" filter="fade">
                                      <p:cBhvr>
                                        <p:cTn id="33" dur="500"/>
                                        <p:tgtEl>
                                          <p:spTgt spid="6153"/>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p:cTn id="37" dur="500" fill="hold"/>
                                        <p:tgtEl>
                                          <p:spTgt spid="56"/>
                                        </p:tgtEl>
                                        <p:attrNameLst>
                                          <p:attrName>ppt_w</p:attrName>
                                        </p:attrNameLst>
                                      </p:cBhvr>
                                      <p:tavLst>
                                        <p:tav tm="0">
                                          <p:val>
                                            <p:fltVal val="0"/>
                                          </p:val>
                                        </p:tav>
                                        <p:tav tm="100000">
                                          <p:val>
                                            <p:strVal val="#ppt_w"/>
                                          </p:val>
                                        </p:tav>
                                      </p:tavLst>
                                    </p:anim>
                                    <p:anim calcmode="lin" valueType="num">
                                      <p:cBhvr>
                                        <p:cTn id="38" dur="500" fill="hold"/>
                                        <p:tgtEl>
                                          <p:spTgt spid="56"/>
                                        </p:tgtEl>
                                        <p:attrNameLst>
                                          <p:attrName>ppt_h</p:attrName>
                                        </p:attrNameLst>
                                      </p:cBhvr>
                                      <p:tavLst>
                                        <p:tav tm="0">
                                          <p:val>
                                            <p:fltVal val="0"/>
                                          </p:val>
                                        </p:tav>
                                        <p:tav tm="100000">
                                          <p:val>
                                            <p:strVal val="#ppt_h"/>
                                          </p:val>
                                        </p:tav>
                                      </p:tavLst>
                                    </p:anim>
                                    <p:animEffect transition="in" filter="fade">
                                      <p:cBhvr>
                                        <p:cTn id="39" dur="500"/>
                                        <p:tgtEl>
                                          <p:spTgt spid="5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6152"/>
                                        </p:tgtEl>
                                        <p:attrNameLst>
                                          <p:attrName>style.visibility</p:attrName>
                                        </p:attrNameLst>
                                      </p:cBhvr>
                                      <p:to>
                                        <p:strVal val="visible"/>
                                      </p:to>
                                    </p:set>
                                    <p:anim calcmode="lin" valueType="num">
                                      <p:cBhvr>
                                        <p:cTn id="43" dur="500" fill="hold"/>
                                        <p:tgtEl>
                                          <p:spTgt spid="6152"/>
                                        </p:tgtEl>
                                        <p:attrNameLst>
                                          <p:attrName>ppt_w</p:attrName>
                                        </p:attrNameLst>
                                      </p:cBhvr>
                                      <p:tavLst>
                                        <p:tav tm="0">
                                          <p:val>
                                            <p:fltVal val="0"/>
                                          </p:val>
                                        </p:tav>
                                        <p:tav tm="100000">
                                          <p:val>
                                            <p:strVal val="#ppt_w"/>
                                          </p:val>
                                        </p:tav>
                                      </p:tavLst>
                                    </p:anim>
                                    <p:anim calcmode="lin" valueType="num">
                                      <p:cBhvr>
                                        <p:cTn id="44" dur="500" fill="hold"/>
                                        <p:tgtEl>
                                          <p:spTgt spid="6152"/>
                                        </p:tgtEl>
                                        <p:attrNameLst>
                                          <p:attrName>ppt_h</p:attrName>
                                        </p:attrNameLst>
                                      </p:cBhvr>
                                      <p:tavLst>
                                        <p:tav tm="0">
                                          <p:val>
                                            <p:fltVal val="0"/>
                                          </p:val>
                                        </p:tav>
                                        <p:tav tm="100000">
                                          <p:val>
                                            <p:strVal val="#ppt_h"/>
                                          </p:val>
                                        </p:tav>
                                      </p:tavLst>
                                    </p:anim>
                                    <p:animEffect transition="in" filter="fade">
                                      <p:cBhvr>
                                        <p:cTn id="45" dur="500"/>
                                        <p:tgtEl>
                                          <p:spTgt spid="615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6151"/>
                                        </p:tgtEl>
                                        <p:attrNameLst>
                                          <p:attrName>style.visibility</p:attrName>
                                        </p:attrNameLst>
                                      </p:cBhvr>
                                      <p:to>
                                        <p:strVal val="visible"/>
                                      </p:to>
                                    </p:set>
                                    <p:anim calcmode="lin" valueType="num">
                                      <p:cBhvr>
                                        <p:cTn id="55" dur="500" fill="hold"/>
                                        <p:tgtEl>
                                          <p:spTgt spid="6151"/>
                                        </p:tgtEl>
                                        <p:attrNameLst>
                                          <p:attrName>ppt_w</p:attrName>
                                        </p:attrNameLst>
                                      </p:cBhvr>
                                      <p:tavLst>
                                        <p:tav tm="0">
                                          <p:val>
                                            <p:fltVal val="0"/>
                                          </p:val>
                                        </p:tav>
                                        <p:tav tm="100000">
                                          <p:val>
                                            <p:strVal val="#ppt_w"/>
                                          </p:val>
                                        </p:tav>
                                      </p:tavLst>
                                    </p:anim>
                                    <p:anim calcmode="lin" valueType="num">
                                      <p:cBhvr>
                                        <p:cTn id="56" dur="500" fill="hold"/>
                                        <p:tgtEl>
                                          <p:spTgt spid="6151"/>
                                        </p:tgtEl>
                                        <p:attrNameLst>
                                          <p:attrName>ppt_h</p:attrName>
                                        </p:attrNameLst>
                                      </p:cBhvr>
                                      <p:tavLst>
                                        <p:tav tm="0">
                                          <p:val>
                                            <p:fltVal val="0"/>
                                          </p:val>
                                        </p:tav>
                                        <p:tav tm="100000">
                                          <p:val>
                                            <p:strVal val="#ppt_h"/>
                                          </p:val>
                                        </p:tav>
                                      </p:tavLst>
                                    </p:anim>
                                    <p:animEffect transition="in" filter="fade">
                                      <p:cBhvr>
                                        <p:cTn id="57" dur="500"/>
                                        <p:tgtEl>
                                          <p:spTgt spid="6151"/>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5000"/>
                            </p:stCondLst>
                            <p:childTnLst>
                              <p:par>
                                <p:cTn id="65" presetID="18" presetClass="entr" presetSubtype="12"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strips(downLeft)">
                                      <p:cBhvr>
                                        <p:cTn id="67" dur="500"/>
                                        <p:tgtEl>
                                          <p:spTgt spid="37"/>
                                        </p:tgtEl>
                                      </p:cBhvr>
                                    </p:animEffect>
                                  </p:childTnLst>
                                </p:cTn>
                              </p:par>
                            </p:childTnLst>
                          </p:cTn>
                        </p:par>
                        <p:par>
                          <p:cTn id="68" fill="hold">
                            <p:stCondLst>
                              <p:cond delay="5500"/>
                            </p:stCondLst>
                            <p:childTnLst>
                              <p:par>
                                <p:cTn id="69" presetID="18" presetClass="entr" presetSubtype="9"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strips(upLeft)">
                                      <p:cBhvr>
                                        <p:cTn id="71" dur="500"/>
                                        <p:tgtEl>
                                          <p:spTgt spid="49"/>
                                        </p:tgtEl>
                                      </p:cBhvr>
                                    </p:animEffect>
                                  </p:childTnLst>
                                </p:cTn>
                              </p:par>
                            </p:childTnLst>
                          </p:cTn>
                        </p:par>
                        <p:par>
                          <p:cTn id="72" fill="hold">
                            <p:stCondLst>
                              <p:cond delay="6000"/>
                            </p:stCondLst>
                            <p:childTnLst>
                              <p:par>
                                <p:cTn id="73" presetID="18" presetClass="entr" presetSubtype="6"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strips(downRight)">
                                      <p:cBhvr>
                                        <p:cTn id="75" dur="500"/>
                                        <p:tgtEl>
                                          <p:spTgt spid="46"/>
                                        </p:tgtEl>
                                      </p:cBhvr>
                                    </p:animEffect>
                                  </p:childTnLst>
                                </p:cTn>
                              </p:par>
                            </p:childTnLst>
                          </p:cTn>
                        </p:par>
                        <p:par>
                          <p:cTn id="76" fill="hold">
                            <p:stCondLst>
                              <p:cond delay="6500"/>
                            </p:stCondLst>
                            <p:childTnLst>
                              <p:par>
                                <p:cTn id="77" presetID="18" presetClass="entr" presetSubtype="6"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strips(downRight)">
                                      <p:cBhvr>
                                        <p:cTn id="79" dur="500"/>
                                        <p:tgtEl>
                                          <p:spTgt spid="43"/>
                                        </p:tgtEl>
                                      </p:cBhvr>
                                    </p:animEffect>
                                  </p:childTnLst>
                                </p:cTn>
                              </p:par>
                            </p:childTnLst>
                          </p:cTn>
                        </p:par>
                        <p:par>
                          <p:cTn id="80" fill="hold">
                            <p:stCondLst>
                              <p:cond delay="7000"/>
                            </p:stCondLst>
                            <p:childTnLst>
                              <p:par>
                                <p:cTn id="81" presetID="18" presetClass="entr" presetSubtype="12" fill="hold" nodeType="after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strips(downLeft)">
                                      <p:cBhvr>
                                        <p:cTn id="83" dur="500"/>
                                        <p:tgtEl>
                                          <p:spTgt spid="18"/>
                                        </p:tgtEl>
                                      </p:cBhvr>
                                    </p:animEffect>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fade">
                                      <p:cBhvr>
                                        <p:cTn id="87" dur="500"/>
                                        <p:tgtEl>
                                          <p:spTgt spid="5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fade">
                                      <p:cBhvr>
                                        <p:cTn id="90" dur="500"/>
                                        <p:tgtEl>
                                          <p:spTgt spid="5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0"/>
                                        </p:tgtEl>
                                        <p:attrNameLst>
                                          <p:attrName>style.visibility</p:attrName>
                                        </p:attrNameLst>
                                      </p:cBhvr>
                                      <p:to>
                                        <p:strVal val="visible"/>
                                      </p:to>
                                    </p:set>
                                    <p:animEffect transition="in" filter="fade">
                                      <p:cBhvr>
                                        <p:cTn id="93" dur="500"/>
                                        <p:tgtEl>
                                          <p:spTgt spid="6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62"/>
                                        </p:tgtEl>
                                        <p:attrNameLst>
                                          <p:attrName>style.visibility</p:attrName>
                                        </p:attrNameLst>
                                      </p:cBhvr>
                                      <p:to>
                                        <p:strVal val="visible"/>
                                      </p:to>
                                    </p:set>
                                    <p:animEffect transition="in" filter="fade">
                                      <p:cBhvr>
                                        <p:cTn id="96" dur="500"/>
                                        <p:tgtEl>
                                          <p:spTgt spid="6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1"/>
                                        </p:tgtEl>
                                        <p:attrNameLst>
                                          <p:attrName>style.visibility</p:attrName>
                                        </p:attrNameLst>
                                      </p:cBhvr>
                                      <p:to>
                                        <p:strVal val="visible"/>
                                      </p:to>
                                    </p:set>
                                    <p:animEffect transition="in" filter="fade">
                                      <p:cBhvr>
                                        <p:cTn id="9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52" grpId="0" animBg="1"/>
      <p:bldP spid="53" grpId="0" animBg="1"/>
      <p:bldP spid="54" grpId="0" animBg="1"/>
      <p:bldP spid="55" grpId="0" animBg="1"/>
      <p:bldP spid="56" grpId="0" animBg="1"/>
      <p:bldP spid="58" grpId="0"/>
      <p:bldP spid="59" grpId="0"/>
      <p:bldP spid="60" grpId="0"/>
      <p:bldP spid="61" grpId="0"/>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a:t>PART  TWO</a:t>
            </a:r>
            <a:endParaRPr lang="zh-CN" altLang="en-US"/>
          </a:p>
          <a:p>
            <a:endParaRPr lang="zh-CN" altLang="en-US"/>
          </a:p>
        </p:txBody>
      </p:sp>
      <p:sp>
        <p:nvSpPr>
          <p:cNvPr id="3" name="文本占位符 2"/>
          <p:cNvSpPr>
            <a:spLocks noGrp="1"/>
          </p:cNvSpPr>
          <p:nvPr>
            <p:ph type="body" sz="quarter" idx="11"/>
          </p:nvPr>
        </p:nvSpPr>
        <p:spPr/>
        <p:txBody>
          <a:bodyPr>
            <a:normAutofit lnSpcReduction="10000"/>
          </a:bodyPr>
          <a:lstStyle/>
          <a:p>
            <a:r>
              <a:rPr lang="zh-CN" altLang="en-US"/>
              <a:t>教学设计</a:t>
            </a:r>
          </a:p>
          <a:p>
            <a:endParaRPr lang="zh-CN" altLang="en-US"/>
          </a:p>
        </p:txBody>
      </p:sp>
    </p:spTree>
  </p:cSld>
  <p:clrMapOvr>
    <a:masterClrMapping/>
  </p:clrMapOvr>
  <p:transition spd="slow" advClick="0" advTm="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168294" y="1382740"/>
            <a:ext cx="4385524" cy="4907904"/>
            <a:chOff x="3126219" y="1037055"/>
            <a:chExt cx="3289143" cy="3680928"/>
          </a:xfrm>
        </p:grpSpPr>
        <p:sp>
          <p:nvSpPr>
            <p:cNvPr id="22" name="Freeform 5"/>
            <p:cNvSpPr/>
            <p:nvPr/>
          </p:nvSpPr>
          <p:spPr bwMode="auto">
            <a:xfrm>
              <a:off x="3577234" y="1037055"/>
              <a:ext cx="2181657" cy="1301220"/>
            </a:xfrm>
            <a:custGeom>
              <a:avLst/>
              <a:gdLst>
                <a:gd name="T0" fmla="*/ 1495 w 1495"/>
                <a:gd name="T1" fmla="*/ 197 h 892"/>
                <a:gd name="T2" fmla="*/ 1475 w 1495"/>
                <a:gd name="T3" fmla="*/ 197 h 892"/>
                <a:gd name="T4" fmla="*/ 1475 w 1495"/>
                <a:gd name="T5" fmla="*/ 204 h 892"/>
                <a:gd name="T6" fmla="*/ 740 w 1495"/>
                <a:gd name="T7" fmla="*/ 0 h 892"/>
                <a:gd name="T8" fmla="*/ 32 w 1495"/>
                <a:gd name="T9" fmla="*/ 269 h 892"/>
                <a:gd name="T10" fmla="*/ 0 w 1495"/>
                <a:gd name="T11" fmla="*/ 269 h 892"/>
                <a:gd name="T12" fmla="*/ 0 w 1495"/>
                <a:gd name="T13" fmla="*/ 281 h 892"/>
                <a:gd name="T14" fmla="*/ 0 w 1495"/>
                <a:gd name="T15" fmla="*/ 281 h 892"/>
                <a:gd name="T16" fmla="*/ 0 w 1495"/>
                <a:gd name="T17" fmla="*/ 281 h 892"/>
                <a:gd name="T18" fmla="*/ 311 w 1495"/>
                <a:gd name="T19" fmla="*/ 392 h 892"/>
                <a:gd name="T20" fmla="*/ 311 w 1495"/>
                <a:gd name="T21" fmla="*/ 392 h 892"/>
                <a:gd name="T22" fmla="*/ 325 w 1495"/>
                <a:gd name="T23" fmla="*/ 685 h 892"/>
                <a:gd name="T24" fmla="*/ 1158 w 1495"/>
                <a:gd name="T25" fmla="*/ 641 h 892"/>
                <a:gd name="T26" fmla="*/ 1144 w 1495"/>
                <a:gd name="T27" fmla="*/ 360 h 892"/>
                <a:gd name="T28" fmla="*/ 1280 w 1495"/>
                <a:gd name="T29" fmla="*/ 302 h 892"/>
                <a:gd name="T30" fmla="*/ 1287 w 1495"/>
                <a:gd name="T31" fmla="*/ 451 h 892"/>
                <a:gd name="T32" fmla="*/ 1270 w 1495"/>
                <a:gd name="T33" fmla="*/ 477 h 892"/>
                <a:gd name="T34" fmla="*/ 1281 w 1495"/>
                <a:gd name="T35" fmla="*/ 497 h 892"/>
                <a:gd name="T36" fmla="*/ 1278 w 1495"/>
                <a:gd name="T37" fmla="*/ 635 h 892"/>
                <a:gd name="T38" fmla="*/ 1304 w 1495"/>
                <a:gd name="T39" fmla="*/ 633 h 892"/>
                <a:gd name="T40" fmla="*/ 1331 w 1495"/>
                <a:gd name="T41" fmla="*/ 632 h 892"/>
                <a:gd name="T42" fmla="*/ 1314 w 1495"/>
                <a:gd name="T43" fmla="*/ 495 h 892"/>
                <a:gd name="T44" fmla="*/ 1323 w 1495"/>
                <a:gd name="T45" fmla="*/ 474 h 892"/>
                <a:gd name="T46" fmla="*/ 1304 w 1495"/>
                <a:gd name="T47" fmla="*/ 450 h 892"/>
                <a:gd name="T48" fmla="*/ 1297 w 1495"/>
                <a:gd name="T49" fmla="*/ 294 h 892"/>
                <a:gd name="T50" fmla="*/ 1495 w 1495"/>
                <a:gd name="T51" fmla="*/ 209 h 892"/>
                <a:gd name="T52" fmla="*/ 1495 w 1495"/>
                <a:gd name="T53" fmla="*/ 197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95" h="892">
                  <a:moveTo>
                    <a:pt x="1495" y="197"/>
                  </a:moveTo>
                  <a:cubicBezTo>
                    <a:pt x="1475" y="197"/>
                    <a:pt x="1475" y="197"/>
                    <a:pt x="1475" y="197"/>
                  </a:cubicBezTo>
                  <a:cubicBezTo>
                    <a:pt x="1475" y="204"/>
                    <a:pt x="1475" y="204"/>
                    <a:pt x="1475" y="204"/>
                  </a:cubicBezTo>
                  <a:cubicBezTo>
                    <a:pt x="740" y="0"/>
                    <a:pt x="740" y="0"/>
                    <a:pt x="740" y="0"/>
                  </a:cubicBezTo>
                  <a:cubicBezTo>
                    <a:pt x="32" y="269"/>
                    <a:pt x="32" y="269"/>
                    <a:pt x="32" y="269"/>
                  </a:cubicBezTo>
                  <a:cubicBezTo>
                    <a:pt x="0" y="269"/>
                    <a:pt x="0" y="269"/>
                    <a:pt x="0" y="269"/>
                  </a:cubicBezTo>
                  <a:cubicBezTo>
                    <a:pt x="0" y="281"/>
                    <a:pt x="0" y="281"/>
                    <a:pt x="0" y="281"/>
                  </a:cubicBezTo>
                  <a:cubicBezTo>
                    <a:pt x="0" y="281"/>
                    <a:pt x="0" y="281"/>
                    <a:pt x="0" y="281"/>
                  </a:cubicBezTo>
                  <a:cubicBezTo>
                    <a:pt x="0" y="281"/>
                    <a:pt x="0" y="281"/>
                    <a:pt x="0" y="281"/>
                  </a:cubicBezTo>
                  <a:cubicBezTo>
                    <a:pt x="311" y="392"/>
                    <a:pt x="311" y="392"/>
                    <a:pt x="311" y="392"/>
                  </a:cubicBezTo>
                  <a:cubicBezTo>
                    <a:pt x="311" y="392"/>
                    <a:pt x="311" y="392"/>
                    <a:pt x="311" y="392"/>
                  </a:cubicBezTo>
                  <a:cubicBezTo>
                    <a:pt x="325" y="685"/>
                    <a:pt x="325" y="685"/>
                    <a:pt x="325" y="685"/>
                  </a:cubicBezTo>
                  <a:cubicBezTo>
                    <a:pt x="325" y="685"/>
                    <a:pt x="752" y="892"/>
                    <a:pt x="1158" y="641"/>
                  </a:cubicBezTo>
                  <a:cubicBezTo>
                    <a:pt x="1144" y="360"/>
                    <a:pt x="1144" y="360"/>
                    <a:pt x="1144" y="360"/>
                  </a:cubicBezTo>
                  <a:cubicBezTo>
                    <a:pt x="1280" y="302"/>
                    <a:pt x="1280" y="302"/>
                    <a:pt x="1280" y="302"/>
                  </a:cubicBezTo>
                  <a:cubicBezTo>
                    <a:pt x="1287" y="451"/>
                    <a:pt x="1287" y="451"/>
                    <a:pt x="1287" y="451"/>
                  </a:cubicBezTo>
                  <a:cubicBezTo>
                    <a:pt x="1277" y="455"/>
                    <a:pt x="1270" y="465"/>
                    <a:pt x="1270" y="477"/>
                  </a:cubicBezTo>
                  <a:cubicBezTo>
                    <a:pt x="1271" y="485"/>
                    <a:pt x="1275" y="492"/>
                    <a:pt x="1281" y="497"/>
                  </a:cubicBezTo>
                  <a:cubicBezTo>
                    <a:pt x="1264" y="533"/>
                    <a:pt x="1278" y="635"/>
                    <a:pt x="1278" y="635"/>
                  </a:cubicBezTo>
                  <a:cubicBezTo>
                    <a:pt x="1304" y="633"/>
                    <a:pt x="1304" y="633"/>
                    <a:pt x="1304" y="633"/>
                  </a:cubicBezTo>
                  <a:cubicBezTo>
                    <a:pt x="1331" y="632"/>
                    <a:pt x="1331" y="632"/>
                    <a:pt x="1331" y="632"/>
                  </a:cubicBezTo>
                  <a:cubicBezTo>
                    <a:pt x="1331" y="632"/>
                    <a:pt x="1335" y="529"/>
                    <a:pt x="1314" y="495"/>
                  </a:cubicBezTo>
                  <a:cubicBezTo>
                    <a:pt x="1320" y="490"/>
                    <a:pt x="1323" y="483"/>
                    <a:pt x="1323" y="474"/>
                  </a:cubicBezTo>
                  <a:cubicBezTo>
                    <a:pt x="1323" y="463"/>
                    <a:pt x="1315" y="453"/>
                    <a:pt x="1304" y="450"/>
                  </a:cubicBezTo>
                  <a:cubicBezTo>
                    <a:pt x="1297" y="294"/>
                    <a:pt x="1297" y="294"/>
                    <a:pt x="1297" y="294"/>
                  </a:cubicBezTo>
                  <a:cubicBezTo>
                    <a:pt x="1495" y="209"/>
                    <a:pt x="1495" y="209"/>
                    <a:pt x="1495" y="209"/>
                  </a:cubicBezTo>
                  <a:lnTo>
                    <a:pt x="1495" y="197"/>
                  </a:lnTo>
                  <a:close/>
                </a:path>
              </a:pathLst>
            </a:custGeom>
            <a:solidFill>
              <a:schemeClr val="accent1"/>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23" name="Freeform 7"/>
            <p:cNvSpPr/>
            <p:nvPr/>
          </p:nvSpPr>
          <p:spPr bwMode="auto">
            <a:xfrm>
              <a:off x="3711737" y="2704763"/>
              <a:ext cx="1632541" cy="1077871"/>
            </a:xfrm>
            <a:custGeom>
              <a:avLst/>
              <a:gdLst>
                <a:gd name="T0" fmla="*/ 1119 w 1119"/>
                <a:gd name="T1" fmla="*/ 439 h 739"/>
                <a:gd name="T2" fmla="*/ 1092 w 1119"/>
                <a:gd name="T3" fmla="*/ 439 h 739"/>
                <a:gd name="T4" fmla="*/ 1065 w 1119"/>
                <a:gd name="T5" fmla="*/ 419 h 739"/>
                <a:gd name="T6" fmla="*/ 1011 w 1119"/>
                <a:gd name="T7" fmla="*/ 324 h 739"/>
                <a:gd name="T8" fmla="*/ 975 w 1119"/>
                <a:gd name="T9" fmla="*/ 262 h 739"/>
                <a:gd name="T10" fmla="*/ 974 w 1119"/>
                <a:gd name="T11" fmla="*/ 261 h 739"/>
                <a:gd name="T12" fmla="*/ 973 w 1119"/>
                <a:gd name="T13" fmla="*/ 252 h 739"/>
                <a:gd name="T14" fmla="*/ 973 w 1119"/>
                <a:gd name="T15" fmla="*/ 249 h 739"/>
                <a:gd name="T16" fmla="*/ 972 w 1119"/>
                <a:gd name="T17" fmla="*/ 240 h 739"/>
                <a:gd name="T18" fmla="*/ 972 w 1119"/>
                <a:gd name="T19" fmla="*/ 239 h 739"/>
                <a:gd name="T20" fmla="*/ 246 w 1119"/>
                <a:gd name="T21" fmla="*/ 17 h 739"/>
                <a:gd name="T22" fmla="*/ 237 w 1119"/>
                <a:gd name="T23" fmla="*/ 0 h 739"/>
                <a:gd name="T24" fmla="*/ 237 w 1119"/>
                <a:gd name="T25" fmla="*/ 12 h 739"/>
                <a:gd name="T26" fmla="*/ 348 w 1119"/>
                <a:gd name="T27" fmla="*/ 121 h 739"/>
                <a:gd name="T28" fmla="*/ 391 w 1119"/>
                <a:gd name="T29" fmla="*/ 242 h 739"/>
                <a:gd name="T30" fmla="*/ 424 w 1119"/>
                <a:gd name="T31" fmla="*/ 336 h 739"/>
                <a:gd name="T32" fmla="*/ 400 w 1119"/>
                <a:gd name="T33" fmla="*/ 399 h 739"/>
                <a:gd name="T34" fmla="*/ 378 w 1119"/>
                <a:gd name="T35" fmla="*/ 468 h 739"/>
                <a:gd name="T36" fmla="*/ 25 w 1119"/>
                <a:gd name="T37" fmla="*/ 629 h 739"/>
                <a:gd name="T38" fmla="*/ 0 w 1119"/>
                <a:gd name="T39" fmla="*/ 629 h 739"/>
                <a:gd name="T40" fmla="*/ 0 w 1119"/>
                <a:gd name="T41" fmla="*/ 641 h 739"/>
                <a:gd name="T42" fmla="*/ 961 w 1119"/>
                <a:gd name="T43" fmla="*/ 546 h 739"/>
                <a:gd name="T44" fmla="*/ 1119 w 1119"/>
                <a:gd name="T45" fmla="*/ 451 h 739"/>
                <a:gd name="T46" fmla="*/ 1119 w 1119"/>
                <a:gd name="T47" fmla="*/ 451 h 739"/>
                <a:gd name="T48" fmla="*/ 1119 w 1119"/>
                <a:gd name="T49" fmla="*/ 451 h 739"/>
                <a:gd name="T50" fmla="*/ 1119 w 1119"/>
                <a:gd name="T51" fmla="*/ 439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9" h="739">
                  <a:moveTo>
                    <a:pt x="1119" y="439"/>
                  </a:moveTo>
                  <a:cubicBezTo>
                    <a:pt x="1092" y="439"/>
                    <a:pt x="1092" y="439"/>
                    <a:pt x="1092" y="439"/>
                  </a:cubicBezTo>
                  <a:cubicBezTo>
                    <a:pt x="1080" y="432"/>
                    <a:pt x="1070" y="426"/>
                    <a:pt x="1065" y="419"/>
                  </a:cubicBezTo>
                  <a:cubicBezTo>
                    <a:pt x="1045" y="394"/>
                    <a:pt x="1021" y="351"/>
                    <a:pt x="1011" y="324"/>
                  </a:cubicBezTo>
                  <a:cubicBezTo>
                    <a:pt x="1000" y="296"/>
                    <a:pt x="980" y="297"/>
                    <a:pt x="975" y="262"/>
                  </a:cubicBezTo>
                  <a:cubicBezTo>
                    <a:pt x="975" y="262"/>
                    <a:pt x="974" y="261"/>
                    <a:pt x="974" y="261"/>
                  </a:cubicBezTo>
                  <a:cubicBezTo>
                    <a:pt x="974" y="258"/>
                    <a:pt x="974" y="255"/>
                    <a:pt x="973" y="252"/>
                  </a:cubicBezTo>
                  <a:cubicBezTo>
                    <a:pt x="973" y="251"/>
                    <a:pt x="973" y="250"/>
                    <a:pt x="973" y="249"/>
                  </a:cubicBezTo>
                  <a:cubicBezTo>
                    <a:pt x="972" y="246"/>
                    <a:pt x="972" y="243"/>
                    <a:pt x="972" y="240"/>
                  </a:cubicBezTo>
                  <a:cubicBezTo>
                    <a:pt x="972" y="240"/>
                    <a:pt x="972" y="240"/>
                    <a:pt x="972" y="239"/>
                  </a:cubicBezTo>
                  <a:cubicBezTo>
                    <a:pt x="670" y="187"/>
                    <a:pt x="407" y="87"/>
                    <a:pt x="246" y="17"/>
                  </a:cubicBezTo>
                  <a:cubicBezTo>
                    <a:pt x="237" y="0"/>
                    <a:pt x="237" y="0"/>
                    <a:pt x="237" y="0"/>
                  </a:cubicBezTo>
                  <a:cubicBezTo>
                    <a:pt x="237" y="12"/>
                    <a:pt x="237" y="12"/>
                    <a:pt x="237" y="12"/>
                  </a:cubicBezTo>
                  <a:cubicBezTo>
                    <a:pt x="254" y="73"/>
                    <a:pt x="275" y="134"/>
                    <a:pt x="348" y="121"/>
                  </a:cubicBezTo>
                  <a:cubicBezTo>
                    <a:pt x="348" y="121"/>
                    <a:pt x="378" y="210"/>
                    <a:pt x="391" y="242"/>
                  </a:cubicBezTo>
                  <a:cubicBezTo>
                    <a:pt x="404" y="273"/>
                    <a:pt x="424" y="336"/>
                    <a:pt x="424" y="336"/>
                  </a:cubicBezTo>
                  <a:cubicBezTo>
                    <a:pt x="424" y="336"/>
                    <a:pt x="409" y="341"/>
                    <a:pt x="400" y="399"/>
                  </a:cubicBezTo>
                  <a:cubicBezTo>
                    <a:pt x="391" y="458"/>
                    <a:pt x="378" y="468"/>
                    <a:pt x="378" y="468"/>
                  </a:cubicBezTo>
                  <a:cubicBezTo>
                    <a:pt x="378" y="468"/>
                    <a:pt x="169" y="560"/>
                    <a:pt x="25" y="629"/>
                  </a:cubicBezTo>
                  <a:cubicBezTo>
                    <a:pt x="0" y="629"/>
                    <a:pt x="0" y="629"/>
                    <a:pt x="0" y="629"/>
                  </a:cubicBezTo>
                  <a:cubicBezTo>
                    <a:pt x="0" y="641"/>
                    <a:pt x="0" y="641"/>
                    <a:pt x="0" y="641"/>
                  </a:cubicBezTo>
                  <a:cubicBezTo>
                    <a:pt x="438" y="739"/>
                    <a:pt x="760" y="648"/>
                    <a:pt x="961" y="546"/>
                  </a:cubicBezTo>
                  <a:cubicBezTo>
                    <a:pt x="1021" y="516"/>
                    <a:pt x="1074" y="483"/>
                    <a:pt x="1119" y="451"/>
                  </a:cubicBezTo>
                  <a:cubicBezTo>
                    <a:pt x="1119" y="451"/>
                    <a:pt x="1119" y="451"/>
                    <a:pt x="1119" y="451"/>
                  </a:cubicBezTo>
                  <a:cubicBezTo>
                    <a:pt x="1119" y="451"/>
                    <a:pt x="1119" y="451"/>
                    <a:pt x="1119" y="451"/>
                  </a:cubicBezTo>
                  <a:lnTo>
                    <a:pt x="1119" y="439"/>
                  </a:lnTo>
                  <a:close/>
                </a:path>
              </a:pathLst>
            </a:custGeom>
            <a:solidFill>
              <a:schemeClr val="accent3"/>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24" name="Freeform 9"/>
            <p:cNvSpPr/>
            <p:nvPr/>
          </p:nvSpPr>
          <p:spPr bwMode="auto">
            <a:xfrm>
              <a:off x="3631528" y="3377276"/>
              <a:ext cx="2198932" cy="1340707"/>
            </a:xfrm>
            <a:custGeom>
              <a:avLst/>
              <a:gdLst>
                <a:gd name="T0" fmla="*/ 1467 w 1507"/>
                <a:gd name="T1" fmla="*/ 47 h 919"/>
                <a:gd name="T2" fmla="*/ 1467 w 1507"/>
                <a:gd name="T3" fmla="*/ 49 h 919"/>
                <a:gd name="T4" fmla="*/ 1326 w 1507"/>
                <a:gd name="T5" fmla="*/ 26 h 919"/>
                <a:gd name="T6" fmla="*/ 1202 w 1507"/>
                <a:gd name="T7" fmla="*/ 0 h 919"/>
                <a:gd name="T8" fmla="*/ 1027 w 1507"/>
                <a:gd name="T9" fmla="*/ 107 h 919"/>
                <a:gd name="T10" fmla="*/ 548 w 1507"/>
                <a:gd name="T11" fmla="*/ 241 h 919"/>
                <a:gd name="T12" fmla="*/ 21 w 1507"/>
                <a:gd name="T13" fmla="*/ 197 h 919"/>
                <a:gd name="T14" fmla="*/ 16 w 1507"/>
                <a:gd name="T15" fmla="*/ 199 h 919"/>
                <a:gd name="T16" fmla="*/ 16 w 1507"/>
                <a:gd name="T17" fmla="*/ 196 h 919"/>
                <a:gd name="T18" fmla="*/ 0 w 1507"/>
                <a:gd name="T19" fmla="*/ 196 h 919"/>
                <a:gd name="T20" fmla="*/ 0 w 1507"/>
                <a:gd name="T21" fmla="*/ 208 h 919"/>
                <a:gd name="T22" fmla="*/ 0 w 1507"/>
                <a:gd name="T23" fmla="*/ 208 h 919"/>
                <a:gd name="T24" fmla="*/ 0 w 1507"/>
                <a:gd name="T25" fmla="*/ 208 h 919"/>
                <a:gd name="T26" fmla="*/ 1110 w 1507"/>
                <a:gd name="T27" fmla="*/ 919 h 919"/>
                <a:gd name="T28" fmla="*/ 1293 w 1507"/>
                <a:gd name="T29" fmla="*/ 919 h 919"/>
                <a:gd name="T30" fmla="*/ 1507 w 1507"/>
                <a:gd name="T31" fmla="*/ 61 h 919"/>
                <a:gd name="T32" fmla="*/ 1507 w 1507"/>
                <a:gd name="T33" fmla="*/ 61 h 919"/>
                <a:gd name="T34" fmla="*/ 1507 w 1507"/>
                <a:gd name="T35" fmla="*/ 47 h 919"/>
                <a:gd name="T36" fmla="*/ 1467 w 1507"/>
                <a:gd name="T37" fmla="*/ 47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07" h="919">
                  <a:moveTo>
                    <a:pt x="1467" y="47"/>
                  </a:moveTo>
                  <a:cubicBezTo>
                    <a:pt x="1467" y="49"/>
                    <a:pt x="1467" y="49"/>
                    <a:pt x="1467" y="49"/>
                  </a:cubicBezTo>
                  <a:cubicBezTo>
                    <a:pt x="1423" y="38"/>
                    <a:pt x="1373" y="32"/>
                    <a:pt x="1326" y="26"/>
                  </a:cubicBezTo>
                  <a:cubicBezTo>
                    <a:pt x="1282" y="21"/>
                    <a:pt x="1239" y="11"/>
                    <a:pt x="1202" y="0"/>
                  </a:cubicBezTo>
                  <a:cubicBezTo>
                    <a:pt x="1153" y="36"/>
                    <a:pt x="1095" y="73"/>
                    <a:pt x="1027" y="107"/>
                  </a:cubicBezTo>
                  <a:cubicBezTo>
                    <a:pt x="880" y="181"/>
                    <a:pt x="719" y="226"/>
                    <a:pt x="548" y="241"/>
                  </a:cubicBezTo>
                  <a:cubicBezTo>
                    <a:pt x="381" y="256"/>
                    <a:pt x="204" y="241"/>
                    <a:pt x="21" y="197"/>
                  </a:cubicBezTo>
                  <a:cubicBezTo>
                    <a:pt x="20" y="198"/>
                    <a:pt x="18" y="198"/>
                    <a:pt x="16" y="199"/>
                  </a:cubicBezTo>
                  <a:cubicBezTo>
                    <a:pt x="16" y="196"/>
                    <a:pt x="16" y="196"/>
                    <a:pt x="16" y="196"/>
                  </a:cubicBezTo>
                  <a:cubicBezTo>
                    <a:pt x="0" y="196"/>
                    <a:pt x="0" y="196"/>
                    <a:pt x="0" y="196"/>
                  </a:cubicBezTo>
                  <a:cubicBezTo>
                    <a:pt x="0" y="208"/>
                    <a:pt x="0" y="208"/>
                    <a:pt x="0" y="208"/>
                  </a:cubicBezTo>
                  <a:cubicBezTo>
                    <a:pt x="0" y="208"/>
                    <a:pt x="0" y="208"/>
                    <a:pt x="0" y="208"/>
                  </a:cubicBezTo>
                  <a:cubicBezTo>
                    <a:pt x="0" y="208"/>
                    <a:pt x="0" y="208"/>
                    <a:pt x="0" y="208"/>
                  </a:cubicBezTo>
                  <a:cubicBezTo>
                    <a:pt x="1110" y="919"/>
                    <a:pt x="1110" y="919"/>
                    <a:pt x="1110" y="919"/>
                  </a:cubicBezTo>
                  <a:cubicBezTo>
                    <a:pt x="1293" y="919"/>
                    <a:pt x="1293" y="919"/>
                    <a:pt x="1293" y="919"/>
                  </a:cubicBezTo>
                  <a:cubicBezTo>
                    <a:pt x="1507" y="61"/>
                    <a:pt x="1507" y="61"/>
                    <a:pt x="1507" y="61"/>
                  </a:cubicBezTo>
                  <a:cubicBezTo>
                    <a:pt x="1507" y="61"/>
                    <a:pt x="1507" y="61"/>
                    <a:pt x="1507" y="61"/>
                  </a:cubicBezTo>
                  <a:cubicBezTo>
                    <a:pt x="1507" y="47"/>
                    <a:pt x="1507" y="47"/>
                    <a:pt x="1507" y="47"/>
                  </a:cubicBezTo>
                  <a:lnTo>
                    <a:pt x="1467" y="47"/>
                  </a:lnTo>
                  <a:close/>
                </a:path>
              </a:pathLst>
            </a:custGeom>
            <a:solidFill>
              <a:schemeClr val="tx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25" name="Freeform 11"/>
            <p:cNvSpPr/>
            <p:nvPr/>
          </p:nvSpPr>
          <p:spPr bwMode="auto">
            <a:xfrm>
              <a:off x="5554669" y="3475993"/>
              <a:ext cx="860693" cy="1241989"/>
            </a:xfrm>
            <a:custGeom>
              <a:avLst/>
              <a:gdLst>
                <a:gd name="T0" fmla="*/ 589 w 590"/>
                <a:gd name="T1" fmla="*/ 839 h 851"/>
                <a:gd name="T2" fmla="*/ 551 w 590"/>
                <a:gd name="T3" fmla="*/ 335 h 851"/>
                <a:gd name="T4" fmla="*/ 509 w 590"/>
                <a:gd name="T5" fmla="*/ 245 h 851"/>
                <a:gd name="T6" fmla="*/ 333 w 590"/>
                <a:gd name="T7" fmla="*/ 103 h 851"/>
                <a:gd name="T8" fmla="*/ 300 w 590"/>
                <a:gd name="T9" fmla="*/ 79 h 851"/>
                <a:gd name="T10" fmla="*/ 249 w 590"/>
                <a:gd name="T11" fmla="*/ 20 h 851"/>
                <a:gd name="T12" fmla="*/ 212 w 590"/>
                <a:gd name="T13" fmla="*/ 0 h 851"/>
                <a:gd name="T14" fmla="*/ 3 w 590"/>
                <a:gd name="T15" fmla="*/ 839 h 851"/>
                <a:gd name="T16" fmla="*/ 0 w 590"/>
                <a:gd name="T17" fmla="*/ 839 h 851"/>
                <a:gd name="T18" fmla="*/ 0 w 590"/>
                <a:gd name="T19" fmla="*/ 851 h 851"/>
                <a:gd name="T20" fmla="*/ 590 w 590"/>
                <a:gd name="T21" fmla="*/ 851 h 851"/>
                <a:gd name="T22" fmla="*/ 590 w 590"/>
                <a:gd name="T23" fmla="*/ 839 h 851"/>
                <a:gd name="T24" fmla="*/ 589 w 590"/>
                <a:gd name="T25" fmla="*/ 839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0" h="851">
                  <a:moveTo>
                    <a:pt x="589" y="839"/>
                  </a:moveTo>
                  <a:cubicBezTo>
                    <a:pt x="584" y="763"/>
                    <a:pt x="559" y="363"/>
                    <a:pt x="551" y="335"/>
                  </a:cubicBezTo>
                  <a:cubicBezTo>
                    <a:pt x="541" y="303"/>
                    <a:pt x="535" y="269"/>
                    <a:pt x="509" y="245"/>
                  </a:cubicBezTo>
                  <a:cubicBezTo>
                    <a:pt x="484" y="221"/>
                    <a:pt x="340" y="123"/>
                    <a:pt x="333" y="103"/>
                  </a:cubicBezTo>
                  <a:cubicBezTo>
                    <a:pt x="326" y="83"/>
                    <a:pt x="300" y="79"/>
                    <a:pt x="300" y="79"/>
                  </a:cubicBezTo>
                  <a:cubicBezTo>
                    <a:pt x="300" y="79"/>
                    <a:pt x="298" y="56"/>
                    <a:pt x="249" y="20"/>
                  </a:cubicBezTo>
                  <a:cubicBezTo>
                    <a:pt x="238" y="12"/>
                    <a:pt x="226" y="6"/>
                    <a:pt x="212" y="0"/>
                  </a:cubicBezTo>
                  <a:cubicBezTo>
                    <a:pt x="3" y="839"/>
                    <a:pt x="3" y="839"/>
                    <a:pt x="3" y="839"/>
                  </a:cubicBezTo>
                  <a:cubicBezTo>
                    <a:pt x="0" y="839"/>
                    <a:pt x="0" y="839"/>
                    <a:pt x="0" y="839"/>
                  </a:cubicBezTo>
                  <a:cubicBezTo>
                    <a:pt x="0" y="851"/>
                    <a:pt x="0" y="851"/>
                    <a:pt x="0" y="851"/>
                  </a:cubicBezTo>
                  <a:cubicBezTo>
                    <a:pt x="590" y="851"/>
                    <a:pt x="590" y="851"/>
                    <a:pt x="590" y="851"/>
                  </a:cubicBezTo>
                  <a:cubicBezTo>
                    <a:pt x="590" y="839"/>
                    <a:pt x="590" y="839"/>
                    <a:pt x="590" y="839"/>
                  </a:cubicBezTo>
                  <a:lnTo>
                    <a:pt x="589" y="839"/>
                  </a:lnTo>
                  <a:close/>
                </a:path>
              </a:pathLst>
            </a:custGeom>
            <a:solidFill>
              <a:schemeClr val="accent4"/>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26" name="Freeform 13"/>
            <p:cNvSpPr/>
            <p:nvPr/>
          </p:nvSpPr>
          <p:spPr bwMode="auto">
            <a:xfrm>
              <a:off x="3126219" y="3699342"/>
              <a:ext cx="2059494" cy="1018641"/>
            </a:xfrm>
            <a:custGeom>
              <a:avLst/>
              <a:gdLst>
                <a:gd name="T0" fmla="*/ 1392 w 1411"/>
                <a:gd name="T1" fmla="*/ 686 h 698"/>
                <a:gd name="T2" fmla="*/ 321 w 1411"/>
                <a:gd name="T3" fmla="*/ 0 h 698"/>
                <a:gd name="T4" fmla="*/ 298 w 1411"/>
                <a:gd name="T5" fmla="*/ 16 h 698"/>
                <a:gd name="T6" fmla="*/ 115 w 1411"/>
                <a:gd name="T7" fmla="*/ 311 h 698"/>
                <a:gd name="T8" fmla="*/ 4 w 1411"/>
                <a:gd name="T9" fmla="*/ 686 h 698"/>
                <a:gd name="T10" fmla="*/ 0 w 1411"/>
                <a:gd name="T11" fmla="*/ 686 h 698"/>
                <a:gd name="T12" fmla="*/ 0 w 1411"/>
                <a:gd name="T13" fmla="*/ 698 h 698"/>
                <a:gd name="T14" fmla="*/ 1411 w 1411"/>
                <a:gd name="T15" fmla="*/ 698 h 698"/>
                <a:gd name="T16" fmla="*/ 1411 w 1411"/>
                <a:gd name="T17" fmla="*/ 686 h 698"/>
                <a:gd name="T18" fmla="*/ 1392 w 1411"/>
                <a:gd name="T19" fmla="*/ 686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1" h="698">
                  <a:moveTo>
                    <a:pt x="1392" y="686"/>
                  </a:moveTo>
                  <a:cubicBezTo>
                    <a:pt x="321" y="0"/>
                    <a:pt x="321" y="0"/>
                    <a:pt x="321" y="0"/>
                  </a:cubicBezTo>
                  <a:cubicBezTo>
                    <a:pt x="310" y="7"/>
                    <a:pt x="302" y="12"/>
                    <a:pt x="298" y="16"/>
                  </a:cubicBezTo>
                  <a:cubicBezTo>
                    <a:pt x="252" y="55"/>
                    <a:pt x="140" y="169"/>
                    <a:pt x="115" y="311"/>
                  </a:cubicBezTo>
                  <a:cubicBezTo>
                    <a:pt x="103" y="380"/>
                    <a:pt x="53" y="531"/>
                    <a:pt x="4" y="686"/>
                  </a:cubicBezTo>
                  <a:cubicBezTo>
                    <a:pt x="0" y="686"/>
                    <a:pt x="0" y="686"/>
                    <a:pt x="0" y="686"/>
                  </a:cubicBezTo>
                  <a:cubicBezTo>
                    <a:pt x="0" y="698"/>
                    <a:pt x="0" y="698"/>
                    <a:pt x="0" y="698"/>
                  </a:cubicBezTo>
                  <a:cubicBezTo>
                    <a:pt x="1411" y="698"/>
                    <a:pt x="1411" y="698"/>
                    <a:pt x="1411" y="698"/>
                  </a:cubicBezTo>
                  <a:cubicBezTo>
                    <a:pt x="1411" y="686"/>
                    <a:pt x="1411" y="686"/>
                    <a:pt x="1411" y="686"/>
                  </a:cubicBezTo>
                  <a:lnTo>
                    <a:pt x="1392" y="686"/>
                  </a:lnTo>
                  <a:close/>
                </a:path>
              </a:pathLst>
            </a:custGeom>
            <a:solidFill>
              <a:schemeClr val="accent1"/>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27" name="Freeform 16"/>
            <p:cNvSpPr/>
            <p:nvPr/>
          </p:nvSpPr>
          <p:spPr bwMode="auto">
            <a:xfrm>
              <a:off x="3978891" y="1999551"/>
              <a:ext cx="1336388" cy="1001365"/>
            </a:xfrm>
            <a:custGeom>
              <a:avLst/>
              <a:gdLst>
                <a:gd name="T0" fmla="*/ 42 w 916"/>
                <a:gd name="T1" fmla="*/ 442 h 686"/>
                <a:gd name="T2" fmla="*/ 45 w 916"/>
                <a:gd name="T3" fmla="*/ 453 h 686"/>
                <a:gd name="T4" fmla="*/ 788 w 916"/>
                <a:gd name="T5" fmla="*/ 686 h 686"/>
                <a:gd name="T6" fmla="*/ 788 w 916"/>
                <a:gd name="T7" fmla="*/ 685 h 686"/>
                <a:gd name="T8" fmla="*/ 788 w 916"/>
                <a:gd name="T9" fmla="*/ 680 h 686"/>
                <a:gd name="T10" fmla="*/ 790 w 916"/>
                <a:gd name="T11" fmla="*/ 669 h 686"/>
                <a:gd name="T12" fmla="*/ 811 w 916"/>
                <a:gd name="T13" fmla="*/ 546 h 686"/>
                <a:gd name="T14" fmla="*/ 853 w 916"/>
                <a:gd name="T15" fmla="*/ 545 h 686"/>
                <a:gd name="T16" fmla="*/ 915 w 916"/>
                <a:gd name="T17" fmla="*/ 340 h 686"/>
                <a:gd name="T18" fmla="*/ 891 w 916"/>
                <a:gd name="T19" fmla="*/ 280 h 686"/>
                <a:gd name="T20" fmla="*/ 890 w 916"/>
                <a:gd name="T21" fmla="*/ 279 h 686"/>
                <a:gd name="T22" fmla="*/ 889 w 916"/>
                <a:gd name="T23" fmla="*/ 277 h 686"/>
                <a:gd name="T24" fmla="*/ 889 w 916"/>
                <a:gd name="T25" fmla="*/ 274 h 686"/>
                <a:gd name="T26" fmla="*/ 889 w 916"/>
                <a:gd name="T27" fmla="*/ 271 h 686"/>
                <a:gd name="T28" fmla="*/ 889 w 916"/>
                <a:gd name="T29" fmla="*/ 266 h 686"/>
                <a:gd name="T30" fmla="*/ 890 w 916"/>
                <a:gd name="T31" fmla="*/ 261 h 686"/>
                <a:gd name="T32" fmla="*/ 891 w 916"/>
                <a:gd name="T33" fmla="*/ 253 h 686"/>
                <a:gd name="T34" fmla="*/ 891 w 916"/>
                <a:gd name="T35" fmla="*/ 248 h 686"/>
                <a:gd name="T36" fmla="*/ 893 w 916"/>
                <a:gd name="T37" fmla="*/ 234 h 686"/>
                <a:gd name="T38" fmla="*/ 894 w 916"/>
                <a:gd name="T39" fmla="*/ 226 h 686"/>
                <a:gd name="T40" fmla="*/ 896 w 916"/>
                <a:gd name="T41" fmla="*/ 215 h 686"/>
                <a:gd name="T42" fmla="*/ 897 w 916"/>
                <a:gd name="T43" fmla="*/ 206 h 686"/>
                <a:gd name="T44" fmla="*/ 898 w 916"/>
                <a:gd name="T45" fmla="*/ 195 h 686"/>
                <a:gd name="T46" fmla="*/ 899 w 916"/>
                <a:gd name="T47" fmla="*/ 184 h 686"/>
                <a:gd name="T48" fmla="*/ 900 w 916"/>
                <a:gd name="T49" fmla="*/ 173 h 686"/>
                <a:gd name="T50" fmla="*/ 900 w 916"/>
                <a:gd name="T51" fmla="*/ 161 h 686"/>
                <a:gd name="T52" fmla="*/ 901 w 916"/>
                <a:gd name="T53" fmla="*/ 149 h 686"/>
                <a:gd name="T54" fmla="*/ 901 w 916"/>
                <a:gd name="T55" fmla="*/ 137 h 686"/>
                <a:gd name="T56" fmla="*/ 901 w 916"/>
                <a:gd name="T57" fmla="*/ 125 h 686"/>
                <a:gd name="T58" fmla="*/ 901 w 916"/>
                <a:gd name="T59" fmla="*/ 112 h 686"/>
                <a:gd name="T60" fmla="*/ 901 w 916"/>
                <a:gd name="T61" fmla="*/ 100 h 686"/>
                <a:gd name="T62" fmla="*/ 900 w 916"/>
                <a:gd name="T63" fmla="*/ 86 h 686"/>
                <a:gd name="T64" fmla="*/ 898 w 916"/>
                <a:gd name="T65" fmla="*/ 74 h 686"/>
                <a:gd name="T66" fmla="*/ 896 w 916"/>
                <a:gd name="T67" fmla="*/ 61 h 686"/>
                <a:gd name="T68" fmla="*/ 895 w 916"/>
                <a:gd name="T69" fmla="*/ 49 h 686"/>
                <a:gd name="T70" fmla="*/ 891 w 916"/>
                <a:gd name="T71" fmla="*/ 35 h 686"/>
                <a:gd name="T72" fmla="*/ 889 w 916"/>
                <a:gd name="T73" fmla="*/ 24 h 686"/>
                <a:gd name="T74" fmla="*/ 884 w 916"/>
                <a:gd name="T75" fmla="*/ 9 h 686"/>
                <a:gd name="T76" fmla="*/ 881 w 916"/>
                <a:gd name="T77" fmla="*/ 0 h 686"/>
                <a:gd name="T78" fmla="*/ 51 w 916"/>
                <a:gd name="T79" fmla="*/ 43 h 686"/>
                <a:gd name="T80" fmla="*/ 60 w 916"/>
                <a:gd name="T81" fmla="*/ 312 h 686"/>
                <a:gd name="T82" fmla="*/ 42 w 916"/>
                <a:gd name="T83" fmla="*/ 442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16" h="686">
                  <a:moveTo>
                    <a:pt x="42" y="442"/>
                  </a:moveTo>
                  <a:cubicBezTo>
                    <a:pt x="43" y="446"/>
                    <a:pt x="44" y="449"/>
                    <a:pt x="45" y="453"/>
                  </a:cubicBezTo>
                  <a:cubicBezTo>
                    <a:pt x="200" y="523"/>
                    <a:pt x="473" y="631"/>
                    <a:pt x="788" y="686"/>
                  </a:cubicBezTo>
                  <a:cubicBezTo>
                    <a:pt x="788" y="685"/>
                    <a:pt x="788" y="685"/>
                    <a:pt x="788" y="685"/>
                  </a:cubicBezTo>
                  <a:cubicBezTo>
                    <a:pt x="788" y="684"/>
                    <a:pt x="788" y="682"/>
                    <a:pt x="788" y="680"/>
                  </a:cubicBezTo>
                  <a:cubicBezTo>
                    <a:pt x="789" y="676"/>
                    <a:pt x="789" y="672"/>
                    <a:pt x="790" y="669"/>
                  </a:cubicBezTo>
                  <a:cubicBezTo>
                    <a:pt x="797" y="641"/>
                    <a:pt x="813" y="559"/>
                    <a:pt x="811" y="546"/>
                  </a:cubicBezTo>
                  <a:cubicBezTo>
                    <a:pt x="809" y="534"/>
                    <a:pt x="826" y="554"/>
                    <a:pt x="853" y="545"/>
                  </a:cubicBezTo>
                  <a:cubicBezTo>
                    <a:pt x="879" y="535"/>
                    <a:pt x="916" y="374"/>
                    <a:pt x="915" y="340"/>
                  </a:cubicBezTo>
                  <a:cubicBezTo>
                    <a:pt x="914" y="307"/>
                    <a:pt x="905" y="277"/>
                    <a:pt x="891" y="280"/>
                  </a:cubicBezTo>
                  <a:cubicBezTo>
                    <a:pt x="890" y="280"/>
                    <a:pt x="890" y="280"/>
                    <a:pt x="890" y="279"/>
                  </a:cubicBezTo>
                  <a:cubicBezTo>
                    <a:pt x="890" y="279"/>
                    <a:pt x="889" y="278"/>
                    <a:pt x="889" y="277"/>
                  </a:cubicBezTo>
                  <a:cubicBezTo>
                    <a:pt x="889" y="277"/>
                    <a:pt x="889" y="276"/>
                    <a:pt x="889" y="274"/>
                  </a:cubicBezTo>
                  <a:cubicBezTo>
                    <a:pt x="889" y="273"/>
                    <a:pt x="889" y="272"/>
                    <a:pt x="889" y="271"/>
                  </a:cubicBezTo>
                  <a:cubicBezTo>
                    <a:pt x="889" y="270"/>
                    <a:pt x="889" y="268"/>
                    <a:pt x="889" y="266"/>
                  </a:cubicBezTo>
                  <a:cubicBezTo>
                    <a:pt x="890" y="265"/>
                    <a:pt x="890" y="263"/>
                    <a:pt x="890" y="261"/>
                  </a:cubicBezTo>
                  <a:cubicBezTo>
                    <a:pt x="890" y="259"/>
                    <a:pt x="890" y="256"/>
                    <a:pt x="891" y="253"/>
                  </a:cubicBezTo>
                  <a:cubicBezTo>
                    <a:pt x="891" y="252"/>
                    <a:pt x="891" y="250"/>
                    <a:pt x="891" y="248"/>
                  </a:cubicBezTo>
                  <a:cubicBezTo>
                    <a:pt x="892" y="244"/>
                    <a:pt x="893" y="239"/>
                    <a:pt x="893" y="234"/>
                  </a:cubicBezTo>
                  <a:cubicBezTo>
                    <a:pt x="894" y="231"/>
                    <a:pt x="894" y="229"/>
                    <a:pt x="894" y="226"/>
                  </a:cubicBezTo>
                  <a:cubicBezTo>
                    <a:pt x="895" y="222"/>
                    <a:pt x="895" y="219"/>
                    <a:pt x="896" y="215"/>
                  </a:cubicBezTo>
                  <a:cubicBezTo>
                    <a:pt x="896" y="212"/>
                    <a:pt x="896" y="209"/>
                    <a:pt x="897" y="206"/>
                  </a:cubicBezTo>
                  <a:cubicBezTo>
                    <a:pt x="897" y="202"/>
                    <a:pt x="897" y="199"/>
                    <a:pt x="898" y="195"/>
                  </a:cubicBezTo>
                  <a:cubicBezTo>
                    <a:pt x="898" y="191"/>
                    <a:pt x="898" y="188"/>
                    <a:pt x="899" y="184"/>
                  </a:cubicBezTo>
                  <a:cubicBezTo>
                    <a:pt x="899" y="180"/>
                    <a:pt x="899" y="177"/>
                    <a:pt x="900" y="173"/>
                  </a:cubicBezTo>
                  <a:cubicBezTo>
                    <a:pt x="900" y="169"/>
                    <a:pt x="900" y="165"/>
                    <a:pt x="900" y="161"/>
                  </a:cubicBezTo>
                  <a:cubicBezTo>
                    <a:pt x="901" y="157"/>
                    <a:pt x="901" y="153"/>
                    <a:pt x="901" y="149"/>
                  </a:cubicBezTo>
                  <a:cubicBezTo>
                    <a:pt x="901" y="145"/>
                    <a:pt x="901" y="141"/>
                    <a:pt x="901" y="137"/>
                  </a:cubicBezTo>
                  <a:cubicBezTo>
                    <a:pt x="901" y="133"/>
                    <a:pt x="901" y="129"/>
                    <a:pt x="901" y="125"/>
                  </a:cubicBezTo>
                  <a:cubicBezTo>
                    <a:pt x="901" y="121"/>
                    <a:pt x="901" y="116"/>
                    <a:pt x="901" y="112"/>
                  </a:cubicBezTo>
                  <a:cubicBezTo>
                    <a:pt x="901" y="108"/>
                    <a:pt x="901" y="104"/>
                    <a:pt x="901" y="100"/>
                  </a:cubicBezTo>
                  <a:cubicBezTo>
                    <a:pt x="900" y="95"/>
                    <a:pt x="900" y="91"/>
                    <a:pt x="900" y="86"/>
                  </a:cubicBezTo>
                  <a:cubicBezTo>
                    <a:pt x="899" y="82"/>
                    <a:pt x="899" y="78"/>
                    <a:pt x="898" y="74"/>
                  </a:cubicBezTo>
                  <a:cubicBezTo>
                    <a:pt x="898" y="70"/>
                    <a:pt x="897" y="65"/>
                    <a:pt x="896" y="61"/>
                  </a:cubicBezTo>
                  <a:cubicBezTo>
                    <a:pt x="896" y="57"/>
                    <a:pt x="895" y="53"/>
                    <a:pt x="895" y="49"/>
                  </a:cubicBezTo>
                  <a:cubicBezTo>
                    <a:pt x="894" y="44"/>
                    <a:pt x="893" y="40"/>
                    <a:pt x="891" y="35"/>
                  </a:cubicBezTo>
                  <a:cubicBezTo>
                    <a:pt x="891" y="31"/>
                    <a:pt x="890" y="28"/>
                    <a:pt x="889" y="24"/>
                  </a:cubicBezTo>
                  <a:cubicBezTo>
                    <a:pt x="887" y="19"/>
                    <a:pt x="886" y="14"/>
                    <a:pt x="884" y="9"/>
                  </a:cubicBezTo>
                  <a:cubicBezTo>
                    <a:pt x="883" y="6"/>
                    <a:pt x="882" y="3"/>
                    <a:pt x="881" y="0"/>
                  </a:cubicBezTo>
                  <a:cubicBezTo>
                    <a:pt x="489" y="242"/>
                    <a:pt x="78" y="56"/>
                    <a:pt x="51" y="43"/>
                  </a:cubicBezTo>
                  <a:cubicBezTo>
                    <a:pt x="21" y="181"/>
                    <a:pt x="60" y="312"/>
                    <a:pt x="60" y="312"/>
                  </a:cubicBezTo>
                  <a:cubicBezTo>
                    <a:pt x="60" y="312"/>
                    <a:pt x="0" y="315"/>
                    <a:pt x="42" y="442"/>
                  </a:cubicBezTo>
                  <a:close/>
                </a:path>
              </a:pathLst>
            </a:custGeom>
            <a:solidFill>
              <a:schemeClr val="accent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8" name="Freeform 17"/>
          <p:cNvSpPr>
            <a:spLocks noEditPoints="1"/>
          </p:cNvSpPr>
          <p:nvPr/>
        </p:nvSpPr>
        <p:spPr bwMode="auto">
          <a:xfrm>
            <a:off x="8338283" y="1116205"/>
            <a:ext cx="565980" cy="422017"/>
          </a:xfrm>
          <a:custGeom>
            <a:avLst/>
            <a:gdLst>
              <a:gd name="T0" fmla="*/ 67 w 291"/>
              <a:gd name="T1" fmla="*/ 2 h 217"/>
              <a:gd name="T2" fmla="*/ 17 w 291"/>
              <a:gd name="T3" fmla="*/ 11 h 217"/>
              <a:gd name="T4" fmla="*/ 14 w 291"/>
              <a:gd name="T5" fmla="*/ 12 h 217"/>
              <a:gd name="T6" fmla="*/ 15 w 291"/>
              <a:gd name="T7" fmla="*/ 29 h 217"/>
              <a:gd name="T8" fmla="*/ 1 w 291"/>
              <a:gd name="T9" fmla="*/ 38 h 217"/>
              <a:gd name="T10" fmla="*/ 2 w 291"/>
              <a:gd name="T11" fmla="*/ 212 h 217"/>
              <a:gd name="T12" fmla="*/ 130 w 291"/>
              <a:gd name="T13" fmla="*/ 211 h 217"/>
              <a:gd name="T14" fmla="*/ 148 w 291"/>
              <a:gd name="T15" fmla="*/ 217 h 217"/>
              <a:gd name="T16" fmla="*/ 166 w 291"/>
              <a:gd name="T17" fmla="*/ 211 h 217"/>
              <a:gd name="T18" fmla="*/ 291 w 291"/>
              <a:gd name="T19" fmla="*/ 209 h 217"/>
              <a:gd name="T20" fmla="*/ 289 w 291"/>
              <a:gd name="T21" fmla="*/ 36 h 217"/>
              <a:gd name="T22" fmla="*/ 278 w 291"/>
              <a:gd name="T23" fmla="*/ 28 h 217"/>
              <a:gd name="T24" fmla="*/ 278 w 291"/>
              <a:gd name="T25" fmla="*/ 10 h 217"/>
              <a:gd name="T26" fmla="*/ 275 w 291"/>
              <a:gd name="T27" fmla="*/ 9 h 217"/>
              <a:gd name="T28" fmla="*/ 224 w 291"/>
              <a:gd name="T29" fmla="*/ 0 h 217"/>
              <a:gd name="T30" fmla="*/ 146 w 291"/>
              <a:gd name="T31" fmla="*/ 29 h 217"/>
              <a:gd name="T32" fmla="*/ 67 w 291"/>
              <a:gd name="T33" fmla="*/ 2 h 217"/>
              <a:gd name="T34" fmla="*/ 62 w 291"/>
              <a:gd name="T35" fmla="*/ 180 h 217"/>
              <a:gd name="T36" fmla="*/ 24 w 291"/>
              <a:gd name="T37" fmla="*/ 186 h 217"/>
              <a:gd name="T38" fmla="*/ 23 w 291"/>
              <a:gd name="T39" fmla="*/ 18 h 217"/>
              <a:gd name="T40" fmla="*/ 68 w 291"/>
              <a:gd name="T41" fmla="*/ 10 h 217"/>
              <a:gd name="T42" fmla="*/ 140 w 291"/>
              <a:gd name="T43" fmla="*/ 35 h 217"/>
              <a:gd name="T44" fmla="*/ 141 w 291"/>
              <a:gd name="T45" fmla="*/ 136 h 217"/>
              <a:gd name="T46" fmla="*/ 145 w 291"/>
              <a:gd name="T47" fmla="*/ 130 h 217"/>
              <a:gd name="T48" fmla="*/ 146 w 291"/>
              <a:gd name="T49" fmla="*/ 197 h 217"/>
              <a:gd name="T50" fmla="*/ 62 w 291"/>
              <a:gd name="T51" fmla="*/ 180 h 217"/>
              <a:gd name="T52" fmla="*/ 152 w 291"/>
              <a:gd name="T53" fmla="*/ 35 h 217"/>
              <a:gd name="T54" fmla="*/ 224 w 291"/>
              <a:gd name="T55" fmla="*/ 9 h 217"/>
              <a:gd name="T56" fmla="*/ 270 w 291"/>
              <a:gd name="T57" fmla="*/ 15 h 217"/>
              <a:gd name="T58" fmla="*/ 271 w 291"/>
              <a:gd name="T59" fmla="*/ 184 h 217"/>
              <a:gd name="T60" fmla="*/ 231 w 291"/>
              <a:gd name="T61" fmla="*/ 177 h 217"/>
              <a:gd name="T62" fmla="*/ 149 w 291"/>
              <a:gd name="T63" fmla="*/ 197 h 217"/>
              <a:gd name="T64" fmla="*/ 148 w 291"/>
              <a:gd name="T65" fmla="*/ 130 h 217"/>
              <a:gd name="T66" fmla="*/ 153 w 291"/>
              <a:gd name="T67" fmla="*/ 135 h 217"/>
              <a:gd name="T68" fmla="*/ 152 w 291"/>
              <a:gd name="T69" fmla="*/ 3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1" h="217">
                <a:moveTo>
                  <a:pt x="67" y="2"/>
                </a:moveTo>
                <a:cubicBezTo>
                  <a:pt x="39" y="2"/>
                  <a:pt x="18" y="11"/>
                  <a:pt x="17" y="11"/>
                </a:cubicBezTo>
                <a:cubicBezTo>
                  <a:pt x="14" y="12"/>
                  <a:pt x="14" y="12"/>
                  <a:pt x="14" y="12"/>
                </a:cubicBezTo>
                <a:cubicBezTo>
                  <a:pt x="15" y="29"/>
                  <a:pt x="15" y="29"/>
                  <a:pt x="15" y="29"/>
                </a:cubicBezTo>
                <a:cubicBezTo>
                  <a:pt x="6" y="31"/>
                  <a:pt x="0" y="34"/>
                  <a:pt x="1" y="38"/>
                </a:cubicBezTo>
                <a:cubicBezTo>
                  <a:pt x="1" y="63"/>
                  <a:pt x="2" y="212"/>
                  <a:pt x="2" y="212"/>
                </a:cubicBezTo>
                <a:cubicBezTo>
                  <a:pt x="130" y="211"/>
                  <a:pt x="130" y="211"/>
                  <a:pt x="130" y="211"/>
                </a:cubicBezTo>
                <a:cubicBezTo>
                  <a:pt x="134" y="215"/>
                  <a:pt x="141" y="217"/>
                  <a:pt x="148" y="217"/>
                </a:cubicBezTo>
                <a:cubicBezTo>
                  <a:pt x="155" y="217"/>
                  <a:pt x="162" y="214"/>
                  <a:pt x="166" y="211"/>
                </a:cubicBezTo>
                <a:cubicBezTo>
                  <a:pt x="291" y="209"/>
                  <a:pt x="291" y="209"/>
                  <a:pt x="291" y="209"/>
                </a:cubicBezTo>
                <a:cubicBezTo>
                  <a:pt x="291" y="209"/>
                  <a:pt x="290" y="44"/>
                  <a:pt x="289" y="36"/>
                </a:cubicBezTo>
                <a:cubicBezTo>
                  <a:pt x="289" y="32"/>
                  <a:pt x="285" y="29"/>
                  <a:pt x="278" y="28"/>
                </a:cubicBezTo>
                <a:cubicBezTo>
                  <a:pt x="278" y="10"/>
                  <a:pt x="278" y="10"/>
                  <a:pt x="278" y="10"/>
                </a:cubicBezTo>
                <a:cubicBezTo>
                  <a:pt x="275" y="9"/>
                  <a:pt x="275" y="9"/>
                  <a:pt x="275" y="9"/>
                </a:cubicBezTo>
                <a:cubicBezTo>
                  <a:pt x="275" y="9"/>
                  <a:pt x="253" y="0"/>
                  <a:pt x="224" y="0"/>
                </a:cubicBezTo>
                <a:cubicBezTo>
                  <a:pt x="194" y="1"/>
                  <a:pt x="168" y="10"/>
                  <a:pt x="146" y="29"/>
                </a:cubicBezTo>
                <a:cubicBezTo>
                  <a:pt x="125" y="11"/>
                  <a:pt x="98" y="2"/>
                  <a:pt x="67" y="2"/>
                </a:cubicBezTo>
                <a:close/>
                <a:moveTo>
                  <a:pt x="62" y="180"/>
                </a:moveTo>
                <a:cubicBezTo>
                  <a:pt x="48" y="180"/>
                  <a:pt x="35" y="182"/>
                  <a:pt x="24" y="186"/>
                </a:cubicBezTo>
                <a:cubicBezTo>
                  <a:pt x="23" y="18"/>
                  <a:pt x="23" y="18"/>
                  <a:pt x="23" y="18"/>
                </a:cubicBezTo>
                <a:cubicBezTo>
                  <a:pt x="29" y="15"/>
                  <a:pt x="46" y="11"/>
                  <a:pt x="68" y="10"/>
                </a:cubicBezTo>
                <a:cubicBezTo>
                  <a:pt x="96" y="10"/>
                  <a:pt x="120" y="18"/>
                  <a:pt x="140" y="35"/>
                </a:cubicBezTo>
                <a:cubicBezTo>
                  <a:pt x="141" y="136"/>
                  <a:pt x="141" y="136"/>
                  <a:pt x="141" y="136"/>
                </a:cubicBezTo>
                <a:cubicBezTo>
                  <a:pt x="145" y="130"/>
                  <a:pt x="145" y="130"/>
                  <a:pt x="145" y="130"/>
                </a:cubicBezTo>
                <a:cubicBezTo>
                  <a:pt x="146" y="197"/>
                  <a:pt x="146" y="197"/>
                  <a:pt x="146" y="197"/>
                </a:cubicBezTo>
                <a:cubicBezTo>
                  <a:pt x="136" y="193"/>
                  <a:pt x="99" y="179"/>
                  <a:pt x="62" y="180"/>
                </a:cubicBezTo>
                <a:close/>
                <a:moveTo>
                  <a:pt x="152" y="35"/>
                </a:moveTo>
                <a:cubicBezTo>
                  <a:pt x="172" y="18"/>
                  <a:pt x="196" y="9"/>
                  <a:pt x="224" y="9"/>
                </a:cubicBezTo>
                <a:cubicBezTo>
                  <a:pt x="246" y="9"/>
                  <a:pt x="263" y="14"/>
                  <a:pt x="270" y="15"/>
                </a:cubicBezTo>
                <a:cubicBezTo>
                  <a:pt x="271" y="184"/>
                  <a:pt x="271" y="184"/>
                  <a:pt x="271" y="184"/>
                </a:cubicBezTo>
                <a:cubicBezTo>
                  <a:pt x="259" y="180"/>
                  <a:pt x="246" y="177"/>
                  <a:pt x="231" y="177"/>
                </a:cubicBezTo>
                <a:cubicBezTo>
                  <a:pt x="194" y="178"/>
                  <a:pt x="159" y="193"/>
                  <a:pt x="149" y="197"/>
                </a:cubicBezTo>
                <a:cubicBezTo>
                  <a:pt x="148" y="130"/>
                  <a:pt x="148" y="130"/>
                  <a:pt x="148" y="130"/>
                </a:cubicBezTo>
                <a:cubicBezTo>
                  <a:pt x="153" y="135"/>
                  <a:pt x="153" y="135"/>
                  <a:pt x="153" y="135"/>
                </a:cubicBezTo>
                <a:lnTo>
                  <a:pt x="152" y="35"/>
                </a:lnTo>
                <a:close/>
              </a:path>
            </a:pathLst>
          </a:custGeom>
          <a:solidFill>
            <a:schemeClr val="accent1"/>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29" name="Freeform 18"/>
          <p:cNvSpPr>
            <a:spLocks noEditPoints="1"/>
          </p:cNvSpPr>
          <p:nvPr/>
        </p:nvSpPr>
        <p:spPr bwMode="auto">
          <a:xfrm>
            <a:off x="8312782" y="2374852"/>
            <a:ext cx="618631" cy="557755"/>
          </a:xfrm>
          <a:custGeom>
            <a:avLst/>
            <a:gdLst>
              <a:gd name="T0" fmla="*/ 672 w 752"/>
              <a:gd name="T1" fmla="*/ 71 h 678"/>
              <a:gd name="T2" fmla="*/ 669 w 752"/>
              <a:gd name="T3" fmla="*/ 662 h 678"/>
              <a:gd name="T4" fmla="*/ 691 w 752"/>
              <a:gd name="T5" fmla="*/ 54 h 678"/>
              <a:gd name="T6" fmla="*/ 80 w 752"/>
              <a:gd name="T7" fmla="*/ 648 h 678"/>
              <a:gd name="T8" fmla="*/ 135 w 752"/>
              <a:gd name="T9" fmla="*/ 634 h 678"/>
              <a:gd name="T10" fmla="*/ 128 w 752"/>
              <a:gd name="T11" fmla="*/ 603 h 678"/>
              <a:gd name="T12" fmla="*/ 175 w 752"/>
              <a:gd name="T13" fmla="*/ 619 h 678"/>
              <a:gd name="T14" fmla="*/ 158 w 752"/>
              <a:gd name="T15" fmla="*/ 577 h 678"/>
              <a:gd name="T16" fmla="*/ 192 w 752"/>
              <a:gd name="T17" fmla="*/ 589 h 678"/>
              <a:gd name="T18" fmla="*/ 182 w 752"/>
              <a:gd name="T19" fmla="*/ 555 h 678"/>
              <a:gd name="T20" fmla="*/ 229 w 752"/>
              <a:gd name="T21" fmla="*/ 570 h 678"/>
              <a:gd name="T22" fmla="*/ 213 w 752"/>
              <a:gd name="T23" fmla="*/ 527 h 678"/>
              <a:gd name="T24" fmla="*/ 246 w 752"/>
              <a:gd name="T25" fmla="*/ 537 h 678"/>
              <a:gd name="T26" fmla="*/ 236 w 752"/>
              <a:gd name="T27" fmla="*/ 506 h 678"/>
              <a:gd name="T28" fmla="*/ 284 w 752"/>
              <a:gd name="T29" fmla="*/ 522 h 678"/>
              <a:gd name="T30" fmla="*/ 265 w 752"/>
              <a:gd name="T31" fmla="*/ 480 h 678"/>
              <a:gd name="T32" fmla="*/ 298 w 752"/>
              <a:gd name="T33" fmla="*/ 489 h 678"/>
              <a:gd name="T34" fmla="*/ 291 w 752"/>
              <a:gd name="T35" fmla="*/ 456 h 678"/>
              <a:gd name="T36" fmla="*/ 338 w 752"/>
              <a:gd name="T37" fmla="*/ 473 h 678"/>
              <a:gd name="T38" fmla="*/ 319 w 752"/>
              <a:gd name="T39" fmla="*/ 430 h 678"/>
              <a:gd name="T40" fmla="*/ 352 w 752"/>
              <a:gd name="T41" fmla="*/ 440 h 678"/>
              <a:gd name="T42" fmla="*/ 343 w 752"/>
              <a:gd name="T43" fmla="*/ 407 h 678"/>
              <a:gd name="T44" fmla="*/ 362 w 752"/>
              <a:gd name="T45" fmla="*/ 392 h 678"/>
              <a:gd name="T46" fmla="*/ 393 w 752"/>
              <a:gd name="T47" fmla="*/ 409 h 678"/>
              <a:gd name="T48" fmla="*/ 381 w 752"/>
              <a:gd name="T49" fmla="*/ 373 h 678"/>
              <a:gd name="T50" fmla="*/ 407 w 752"/>
              <a:gd name="T51" fmla="*/ 376 h 678"/>
              <a:gd name="T52" fmla="*/ 404 w 752"/>
              <a:gd name="T53" fmla="*/ 350 h 678"/>
              <a:gd name="T54" fmla="*/ 445 w 752"/>
              <a:gd name="T55" fmla="*/ 359 h 678"/>
              <a:gd name="T56" fmla="*/ 435 w 752"/>
              <a:gd name="T57" fmla="*/ 324 h 678"/>
              <a:gd name="T58" fmla="*/ 461 w 752"/>
              <a:gd name="T59" fmla="*/ 326 h 678"/>
              <a:gd name="T60" fmla="*/ 459 w 752"/>
              <a:gd name="T61" fmla="*/ 300 h 678"/>
              <a:gd name="T62" fmla="*/ 501 w 752"/>
              <a:gd name="T63" fmla="*/ 314 h 678"/>
              <a:gd name="T64" fmla="*/ 490 w 752"/>
              <a:gd name="T65" fmla="*/ 274 h 678"/>
              <a:gd name="T66" fmla="*/ 518 w 752"/>
              <a:gd name="T67" fmla="*/ 281 h 678"/>
              <a:gd name="T68" fmla="*/ 513 w 752"/>
              <a:gd name="T69" fmla="*/ 253 h 678"/>
              <a:gd name="T70" fmla="*/ 556 w 752"/>
              <a:gd name="T71" fmla="*/ 265 h 678"/>
              <a:gd name="T72" fmla="*/ 542 w 752"/>
              <a:gd name="T73" fmla="*/ 224 h 678"/>
              <a:gd name="T74" fmla="*/ 570 w 752"/>
              <a:gd name="T75" fmla="*/ 232 h 678"/>
              <a:gd name="T76" fmla="*/ 568 w 752"/>
              <a:gd name="T77" fmla="*/ 203 h 678"/>
              <a:gd name="T78" fmla="*/ 610 w 752"/>
              <a:gd name="T79" fmla="*/ 217 h 678"/>
              <a:gd name="T80" fmla="*/ 596 w 752"/>
              <a:gd name="T81" fmla="*/ 177 h 678"/>
              <a:gd name="T82" fmla="*/ 624 w 752"/>
              <a:gd name="T83" fmla="*/ 184 h 678"/>
              <a:gd name="T84" fmla="*/ 620 w 752"/>
              <a:gd name="T85" fmla="*/ 153 h 678"/>
              <a:gd name="T86" fmla="*/ 662 w 752"/>
              <a:gd name="T87" fmla="*/ 168 h 678"/>
              <a:gd name="T88" fmla="*/ 648 w 752"/>
              <a:gd name="T89" fmla="*/ 127 h 678"/>
              <a:gd name="T90" fmla="*/ 679 w 752"/>
              <a:gd name="T91" fmla="*/ 135 h 678"/>
              <a:gd name="T92" fmla="*/ 674 w 752"/>
              <a:gd name="T93" fmla="*/ 106 h 678"/>
              <a:gd name="T94" fmla="*/ 643 w 752"/>
              <a:gd name="T95" fmla="*/ 636 h 678"/>
              <a:gd name="T96" fmla="*/ 601 w 752"/>
              <a:gd name="T97" fmla="*/ 276 h 678"/>
              <a:gd name="T98" fmla="*/ 565 w 752"/>
              <a:gd name="T99" fmla="*/ 558 h 678"/>
              <a:gd name="T100" fmla="*/ 359 w 752"/>
              <a:gd name="T101" fmla="*/ 532 h 678"/>
              <a:gd name="T102" fmla="*/ 542 w 752"/>
              <a:gd name="T103" fmla="*/ 529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2" h="678">
                <a:moveTo>
                  <a:pt x="691" y="54"/>
                </a:moveTo>
                <a:lnTo>
                  <a:pt x="672" y="71"/>
                </a:lnTo>
                <a:lnTo>
                  <a:pt x="0" y="678"/>
                </a:lnTo>
                <a:lnTo>
                  <a:pt x="669" y="662"/>
                </a:lnTo>
                <a:lnTo>
                  <a:pt x="752" y="0"/>
                </a:lnTo>
                <a:lnTo>
                  <a:pt x="691" y="54"/>
                </a:lnTo>
                <a:close/>
                <a:moveTo>
                  <a:pt x="643" y="636"/>
                </a:moveTo>
                <a:lnTo>
                  <a:pt x="80" y="648"/>
                </a:lnTo>
                <a:lnTo>
                  <a:pt x="116" y="615"/>
                </a:lnTo>
                <a:lnTo>
                  <a:pt x="135" y="634"/>
                </a:lnTo>
                <a:lnTo>
                  <a:pt x="147" y="622"/>
                </a:lnTo>
                <a:lnTo>
                  <a:pt x="128" y="603"/>
                </a:lnTo>
                <a:lnTo>
                  <a:pt x="147" y="586"/>
                </a:lnTo>
                <a:lnTo>
                  <a:pt x="175" y="619"/>
                </a:lnTo>
                <a:lnTo>
                  <a:pt x="187" y="610"/>
                </a:lnTo>
                <a:lnTo>
                  <a:pt x="158" y="577"/>
                </a:lnTo>
                <a:lnTo>
                  <a:pt x="170" y="565"/>
                </a:lnTo>
                <a:lnTo>
                  <a:pt x="192" y="589"/>
                </a:lnTo>
                <a:lnTo>
                  <a:pt x="203" y="577"/>
                </a:lnTo>
                <a:lnTo>
                  <a:pt x="182" y="555"/>
                </a:lnTo>
                <a:lnTo>
                  <a:pt x="201" y="539"/>
                </a:lnTo>
                <a:lnTo>
                  <a:pt x="229" y="570"/>
                </a:lnTo>
                <a:lnTo>
                  <a:pt x="241" y="560"/>
                </a:lnTo>
                <a:lnTo>
                  <a:pt x="213" y="527"/>
                </a:lnTo>
                <a:lnTo>
                  <a:pt x="225" y="515"/>
                </a:lnTo>
                <a:lnTo>
                  <a:pt x="246" y="537"/>
                </a:lnTo>
                <a:lnTo>
                  <a:pt x="258" y="527"/>
                </a:lnTo>
                <a:lnTo>
                  <a:pt x="236" y="506"/>
                </a:lnTo>
                <a:lnTo>
                  <a:pt x="253" y="489"/>
                </a:lnTo>
                <a:lnTo>
                  <a:pt x="284" y="522"/>
                </a:lnTo>
                <a:lnTo>
                  <a:pt x="296" y="511"/>
                </a:lnTo>
                <a:lnTo>
                  <a:pt x="265" y="480"/>
                </a:lnTo>
                <a:lnTo>
                  <a:pt x="279" y="468"/>
                </a:lnTo>
                <a:lnTo>
                  <a:pt x="298" y="489"/>
                </a:lnTo>
                <a:lnTo>
                  <a:pt x="310" y="477"/>
                </a:lnTo>
                <a:lnTo>
                  <a:pt x="291" y="456"/>
                </a:lnTo>
                <a:lnTo>
                  <a:pt x="307" y="442"/>
                </a:lnTo>
                <a:lnTo>
                  <a:pt x="338" y="473"/>
                </a:lnTo>
                <a:lnTo>
                  <a:pt x="350" y="461"/>
                </a:lnTo>
                <a:lnTo>
                  <a:pt x="319" y="430"/>
                </a:lnTo>
                <a:lnTo>
                  <a:pt x="333" y="418"/>
                </a:lnTo>
                <a:lnTo>
                  <a:pt x="352" y="440"/>
                </a:lnTo>
                <a:lnTo>
                  <a:pt x="364" y="430"/>
                </a:lnTo>
                <a:lnTo>
                  <a:pt x="343" y="407"/>
                </a:lnTo>
                <a:lnTo>
                  <a:pt x="359" y="392"/>
                </a:lnTo>
                <a:lnTo>
                  <a:pt x="362" y="392"/>
                </a:lnTo>
                <a:lnTo>
                  <a:pt x="369" y="385"/>
                </a:lnTo>
                <a:lnTo>
                  <a:pt x="393" y="409"/>
                </a:lnTo>
                <a:lnTo>
                  <a:pt x="404" y="399"/>
                </a:lnTo>
                <a:lnTo>
                  <a:pt x="381" y="373"/>
                </a:lnTo>
                <a:lnTo>
                  <a:pt x="393" y="362"/>
                </a:lnTo>
                <a:lnTo>
                  <a:pt x="407" y="376"/>
                </a:lnTo>
                <a:lnTo>
                  <a:pt x="419" y="366"/>
                </a:lnTo>
                <a:lnTo>
                  <a:pt x="404" y="350"/>
                </a:lnTo>
                <a:lnTo>
                  <a:pt x="423" y="336"/>
                </a:lnTo>
                <a:lnTo>
                  <a:pt x="445" y="359"/>
                </a:lnTo>
                <a:lnTo>
                  <a:pt x="456" y="350"/>
                </a:lnTo>
                <a:lnTo>
                  <a:pt x="435" y="324"/>
                </a:lnTo>
                <a:lnTo>
                  <a:pt x="447" y="312"/>
                </a:lnTo>
                <a:lnTo>
                  <a:pt x="461" y="326"/>
                </a:lnTo>
                <a:lnTo>
                  <a:pt x="473" y="317"/>
                </a:lnTo>
                <a:lnTo>
                  <a:pt x="459" y="300"/>
                </a:lnTo>
                <a:lnTo>
                  <a:pt x="475" y="286"/>
                </a:lnTo>
                <a:lnTo>
                  <a:pt x="501" y="314"/>
                </a:lnTo>
                <a:lnTo>
                  <a:pt x="513" y="302"/>
                </a:lnTo>
                <a:lnTo>
                  <a:pt x="490" y="274"/>
                </a:lnTo>
                <a:lnTo>
                  <a:pt x="501" y="262"/>
                </a:lnTo>
                <a:lnTo>
                  <a:pt x="518" y="281"/>
                </a:lnTo>
                <a:lnTo>
                  <a:pt x="530" y="269"/>
                </a:lnTo>
                <a:lnTo>
                  <a:pt x="513" y="253"/>
                </a:lnTo>
                <a:lnTo>
                  <a:pt x="530" y="236"/>
                </a:lnTo>
                <a:lnTo>
                  <a:pt x="556" y="265"/>
                </a:lnTo>
                <a:lnTo>
                  <a:pt x="568" y="253"/>
                </a:lnTo>
                <a:lnTo>
                  <a:pt x="542" y="224"/>
                </a:lnTo>
                <a:lnTo>
                  <a:pt x="556" y="213"/>
                </a:lnTo>
                <a:lnTo>
                  <a:pt x="570" y="232"/>
                </a:lnTo>
                <a:lnTo>
                  <a:pt x="584" y="220"/>
                </a:lnTo>
                <a:lnTo>
                  <a:pt x="568" y="203"/>
                </a:lnTo>
                <a:lnTo>
                  <a:pt x="582" y="187"/>
                </a:lnTo>
                <a:lnTo>
                  <a:pt x="610" y="217"/>
                </a:lnTo>
                <a:lnTo>
                  <a:pt x="620" y="206"/>
                </a:lnTo>
                <a:lnTo>
                  <a:pt x="596" y="177"/>
                </a:lnTo>
                <a:lnTo>
                  <a:pt x="608" y="165"/>
                </a:lnTo>
                <a:lnTo>
                  <a:pt x="624" y="184"/>
                </a:lnTo>
                <a:lnTo>
                  <a:pt x="636" y="172"/>
                </a:lnTo>
                <a:lnTo>
                  <a:pt x="620" y="153"/>
                </a:lnTo>
                <a:lnTo>
                  <a:pt x="639" y="139"/>
                </a:lnTo>
                <a:lnTo>
                  <a:pt x="662" y="168"/>
                </a:lnTo>
                <a:lnTo>
                  <a:pt x="674" y="156"/>
                </a:lnTo>
                <a:lnTo>
                  <a:pt x="648" y="127"/>
                </a:lnTo>
                <a:lnTo>
                  <a:pt x="662" y="116"/>
                </a:lnTo>
                <a:lnTo>
                  <a:pt x="679" y="135"/>
                </a:lnTo>
                <a:lnTo>
                  <a:pt x="691" y="123"/>
                </a:lnTo>
                <a:lnTo>
                  <a:pt x="674" y="106"/>
                </a:lnTo>
                <a:lnTo>
                  <a:pt x="712" y="71"/>
                </a:lnTo>
                <a:lnTo>
                  <a:pt x="643" y="636"/>
                </a:lnTo>
                <a:close/>
                <a:moveTo>
                  <a:pt x="565" y="558"/>
                </a:moveTo>
                <a:lnTo>
                  <a:pt x="601" y="276"/>
                </a:lnTo>
                <a:lnTo>
                  <a:pt x="281" y="563"/>
                </a:lnTo>
                <a:lnTo>
                  <a:pt x="565" y="558"/>
                </a:lnTo>
                <a:close/>
                <a:moveTo>
                  <a:pt x="542" y="529"/>
                </a:moveTo>
                <a:lnTo>
                  <a:pt x="359" y="532"/>
                </a:lnTo>
                <a:lnTo>
                  <a:pt x="563" y="347"/>
                </a:lnTo>
                <a:lnTo>
                  <a:pt x="542" y="529"/>
                </a:lnTo>
                <a:close/>
              </a:path>
            </a:pathLst>
          </a:custGeom>
          <a:solidFill>
            <a:schemeClr val="tx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30" name="Freeform 19"/>
          <p:cNvSpPr>
            <a:spLocks noEditPoints="1"/>
          </p:cNvSpPr>
          <p:nvPr/>
        </p:nvSpPr>
        <p:spPr bwMode="auto">
          <a:xfrm>
            <a:off x="8362964" y="3699313"/>
            <a:ext cx="518267" cy="515799"/>
          </a:xfrm>
          <a:custGeom>
            <a:avLst/>
            <a:gdLst>
              <a:gd name="T0" fmla="*/ 133 w 266"/>
              <a:gd name="T1" fmla="*/ 0 h 265"/>
              <a:gd name="T2" fmla="*/ 0 w 266"/>
              <a:gd name="T3" fmla="*/ 132 h 265"/>
              <a:gd name="T4" fmla="*/ 133 w 266"/>
              <a:gd name="T5" fmla="*/ 265 h 265"/>
              <a:gd name="T6" fmla="*/ 266 w 266"/>
              <a:gd name="T7" fmla="*/ 132 h 265"/>
              <a:gd name="T8" fmla="*/ 133 w 266"/>
              <a:gd name="T9" fmla="*/ 0 h 265"/>
              <a:gd name="T10" fmla="*/ 221 w 266"/>
              <a:gd name="T11" fmla="*/ 51 h 265"/>
              <a:gd name="T12" fmla="*/ 148 w 266"/>
              <a:gd name="T13" fmla="*/ 94 h 265"/>
              <a:gd name="T14" fmla="*/ 167 w 266"/>
              <a:gd name="T15" fmla="*/ 17 h 265"/>
              <a:gd name="T16" fmla="*/ 221 w 266"/>
              <a:gd name="T17" fmla="*/ 51 h 265"/>
              <a:gd name="T18" fmla="*/ 133 w 266"/>
              <a:gd name="T19" fmla="*/ 12 h 265"/>
              <a:gd name="T20" fmla="*/ 156 w 266"/>
              <a:gd name="T21" fmla="*/ 14 h 265"/>
              <a:gd name="T22" fmla="*/ 140 w 266"/>
              <a:gd name="T23" fmla="*/ 100 h 265"/>
              <a:gd name="T24" fmla="*/ 118 w 266"/>
              <a:gd name="T25" fmla="*/ 119 h 265"/>
              <a:gd name="T26" fmla="*/ 112 w 266"/>
              <a:gd name="T27" fmla="*/ 124 h 265"/>
              <a:gd name="T28" fmla="*/ 58 w 266"/>
              <a:gd name="T29" fmla="*/ 38 h 265"/>
              <a:gd name="T30" fmla="*/ 133 w 266"/>
              <a:gd name="T31" fmla="*/ 12 h 265"/>
              <a:gd name="T32" fmla="*/ 13 w 266"/>
              <a:gd name="T33" fmla="*/ 132 h 265"/>
              <a:gd name="T34" fmla="*/ 51 w 266"/>
              <a:gd name="T35" fmla="*/ 45 h 265"/>
              <a:gd name="T36" fmla="*/ 105 w 266"/>
              <a:gd name="T37" fmla="*/ 131 h 265"/>
              <a:gd name="T38" fmla="*/ 85 w 266"/>
              <a:gd name="T39" fmla="*/ 150 h 265"/>
              <a:gd name="T40" fmla="*/ 13 w 266"/>
              <a:gd name="T41" fmla="*/ 135 h 265"/>
              <a:gd name="T42" fmla="*/ 13 w 266"/>
              <a:gd name="T43" fmla="*/ 132 h 265"/>
              <a:gd name="T44" fmla="*/ 37 w 266"/>
              <a:gd name="T45" fmla="*/ 204 h 265"/>
              <a:gd name="T46" fmla="*/ 14 w 266"/>
              <a:gd name="T47" fmla="*/ 145 h 265"/>
              <a:gd name="T48" fmla="*/ 79 w 266"/>
              <a:gd name="T49" fmla="*/ 157 h 265"/>
              <a:gd name="T50" fmla="*/ 37 w 266"/>
              <a:gd name="T51" fmla="*/ 204 h 265"/>
              <a:gd name="T52" fmla="*/ 96 w 266"/>
              <a:gd name="T53" fmla="*/ 246 h 265"/>
              <a:gd name="T54" fmla="*/ 43 w 266"/>
              <a:gd name="T55" fmla="*/ 211 h 265"/>
              <a:gd name="T56" fmla="*/ 84 w 266"/>
              <a:gd name="T57" fmla="*/ 165 h 265"/>
              <a:gd name="T58" fmla="*/ 96 w 266"/>
              <a:gd name="T59" fmla="*/ 246 h 265"/>
              <a:gd name="T60" fmla="*/ 133 w 266"/>
              <a:gd name="T61" fmla="*/ 252 h 265"/>
              <a:gd name="T62" fmla="*/ 105 w 266"/>
              <a:gd name="T63" fmla="*/ 249 h 265"/>
              <a:gd name="T64" fmla="*/ 91 w 266"/>
              <a:gd name="T65" fmla="*/ 158 h 265"/>
              <a:gd name="T66" fmla="*/ 111 w 266"/>
              <a:gd name="T67" fmla="*/ 138 h 265"/>
              <a:gd name="T68" fmla="*/ 119 w 266"/>
              <a:gd name="T69" fmla="*/ 147 h 265"/>
              <a:gd name="T70" fmla="*/ 204 w 266"/>
              <a:gd name="T71" fmla="*/ 229 h 265"/>
              <a:gd name="T72" fmla="*/ 133 w 266"/>
              <a:gd name="T73" fmla="*/ 252 h 265"/>
              <a:gd name="T74" fmla="*/ 253 w 266"/>
              <a:gd name="T75" fmla="*/ 132 h 265"/>
              <a:gd name="T76" fmla="*/ 212 w 266"/>
              <a:gd name="T77" fmla="*/ 223 h 265"/>
              <a:gd name="T78" fmla="*/ 126 w 266"/>
              <a:gd name="T79" fmla="*/ 141 h 265"/>
              <a:gd name="T80" fmla="*/ 118 w 266"/>
              <a:gd name="T81" fmla="*/ 132 h 265"/>
              <a:gd name="T82" fmla="*/ 124 w 266"/>
              <a:gd name="T83" fmla="*/ 127 h 265"/>
              <a:gd name="T84" fmla="*/ 146 w 266"/>
              <a:gd name="T85" fmla="*/ 108 h 265"/>
              <a:gd name="T86" fmla="*/ 218 w 266"/>
              <a:gd name="T87" fmla="*/ 131 h 265"/>
              <a:gd name="T88" fmla="*/ 252 w 266"/>
              <a:gd name="T89" fmla="*/ 129 h 265"/>
              <a:gd name="T90" fmla="*/ 253 w 266"/>
              <a:gd name="T91" fmla="*/ 132 h 265"/>
              <a:gd name="T92" fmla="*/ 252 w 266"/>
              <a:gd name="T93" fmla="*/ 119 h 265"/>
              <a:gd name="T94" fmla="*/ 154 w 266"/>
              <a:gd name="T95" fmla="*/ 102 h 265"/>
              <a:gd name="T96" fmla="*/ 227 w 266"/>
              <a:gd name="T97" fmla="*/ 58 h 265"/>
              <a:gd name="T98" fmla="*/ 252 w 266"/>
              <a:gd name="T99" fmla="*/ 11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6" h="265">
                <a:moveTo>
                  <a:pt x="133" y="0"/>
                </a:moveTo>
                <a:cubicBezTo>
                  <a:pt x="60" y="0"/>
                  <a:pt x="0" y="59"/>
                  <a:pt x="0" y="132"/>
                </a:cubicBezTo>
                <a:cubicBezTo>
                  <a:pt x="0" y="205"/>
                  <a:pt x="60" y="265"/>
                  <a:pt x="133" y="265"/>
                </a:cubicBezTo>
                <a:cubicBezTo>
                  <a:pt x="206" y="265"/>
                  <a:pt x="266" y="205"/>
                  <a:pt x="266" y="132"/>
                </a:cubicBezTo>
                <a:cubicBezTo>
                  <a:pt x="266" y="59"/>
                  <a:pt x="206" y="0"/>
                  <a:pt x="133" y="0"/>
                </a:cubicBezTo>
                <a:close/>
                <a:moveTo>
                  <a:pt x="221" y="51"/>
                </a:moveTo>
                <a:cubicBezTo>
                  <a:pt x="208" y="57"/>
                  <a:pt x="179" y="71"/>
                  <a:pt x="148" y="94"/>
                </a:cubicBezTo>
                <a:cubicBezTo>
                  <a:pt x="129" y="66"/>
                  <a:pt x="157" y="28"/>
                  <a:pt x="167" y="17"/>
                </a:cubicBezTo>
                <a:cubicBezTo>
                  <a:pt x="188" y="23"/>
                  <a:pt x="206" y="35"/>
                  <a:pt x="221" y="51"/>
                </a:cubicBezTo>
                <a:close/>
                <a:moveTo>
                  <a:pt x="133" y="12"/>
                </a:moveTo>
                <a:cubicBezTo>
                  <a:pt x="141" y="12"/>
                  <a:pt x="148" y="13"/>
                  <a:pt x="156" y="14"/>
                </a:cubicBezTo>
                <a:cubicBezTo>
                  <a:pt x="144" y="30"/>
                  <a:pt x="118" y="69"/>
                  <a:pt x="140" y="100"/>
                </a:cubicBezTo>
                <a:cubicBezTo>
                  <a:pt x="132" y="106"/>
                  <a:pt x="125" y="113"/>
                  <a:pt x="118" y="119"/>
                </a:cubicBezTo>
                <a:cubicBezTo>
                  <a:pt x="116" y="121"/>
                  <a:pt x="114" y="123"/>
                  <a:pt x="112" y="124"/>
                </a:cubicBezTo>
                <a:cubicBezTo>
                  <a:pt x="82" y="87"/>
                  <a:pt x="64" y="51"/>
                  <a:pt x="58" y="38"/>
                </a:cubicBezTo>
                <a:cubicBezTo>
                  <a:pt x="79" y="22"/>
                  <a:pt x="105" y="12"/>
                  <a:pt x="133" y="12"/>
                </a:cubicBezTo>
                <a:close/>
                <a:moveTo>
                  <a:pt x="13" y="132"/>
                </a:moveTo>
                <a:cubicBezTo>
                  <a:pt x="13" y="98"/>
                  <a:pt x="27" y="67"/>
                  <a:pt x="51" y="45"/>
                </a:cubicBezTo>
                <a:cubicBezTo>
                  <a:pt x="58" y="60"/>
                  <a:pt x="76" y="95"/>
                  <a:pt x="105" y="131"/>
                </a:cubicBezTo>
                <a:cubicBezTo>
                  <a:pt x="98" y="138"/>
                  <a:pt x="91" y="144"/>
                  <a:pt x="85" y="150"/>
                </a:cubicBezTo>
                <a:cubicBezTo>
                  <a:pt x="61" y="124"/>
                  <a:pt x="28" y="130"/>
                  <a:pt x="13" y="135"/>
                </a:cubicBezTo>
                <a:cubicBezTo>
                  <a:pt x="13" y="134"/>
                  <a:pt x="13" y="134"/>
                  <a:pt x="13" y="132"/>
                </a:cubicBezTo>
                <a:close/>
                <a:moveTo>
                  <a:pt x="37" y="204"/>
                </a:moveTo>
                <a:cubicBezTo>
                  <a:pt x="24" y="187"/>
                  <a:pt x="16" y="167"/>
                  <a:pt x="14" y="145"/>
                </a:cubicBezTo>
                <a:cubicBezTo>
                  <a:pt x="26" y="141"/>
                  <a:pt x="56" y="133"/>
                  <a:pt x="79" y="157"/>
                </a:cubicBezTo>
                <a:cubicBezTo>
                  <a:pt x="58" y="178"/>
                  <a:pt x="44" y="195"/>
                  <a:pt x="37" y="204"/>
                </a:cubicBezTo>
                <a:close/>
                <a:moveTo>
                  <a:pt x="96" y="246"/>
                </a:moveTo>
                <a:cubicBezTo>
                  <a:pt x="75" y="240"/>
                  <a:pt x="57" y="227"/>
                  <a:pt x="43" y="211"/>
                </a:cubicBezTo>
                <a:cubicBezTo>
                  <a:pt x="49" y="203"/>
                  <a:pt x="64" y="186"/>
                  <a:pt x="84" y="165"/>
                </a:cubicBezTo>
                <a:cubicBezTo>
                  <a:pt x="104" y="193"/>
                  <a:pt x="99" y="231"/>
                  <a:pt x="96" y="246"/>
                </a:cubicBezTo>
                <a:close/>
                <a:moveTo>
                  <a:pt x="133" y="252"/>
                </a:moveTo>
                <a:cubicBezTo>
                  <a:pt x="123" y="252"/>
                  <a:pt x="114" y="251"/>
                  <a:pt x="105" y="249"/>
                </a:cubicBezTo>
                <a:cubicBezTo>
                  <a:pt x="109" y="232"/>
                  <a:pt x="115" y="190"/>
                  <a:pt x="91" y="158"/>
                </a:cubicBezTo>
                <a:cubicBezTo>
                  <a:pt x="98" y="152"/>
                  <a:pt x="104" y="145"/>
                  <a:pt x="111" y="138"/>
                </a:cubicBezTo>
                <a:cubicBezTo>
                  <a:pt x="114" y="141"/>
                  <a:pt x="116" y="144"/>
                  <a:pt x="119" y="147"/>
                </a:cubicBezTo>
                <a:cubicBezTo>
                  <a:pt x="156" y="188"/>
                  <a:pt x="190" y="217"/>
                  <a:pt x="204" y="229"/>
                </a:cubicBezTo>
                <a:cubicBezTo>
                  <a:pt x="184" y="243"/>
                  <a:pt x="160" y="252"/>
                  <a:pt x="133" y="252"/>
                </a:cubicBezTo>
                <a:close/>
                <a:moveTo>
                  <a:pt x="253" y="132"/>
                </a:moveTo>
                <a:cubicBezTo>
                  <a:pt x="253" y="168"/>
                  <a:pt x="237" y="201"/>
                  <a:pt x="212" y="223"/>
                </a:cubicBezTo>
                <a:cubicBezTo>
                  <a:pt x="199" y="212"/>
                  <a:pt x="164" y="182"/>
                  <a:pt x="126" y="141"/>
                </a:cubicBezTo>
                <a:cubicBezTo>
                  <a:pt x="123" y="138"/>
                  <a:pt x="121" y="135"/>
                  <a:pt x="118" y="132"/>
                </a:cubicBezTo>
                <a:cubicBezTo>
                  <a:pt x="120" y="130"/>
                  <a:pt x="122" y="128"/>
                  <a:pt x="124" y="127"/>
                </a:cubicBezTo>
                <a:cubicBezTo>
                  <a:pt x="131" y="120"/>
                  <a:pt x="139" y="114"/>
                  <a:pt x="146" y="108"/>
                </a:cubicBezTo>
                <a:cubicBezTo>
                  <a:pt x="165" y="127"/>
                  <a:pt x="194" y="131"/>
                  <a:pt x="218" y="131"/>
                </a:cubicBezTo>
                <a:cubicBezTo>
                  <a:pt x="232" y="131"/>
                  <a:pt x="245" y="130"/>
                  <a:pt x="252" y="129"/>
                </a:cubicBezTo>
                <a:cubicBezTo>
                  <a:pt x="252" y="130"/>
                  <a:pt x="253" y="131"/>
                  <a:pt x="253" y="132"/>
                </a:cubicBezTo>
                <a:close/>
                <a:moveTo>
                  <a:pt x="252" y="119"/>
                </a:moveTo>
                <a:cubicBezTo>
                  <a:pt x="234" y="122"/>
                  <a:pt x="180" y="128"/>
                  <a:pt x="154" y="102"/>
                </a:cubicBezTo>
                <a:cubicBezTo>
                  <a:pt x="186" y="78"/>
                  <a:pt x="216" y="63"/>
                  <a:pt x="227" y="58"/>
                </a:cubicBezTo>
                <a:cubicBezTo>
                  <a:pt x="241" y="76"/>
                  <a:pt x="250" y="96"/>
                  <a:pt x="252" y="119"/>
                </a:cubicBezTo>
                <a:close/>
              </a:path>
            </a:pathLst>
          </a:custGeom>
          <a:solidFill>
            <a:schemeClr val="accent4"/>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31" name="Freeform 20"/>
          <p:cNvSpPr>
            <a:spLocks noEditPoints="1"/>
          </p:cNvSpPr>
          <p:nvPr/>
        </p:nvSpPr>
        <p:spPr bwMode="auto">
          <a:xfrm>
            <a:off x="3797277" y="4121327"/>
            <a:ext cx="542947" cy="558576"/>
          </a:xfrm>
          <a:custGeom>
            <a:avLst/>
            <a:gdLst>
              <a:gd name="T0" fmla="*/ 107 w 279"/>
              <a:gd name="T1" fmla="*/ 16 h 287"/>
              <a:gd name="T2" fmla="*/ 105 w 279"/>
              <a:gd name="T3" fmla="*/ 34 h 287"/>
              <a:gd name="T4" fmla="*/ 105 w 279"/>
              <a:gd name="T5" fmla="*/ 35 h 287"/>
              <a:gd name="T6" fmla="*/ 89 w 279"/>
              <a:gd name="T7" fmla="*/ 202 h 287"/>
              <a:gd name="T8" fmla="*/ 57 w 279"/>
              <a:gd name="T9" fmla="*/ 186 h 287"/>
              <a:gd name="T10" fmla="*/ 3 w 279"/>
              <a:gd name="T11" fmla="*/ 231 h 287"/>
              <a:gd name="T12" fmla="*/ 47 w 279"/>
              <a:gd name="T13" fmla="*/ 285 h 287"/>
              <a:gd name="T14" fmla="*/ 100 w 279"/>
              <a:gd name="T15" fmla="*/ 247 h 287"/>
              <a:gd name="T16" fmla="*/ 101 w 279"/>
              <a:gd name="T17" fmla="*/ 247 h 287"/>
              <a:gd name="T18" fmla="*/ 117 w 279"/>
              <a:gd name="T19" fmla="*/ 73 h 287"/>
              <a:gd name="T20" fmla="*/ 257 w 279"/>
              <a:gd name="T21" fmla="*/ 61 h 287"/>
              <a:gd name="T22" fmla="*/ 246 w 279"/>
              <a:gd name="T23" fmla="*/ 184 h 287"/>
              <a:gd name="T24" fmla="*/ 213 w 279"/>
              <a:gd name="T25" fmla="*/ 168 h 287"/>
              <a:gd name="T26" fmla="*/ 159 w 279"/>
              <a:gd name="T27" fmla="*/ 213 h 287"/>
              <a:gd name="T28" fmla="*/ 204 w 279"/>
              <a:gd name="T29" fmla="*/ 267 h 287"/>
              <a:gd name="T30" fmla="*/ 257 w 279"/>
              <a:gd name="T31" fmla="*/ 229 h 287"/>
              <a:gd name="T32" fmla="*/ 258 w 279"/>
              <a:gd name="T33" fmla="*/ 229 h 287"/>
              <a:gd name="T34" fmla="*/ 275 w 279"/>
              <a:gd name="T35" fmla="*/ 34 h 287"/>
              <a:gd name="T36" fmla="*/ 276 w 279"/>
              <a:gd name="T37" fmla="*/ 34 h 287"/>
              <a:gd name="T38" fmla="*/ 279 w 279"/>
              <a:gd name="T39" fmla="*/ 0 h 287"/>
              <a:gd name="T40" fmla="*/ 107 w 279"/>
              <a:gd name="T41" fmla="*/ 16 h 287"/>
              <a:gd name="T42" fmla="*/ 258 w 279"/>
              <a:gd name="T43" fmla="*/ 52 h 287"/>
              <a:gd name="T44" fmla="*/ 118 w 279"/>
              <a:gd name="T45" fmla="*/ 64 h 287"/>
              <a:gd name="T46" fmla="*/ 120 w 279"/>
              <a:gd name="T47" fmla="*/ 48 h 287"/>
              <a:gd name="T48" fmla="*/ 260 w 279"/>
              <a:gd name="T49" fmla="*/ 35 h 287"/>
              <a:gd name="T50" fmla="*/ 258 w 279"/>
              <a:gd name="T51" fmla="*/ 5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9" h="287">
                <a:moveTo>
                  <a:pt x="107" y="16"/>
                </a:moveTo>
                <a:cubicBezTo>
                  <a:pt x="105" y="34"/>
                  <a:pt x="105" y="34"/>
                  <a:pt x="105" y="34"/>
                </a:cubicBezTo>
                <a:cubicBezTo>
                  <a:pt x="105" y="35"/>
                  <a:pt x="105" y="35"/>
                  <a:pt x="105" y="35"/>
                </a:cubicBezTo>
                <a:cubicBezTo>
                  <a:pt x="89" y="202"/>
                  <a:pt x="89" y="202"/>
                  <a:pt x="89" y="202"/>
                </a:cubicBezTo>
                <a:cubicBezTo>
                  <a:pt x="81" y="193"/>
                  <a:pt x="70" y="187"/>
                  <a:pt x="57" y="186"/>
                </a:cubicBezTo>
                <a:cubicBezTo>
                  <a:pt x="29" y="183"/>
                  <a:pt x="5" y="203"/>
                  <a:pt x="3" y="231"/>
                </a:cubicBezTo>
                <a:cubicBezTo>
                  <a:pt x="0" y="258"/>
                  <a:pt x="20" y="282"/>
                  <a:pt x="47" y="285"/>
                </a:cubicBezTo>
                <a:cubicBezTo>
                  <a:pt x="72" y="287"/>
                  <a:pt x="95" y="270"/>
                  <a:pt x="100" y="247"/>
                </a:cubicBezTo>
                <a:cubicBezTo>
                  <a:pt x="101" y="247"/>
                  <a:pt x="101" y="247"/>
                  <a:pt x="101" y="247"/>
                </a:cubicBezTo>
                <a:cubicBezTo>
                  <a:pt x="117" y="73"/>
                  <a:pt x="117" y="73"/>
                  <a:pt x="117" y="73"/>
                </a:cubicBezTo>
                <a:cubicBezTo>
                  <a:pt x="257" y="61"/>
                  <a:pt x="257" y="61"/>
                  <a:pt x="257" y="61"/>
                </a:cubicBezTo>
                <a:cubicBezTo>
                  <a:pt x="246" y="184"/>
                  <a:pt x="246" y="184"/>
                  <a:pt x="246" y="184"/>
                </a:cubicBezTo>
                <a:cubicBezTo>
                  <a:pt x="238" y="175"/>
                  <a:pt x="226" y="169"/>
                  <a:pt x="213" y="168"/>
                </a:cubicBezTo>
                <a:cubicBezTo>
                  <a:pt x="186" y="165"/>
                  <a:pt x="161" y="186"/>
                  <a:pt x="159" y="213"/>
                </a:cubicBezTo>
                <a:cubicBezTo>
                  <a:pt x="156" y="240"/>
                  <a:pt x="177" y="265"/>
                  <a:pt x="204" y="267"/>
                </a:cubicBezTo>
                <a:cubicBezTo>
                  <a:pt x="229" y="269"/>
                  <a:pt x="251" y="253"/>
                  <a:pt x="257" y="229"/>
                </a:cubicBezTo>
                <a:cubicBezTo>
                  <a:pt x="258" y="229"/>
                  <a:pt x="258" y="229"/>
                  <a:pt x="258" y="229"/>
                </a:cubicBezTo>
                <a:cubicBezTo>
                  <a:pt x="275" y="34"/>
                  <a:pt x="275" y="34"/>
                  <a:pt x="275" y="34"/>
                </a:cubicBezTo>
                <a:cubicBezTo>
                  <a:pt x="276" y="34"/>
                  <a:pt x="276" y="34"/>
                  <a:pt x="276" y="34"/>
                </a:cubicBezTo>
                <a:cubicBezTo>
                  <a:pt x="279" y="0"/>
                  <a:pt x="279" y="0"/>
                  <a:pt x="279" y="0"/>
                </a:cubicBezTo>
                <a:lnTo>
                  <a:pt x="107" y="16"/>
                </a:lnTo>
                <a:close/>
                <a:moveTo>
                  <a:pt x="258" y="52"/>
                </a:moveTo>
                <a:cubicBezTo>
                  <a:pt x="118" y="64"/>
                  <a:pt x="118" y="64"/>
                  <a:pt x="118" y="64"/>
                </a:cubicBezTo>
                <a:cubicBezTo>
                  <a:pt x="120" y="48"/>
                  <a:pt x="120" y="48"/>
                  <a:pt x="120" y="48"/>
                </a:cubicBezTo>
                <a:cubicBezTo>
                  <a:pt x="260" y="35"/>
                  <a:pt x="260" y="35"/>
                  <a:pt x="260" y="35"/>
                </a:cubicBezTo>
                <a:lnTo>
                  <a:pt x="258" y="52"/>
                </a:lnTo>
                <a:close/>
              </a:path>
            </a:pathLst>
          </a:custGeom>
          <a:solidFill>
            <a:schemeClr val="accent1"/>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32" name="Freeform 21"/>
          <p:cNvSpPr>
            <a:spLocks noEditPoints="1"/>
          </p:cNvSpPr>
          <p:nvPr/>
        </p:nvSpPr>
        <p:spPr bwMode="auto">
          <a:xfrm>
            <a:off x="3676351" y="2740107"/>
            <a:ext cx="758479" cy="602999"/>
          </a:xfrm>
          <a:custGeom>
            <a:avLst/>
            <a:gdLst>
              <a:gd name="T0" fmla="*/ 390 w 390"/>
              <a:gd name="T1" fmla="*/ 266 h 310"/>
              <a:gd name="T2" fmla="*/ 280 w 390"/>
              <a:gd name="T3" fmla="*/ 195 h 310"/>
              <a:gd name="T4" fmla="*/ 289 w 390"/>
              <a:gd name="T5" fmla="*/ 181 h 310"/>
              <a:gd name="T6" fmla="*/ 266 w 390"/>
              <a:gd name="T7" fmla="*/ 167 h 310"/>
              <a:gd name="T8" fmla="*/ 262 w 390"/>
              <a:gd name="T9" fmla="*/ 104 h 310"/>
              <a:gd name="T10" fmla="*/ 104 w 390"/>
              <a:gd name="T11" fmla="*/ 21 h 310"/>
              <a:gd name="T12" fmla="*/ 21 w 390"/>
              <a:gd name="T13" fmla="*/ 180 h 310"/>
              <a:gd name="T14" fmla="*/ 180 w 390"/>
              <a:gd name="T15" fmla="*/ 263 h 310"/>
              <a:gd name="T16" fmla="*/ 218 w 390"/>
              <a:gd name="T17" fmla="*/ 243 h 310"/>
              <a:gd name="T18" fmla="*/ 241 w 390"/>
              <a:gd name="T19" fmla="*/ 257 h 310"/>
              <a:gd name="T20" fmla="*/ 252 w 390"/>
              <a:gd name="T21" fmla="*/ 239 h 310"/>
              <a:gd name="T22" fmla="*/ 363 w 390"/>
              <a:gd name="T23" fmla="*/ 310 h 310"/>
              <a:gd name="T24" fmla="*/ 390 w 390"/>
              <a:gd name="T25" fmla="*/ 266 h 310"/>
              <a:gd name="T26" fmla="*/ 72 w 390"/>
              <a:gd name="T27" fmla="*/ 164 h 310"/>
              <a:gd name="T28" fmla="*/ 120 w 390"/>
              <a:gd name="T29" fmla="*/ 72 h 310"/>
              <a:gd name="T30" fmla="*/ 212 w 390"/>
              <a:gd name="T31" fmla="*/ 120 h 310"/>
              <a:gd name="T32" fmla="*/ 164 w 390"/>
              <a:gd name="T33" fmla="*/ 213 h 310"/>
              <a:gd name="T34" fmla="*/ 72 w 390"/>
              <a:gd name="T35" fmla="*/ 16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10">
                <a:moveTo>
                  <a:pt x="390" y="266"/>
                </a:moveTo>
                <a:cubicBezTo>
                  <a:pt x="280" y="195"/>
                  <a:pt x="280" y="195"/>
                  <a:pt x="280" y="195"/>
                </a:cubicBezTo>
                <a:cubicBezTo>
                  <a:pt x="289" y="181"/>
                  <a:pt x="289" y="181"/>
                  <a:pt x="289" y="181"/>
                </a:cubicBezTo>
                <a:cubicBezTo>
                  <a:pt x="266" y="167"/>
                  <a:pt x="266" y="167"/>
                  <a:pt x="266" y="167"/>
                </a:cubicBezTo>
                <a:cubicBezTo>
                  <a:pt x="270" y="147"/>
                  <a:pt x="269" y="125"/>
                  <a:pt x="262" y="104"/>
                </a:cubicBezTo>
                <a:cubicBezTo>
                  <a:pt x="241" y="37"/>
                  <a:pt x="170" y="0"/>
                  <a:pt x="104" y="21"/>
                </a:cubicBezTo>
                <a:cubicBezTo>
                  <a:pt x="37" y="42"/>
                  <a:pt x="0" y="114"/>
                  <a:pt x="21" y="180"/>
                </a:cubicBezTo>
                <a:cubicBezTo>
                  <a:pt x="42" y="247"/>
                  <a:pt x="113" y="284"/>
                  <a:pt x="180" y="263"/>
                </a:cubicBezTo>
                <a:cubicBezTo>
                  <a:pt x="194" y="258"/>
                  <a:pt x="207" y="251"/>
                  <a:pt x="218" y="243"/>
                </a:cubicBezTo>
                <a:cubicBezTo>
                  <a:pt x="241" y="257"/>
                  <a:pt x="241" y="257"/>
                  <a:pt x="241" y="257"/>
                </a:cubicBezTo>
                <a:cubicBezTo>
                  <a:pt x="252" y="239"/>
                  <a:pt x="252" y="239"/>
                  <a:pt x="252" y="239"/>
                </a:cubicBezTo>
                <a:cubicBezTo>
                  <a:pt x="363" y="310"/>
                  <a:pt x="363" y="310"/>
                  <a:pt x="363" y="310"/>
                </a:cubicBezTo>
                <a:lnTo>
                  <a:pt x="390" y="266"/>
                </a:lnTo>
                <a:close/>
                <a:moveTo>
                  <a:pt x="72" y="164"/>
                </a:moveTo>
                <a:cubicBezTo>
                  <a:pt x="59" y="125"/>
                  <a:pt x="81" y="84"/>
                  <a:pt x="120" y="72"/>
                </a:cubicBezTo>
                <a:cubicBezTo>
                  <a:pt x="158" y="59"/>
                  <a:pt x="200" y="81"/>
                  <a:pt x="212" y="120"/>
                </a:cubicBezTo>
                <a:cubicBezTo>
                  <a:pt x="224" y="159"/>
                  <a:pt x="203" y="200"/>
                  <a:pt x="164" y="213"/>
                </a:cubicBezTo>
                <a:cubicBezTo>
                  <a:pt x="125" y="224"/>
                  <a:pt x="84" y="203"/>
                  <a:pt x="72" y="164"/>
                </a:cubicBezTo>
                <a:close/>
              </a:path>
            </a:pathLst>
          </a:custGeom>
          <a:solidFill>
            <a:schemeClr val="accent3"/>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33" name="Freeform 22"/>
          <p:cNvSpPr>
            <a:spLocks noEditPoints="1"/>
          </p:cNvSpPr>
          <p:nvPr/>
        </p:nvSpPr>
        <p:spPr bwMode="auto">
          <a:xfrm>
            <a:off x="3744632" y="1415645"/>
            <a:ext cx="635905" cy="654003"/>
          </a:xfrm>
          <a:custGeom>
            <a:avLst/>
            <a:gdLst>
              <a:gd name="T0" fmla="*/ 224 w 327"/>
              <a:gd name="T1" fmla="*/ 118 h 336"/>
              <a:gd name="T2" fmla="*/ 238 w 327"/>
              <a:gd name="T3" fmla="*/ 26 h 336"/>
              <a:gd name="T4" fmla="*/ 188 w 327"/>
              <a:gd name="T5" fmla="*/ 10 h 336"/>
              <a:gd name="T6" fmla="*/ 11 w 327"/>
              <a:gd name="T7" fmla="*/ 148 h 336"/>
              <a:gd name="T8" fmla="*/ 148 w 327"/>
              <a:gd name="T9" fmla="*/ 325 h 336"/>
              <a:gd name="T10" fmla="*/ 325 w 327"/>
              <a:gd name="T11" fmla="*/ 188 h 336"/>
              <a:gd name="T12" fmla="*/ 323 w 327"/>
              <a:gd name="T13" fmla="*/ 138 h 336"/>
              <a:gd name="T14" fmla="*/ 224 w 327"/>
              <a:gd name="T15" fmla="*/ 118 h 336"/>
              <a:gd name="T16" fmla="*/ 25 w 327"/>
              <a:gd name="T17" fmla="*/ 159 h 336"/>
              <a:gd name="T18" fmla="*/ 61 w 327"/>
              <a:gd name="T19" fmla="*/ 136 h 336"/>
              <a:gd name="T20" fmla="*/ 90 w 327"/>
              <a:gd name="T21" fmla="*/ 167 h 336"/>
              <a:gd name="T22" fmla="*/ 54 w 327"/>
              <a:gd name="T23" fmla="*/ 191 h 336"/>
              <a:gd name="T24" fmla="*/ 25 w 327"/>
              <a:gd name="T25" fmla="*/ 159 h 336"/>
              <a:gd name="T26" fmla="*/ 78 w 327"/>
              <a:gd name="T27" fmla="*/ 262 h 336"/>
              <a:gd name="T28" fmla="*/ 48 w 327"/>
              <a:gd name="T29" fmla="*/ 231 h 336"/>
              <a:gd name="T30" fmla="*/ 85 w 327"/>
              <a:gd name="T31" fmla="*/ 207 h 336"/>
              <a:gd name="T32" fmla="*/ 114 w 327"/>
              <a:gd name="T33" fmla="*/ 239 h 336"/>
              <a:gd name="T34" fmla="*/ 78 w 327"/>
              <a:gd name="T35" fmla="*/ 262 h 336"/>
              <a:gd name="T36" fmla="*/ 80 w 327"/>
              <a:gd name="T37" fmla="*/ 124 h 336"/>
              <a:gd name="T38" fmla="*/ 51 w 327"/>
              <a:gd name="T39" fmla="*/ 92 h 336"/>
              <a:gd name="T40" fmla="*/ 88 w 327"/>
              <a:gd name="T41" fmla="*/ 69 h 336"/>
              <a:gd name="T42" fmla="*/ 117 w 327"/>
              <a:gd name="T43" fmla="*/ 100 h 336"/>
              <a:gd name="T44" fmla="*/ 80 w 327"/>
              <a:gd name="T45" fmla="*/ 124 h 336"/>
              <a:gd name="T46" fmla="*/ 146 w 327"/>
              <a:gd name="T47" fmla="*/ 308 h 336"/>
              <a:gd name="T48" fmla="*/ 117 w 327"/>
              <a:gd name="T49" fmla="*/ 276 h 336"/>
              <a:gd name="T50" fmla="*/ 153 w 327"/>
              <a:gd name="T51" fmla="*/ 252 h 336"/>
              <a:gd name="T52" fmla="*/ 182 w 327"/>
              <a:gd name="T53" fmla="*/ 284 h 336"/>
              <a:gd name="T54" fmla="*/ 146 w 327"/>
              <a:gd name="T55" fmla="*/ 308 h 336"/>
              <a:gd name="T56" fmla="*/ 151 w 327"/>
              <a:gd name="T57" fmla="*/ 85 h 336"/>
              <a:gd name="T58" fmla="*/ 122 w 327"/>
              <a:gd name="T59" fmla="*/ 52 h 336"/>
              <a:gd name="T60" fmla="*/ 158 w 327"/>
              <a:gd name="T61" fmla="*/ 29 h 336"/>
              <a:gd name="T62" fmla="*/ 187 w 327"/>
              <a:gd name="T63" fmla="*/ 61 h 336"/>
              <a:gd name="T64" fmla="*/ 151 w 327"/>
              <a:gd name="T65" fmla="*/ 85 h 336"/>
              <a:gd name="T66" fmla="*/ 223 w 327"/>
              <a:gd name="T67" fmla="*/ 285 h 336"/>
              <a:gd name="T68" fmla="*/ 194 w 327"/>
              <a:gd name="T69" fmla="*/ 253 h 336"/>
              <a:gd name="T70" fmla="*/ 230 w 327"/>
              <a:gd name="T71" fmla="*/ 230 h 336"/>
              <a:gd name="T72" fmla="*/ 259 w 327"/>
              <a:gd name="T73" fmla="*/ 262 h 336"/>
              <a:gd name="T74" fmla="*/ 223 w 327"/>
              <a:gd name="T75" fmla="*/ 285 h 336"/>
              <a:gd name="T76" fmla="*/ 269 w 327"/>
              <a:gd name="T77" fmla="*/ 226 h 336"/>
              <a:gd name="T78" fmla="*/ 240 w 327"/>
              <a:gd name="T79" fmla="*/ 195 h 336"/>
              <a:gd name="T80" fmla="*/ 276 w 327"/>
              <a:gd name="T81" fmla="*/ 171 h 336"/>
              <a:gd name="T82" fmla="*/ 304 w 327"/>
              <a:gd name="T83" fmla="*/ 203 h 336"/>
              <a:gd name="T84" fmla="*/ 269 w 327"/>
              <a:gd name="T85" fmla="*/ 226 h 336"/>
              <a:gd name="T86" fmla="*/ 269 w 327"/>
              <a:gd name="T87" fmla="*/ 226 h 336"/>
              <a:gd name="T88" fmla="*/ 269 w 327"/>
              <a:gd name="T89"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7" h="336">
                <a:moveTo>
                  <a:pt x="224" y="118"/>
                </a:moveTo>
                <a:cubicBezTo>
                  <a:pt x="203" y="77"/>
                  <a:pt x="292" y="56"/>
                  <a:pt x="238" y="26"/>
                </a:cubicBezTo>
                <a:cubicBezTo>
                  <a:pt x="212" y="16"/>
                  <a:pt x="206" y="13"/>
                  <a:pt x="188" y="10"/>
                </a:cubicBezTo>
                <a:cubicBezTo>
                  <a:pt x="101" y="0"/>
                  <a:pt x="22" y="61"/>
                  <a:pt x="11" y="148"/>
                </a:cubicBezTo>
                <a:cubicBezTo>
                  <a:pt x="0" y="235"/>
                  <a:pt x="61" y="313"/>
                  <a:pt x="148" y="325"/>
                </a:cubicBezTo>
                <a:cubicBezTo>
                  <a:pt x="235" y="336"/>
                  <a:pt x="314" y="275"/>
                  <a:pt x="325" y="188"/>
                </a:cubicBezTo>
                <a:cubicBezTo>
                  <a:pt x="327" y="169"/>
                  <a:pt x="327" y="157"/>
                  <a:pt x="323" y="138"/>
                </a:cubicBezTo>
                <a:cubicBezTo>
                  <a:pt x="315" y="103"/>
                  <a:pt x="246" y="159"/>
                  <a:pt x="224" y="118"/>
                </a:cubicBezTo>
                <a:close/>
                <a:moveTo>
                  <a:pt x="25" y="159"/>
                </a:moveTo>
                <a:cubicBezTo>
                  <a:pt x="27" y="144"/>
                  <a:pt x="43" y="133"/>
                  <a:pt x="61" y="136"/>
                </a:cubicBezTo>
                <a:cubicBezTo>
                  <a:pt x="79" y="138"/>
                  <a:pt x="92" y="151"/>
                  <a:pt x="90" y="167"/>
                </a:cubicBezTo>
                <a:cubicBezTo>
                  <a:pt x="88" y="182"/>
                  <a:pt x="72" y="194"/>
                  <a:pt x="54" y="191"/>
                </a:cubicBezTo>
                <a:cubicBezTo>
                  <a:pt x="36" y="188"/>
                  <a:pt x="23" y="174"/>
                  <a:pt x="25" y="159"/>
                </a:cubicBezTo>
                <a:close/>
                <a:moveTo>
                  <a:pt x="78" y="262"/>
                </a:moveTo>
                <a:cubicBezTo>
                  <a:pt x="60" y="260"/>
                  <a:pt x="47" y="246"/>
                  <a:pt x="48" y="231"/>
                </a:cubicBezTo>
                <a:cubicBezTo>
                  <a:pt x="51" y="216"/>
                  <a:pt x="67" y="205"/>
                  <a:pt x="85" y="207"/>
                </a:cubicBezTo>
                <a:cubicBezTo>
                  <a:pt x="103" y="209"/>
                  <a:pt x="116" y="224"/>
                  <a:pt x="114" y="239"/>
                </a:cubicBezTo>
                <a:cubicBezTo>
                  <a:pt x="112" y="254"/>
                  <a:pt x="96" y="265"/>
                  <a:pt x="78" y="262"/>
                </a:cubicBezTo>
                <a:close/>
                <a:moveTo>
                  <a:pt x="80" y="124"/>
                </a:moveTo>
                <a:cubicBezTo>
                  <a:pt x="62" y="121"/>
                  <a:pt x="49" y="107"/>
                  <a:pt x="51" y="92"/>
                </a:cubicBezTo>
                <a:cubicBezTo>
                  <a:pt x="53" y="77"/>
                  <a:pt x="70" y="66"/>
                  <a:pt x="88" y="69"/>
                </a:cubicBezTo>
                <a:cubicBezTo>
                  <a:pt x="106" y="71"/>
                  <a:pt x="119" y="85"/>
                  <a:pt x="117" y="100"/>
                </a:cubicBezTo>
                <a:cubicBezTo>
                  <a:pt x="114" y="116"/>
                  <a:pt x="98" y="126"/>
                  <a:pt x="80" y="124"/>
                </a:cubicBezTo>
                <a:close/>
                <a:moveTo>
                  <a:pt x="146" y="308"/>
                </a:moveTo>
                <a:cubicBezTo>
                  <a:pt x="128" y="305"/>
                  <a:pt x="115" y="291"/>
                  <a:pt x="117" y="276"/>
                </a:cubicBezTo>
                <a:cubicBezTo>
                  <a:pt x="119" y="260"/>
                  <a:pt x="135" y="250"/>
                  <a:pt x="153" y="252"/>
                </a:cubicBezTo>
                <a:cubicBezTo>
                  <a:pt x="171" y="255"/>
                  <a:pt x="184" y="269"/>
                  <a:pt x="182" y="284"/>
                </a:cubicBezTo>
                <a:cubicBezTo>
                  <a:pt x="181" y="300"/>
                  <a:pt x="164" y="310"/>
                  <a:pt x="146" y="308"/>
                </a:cubicBezTo>
                <a:close/>
                <a:moveTo>
                  <a:pt x="151" y="85"/>
                </a:moveTo>
                <a:cubicBezTo>
                  <a:pt x="133" y="83"/>
                  <a:pt x="120" y="68"/>
                  <a:pt x="122" y="52"/>
                </a:cubicBezTo>
                <a:cubicBezTo>
                  <a:pt x="124" y="38"/>
                  <a:pt x="141" y="27"/>
                  <a:pt x="158" y="29"/>
                </a:cubicBezTo>
                <a:cubicBezTo>
                  <a:pt x="176" y="32"/>
                  <a:pt x="189" y="45"/>
                  <a:pt x="187" y="61"/>
                </a:cubicBezTo>
                <a:cubicBezTo>
                  <a:pt x="185" y="76"/>
                  <a:pt x="169" y="87"/>
                  <a:pt x="151" y="85"/>
                </a:cubicBezTo>
                <a:close/>
                <a:moveTo>
                  <a:pt x="223" y="285"/>
                </a:moveTo>
                <a:cubicBezTo>
                  <a:pt x="204" y="283"/>
                  <a:pt x="192" y="269"/>
                  <a:pt x="194" y="253"/>
                </a:cubicBezTo>
                <a:cubicBezTo>
                  <a:pt x="196" y="238"/>
                  <a:pt x="212" y="227"/>
                  <a:pt x="230" y="230"/>
                </a:cubicBezTo>
                <a:cubicBezTo>
                  <a:pt x="248" y="232"/>
                  <a:pt x="260" y="247"/>
                  <a:pt x="259" y="262"/>
                </a:cubicBezTo>
                <a:cubicBezTo>
                  <a:pt x="257" y="277"/>
                  <a:pt x="240" y="287"/>
                  <a:pt x="223" y="285"/>
                </a:cubicBezTo>
                <a:close/>
                <a:moveTo>
                  <a:pt x="269" y="226"/>
                </a:moveTo>
                <a:cubicBezTo>
                  <a:pt x="250" y="225"/>
                  <a:pt x="237" y="210"/>
                  <a:pt x="240" y="195"/>
                </a:cubicBezTo>
                <a:cubicBezTo>
                  <a:pt x="241" y="180"/>
                  <a:pt x="258" y="169"/>
                  <a:pt x="276" y="171"/>
                </a:cubicBezTo>
                <a:cubicBezTo>
                  <a:pt x="294" y="174"/>
                  <a:pt x="307" y="187"/>
                  <a:pt x="304" y="203"/>
                </a:cubicBezTo>
                <a:cubicBezTo>
                  <a:pt x="303" y="218"/>
                  <a:pt x="286" y="229"/>
                  <a:pt x="269" y="226"/>
                </a:cubicBezTo>
                <a:close/>
                <a:moveTo>
                  <a:pt x="269" y="226"/>
                </a:moveTo>
                <a:cubicBezTo>
                  <a:pt x="269" y="226"/>
                  <a:pt x="269" y="226"/>
                  <a:pt x="269" y="226"/>
                </a:cubicBezTo>
              </a:path>
            </a:pathLst>
          </a:custGeom>
          <a:solidFill>
            <a:schemeClr val="accent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34" name="Freeform 23"/>
          <p:cNvSpPr/>
          <p:nvPr/>
        </p:nvSpPr>
        <p:spPr bwMode="auto">
          <a:xfrm>
            <a:off x="8258489" y="4600108"/>
            <a:ext cx="383353" cy="881053"/>
          </a:xfrm>
          <a:custGeom>
            <a:avLst/>
            <a:gdLst>
              <a:gd name="T0" fmla="*/ 466 w 466"/>
              <a:gd name="T1" fmla="*/ 1071 h 1071"/>
              <a:gd name="T2" fmla="*/ 0 w 466"/>
              <a:gd name="T3" fmla="*/ 1071 h 1071"/>
              <a:gd name="T4" fmla="*/ 0 w 466"/>
              <a:gd name="T5" fmla="*/ 1024 h 1071"/>
              <a:gd name="T6" fmla="*/ 418 w 466"/>
              <a:gd name="T7" fmla="*/ 1024 h 1071"/>
              <a:gd name="T8" fmla="*/ 418 w 466"/>
              <a:gd name="T9" fmla="*/ 0 h 1071"/>
              <a:gd name="T10" fmla="*/ 466 w 466"/>
              <a:gd name="T11" fmla="*/ 0 h 1071"/>
              <a:gd name="T12" fmla="*/ 466 w 466"/>
              <a:gd name="T13" fmla="*/ 1071 h 1071"/>
            </a:gdLst>
            <a:ahLst/>
            <a:cxnLst>
              <a:cxn ang="0">
                <a:pos x="T0" y="T1"/>
              </a:cxn>
              <a:cxn ang="0">
                <a:pos x="T2" y="T3"/>
              </a:cxn>
              <a:cxn ang="0">
                <a:pos x="T4" y="T5"/>
              </a:cxn>
              <a:cxn ang="0">
                <a:pos x="T6" y="T7"/>
              </a:cxn>
              <a:cxn ang="0">
                <a:pos x="T8" y="T9"/>
              </a:cxn>
              <a:cxn ang="0">
                <a:pos x="T10" y="T11"/>
              </a:cxn>
              <a:cxn ang="0">
                <a:pos x="T12" y="T13"/>
              </a:cxn>
            </a:cxnLst>
            <a:rect l="0" t="0" r="r" b="b"/>
            <a:pathLst>
              <a:path w="466" h="1071">
                <a:moveTo>
                  <a:pt x="466" y="1071"/>
                </a:moveTo>
                <a:lnTo>
                  <a:pt x="0" y="1071"/>
                </a:lnTo>
                <a:lnTo>
                  <a:pt x="0" y="1024"/>
                </a:lnTo>
                <a:lnTo>
                  <a:pt x="418" y="1024"/>
                </a:lnTo>
                <a:lnTo>
                  <a:pt x="418" y="0"/>
                </a:lnTo>
                <a:lnTo>
                  <a:pt x="466" y="0"/>
                </a:lnTo>
                <a:lnTo>
                  <a:pt x="466" y="1071"/>
                </a:lnTo>
                <a:close/>
              </a:path>
            </a:pathLst>
          </a:custGeom>
          <a:solidFill>
            <a:schemeClr val="accent4"/>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35" name="Freeform 24"/>
          <p:cNvSpPr/>
          <p:nvPr/>
        </p:nvSpPr>
        <p:spPr bwMode="auto">
          <a:xfrm>
            <a:off x="8553819" y="4503037"/>
            <a:ext cx="136559" cy="116815"/>
          </a:xfrm>
          <a:custGeom>
            <a:avLst/>
            <a:gdLst>
              <a:gd name="T0" fmla="*/ 166 w 166"/>
              <a:gd name="T1" fmla="*/ 142 h 142"/>
              <a:gd name="T2" fmla="*/ 83 w 166"/>
              <a:gd name="T3" fmla="*/ 0 h 142"/>
              <a:gd name="T4" fmla="*/ 0 w 166"/>
              <a:gd name="T5" fmla="*/ 142 h 142"/>
              <a:gd name="T6" fmla="*/ 166 w 166"/>
              <a:gd name="T7" fmla="*/ 142 h 142"/>
            </a:gdLst>
            <a:ahLst/>
            <a:cxnLst>
              <a:cxn ang="0">
                <a:pos x="T0" y="T1"/>
              </a:cxn>
              <a:cxn ang="0">
                <a:pos x="T2" y="T3"/>
              </a:cxn>
              <a:cxn ang="0">
                <a:pos x="T4" y="T5"/>
              </a:cxn>
              <a:cxn ang="0">
                <a:pos x="T6" y="T7"/>
              </a:cxn>
            </a:cxnLst>
            <a:rect l="0" t="0" r="r" b="b"/>
            <a:pathLst>
              <a:path w="166" h="142">
                <a:moveTo>
                  <a:pt x="166" y="142"/>
                </a:moveTo>
                <a:lnTo>
                  <a:pt x="83" y="0"/>
                </a:lnTo>
                <a:lnTo>
                  <a:pt x="0" y="142"/>
                </a:lnTo>
                <a:lnTo>
                  <a:pt x="166" y="142"/>
                </a:lnTo>
                <a:close/>
              </a:path>
            </a:pathLst>
          </a:custGeom>
          <a:solidFill>
            <a:srgbClr val="D95E5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36" name="Freeform 25"/>
          <p:cNvSpPr/>
          <p:nvPr/>
        </p:nvSpPr>
        <p:spPr bwMode="auto">
          <a:xfrm>
            <a:off x="7386484" y="2983611"/>
            <a:ext cx="737913" cy="1756348"/>
          </a:xfrm>
          <a:custGeom>
            <a:avLst/>
            <a:gdLst>
              <a:gd name="T0" fmla="*/ 48 w 897"/>
              <a:gd name="T1" fmla="*/ 2135 h 2135"/>
              <a:gd name="T2" fmla="*/ 0 w 897"/>
              <a:gd name="T3" fmla="*/ 2135 h 2135"/>
              <a:gd name="T4" fmla="*/ 0 w 897"/>
              <a:gd name="T5" fmla="*/ 0 h 2135"/>
              <a:gd name="T6" fmla="*/ 897 w 897"/>
              <a:gd name="T7" fmla="*/ 0 h 2135"/>
              <a:gd name="T8" fmla="*/ 897 w 897"/>
              <a:gd name="T9" fmla="*/ 47 h 2135"/>
              <a:gd name="T10" fmla="*/ 48 w 897"/>
              <a:gd name="T11" fmla="*/ 47 h 2135"/>
              <a:gd name="T12" fmla="*/ 48 w 897"/>
              <a:gd name="T13" fmla="*/ 2135 h 2135"/>
            </a:gdLst>
            <a:ahLst/>
            <a:cxnLst>
              <a:cxn ang="0">
                <a:pos x="T0" y="T1"/>
              </a:cxn>
              <a:cxn ang="0">
                <a:pos x="T2" y="T3"/>
              </a:cxn>
              <a:cxn ang="0">
                <a:pos x="T4" y="T5"/>
              </a:cxn>
              <a:cxn ang="0">
                <a:pos x="T6" y="T7"/>
              </a:cxn>
              <a:cxn ang="0">
                <a:pos x="T8" y="T9"/>
              </a:cxn>
              <a:cxn ang="0">
                <a:pos x="T10" y="T11"/>
              </a:cxn>
              <a:cxn ang="0">
                <a:pos x="T12" y="T13"/>
              </a:cxn>
            </a:cxnLst>
            <a:rect l="0" t="0" r="r" b="b"/>
            <a:pathLst>
              <a:path w="897" h="2135">
                <a:moveTo>
                  <a:pt x="48" y="2135"/>
                </a:moveTo>
                <a:lnTo>
                  <a:pt x="0" y="2135"/>
                </a:lnTo>
                <a:lnTo>
                  <a:pt x="0" y="0"/>
                </a:lnTo>
                <a:lnTo>
                  <a:pt x="897" y="0"/>
                </a:lnTo>
                <a:lnTo>
                  <a:pt x="897" y="47"/>
                </a:lnTo>
                <a:lnTo>
                  <a:pt x="48" y="47"/>
                </a:lnTo>
                <a:lnTo>
                  <a:pt x="48" y="2135"/>
                </a:lnTo>
                <a:close/>
              </a:path>
            </a:pathLst>
          </a:custGeom>
          <a:solidFill>
            <a:schemeClr val="tx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37" name="Freeform 26"/>
          <p:cNvSpPr/>
          <p:nvPr/>
        </p:nvSpPr>
        <p:spPr bwMode="auto">
          <a:xfrm>
            <a:off x="8104652" y="2935074"/>
            <a:ext cx="118461" cy="135737"/>
          </a:xfrm>
          <a:custGeom>
            <a:avLst/>
            <a:gdLst>
              <a:gd name="T0" fmla="*/ 0 w 144"/>
              <a:gd name="T1" fmla="*/ 165 h 165"/>
              <a:gd name="T2" fmla="*/ 144 w 144"/>
              <a:gd name="T3" fmla="*/ 83 h 165"/>
              <a:gd name="T4" fmla="*/ 0 w 144"/>
              <a:gd name="T5" fmla="*/ 0 h 165"/>
              <a:gd name="T6" fmla="*/ 0 w 144"/>
              <a:gd name="T7" fmla="*/ 165 h 165"/>
            </a:gdLst>
            <a:ahLst/>
            <a:cxnLst>
              <a:cxn ang="0">
                <a:pos x="T0" y="T1"/>
              </a:cxn>
              <a:cxn ang="0">
                <a:pos x="T2" y="T3"/>
              </a:cxn>
              <a:cxn ang="0">
                <a:pos x="T4" y="T5"/>
              </a:cxn>
              <a:cxn ang="0">
                <a:pos x="T6" y="T7"/>
              </a:cxn>
            </a:cxnLst>
            <a:rect l="0" t="0" r="r" b="b"/>
            <a:pathLst>
              <a:path w="144" h="165">
                <a:moveTo>
                  <a:pt x="0" y="165"/>
                </a:moveTo>
                <a:lnTo>
                  <a:pt x="144" y="83"/>
                </a:lnTo>
                <a:lnTo>
                  <a:pt x="0" y="0"/>
                </a:lnTo>
                <a:lnTo>
                  <a:pt x="0" y="165"/>
                </a:lnTo>
                <a:close/>
              </a:path>
            </a:pathLst>
          </a:custGeom>
          <a:solidFill>
            <a:srgbClr val="59423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38" name="Freeform 27"/>
          <p:cNvSpPr/>
          <p:nvPr/>
        </p:nvSpPr>
        <p:spPr bwMode="auto">
          <a:xfrm>
            <a:off x="6447022" y="1170497"/>
            <a:ext cx="1677375" cy="571739"/>
          </a:xfrm>
          <a:custGeom>
            <a:avLst/>
            <a:gdLst>
              <a:gd name="T0" fmla="*/ 47 w 2039"/>
              <a:gd name="T1" fmla="*/ 695 h 695"/>
              <a:gd name="T2" fmla="*/ 0 w 2039"/>
              <a:gd name="T3" fmla="*/ 695 h 695"/>
              <a:gd name="T4" fmla="*/ 0 w 2039"/>
              <a:gd name="T5" fmla="*/ 0 h 695"/>
              <a:gd name="T6" fmla="*/ 2039 w 2039"/>
              <a:gd name="T7" fmla="*/ 0 h 695"/>
              <a:gd name="T8" fmla="*/ 2039 w 2039"/>
              <a:gd name="T9" fmla="*/ 47 h 695"/>
              <a:gd name="T10" fmla="*/ 47 w 2039"/>
              <a:gd name="T11" fmla="*/ 47 h 695"/>
              <a:gd name="T12" fmla="*/ 47 w 2039"/>
              <a:gd name="T13" fmla="*/ 695 h 695"/>
            </a:gdLst>
            <a:ahLst/>
            <a:cxnLst>
              <a:cxn ang="0">
                <a:pos x="T0" y="T1"/>
              </a:cxn>
              <a:cxn ang="0">
                <a:pos x="T2" y="T3"/>
              </a:cxn>
              <a:cxn ang="0">
                <a:pos x="T4" y="T5"/>
              </a:cxn>
              <a:cxn ang="0">
                <a:pos x="T6" y="T7"/>
              </a:cxn>
              <a:cxn ang="0">
                <a:pos x="T8" y="T9"/>
              </a:cxn>
              <a:cxn ang="0">
                <a:pos x="T10" y="T11"/>
              </a:cxn>
              <a:cxn ang="0">
                <a:pos x="T12" y="T13"/>
              </a:cxn>
            </a:cxnLst>
            <a:rect l="0" t="0" r="r" b="b"/>
            <a:pathLst>
              <a:path w="2039" h="695">
                <a:moveTo>
                  <a:pt x="47" y="695"/>
                </a:moveTo>
                <a:lnTo>
                  <a:pt x="0" y="695"/>
                </a:lnTo>
                <a:lnTo>
                  <a:pt x="0" y="0"/>
                </a:lnTo>
                <a:lnTo>
                  <a:pt x="2039" y="0"/>
                </a:lnTo>
                <a:lnTo>
                  <a:pt x="2039" y="47"/>
                </a:lnTo>
                <a:lnTo>
                  <a:pt x="47" y="47"/>
                </a:lnTo>
                <a:lnTo>
                  <a:pt x="47" y="695"/>
                </a:lnTo>
                <a:close/>
              </a:path>
            </a:pathLst>
          </a:custGeom>
          <a:solidFill>
            <a:schemeClr val="accent1"/>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39" name="Freeform 28"/>
          <p:cNvSpPr/>
          <p:nvPr/>
        </p:nvSpPr>
        <p:spPr bwMode="auto">
          <a:xfrm>
            <a:off x="8104652" y="1121963"/>
            <a:ext cx="118461" cy="136559"/>
          </a:xfrm>
          <a:custGeom>
            <a:avLst/>
            <a:gdLst>
              <a:gd name="T0" fmla="*/ 0 w 144"/>
              <a:gd name="T1" fmla="*/ 166 h 166"/>
              <a:gd name="T2" fmla="*/ 144 w 144"/>
              <a:gd name="T3" fmla="*/ 83 h 166"/>
              <a:gd name="T4" fmla="*/ 0 w 144"/>
              <a:gd name="T5" fmla="*/ 0 h 166"/>
              <a:gd name="T6" fmla="*/ 0 w 144"/>
              <a:gd name="T7" fmla="*/ 166 h 166"/>
            </a:gdLst>
            <a:ahLst/>
            <a:cxnLst>
              <a:cxn ang="0">
                <a:pos x="T0" y="T1"/>
              </a:cxn>
              <a:cxn ang="0">
                <a:pos x="T2" y="T3"/>
              </a:cxn>
              <a:cxn ang="0">
                <a:pos x="T4" y="T5"/>
              </a:cxn>
              <a:cxn ang="0">
                <a:pos x="T6" y="T7"/>
              </a:cxn>
            </a:cxnLst>
            <a:rect l="0" t="0" r="r" b="b"/>
            <a:pathLst>
              <a:path w="144" h="166">
                <a:moveTo>
                  <a:pt x="0" y="166"/>
                </a:moveTo>
                <a:lnTo>
                  <a:pt x="144" y="83"/>
                </a:lnTo>
                <a:lnTo>
                  <a:pt x="0" y="0"/>
                </a:lnTo>
                <a:lnTo>
                  <a:pt x="0" y="166"/>
                </a:lnTo>
                <a:close/>
              </a:path>
            </a:pathLst>
          </a:custGeom>
          <a:solidFill>
            <a:srgbClr val="75BF9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40" name="Freeform 29"/>
          <p:cNvSpPr/>
          <p:nvPr/>
        </p:nvSpPr>
        <p:spPr bwMode="auto">
          <a:xfrm>
            <a:off x="4534368" y="2158497"/>
            <a:ext cx="1007741" cy="953447"/>
          </a:xfrm>
          <a:custGeom>
            <a:avLst/>
            <a:gdLst>
              <a:gd name="T0" fmla="*/ 1225 w 1225"/>
              <a:gd name="T1" fmla="*/ 1159 h 1159"/>
              <a:gd name="T2" fmla="*/ 88 w 1225"/>
              <a:gd name="T3" fmla="*/ 1159 h 1159"/>
              <a:gd name="T4" fmla="*/ 88 w 1225"/>
              <a:gd name="T5" fmla="*/ 48 h 1159"/>
              <a:gd name="T6" fmla="*/ 0 w 1225"/>
              <a:gd name="T7" fmla="*/ 48 h 1159"/>
              <a:gd name="T8" fmla="*/ 0 w 1225"/>
              <a:gd name="T9" fmla="*/ 0 h 1159"/>
              <a:gd name="T10" fmla="*/ 135 w 1225"/>
              <a:gd name="T11" fmla="*/ 0 h 1159"/>
              <a:gd name="T12" fmla="*/ 135 w 1225"/>
              <a:gd name="T13" fmla="*/ 1112 h 1159"/>
              <a:gd name="T14" fmla="*/ 1225 w 1225"/>
              <a:gd name="T15" fmla="*/ 1112 h 1159"/>
              <a:gd name="T16" fmla="*/ 1225 w 1225"/>
              <a:gd name="T17" fmla="*/ 1159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5" h="1159">
                <a:moveTo>
                  <a:pt x="1225" y="1159"/>
                </a:moveTo>
                <a:lnTo>
                  <a:pt x="88" y="1159"/>
                </a:lnTo>
                <a:lnTo>
                  <a:pt x="88" y="48"/>
                </a:lnTo>
                <a:lnTo>
                  <a:pt x="0" y="48"/>
                </a:lnTo>
                <a:lnTo>
                  <a:pt x="0" y="0"/>
                </a:lnTo>
                <a:lnTo>
                  <a:pt x="135" y="0"/>
                </a:lnTo>
                <a:lnTo>
                  <a:pt x="135" y="1112"/>
                </a:lnTo>
                <a:lnTo>
                  <a:pt x="1225" y="1112"/>
                </a:lnTo>
                <a:lnTo>
                  <a:pt x="1225" y="1159"/>
                </a:lnTo>
                <a:close/>
              </a:path>
            </a:pathLst>
          </a:custGeom>
          <a:solidFill>
            <a:schemeClr val="accent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41" name="Freeform 30"/>
          <p:cNvSpPr/>
          <p:nvPr/>
        </p:nvSpPr>
        <p:spPr bwMode="auto">
          <a:xfrm>
            <a:off x="4434830" y="2109961"/>
            <a:ext cx="119284" cy="136559"/>
          </a:xfrm>
          <a:custGeom>
            <a:avLst/>
            <a:gdLst>
              <a:gd name="T0" fmla="*/ 145 w 145"/>
              <a:gd name="T1" fmla="*/ 0 h 166"/>
              <a:gd name="T2" fmla="*/ 0 w 145"/>
              <a:gd name="T3" fmla="*/ 83 h 166"/>
              <a:gd name="T4" fmla="*/ 145 w 145"/>
              <a:gd name="T5" fmla="*/ 166 h 166"/>
              <a:gd name="T6" fmla="*/ 145 w 145"/>
              <a:gd name="T7" fmla="*/ 0 h 166"/>
            </a:gdLst>
            <a:ahLst/>
            <a:cxnLst>
              <a:cxn ang="0">
                <a:pos x="T0" y="T1"/>
              </a:cxn>
              <a:cxn ang="0">
                <a:pos x="T2" y="T3"/>
              </a:cxn>
              <a:cxn ang="0">
                <a:pos x="T4" y="T5"/>
              </a:cxn>
              <a:cxn ang="0">
                <a:pos x="T6" y="T7"/>
              </a:cxn>
            </a:cxnLst>
            <a:rect l="0" t="0" r="r" b="b"/>
            <a:pathLst>
              <a:path w="145" h="166">
                <a:moveTo>
                  <a:pt x="145" y="0"/>
                </a:moveTo>
                <a:lnTo>
                  <a:pt x="0" y="83"/>
                </a:lnTo>
                <a:lnTo>
                  <a:pt x="145" y="166"/>
                </a:lnTo>
                <a:lnTo>
                  <a:pt x="145" y="0"/>
                </a:lnTo>
                <a:close/>
              </a:path>
            </a:pathLst>
          </a:custGeom>
          <a:solidFill>
            <a:schemeClr val="accent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42" name="Freeform 31"/>
          <p:cNvSpPr/>
          <p:nvPr/>
        </p:nvSpPr>
        <p:spPr bwMode="auto">
          <a:xfrm>
            <a:off x="4604297" y="3368608"/>
            <a:ext cx="1408369" cy="922187"/>
          </a:xfrm>
          <a:custGeom>
            <a:avLst/>
            <a:gdLst>
              <a:gd name="T0" fmla="*/ 1712 w 1712"/>
              <a:gd name="T1" fmla="*/ 1121 h 1121"/>
              <a:gd name="T2" fmla="*/ 178 w 1712"/>
              <a:gd name="T3" fmla="*/ 1121 h 1121"/>
              <a:gd name="T4" fmla="*/ 178 w 1712"/>
              <a:gd name="T5" fmla="*/ 47 h 1121"/>
              <a:gd name="T6" fmla="*/ 0 w 1712"/>
              <a:gd name="T7" fmla="*/ 47 h 1121"/>
              <a:gd name="T8" fmla="*/ 0 w 1712"/>
              <a:gd name="T9" fmla="*/ 0 h 1121"/>
              <a:gd name="T10" fmla="*/ 225 w 1712"/>
              <a:gd name="T11" fmla="*/ 0 h 1121"/>
              <a:gd name="T12" fmla="*/ 225 w 1712"/>
              <a:gd name="T13" fmla="*/ 1074 h 1121"/>
              <a:gd name="T14" fmla="*/ 1712 w 1712"/>
              <a:gd name="T15" fmla="*/ 1074 h 1121"/>
              <a:gd name="T16" fmla="*/ 1712 w 1712"/>
              <a:gd name="T17" fmla="*/ 1121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2" h="1121">
                <a:moveTo>
                  <a:pt x="1712" y="1121"/>
                </a:moveTo>
                <a:lnTo>
                  <a:pt x="178" y="1121"/>
                </a:lnTo>
                <a:lnTo>
                  <a:pt x="178" y="47"/>
                </a:lnTo>
                <a:lnTo>
                  <a:pt x="0" y="47"/>
                </a:lnTo>
                <a:lnTo>
                  <a:pt x="0" y="0"/>
                </a:lnTo>
                <a:lnTo>
                  <a:pt x="225" y="0"/>
                </a:lnTo>
                <a:lnTo>
                  <a:pt x="225" y="1074"/>
                </a:lnTo>
                <a:lnTo>
                  <a:pt x="1712" y="1074"/>
                </a:lnTo>
                <a:lnTo>
                  <a:pt x="1712" y="1121"/>
                </a:lnTo>
                <a:close/>
              </a:path>
            </a:pathLst>
          </a:custGeom>
          <a:solidFill>
            <a:schemeClr val="accent3"/>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43" name="Freeform 32"/>
          <p:cNvSpPr/>
          <p:nvPr/>
        </p:nvSpPr>
        <p:spPr bwMode="auto">
          <a:xfrm>
            <a:off x="4507223" y="3320073"/>
            <a:ext cx="116815" cy="136559"/>
          </a:xfrm>
          <a:custGeom>
            <a:avLst/>
            <a:gdLst>
              <a:gd name="T0" fmla="*/ 142 w 142"/>
              <a:gd name="T1" fmla="*/ 0 h 166"/>
              <a:gd name="T2" fmla="*/ 0 w 142"/>
              <a:gd name="T3" fmla="*/ 83 h 166"/>
              <a:gd name="T4" fmla="*/ 142 w 142"/>
              <a:gd name="T5" fmla="*/ 166 h 166"/>
              <a:gd name="T6" fmla="*/ 142 w 142"/>
              <a:gd name="T7" fmla="*/ 0 h 166"/>
            </a:gdLst>
            <a:ahLst/>
            <a:cxnLst>
              <a:cxn ang="0">
                <a:pos x="T0" y="T1"/>
              </a:cxn>
              <a:cxn ang="0">
                <a:pos x="T2" y="T3"/>
              </a:cxn>
              <a:cxn ang="0">
                <a:pos x="T4" y="T5"/>
              </a:cxn>
              <a:cxn ang="0">
                <a:pos x="T6" y="T7"/>
              </a:cxn>
            </a:cxnLst>
            <a:rect l="0" t="0" r="r" b="b"/>
            <a:pathLst>
              <a:path w="142" h="166">
                <a:moveTo>
                  <a:pt x="142" y="0"/>
                </a:moveTo>
                <a:lnTo>
                  <a:pt x="0" y="83"/>
                </a:lnTo>
                <a:lnTo>
                  <a:pt x="142" y="166"/>
                </a:lnTo>
                <a:lnTo>
                  <a:pt x="142" y="0"/>
                </a:lnTo>
                <a:close/>
              </a:path>
            </a:pathLst>
          </a:custGeom>
          <a:solidFill>
            <a:srgbClr val="D99E3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44" name="Freeform 33"/>
          <p:cNvSpPr/>
          <p:nvPr/>
        </p:nvSpPr>
        <p:spPr bwMode="auto">
          <a:xfrm>
            <a:off x="4052300" y="5031998"/>
            <a:ext cx="717347" cy="449164"/>
          </a:xfrm>
          <a:custGeom>
            <a:avLst/>
            <a:gdLst>
              <a:gd name="T0" fmla="*/ 872 w 872"/>
              <a:gd name="T1" fmla="*/ 546 h 546"/>
              <a:gd name="T2" fmla="*/ 0 w 872"/>
              <a:gd name="T3" fmla="*/ 546 h 546"/>
              <a:gd name="T4" fmla="*/ 0 w 872"/>
              <a:gd name="T5" fmla="*/ 0 h 546"/>
              <a:gd name="T6" fmla="*/ 47 w 872"/>
              <a:gd name="T7" fmla="*/ 0 h 546"/>
              <a:gd name="T8" fmla="*/ 47 w 872"/>
              <a:gd name="T9" fmla="*/ 499 h 546"/>
              <a:gd name="T10" fmla="*/ 872 w 872"/>
              <a:gd name="T11" fmla="*/ 499 h 546"/>
              <a:gd name="T12" fmla="*/ 872 w 872"/>
              <a:gd name="T13" fmla="*/ 546 h 546"/>
            </a:gdLst>
            <a:ahLst/>
            <a:cxnLst>
              <a:cxn ang="0">
                <a:pos x="T0" y="T1"/>
              </a:cxn>
              <a:cxn ang="0">
                <a:pos x="T2" y="T3"/>
              </a:cxn>
              <a:cxn ang="0">
                <a:pos x="T4" y="T5"/>
              </a:cxn>
              <a:cxn ang="0">
                <a:pos x="T6" y="T7"/>
              </a:cxn>
              <a:cxn ang="0">
                <a:pos x="T8" y="T9"/>
              </a:cxn>
              <a:cxn ang="0">
                <a:pos x="T10" y="T11"/>
              </a:cxn>
              <a:cxn ang="0">
                <a:pos x="T12" y="T13"/>
              </a:cxn>
            </a:cxnLst>
            <a:rect l="0" t="0" r="r" b="b"/>
            <a:pathLst>
              <a:path w="872" h="546">
                <a:moveTo>
                  <a:pt x="872" y="546"/>
                </a:moveTo>
                <a:lnTo>
                  <a:pt x="0" y="546"/>
                </a:lnTo>
                <a:lnTo>
                  <a:pt x="0" y="0"/>
                </a:lnTo>
                <a:lnTo>
                  <a:pt x="47" y="0"/>
                </a:lnTo>
                <a:lnTo>
                  <a:pt x="47" y="499"/>
                </a:lnTo>
                <a:lnTo>
                  <a:pt x="872" y="499"/>
                </a:lnTo>
                <a:lnTo>
                  <a:pt x="872" y="546"/>
                </a:lnTo>
                <a:close/>
              </a:path>
            </a:pathLst>
          </a:custGeom>
          <a:solidFill>
            <a:schemeClr val="accent1"/>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45" name="Freeform 34"/>
          <p:cNvSpPr/>
          <p:nvPr/>
        </p:nvSpPr>
        <p:spPr bwMode="auto">
          <a:xfrm>
            <a:off x="4002941" y="4934926"/>
            <a:ext cx="136559" cy="115993"/>
          </a:xfrm>
          <a:custGeom>
            <a:avLst/>
            <a:gdLst>
              <a:gd name="T0" fmla="*/ 166 w 166"/>
              <a:gd name="T1" fmla="*/ 141 h 141"/>
              <a:gd name="T2" fmla="*/ 83 w 166"/>
              <a:gd name="T3" fmla="*/ 0 h 141"/>
              <a:gd name="T4" fmla="*/ 0 w 166"/>
              <a:gd name="T5" fmla="*/ 141 h 141"/>
              <a:gd name="T6" fmla="*/ 166 w 166"/>
              <a:gd name="T7" fmla="*/ 141 h 141"/>
            </a:gdLst>
            <a:ahLst/>
            <a:cxnLst>
              <a:cxn ang="0">
                <a:pos x="T0" y="T1"/>
              </a:cxn>
              <a:cxn ang="0">
                <a:pos x="T2" y="T3"/>
              </a:cxn>
              <a:cxn ang="0">
                <a:pos x="T4" y="T5"/>
              </a:cxn>
              <a:cxn ang="0">
                <a:pos x="T6" y="T7"/>
              </a:cxn>
            </a:cxnLst>
            <a:rect l="0" t="0" r="r" b="b"/>
            <a:pathLst>
              <a:path w="166" h="141">
                <a:moveTo>
                  <a:pt x="166" y="141"/>
                </a:moveTo>
                <a:lnTo>
                  <a:pt x="83" y="0"/>
                </a:lnTo>
                <a:lnTo>
                  <a:pt x="0" y="141"/>
                </a:lnTo>
                <a:lnTo>
                  <a:pt x="166" y="141"/>
                </a:lnTo>
                <a:close/>
              </a:path>
            </a:pathLst>
          </a:custGeom>
          <a:solidFill>
            <a:srgbClr val="75BF9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64" name="矩形 63"/>
          <p:cNvSpPr/>
          <p:nvPr/>
        </p:nvSpPr>
        <p:spPr>
          <a:xfrm>
            <a:off x="1166293" y="1630965"/>
            <a:ext cx="2189229" cy="477054"/>
          </a:xfrm>
          <a:prstGeom prst="rect">
            <a:avLst/>
          </a:prstGeom>
        </p:spPr>
        <p:txBody>
          <a:bodyPr wrap="square">
            <a:spAutoFit/>
          </a:bodyPr>
          <a:lstStyle/>
          <a:p>
            <a:pPr>
              <a:lnSpc>
                <a:spcPts val="1500"/>
              </a:lnSpc>
            </a:pPr>
            <a:r>
              <a:rPr lang="zh-CN" altLang="en-US" sz="1200" dirty="0">
                <a:solidFill>
                  <a:srgbClr val="7E7E7E"/>
                </a:solidFill>
                <a:latin typeface="微软雅黑" panose="020B0503020204020204" pitchFamily="34" charset="-122"/>
                <a:ea typeface="微软雅黑" panose="020B0503020204020204" pitchFamily="34" charset="-122"/>
                <a:cs typeface="Calibri Light" panose="020F0302020204030204"/>
              </a:rPr>
              <a:t>双击输入替换内容双击输入替换内容</a:t>
            </a:r>
            <a:endParaRPr lang="en-US" altLang="zh-CN" sz="1200" dirty="0">
              <a:solidFill>
                <a:srgbClr val="7E7E7E"/>
              </a:solidFill>
              <a:latin typeface="微软雅黑" panose="020B0503020204020204" pitchFamily="34" charset="-122"/>
              <a:ea typeface="微软雅黑" panose="020B0503020204020204" pitchFamily="34" charset="-122"/>
              <a:cs typeface="Calibri Light" panose="020F0302020204030204"/>
            </a:endParaRPr>
          </a:p>
        </p:txBody>
      </p:sp>
      <p:sp>
        <p:nvSpPr>
          <p:cNvPr id="65" name="矩形 64"/>
          <p:cNvSpPr/>
          <p:nvPr/>
        </p:nvSpPr>
        <p:spPr>
          <a:xfrm>
            <a:off x="1262931" y="2733829"/>
            <a:ext cx="2189229" cy="477054"/>
          </a:xfrm>
          <a:prstGeom prst="rect">
            <a:avLst/>
          </a:prstGeom>
        </p:spPr>
        <p:txBody>
          <a:bodyPr wrap="square">
            <a:spAutoFit/>
          </a:bodyPr>
          <a:lstStyle/>
          <a:p>
            <a:pPr>
              <a:lnSpc>
                <a:spcPts val="1500"/>
              </a:lnSpc>
            </a:pPr>
            <a:r>
              <a:rPr lang="zh-CN" altLang="en-US" sz="1200" dirty="0">
                <a:solidFill>
                  <a:srgbClr val="7E7E7E"/>
                </a:solidFill>
                <a:latin typeface="微软雅黑" panose="020B0503020204020204" pitchFamily="34" charset="-122"/>
                <a:ea typeface="微软雅黑" panose="020B0503020204020204" pitchFamily="34" charset="-122"/>
                <a:cs typeface="Calibri Light" panose="020F0302020204030204"/>
              </a:rPr>
              <a:t>双击输入替换内容双击输入替换内容</a:t>
            </a:r>
            <a:endParaRPr lang="en-US" altLang="zh-CN" sz="1200" dirty="0">
              <a:solidFill>
                <a:srgbClr val="7E7E7E"/>
              </a:solidFill>
              <a:latin typeface="微软雅黑" panose="020B0503020204020204" pitchFamily="34" charset="-122"/>
              <a:ea typeface="微软雅黑" panose="020B0503020204020204" pitchFamily="34" charset="-122"/>
              <a:cs typeface="Calibri Light" panose="020F0302020204030204"/>
            </a:endParaRPr>
          </a:p>
        </p:txBody>
      </p:sp>
      <p:sp>
        <p:nvSpPr>
          <p:cNvPr id="66" name="矩形 65"/>
          <p:cNvSpPr/>
          <p:nvPr/>
        </p:nvSpPr>
        <p:spPr>
          <a:xfrm>
            <a:off x="1195085" y="4351994"/>
            <a:ext cx="2189229" cy="477054"/>
          </a:xfrm>
          <a:prstGeom prst="rect">
            <a:avLst/>
          </a:prstGeom>
        </p:spPr>
        <p:txBody>
          <a:bodyPr wrap="square">
            <a:spAutoFit/>
          </a:bodyPr>
          <a:lstStyle/>
          <a:p>
            <a:pPr>
              <a:lnSpc>
                <a:spcPts val="1500"/>
              </a:lnSpc>
            </a:pPr>
            <a:r>
              <a:rPr lang="zh-CN" altLang="en-US" sz="1200" dirty="0">
                <a:solidFill>
                  <a:srgbClr val="7E7E7E"/>
                </a:solidFill>
                <a:latin typeface="微软雅黑" panose="020B0503020204020204" pitchFamily="34" charset="-122"/>
                <a:ea typeface="微软雅黑" panose="020B0503020204020204" pitchFamily="34" charset="-122"/>
                <a:cs typeface="Calibri Light" panose="020F0302020204030204"/>
              </a:rPr>
              <a:t>双击输入替换内容双击输入替换内容</a:t>
            </a:r>
            <a:endParaRPr lang="en-US" altLang="zh-CN" sz="1200" dirty="0">
              <a:solidFill>
                <a:srgbClr val="7E7E7E"/>
              </a:solidFill>
              <a:latin typeface="微软雅黑" panose="020B0503020204020204" pitchFamily="34" charset="-122"/>
              <a:ea typeface="微软雅黑" panose="020B0503020204020204" pitchFamily="34" charset="-122"/>
              <a:cs typeface="Calibri Light" panose="020F0302020204030204"/>
            </a:endParaRPr>
          </a:p>
        </p:txBody>
      </p:sp>
      <p:sp>
        <p:nvSpPr>
          <p:cNvPr id="67" name="矩形 66"/>
          <p:cNvSpPr/>
          <p:nvPr/>
        </p:nvSpPr>
        <p:spPr>
          <a:xfrm>
            <a:off x="9021077" y="2417753"/>
            <a:ext cx="2189229" cy="477054"/>
          </a:xfrm>
          <a:prstGeom prst="rect">
            <a:avLst/>
          </a:prstGeom>
        </p:spPr>
        <p:txBody>
          <a:bodyPr wrap="square">
            <a:spAutoFit/>
          </a:bodyPr>
          <a:lstStyle/>
          <a:p>
            <a:pPr>
              <a:lnSpc>
                <a:spcPts val="1500"/>
              </a:lnSpc>
            </a:pPr>
            <a:r>
              <a:rPr lang="zh-CN" altLang="en-US" sz="1200" dirty="0">
                <a:solidFill>
                  <a:srgbClr val="7E7E7E"/>
                </a:solidFill>
                <a:latin typeface="微软雅黑" panose="020B0503020204020204" pitchFamily="34" charset="-122"/>
                <a:ea typeface="微软雅黑" panose="020B0503020204020204" pitchFamily="34" charset="-122"/>
                <a:cs typeface="Calibri Light" panose="020F0302020204030204"/>
              </a:rPr>
              <a:t>双击输入替换内容双击输入替换内容</a:t>
            </a:r>
            <a:endParaRPr lang="en-US" altLang="zh-CN" sz="1200" dirty="0">
              <a:solidFill>
                <a:srgbClr val="7E7E7E"/>
              </a:solidFill>
              <a:latin typeface="微软雅黑" panose="020B0503020204020204" pitchFamily="34" charset="-122"/>
              <a:ea typeface="微软雅黑" panose="020B0503020204020204" pitchFamily="34" charset="-122"/>
              <a:cs typeface="Calibri Light" panose="020F0302020204030204"/>
            </a:endParaRPr>
          </a:p>
        </p:txBody>
      </p:sp>
      <p:sp>
        <p:nvSpPr>
          <p:cNvPr id="68" name="矩形 67"/>
          <p:cNvSpPr/>
          <p:nvPr/>
        </p:nvSpPr>
        <p:spPr>
          <a:xfrm>
            <a:off x="8904263" y="4099833"/>
            <a:ext cx="2189229" cy="477054"/>
          </a:xfrm>
          <a:prstGeom prst="rect">
            <a:avLst/>
          </a:prstGeom>
        </p:spPr>
        <p:txBody>
          <a:bodyPr wrap="square">
            <a:spAutoFit/>
          </a:bodyPr>
          <a:lstStyle/>
          <a:p>
            <a:pPr>
              <a:lnSpc>
                <a:spcPts val="1500"/>
              </a:lnSpc>
            </a:pPr>
            <a:r>
              <a:rPr lang="zh-CN" altLang="en-US" sz="1200" dirty="0">
                <a:solidFill>
                  <a:srgbClr val="7E7E7E"/>
                </a:solidFill>
                <a:latin typeface="微软雅黑" panose="020B0503020204020204" pitchFamily="34" charset="-122"/>
                <a:ea typeface="微软雅黑" panose="020B0503020204020204" pitchFamily="34" charset="-122"/>
                <a:cs typeface="Calibri Light" panose="020F0302020204030204"/>
              </a:rPr>
              <a:t>双击输入替换内容双击输入替换内容</a:t>
            </a:r>
            <a:endParaRPr lang="en-US" altLang="zh-CN" sz="1200" dirty="0">
              <a:solidFill>
                <a:srgbClr val="7E7E7E"/>
              </a:solidFill>
              <a:latin typeface="微软雅黑" panose="020B0503020204020204" pitchFamily="34" charset="-122"/>
              <a:ea typeface="微软雅黑" panose="020B0503020204020204" pitchFamily="34" charset="-122"/>
              <a:cs typeface="Calibri Light" panose="020F0302020204030204"/>
            </a:endParaRPr>
          </a:p>
        </p:txBody>
      </p:sp>
      <p:sp>
        <p:nvSpPr>
          <p:cNvPr id="69" name="矩形 68"/>
          <p:cNvSpPr/>
          <p:nvPr/>
        </p:nvSpPr>
        <p:spPr>
          <a:xfrm>
            <a:off x="8931411" y="1218585"/>
            <a:ext cx="2189229" cy="477054"/>
          </a:xfrm>
          <a:prstGeom prst="rect">
            <a:avLst/>
          </a:prstGeom>
        </p:spPr>
        <p:txBody>
          <a:bodyPr wrap="square">
            <a:spAutoFit/>
          </a:bodyPr>
          <a:lstStyle/>
          <a:p>
            <a:pPr>
              <a:lnSpc>
                <a:spcPts val="1500"/>
              </a:lnSpc>
            </a:pPr>
            <a:r>
              <a:rPr lang="zh-CN" altLang="en-US" sz="1200" dirty="0">
                <a:solidFill>
                  <a:srgbClr val="7E7E7E"/>
                </a:solidFill>
                <a:latin typeface="微软雅黑" panose="020B0503020204020204" pitchFamily="34" charset="-122"/>
                <a:ea typeface="微软雅黑" panose="020B0503020204020204" pitchFamily="34" charset="-122"/>
                <a:cs typeface="Calibri Light" panose="020F0302020204030204"/>
              </a:rPr>
              <a:t>双击输入替换内容双击输入替换内容</a:t>
            </a:r>
            <a:endParaRPr lang="en-US" altLang="zh-CN" sz="1200" dirty="0">
              <a:solidFill>
                <a:srgbClr val="7E7E7E"/>
              </a:solidFill>
              <a:latin typeface="微软雅黑" panose="020B0503020204020204" pitchFamily="34" charset="-122"/>
              <a:ea typeface="微软雅黑" panose="020B0503020204020204" pitchFamily="34" charset="-122"/>
              <a:cs typeface="Calibri Light" panose="020F0302020204030204"/>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down)">
                                      <p:cBhvr>
                                        <p:cTn id="10" dur="500"/>
                                        <p:tgtEl>
                                          <p:spTgt spid="4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down)">
                                      <p:cBhvr>
                                        <p:cTn id="13" dur="500"/>
                                        <p:tgtEl>
                                          <p:spTgt spid="4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down)">
                                      <p:cBhvr>
                                        <p:cTn id="16" dur="500"/>
                                        <p:tgtEl>
                                          <p:spTgt spid="3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down)">
                                      <p:cBhvr>
                                        <p:cTn id="19" dur="500"/>
                                        <p:tgtEl>
                                          <p:spTgt spid="3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down)">
                                      <p:cBhvr>
                                        <p:cTn id="22" dur="500"/>
                                        <p:tgtEl>
                                          <p:spTgt spid="3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500"/>
                                        <p:tgtEl>
                                          <p:spTgt spid="6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500"/>
                                        <p:tgtEl>
                                          <p:spTgt spid="6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500"/>
                                        <p:tgtEl>
                                          <p:spTgt spid="6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7"/>
                                        </p:tgtEl>
                                        <p:attrNameLst>
                                          <p:attrName>style.visibility</p:attrName>
                                        </p:attrNameLst>
                                      </p:cBhvr>
                                      <p:to>
                                        <p:strVal val="visible"/>
                                      </p:to>
                                    </p:set>
                                    <p:animEffect transition="in" filter="fade">
                                      <p:cBhvr>
                                        <p:cTn id="54" dur="500"/>
                                        <p:tgtEl>
                                          <p:spTgt spid="6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fade">
                                      <p:cBhvr>
                                        <p:cTn id="57" dur="500"/>
                                        <p:tgtEl>
                                          <p:spTgt spid="6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fade">
                                      <p:cBhvr>
                                        <p:cTn id="6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6" grpId="0" animBg="1"/>
      <p:bldP spid="38" grpId="0" animBg="1"/>
      <p:bldP spid="40" grpId="0" animBg="1"/>
      <p:bldP spid="42" grpId="0" animBg="1"/>
      <p:bldP spid="44" grpId="0" animBg="1"/>
      <p:bldP spid="64" grpId="0"/>
      <p:bldP spid="65" grpId="0"/>
      <p:bldP spid="66" grpId="0"/>
      <p:bldP spid="67" grpId="0"/>
      <p:bldP spid="68" grpId="0"/>
      <p:bldP spid="69"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523152340"/>
  <p:tag name="MH_LIBRARY" val="GRAPHIC"/>
  <p:tag name="MH_TYPE" val="SubTitle"/>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0523152340"/>
  <p:tag name="MH_LIBRARY" val="GRAPHIC"/>
  <p:tag name="MH_TYPE" val="SubTitle"/>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70523152340"/>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523152340"/>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523152340"/>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70523152340"/>
  <p:tag name="MH_LIBRARY" val="GRAPHIC"/>
  <p:tag name="MH_TYPE" val="SubTitle"/>
  <p:tag name="MH_ORDER" val="4"/>
</p:tagLst>
</file>

<file path=ppt/theme/theme1.xml><?xml version="1.0" encoding="utf-8"?>
<a:theme xmlns:a="http://schemas.openxmlformats.org/drawingml/2006/main" name="Office 主题">
  <a:themeElements>
    <a:clrScheme name="自定义 242">
      <a:dk1>
        <a:sysClr val="windowText" lastClr="000000"/>
      </a:dk1>
      <a:lt1>
        <a:sysClr val="window" lastClr="FFFFFF"/>
      </a:lt1>
      <a:dk2>
        <a:srgbClr val="44546A"/>
      </a:dk2>
      <a:lt2>
        <a:srgbClr val="E7E6E6"/>
      </a:lt2>
      <a:accent1>
        <a:srgbClr val="93C4C6"/>
      </a:accent1>
      <a:accent2>
        <a:srgbClr val="E29F9F"/>
      </a:accent2>
      <a:accent3>
        <a:srgbClr val="757099"/>
      </a:accent3>
      <a:accent4>
        <a:srgbClr val="93C4C6"/>
      </a:accent4>
      <a:accent5>
        <a:srgbClr val="E29F9F"/>
      </a:accent5>
      <a:accent6>
        <a:srgbClr val="757099"/>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1004</Words>
  <Application>Microsoft Office PowerPoint</Application>
  <PresentationFormat>宽屏</PresentationFormat>
  <Paragraphs>153</Paragraphs>
  <Slides>24</Slides>
  <Notes>13</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24</vt:i4>
      </vt:variant>
    </vt:vector>
  </HeadingPairs>
  <TitlesOfParts>
    <vt:vector size="30" baseType="lpstr">
      <vt:lpstr>FontAwesome</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19</cp:revision>
  <dcterms:created xsi:type="dcterms:W3CDTF">2017-08-17T10:58:00Z</dcterms:created>
  <dcterms:modified xsi:type="dcterms:W3CDTF">2021-01-05T12:07:18Z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