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93" r:id="rId2"/>
    <p:sldId id="294" r:id="rId3"/>
    <p:sldId id="262" r:id="rId4"/>
    <p:sldId id="295" r:id="rId5"/>
    <p:sldId id="296" r:id="rId6"/>
    <p:sldId id="297" r:id="rId7"/>
    <p:sldId id="300" r:id="rId8"/>
    <p:sldId id="312" r:id="rId9"/>
    <p:sldId id="301" r:id="rId10"/>
    <p:sldId id="302" r:id="rId11"/>
    <p:sldId id="303" r:id="rId12"/>
    <p:sldId id="307" r:id="rId13"/>
    <p:sldId id="313" r:id="rId14"/>
    <p:sldId id="311" r:id="rId15"/>
    <p:sldId id="308" r:id="rId16"/>
    <p:sldId id="309" r:id="rId17"/>
    <p:sldId id="310" r:id="rId18"/>
    <p:sldId id="314" r:id="rId19"/>
    <p:sldId id="304" r:id="rId20"/>
    <p:sldId id="305" r:id="rId21"/>
    <p:sldId id="306" r:id="rId22"/>
    <p:sldId id="298" r:id="rId23"/>
    <p:sldId id="299" r:id="rId24"/>
    <p:sldId id="315"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BF9F"/>
    <a:srgbClr val="B8D2B9"/>
    <a:srgbClr val="F5E585"/>
    <a:srgbClr val="FCE084"/>
    <a:srgbClr val="B5F1C6"/>
    <a:srgbClr val="FD9795"/>
    <a:srgbClr val="FC6460"/>
    <a:srgbClr val="C2D8C3"/>
    <a:srgbClr val="CDF3C7"/>
    <a:srgbClr val="A6D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3580" autoAdjust="0"/>
  </p:normalViewPr>
  <p:slideViewPr>
    <p:cSldViewPr snapToGrid="0">
      <p:cViewPr varScale="1">
        <p:scale>
          <a:sx n="71" d="100"/>
          <a:sy n="71" d="100"/>
        </p:scale>
        <p:origin x="12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0C4E77-E992-4235-A950-C217C8D7D802}"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DA94B-A13E-4115-8706-9FA1282D603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617DA94B-A13E-4115-8706-9FA1282D603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a:ea typeface="微软雅黑" panose="020B0503020204020204" pitchFamily="34" charset="-122"/>
              </a:rPr>
              <a:t>本PPT模板部分元素使用了幻灯片母版制作。如果需要修改，点击-视图-幻灯片母版-修改 完成后关闭编辑母版即可。</a:t>
            </a:r>
          </a:p>
        </p:txBody>
      </p:sp>
      <p:sp>
        <p:nvSpPr>
          <p:cNvPr id="4" name="灯片编号占位符 3"/>
          <p:cNvSpPr>
            <a:spLocks noGrp="1"/>
          </p:cNvSpPr>
          <p:nvPr>
            <p:ph type="sldNum" sz="quarter" idx="10"/>
          </p:nvPr>
        </p:nvSpPr>
        <p:spPr/>
        <p:txBody>
          <a:bodyPr/>
          <a:lstStyle/>
          <a:p>
            <a:fld id="{617DA94B-A13E-4115-8706-9FA1282D603C}"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78041AE-4545-4426-A31C-0BDF7506602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44A59A-A464-4761-A868-D343F36836B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F9E9CB">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4037475">
            <a:off x="10107792" y="5124213"/>
            <a:ext cx="2266446" cy="2266446"/>
          </a:xfrm>
          <a:prstGeom prst="rect">
            <a:avLst/>
          </a:prstGeom>
        </p:spPr>
      </p:pic>
      <p:sp>
        <p:nvSpPr>
          <p:cNvPr id="2" name="文本框 1"/>
          <p:cNvSpPr txBox="1"/>
          <p:nvPr userDrawn="1"/>
        </p:nvSpPr>
        <p:spPr>
          <a:xfrm>
            <a:off x="-385011" y="298134"/>
            <a:ext cx="4026569" cy="461665"/>
          </a:xfrm>
          <a:prstGeom prst="rect">
            <a:avLst/>
          </a:prstGeom>
          <a:noFill/>
        </p:spPr>
        <p:txBody>
          <a:bodyPr wrap="square" rtlCol="0">
            <a:spAutoFit/>
          </a:bodyPr>
          <a:lstStyle>
            <a:defPPr>
              <a:defRPr lang="zh-CN"/>
            </a:defPPr>
            <a:lvl1pPr algn="ctr">
              <a:defRPr sz="2400">
                <a:solidFill>
                  <a:srgbClr val="B58B6F"/>
                </a:solidFill>
                <a:latin typeface="微软雅黑" panose="020B0503020204020204" pitchFamily="34" charset="-122"/>
                <a:ea typeface="微软雅黑" panose="020B0503020204020204" pitchFamily="34" charset="-122"/>
              </a:defRPr>
            </a:lvl1pPr>
          </a:lstStyle>
          <a:p>
            <a:pPr lvl="0"/>
            <a:r>
              <a:rPr lang="zh-CN" altLang="en-US" dirty="0"/>
              <a:t>教学设计</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F9E9CB">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4037475">
            <a:off x="10107792" y="5124213"/>
            <a:ext cx="2266446" cy="2266446"/>
          </a:xfrm>
          <a:prstGeom prst="rect">
            <a:avLst/>
          </a:prstGeom>
        </p:spPr>
      </p:pic>
      <p:sp>
        <p:nvSpPr>
          <p:cNvPr id="2" name="文本框 1"/>
          <p:cNvSpPr txBox="1"/>
          <p:nvPr userDrawn="1"/>
        </p:nvSpPr>
        <p:spPr>
          <a:xfrm>
            <a:off x="-481263" y="322197"/>
            <a:ext cx="4026569" cy="461665"/>
          </a:xfrm>
          <a:prstGeom prst="rect">
            <a:avLst/>
          </a:prstGeom>
          <a:noFill/>
        </p:spPr>
        <p:txBody>
          <a:bodyPr wrap="square" rtlCol="0">
            <a:spAutoFit/>
          </a:bodyPr>
          <a:lstStyle>
            <a:defPPr>
              <a:defRPr lang="zh-CN"/>
            </a:defPPr>
            <a:lvl1pPr algn="ctr">
              <a:defRPr sz="2400">
                <a:solidFill>
                  <a:srgbClr val="B58B6F"/>
                </a:solidFill>
                <a:latin typeface="微软雅黑" panose="020B0503020204020204" pitchFamily="34" charset="-122"/>
                <a:ea typeface="微软雅黑" panose="020B0503020204020204" pitchFamily="34" charset="-122"/>
              </a:defRPr>
            </a:lvl1pPr>
          </a:lstStyle>
          <a:p>
            <a:pPr lvl="0"/>
            <a:r>
              <a:rPr lang="zh-CN" altLang="en-US" dirty="0"/>
              <a:t>教学过程</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F9E9CB">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4037475">
            <a:off x="10107792" y="5124213"/>
            <a:ext cx="2266446" cy="2266446"/>
          </a:xfrm>
          <a:prstGeom prst="rect">
            <a:avLst/>
          </a:prstGeom>
        </p:spPr>
      </p:pic>
      <p:sp>
        <p:nvSpPr>
          <p:cNvPr id="2" name="文本框 1"/>
          <p:cNvSpPr txBox="1"/>
          <p:nvPr userDrawn="1"/>
        </p:nvSpPr>
        <p:spPr>
          <a:xfrm>
            <a:off x="-673769" y="274071"/>
            <a:ext cx="4026569" cy="461665"/>
          </a:xfrm>
          <a:prstGeom prst="rect">
            <a:avLst/>
          </a:prstGeom>
          <a:noFill/>
        </p:spPr>
        <p:txBody>
          <a:bodyPr wrap="square" rtlCol="0">
            <a:spAutoFit/>
          </a:bodyPr>
          <a:lstStyle/>
          <a:p>
            <a:pPr algn="ctr"/>
            <a:r>
              <a:rPr lang="zh-CN" altLang="en-US" sz="2400" dirty="0">
                <a:solidFill>
                  <a:srgbClr val="B58B6F"/>
                </a:solidFill>
                <a:latin typeface="微软雅黑" panose="020B0503020204020204" pitchFamily="34" charset="-122"/>
                <a:ea typeface="微软雅黑" panose="020B0503020204020204" pitchFamily="34" charset="-122"/>
              </a:rPr>
              <a:t>教学反思</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78041AE-4545-4426-A31C-0BDF7506602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44A59A-A464-4761-A868-D343F36836B9}"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78041AE-4545-4426-A31C-0BDF7506602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44A59A-A464-4761-A868-D343F36836B9}"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78041AE-4545-4426-A31C-0BDF7506602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44A59A-A464-4761-A868-D343F36836B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78041AE-4545-4426-A31C-0BDF7506602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44A59A-A464-4761-A868-D343F36836B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78041AE-4545-4426-A31C-0BDF7506602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44A59A-A464-4761-A868-D343F36836B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78041AE-4545-4426-A31C-0BDF7506602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44A59A-A464-4761-A868-D343F36836B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78041AE-4545-4426-A31C-0BDF7506602D}"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444A59A-A464-4761-A868-D343F36836B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78041AE-4545-4426-A31C-0BDF7506602D}"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444A59A-A464-4761-A868-D343F36836B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8041AE-4545-4426-A31C-0BDF7506602D}"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444A59A-A464-4761-A868-D343F36836B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4" name="矩形 3"/>
          <p:cNvSpPr/>
          <p:nvPr userDrawn="1"/>
        </p:nvSpPr>
        <p:spPr>
          <a:xfrm>
            <a:off x="0" y="0"/>
            <a:ext cx="12192000" cy="6858000"/>
          </a:xfrm>
          <a:prstGeom prst="rect">
            <a:avLst/>
          </a:prstGeom>
          <a:solidFill>
            <a:srgbClr val="F9E9CB">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614995" y="1718569"/>
            <a:ext cx="5922163" cy="4561916"/>
          </a:xfrm>
          <a:prstGeom prst="rect">
            <a:avLst/>
          </a:prstGeom>
        </p:spPr>
      </p:pic>
      <p:sp>
        <p:nvSpPr>
          <p:cNvPr id="3" name="文本占位符 2"/>
          <p:cNvSpPr>
            <a:spLocks noGrp="1"/>
          </p:cNvSpPr>
          <p:nvPr>
            <p:ph type="body" sz="quarter" idx="10" hasCustomPrompt="1"/>
          </p:nvPr>
        </p:nvSpPr>
        <p:spPr>
          <a:xfrm>
            <a:off x="5366084" y="2489200"/>
            <a:ext cx="6051216" cy="939800"/>
          </a:xfrm>
        </p:spPr>
        <p:txBody>
          <a:bodyPr>
            <a:noAutofit/>
          </a:bodyPr>
          <a:lstStyle>
            <a:lvl1pPr marL="0" indent="0" algn="ctr">
              <a:buNone/>
              <a:defRPr sz="6600" b="1">
                <a:solidFill>
                  <a:srgbClr val="9DBF9F"/>
                </a:solidFill>
                <a:latin typeface="微软雅黑" panose="020B0503020204020204" pitchFamily="34" charset="-122"/>
                <a:ea typeface="微软雅黑" panose="020B0503020204020204" pitchFamily="34" charset="-122"/>
              </a:defRPr>
            </a:lvl1pPr>
          </a:lstStyle>
          <a:p>
            <a:pPr lvl="0"/>
            <a:r>
              <a:rPr lang="en-US" altLang="zh-CN" dirty="0"/>
              <a:t>ONE</a:t>
            </a:r>
          </a:p>
        </p:txBody>
      </p:sp>
      <p:sp>
        <p:nvSpPr>
          <p:cNvPr id="8" name="文本占位符 2"/>
          <p:cNvSpPr>
            <a:spLocks noGrp="1"/>
          </p:cNvSpPr>
          <p:nvPr>
            <p:ph type="body" sz="quarter" idx="11" hasCustomPrompt="1"/>
          </p:nvPr>
        </p:nvSpPr>
        <p:spPr>
          <a:xfrm>
            <a:off x="5366084" y="3632200"/>
            <a:ext cx="6051216" cy="939800"/>
          </a:xfrm>
        </p:spPr>
        <p:txBody>
          <a:bodyPr/>
          <a:lstStyle>
            <a:lvl1pPr marL="0" indent="0" algn="ctr">
              <a:buNone/>
              <a:defRPr sz="6600" b="1" baseline="0">
                <a:solidFill>
                  <a:srgbClr val="9DBF9F"/>
                </a:solidFill>
                <a:latin typeface="微软雅黑" panose="020B0503020204020204" pitchFamily="34" charset="-122"/>
                <a:ea typeface="微软雅黑" panose="020B0503020204020204" pitchFamily="34" charset="-122"/>
              </a:defRPr>
            </a:lvl1pPr>
          </a:lstStyle>
          <a:p>
            <a:pPr lvl="0"/>
            <a:r>
              <a:rPr lang="zh-CN" altLang="en-US" dirty="0"/>
              <a:t>标题</a:t>
            </a:r>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250"/>
                                        <p:tgtEl>
                                          <p:spTgt spid="5"/>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3500"/>
                            </p:stCondLst>
                            <p:childTnLst>
                              <p:par>
                                <p:cTn id="17" presetID="10" presetClass="entr" presetSubtype="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F9E9CB">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4037475">
            <a:off x="10107792" y="5124213"/>
            <a:ext cx="2266446" cy="2266446"/>
          </a:xfrm>
          <a:prstGeom prst="rect">
            <a:avLst/>
          </a:prstGeom>
        </p:spPr>
      </p:pic>
      <p:sp>
        <p:nvSpPr>
          <p:cNvPr id="2" name="文本框 1"/>
          <p:cNvSpPr txBox="1"/>
          <p:nvPr userDrawn="1"/>
        </p:nvSpPr>
        <p:spPr>
          <a:xfrm>
            <a:off x="-433138" y="418450"/>
            <a:ext cx="4026569" cy="461665"/>
          </a:xfrm>
          <a:prstGeom prst="rect">
            <a:avLst/>
          </a:prstGeom>
          <a:noFill/>
        </p:spPr>
        <p:txBody>
          <a:bodyPr wrap="square" rtlCol="0">
            <a:spAutoFit/>
          </a:bodyPr>
          <a:lstStyle>
            <a:defPPr>
              <a:defRPr lang="zh-CN"/>
            </a:defPPr>
            <a:lvl1pPr algn="ctr">
              <a:defRPr sz="2400">
                <a:solidFill>
                  <a:srgbClr val="B58B6F"/>
                </a:solidFill>
                <a:latin typeface="微软雅黑" panose="020B0503020204020204" pitchFamily="34" charset="-122"/>
                <a:ea typeface="微软雅黑" panose="020B0503020204020204" pitchFamily="34" charset="-122"/>
              </a:defRPr>
            </a:lvl1pPr>
          </a:lstStyle>
          <a:p>
            <a:pPr lvl="0"/>
            <a:r>
              <a:rPr lang="zh-CN" altLang="en-US"/>
              <a:t>教学分析</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8041AE-4545-4426-A31C-0BDF7506602D}"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4A59A-A464-4761-A868-D343F36836B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1.mp3"/><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slideLayout" Target="../slideLayouts/slideLayout10.xml"/><Relationship Id="rId4" Type="http://schemas.openxmlformats.org/officeDocument/2006/relationships/tags" Target="../tags/tag5.xml"/><Relationship Id="rId9" Type="http://schemas.openxmlformats.org/officeDocument/2006/relationships/tags" Target="../tags/tag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6858000"/>
          </a:xfrm>
          <a:prstGeom prst="rect">
            <a:avLst/>
          </a:prstGeom>
          <a:solidFill>
            <a:srgbClr val="F9E9CB">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69837" y="2296084"/>
            <a:ext cx="5922163" cy="4561916"/>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330544">
            <a:off x="-136168" y="3427295"/>
            <a:ext cx="3778712" cy="3778712"/>
          </a:xfrm>
          <a:prstGeom prst="rect">
            <a:avLst/>
          </a:prstGeom>
        </p:spPr>
      </p:pic>
      <p:sp>
        <p:nvSpPr>
          <p:cNvPr id="5" name="文本框 4"/>
          <p:cNvSpPr txBox="1"/>
          <p:nvPr/>
        </p:nvSpPr>
        <p:spPr>
          <a:xfrm>
            <a:off x="1447627" y="1649962"/>
            <a:ext cx="5246471" cy="1938992"/>
          </a:xfrm>
          <a:prstGeom prst="rect">
            <a:avLst/>
          </a:prstGeom>
          <a:noFill/>
        </p:spPr>
        <p:txBody>
          <a:bodyPr wrap="square" rtlCol="0">
            <a:spAutoFit/>
          </a:bodyPr>
          <a:lstStyle/>
          <a:p>
            <a:pPr algn="ctr"/>
            <a:r>
              <a:rPr lang="zh-CN" altLang="en-US" sz="6000" b="1">
                <a:solidFill>
                  <a:srgbClr val="9DBF9F"/>
                </a:solidFill>
                <a:latin typeface="微软雅黑" panose="020B0503020204020204" pitchFamily="34" charset="-122"/>
                <a:ea typeface="微软雅黑" panose="020B0503020204020204" pitchFamily="34" charset="-122"/>
              </a:rPr>
              <a:t>儿童教育通用</a:t>
            </a:r>
            <a:r>
              <a:rPr lang="en-US" altLang="zh-CN" sz="6000" b="1">
                <a:solidFill>
                  <a:srgbClr val="9DBF9F"/>
                </a:solidFill>
                <a:latin typeface="微软雅黑" panose="020B0503020204020204" pitchFamily="34" charset="-122"/>
                <a:ea typeface="微软雅黑" panose="020B0503020204020204" pitchFamily="34" charset="-122"/>
              </a:rPr>
              <a:t>PPT</a:t>
            </a:r>
            <a:r>
              <a:rPr lang="zh-CN" altLang="en-US" sz="6000" b="1">
                <a:solidFill>
                  <a:srgbClr val="9DBF9F"/>
                </a:solidFill>
                <a:latin typeface="微软雅黑" panose="020B0503020204020204" pitchFamily="34" charset="-122"/>
                <a:ea typeface="微软雅黑" panose="020B0503020204020204" pitchFamily="34" charset="-122"/>
              </a:rPr>
              <a:t>模板</a:t>
            </a:r>
          </a:p>
        </p:txBody>
      </p:sp>
      <p:sp>
        <p:nvSpPr>
          <p:cNvPr id="6" name="文本框 5"/>
          <p:cNvSpPr txBox="1"/>
          <p:nvPr/>
        </p:nvSpPr>
        <p:spPr>
          <a:xfrm>
            <a:off x="2057578" y="3588954"/>
            <a:ext cx="4361151" cy="398780"/>
          </a:xfrm>
          <a:prstGeom prst="rect">
            <a:avLst/>
          </a:prstGeom>
          <a:noFill/>
        </p:spPr>
        <p:txBody>
          <a:bodyPr wrap="square" rtlCol="0">
            <a:spAutoFit/>
          </a:bodyPr>
          <a:lstStyle/>
          <a:p>
            <a:r>
              <a:rPr lang="zh-CN" altLang="en-US" sz="2000">
                <a:solidFill>
                  <a:srgbClr val="9DBF9F"/>
                </a:solidFill>
                <a:latin typeface="微软雅黑" panose="020B0503020204020204" pitchFamily="34" charset="-122"/>
                <a:ea typeface="微软雅黑" panose="020B0503020204020204" pitchFamily="34" charset="-122"/>
              </a:rPr>
              <a:t>汇报人：</a:t>
            </a:r>
            <a:r>
              <a:rPr lang="en-US" altLang="zh-CN" sz="2000">
                <a:solidFill>
                  <a:srgbClr val="9DBF9F"/>
                </a:solidFill>
                <a:latin typeface="微软雅黑" panose="020B0503020204020204" pitchFamily="34" charset="-122"/>
                <a:ea typeface="微软雅黑" panose="020B0503020204020204" pitchFamily="34" charset="-122"/>
              </a:rPr>
              <a:t>xiazaii 202X</a:t>
            </a:r>
            <a:r>
              <a:rPr lang="zh-CN" altLang="en-US" sz="2000">
                <a:solidFill>
                  <a:srgbClr val="9DBF9F"/>
                </a:solidFill>
                <a:latin typeface="微软雅黑" panose="020B0503020204020204" pitchFamily="34" charset="-122"/>
                <a:ea typeface="微软雅黑" panose="020B0503020204020204" pitchFamily="34" charset="-122"/>
              </a:rPr>
              <a:t>年</a:t>
            </a:r>
            <a:r>
              <a:rPr lang="en-US" altLang="zh-CN" sz="2000">
                <a:solidFill>
                  <a:srgbClr val="9DBF9F"/>
                </a:solidFill>
                <a:latin typeface="微软雅黑" panose="020B0503020204020204" pitchFamily="34" charset="-122"/>
                <a:ea typeface="微软雅黑" panose="020B0503020204020204" pitchFamily="34" charset="-122"/>
              </a:rPr>
              <a:t>X</a:t>
            </a:r>
            <a:r>
              <a:rPr lang="zh-CN" altLang="en-US" sz="2000">
                <a:solidFill>
                  <a:srgbClr val="9DBF9F"/>
                </a:solidFill>
                <a:latin typeface="微软雅黑" panose="020B0503020204020204" pitchFamily="34" charset="-122"/>
                <a:ea typeface="微软雅黑" panose="020B0503020204020204" pitchFamily="34" charset="-122"/>
              </a:rPr>
              <a:t>月</a:t>
            </a:r>
            <a:r>
              <a:rPr lang="en-US" altLang="zh-CN" sz="2000">
                <a:solidFill>
                  <a:srgbClr val="9DBF9F"/>
                </a:solidFill>
                <a:latin typeface="微软雅黑" panose="020B0503020204020204" pitchFamily="34" charset="-122"/>
                <a:ea typeface="微软雅黑" panose="020B0503020204020204" pitchFamily="34" charset="-122"/>
              </a:rPr>
              <a:t>X</a:t>
            </a:r>
            <a:r>
              <a:rPr lang="zh-CN" altLang="en-US" sz="2000">
                <a:solidFill>
                  <a:srgbClr val="9DBF9F"/>
                </a:solidFill>
                <a:latin typeface="微软雅黑" panose="020B0503020204020204" pitchFamily="34" charset="-122"/>
                <a:ea typeface="微软雅黑" panose="020B0503020204020204" pitchFamily="34" charset="-122"/>
              </a:rPr>
              <a:t>日</a:t>
            </a:r>
            <a:endParaRPr lang="zh-CN" altLang="en-US" sz="2000" dirty="0">
              <a:solidFill>
                <a:srgbClr val="9DBF9F"/>
              </a:solidFill>
              <a:latin typeface="微软雅黑" panose="020B0503020204020204" pitchFamily="34" charset="-122"/>
              <a:ea typeface="微软雅黑" panose="020B0503020204020204" pitchFamily="34" charset="-122"/>
            </a:endParaRPr>
          </a:p>
        </p:txBody>
      </p:sp>
      <p:pic>
        <p:nvPicPr>
          <p:cNvPr id="8" name="Reve - 홍월">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2785038" y="0"/>
            <a:ext cx="609600" cy="609600"/>
          </a:xfrm>
          <a:prstGeom prst="rect">
            <a:avLst/>
          </a:prstGeom>
        </p:spPr>
      </p:pic>
    </p:spTree>
    <p:custDataLst>
      <p:tags r:id="rId1"/>
    </p:custData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250"/>
                                        <p:tgtEl>
                                          <p:spTgt spid="7"/>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250"/>
                                        <p:tgtEl>
                                          <p:spTgt spid="4"/>
                                        </p:tgtEl>
                                      </p:cBhvr>
                                    </p:animEffec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250"/>
                                        <p:tgtEl>
                                          <p:spTgt spid="2"/>
                                        </p:tgtEl>
                                      </p:cBhvr>
                                    </p:animEffect>
                                  </p:childTnLst>
                                </p:cTn>
                              </p:par>
                            </p:childTnLst>
                          </p:cTn>
                        </p:par>
                        <p:par>
                          <p:cTn id="19" fill="hold">
                            <p:stCondLst>
                              <p:cond delay="450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500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7" repeatCount="indefinite" fill="remove" display="0">
                  <p:stCondLst>
                    <p:cond delay="indefinite"/>
                  </p:stCondLst>
                  <p:endCondLst>
                    <p:cond evt="onStopAudio" delay="0">
                      <p:tgtEl>
                        <p:sldTgt/>
                      </p:tgtEl>
                    </p:cond>
                  </p:endCondLst>
                </p:cTn>
                <p:tgtEl>
                  <p:spTgt spid="8"/>
                </p:tgtEl>
              </p:cMediaNode>
            </p:audio>
          </p:childTnLst>
        </p:cTn>
      </p:par>
    </p:tnLst>
    <p:bldLst>
      <p:bldP spid="7" grpId="0" animBg="1"/>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p:nvPr>
            <p:custDataLst>
              <p:tags r:id="rId1"/>
            </p:custDataLst>
          </p:nvPr>
        </p:nvSpPr>
        <p:spPr>
          <a:xfrm rot="5400000">
            <a:off x="3253857" y="4002715"/>
            <a:ext cx="1839019" cy="1832191"/>
          </a:xfrm>
          <a:custGeom>
            <a:avLst/>
            <a:gdLst>
              <a:gd name="connsiteX0" fmla="*/ 0 w 1932941"/>
              <a:gd name="connsiteY0" fmla="*/ 1925601 h 1925919"/>
              <a:gd name="connsiteX1" fmla="*/ 0 w 1932941"/>
              <a:gd name="connsiteY1" fmla="*/ 1358905 h 1925919"/>
              <a:gd name="connsiteX2" fmla="*/ 970781 w 1932941"/>
              <a:gd name="connsiteY2" fmla="*/ 1358905 h 1925919"/>
              <a:gd name="connsiteX3" fmla="*/ 970779 w 1932941"/>
              <a:gd name="connsiteY3" fmla="*/ 1356819 h 1925919"/>
              <a:gd name="connsiteX4" fmla="*/ 1363842 w 1932941"/>
              <a:gd name="connsiteY4" fmla="*/ 963369 h 1925919"/>
              <a:gd name="connsiteX5" fmla="*/ 1050137 w 1932941"/>
              <a:gd name="connsiteY5" fmla="*/ 577885 h 1925919"/>
              <a:gd name="connsiteX6" fmla="*/ 978501 w 1932941"/>
              <a:gd name="connsiteY6" fmla="*/ 570562 h 1925919"/>
              <a:gd name="connsiteX7" fmla="*/ 978501 w 1932941"/>
              <a:gd name="connsiteY7" fmla="*/ 570971 h 1925919"/>
              <a:gd name="connsiteX8" fmla="*/ 0 w 1932941"/>
              <a:gd name="connsiteY8" fmla="*/ 570971 h 1925919"/>
              <a:gd name="connsiteX9" fmla="*/ 0 w 1932941"/>
              <a:gd name="connsiteY9" fmla="*/ 0 h 1925919"/>
              <a:gd name="connsiteX10" fmla="*/ 978501 w 1932941"/>
              <a:gd name="connsiteY10" fmla="*/ 0 h 1925919"/>
              <a:gd name="connsiteX11" fmla="*/ 978501 w 1932941"/>
              <a:gd name="connsiteY11" fmla="*/ 1038 h 1925919"/>
              <a:gd name="connsiteX12" fmla="*/ 1070086 w 1932941"/>
              <a:gd name="connsiteY12" fmla="*/ 5796 h 1925919"/>
              <a:gd name="connsiteX13" fmla="*/ 1932941 w 1932941"/>
              <a:gd name="connsiteY13" fmla="*/ 963465 h 1925919"/>
              <a:gd name="connsiteX14" fmla="*/ 1069761 w 1932941"/>
              <a:gd name="connsiteY14" fmla="*/ 1920844 h 1925919"/>
              <a:gd name="connsiteX15" fmla="*/ 978501 w 1932941"/>
              <a:gd name="connsiteY15" fmla="*/ 1925554 h 1925919"/>
              <a:gd name="connsiteX16" fmla="*/ 978501 w 1932941"/>
              <a:gd name="connsiteY16" fmla="*/ 1925601 h 1925919"/>
              <a:gd name="connsiteX17" fmla="*/ 977587 w 1932941"/>
              <a:gd name="connsiteY17" fmla="*/ 1925601 h 1925919"/>
              <a:gd name="connsiteX18" fmla="*/ 971435 w 1932941"/>
              <a:gd name="connsiteY18" fmla="*/ 1925919 h 1925919"/>
              <a:gd name="connsiteX19" fmla="*/ 971434 w 1932941"/>
              <a:gd name="connsiteY19" fmla="*/ 1925601 h 1925919"/>
              <a:gd name="connsiteX0-1" fmla="*/ 0 w 1932941"/>
              <a:gd name="connsiteY0-2" fmla="*/ 1925601 h 1925919"/>
              <a:gd name="connsiteX1-3" fmla="*/ 0 w 1932941"/>
              <a:gd name="connsiteY1-4" fmla="*/ 1358905 h 1925919"/>
              <a:gd name="connsiteX2-5" fmla="*/ 970781 w 1932941"/>
              <a:gd name="connsiteY2-6" fmla="*/ 1358905 h 1925919"/>
              <a:gd name="connsiteX3-7" fmla="*/ 970779 w 1932941"/>
              <a:gd name="connsiteY3-8" fmla="*/ 1356819 h 1925919"/>
              <a:gd name="connsiteX4-9" fmla="*/ 1363842 w 1932941"/>
              <a:gd name="connsiteY4-10" fmla="*/ 963369 h 1925919"/>
              <a:gd name="connsiteX5-11" fmla="*/ 1050137 w 1932941"/>
              <a:gd name="connsiteY5-12" fmla="*/ 577885 h 1925919"/>
              <a:gd name="connsiteX6-13" fmla="*/ 978501 w 1932941"/>
              <a:gd name="connsiteY6-14" fmla="*/ 570562 h 1925919"/>
              <a:gd name="connsiteX7-15" fmla="*/ 0 w 1932941"/>
              <a:gd name="connsiteY7-16" fmla="*/ 570971 h 1925919"/>
              <a:gd name="connsiteX8-17" fmla="*/ 0 w 1932941"/>
              <a:gd name="connsiteY8-18" fmla="*/ 0 h 1925919"/>
              <a:gd name="connsiteX9-19" fmla="*/ 978501 w 1932941"/>
              <a:gd name="connsiteY9-20" fmla="*/ 0 h 1925919"/>
              <a:gd name="connsiteX10-21" fmla="*/ 978501 w 1932941"/>
              <a:gd name="connsiteY10-22" fmla="*/ 1038 h 1925919"/>
              <a:gd name="connsiteX11-23" fmla="*/ 1070086 w 1932941"/>
              <a:gd name="connsiteY11-24" fmla="*/ 5796 h 1925919"/>
              <a:gd name="connsiteX12-25" fmla="*/ 1932941 w 1932941"/>
              <a:gd name="connsiteY12-26" fmla="*/ 963465 h 1925919"/>
              <a:gd name="connsiteX13-27" fmla="*/ 1069761 w 1932941"/>
              <a:gd name="connsiteY13-28" fmla="*/ 1920844 h 1925919"/>
              <a:gd name="connsiteX14-29" fmla="*/ 978501 w 1932941"/>
              <a:gd name="connsiteY14-30" fmla="*/ 1925554 h 1925919"/>
              <a:gd name="connsiteX15-31" fmla="*/ 978501 w 1932941"/>
              <a:gd name="connsiteY15-32" fmla="*/ 1925601 h 1925919"/>
              <a:gd name="connsiteX16-33" fmla="*/ 977587 w 1932941"/>
              <a:gd name="connsiteY16-34" fmla="*/ 1925601 h 1925919"/>
              <a:gd name="connsiteX17-35" fmla="*/ 971435 w 1932941"/>
              <a:gd name="connsiteY17-36" fmla="*/ 1925919 h 1925919"/>
              <a:gd name="connsiteX18-37" fmla="*/ 971434 w 1932941"/>
              <a:gd name="connsiteY18-38" fmla="*/ 1925601 h 1925919"/>
              <a:gd name="connsiteX19-39" fmla="*/ 0 w 1932941"/>
              <a:gd name="connsiteY19-40" fmla="*/ 1925601 h 1925919"/>
              <a:gd name="connsiteX0-41" fmla="*/ 0 w 1932941"/>
              <a:gd name="connsiteY0-42" fmla="*/ 1925601 h 1925919"/>
              <a:gd name="connsiteX1-43" fmla="*/ 0 w 1932941"/>
              <a:gd name="connsiteY1-44" fmla="*/ 1358905 h 1925919"/>
              <a:gd name="connsiteX2-45" fmla="*/ 970781 w 1932941"/>
              <a:gd name="connsiteY2-46" fmla="*/ 1358905 h 1925919"/>
              <a:gd name="connsiteX3-47" fmla="*/ 970779 w 1932941"/>
              <a:gd name="connsiteY3-48" fmla="*/ 1356819 h 1925919"/>
              <a:gd name="connsiteX4-49" fmla="*/ 1363842 w 1932941"/>
              <a:gd name="connsiteY4-50" fmla="*/ 963369 h 1925919"/>
              <a:gd name="connsiteX5-51" fmla="*/ 1050137 w 1932941"/>
              <a:gd name="connsiteY5-52" fmla="*/ 577885 h 1925919"/>
              <a:gd name="connsiteX6-53" fmla="*/ 0 w 1932941"/>
              <a:gd name="connsiteY6-54" fmla="*/ 570971 h 1925919"/>
              <a:gd name="connsiteX7-55" fmla="*/ 0 w 1932941"/>
              <a:gd name="connsiteY7-56" fmla="*/ 0 h 1925919"/>
              <a:gd name="connsiteX8-57" fmla="*/ 978501 w 1932941"/>
              <a:gd name="connsiteY8-58" fmla="*/ 0 h 1925919"/>
              <a:gd name="connsiteX9-59" fmla="*/ 978501 w 1932941"/>
              <a:gd name="connsiteY9-60" fmla="*/ 1038 h 1925919"/>
              <a:gd name="connsiteX10-61" fmla="*/ 1070086 w 1932941"/>
              <a:gd name="connsiteY10-62" fmla="*/ 5796 h 1925919"/>
              <a:gd name="connsiteX11-63" fmla="*/ 1932941 w 1932941"/>
              <a:gd name="connsiteY11-64" fmla="*/ 963465 h 1925919"/>
              <a:gd name="connsiteX12-65" fmla="*/ 1069761 w 1932941"/>
              <a:gd name="connsiteY12-66" fmla="*/ 1920844 h 1925919"/>
              <a:gd name="connsiteX13-67" fmla="*/ 978501 w 1932941"/>
              <a:gd name="connsiteY13-68" fmla="*/ 1925554 h 1925919"/>
              <a:gd name="connsiteX14-69" fmla="*/ 978501 w 1932941"/>
              <a:gd name="connsiteY14-70" fmla="*/ 1925601 h 1925919"/>
              <a:gd name="connsiteX15-71" fmla="*/ 977587 w 1932941"/>
              <a:gd name="connsiteY15-72" fmla="*/ 1925601 h 1925919"/>
              <a:gd name="connsiteX16-73" fmla="*/ 971435 w 1932941"/>
              <a:gd name="connsiteY16-74" fmla="*/ 1925919 h 1925919"/>
              <a:gd name="connsiteX17-75" fmla="*/ 971434 w 1932941"/>
              <a:gd name="connsiteY17-76" fmla="*/ 1925601 h 1925919"/>
              <a:gd name="connsiteX18-77" fmla="*/ 0 w 1932941"/>
              <a:gd name="connsiteY18-78" fmla="*/ 1925601 h 19259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932941" h="1925919">
                <a:moveTo>
                  <a:pt x="0" y="1925601"/>
                </a:moveTo>
                <a:lnTo>
                  <a:pt x="0" y="1358905"/>
                </a:lnTo>
                <a:lnTo>
                  <a:pt x="970781" y="1358905"/>
                </a:lnTo>
                <a:cubicBezTo>
                  <a:pt x="970780" y="1358210"/>
                  <a:pt x="970780" y="1357514"/>
                  <a:pt x="970779" y="1356819"/>
                </a:cubicBezTo>
                <a:cubicBezTo>
                  <a:pt x="1187909" y="1356569"/>
                  <a:pt x="1363805" y="1180500"/>
                  <a:pt x="1363842" y="963369"/>
                </a:cubicBezTo>
                <a:cubicBezTo>
                  <a:pt x="1363874" y="773380"/>
                  <a:pt x="1229252" y="614783"/>
                  <a:pt x="1050137" y="577885"/>
                </a:cubicBezTo>
                <a:lnTo>
                  <a:pt x="0" y="570971"/>
                </a:lnTo>
                <a:lnTo>
                  <a:pt x="0" y="0"/>
                </a:lnTo>
                <a:lnTo>
                  <a:pt x="978501" y="0"/>
                </a:lnTo>
                <a:lnTo>
                  <a:pt x="978501" y="1038"/>
                </a:lnTo>
                <a:lnTo>
                  <a:pt x="1070086" y="5796"/>
                </a:lnTo>
                <a:cubicBezTo>
                  <a:pt x="1554987" y="55727"/>
                  <a:pt x="1933026" y="465520"/>
                  <a:pt x="1932941" y="963465"/>
                </a:cubicBezTo>
                <a:cubicBezTo>
                  <a:pt x="1932856" y="1461410"/>
                  <a:pt x="1554680" y="1871076"/>
                  <a:pt x="1069761" y="1920844"/>
                </a:cubicBezTo>
                <a:lnTo>
                  <a:pt x="978501" y="1925554"/>
                </a:lnTo>
                <a:lnTo>
                  <a:pt x="978501" y="1925601"/>
                </a:lnTo>
                <a:lnTo>
                  <a:pt x="977587" y="1925601"/>
                </a:lnTo>
                <a:lnTo>
                  <a:pt x="971435" y="1925919"/>
                </a:lnTo>
                <a:cubicBezTo>
                  <a:pt x="971435" y="1925813"/>
                  <a:pt x="971434" y="1925707"/>
                  <a:pt x="971434" y="1925601"/>
                </a:cubicBezTo>
                <a:lnTo>
                  <a:pt x="0" y="19256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ts val="1500"/>
              </a:lnSpc>
              <a:spcBef>
                <a:spcPct val="0"/>
              </a:spcBef>
              <a:spcAft>
                <a:spcPct val="0"/>
              </a:spcAft>
              <a:defRPr/>
            </a:pPr>
            <a:endParaRPr lang="zh-CN" altLang="en-US" sz="1200">
              <a:solidFill>
                <a:srgbClr val="5F5F5F"/>
              </a:solidFill>
              <a:ea typeface="微软雅黑" panose="020B0503020204020204" pitchFamily="34" charset="-122"/>
            </a:endParaRPr>
          </a:p>
        </p:txBody>
      </p:sp>
      <p:sp>
        <p:nvSpPr>
          <p:cNvPr id="4" name="MH_Other_2"/>
          <p:cNvSpPr/>
          <p:nvPr>
            <p:custDataLst>
              <p:tags r:id="rId2"/>
            </p:custDataLst>
          </p:nvPr>
        </p:nvSpPr>
        <p:spPr>
          <a:xfrm rot="16200000">
            <a:off x="4545496" y="1752873"/>
            <a:ext cx="1839019" cy="1834467"/>
          </a:xfrm>
          <a:custGeom>
            <a:avLst/>
            <a:gdLst>
              <a:gd name="connsiteX0" fmla="*/ 1932940 w 1932940"/>
              <a:gd name="connsiteY0" fmla="*/ 963466 h 1925919"/>
              <a:gd name="connsiteX1" fmla="*/ 1069761 w 1932940"/>
              <a:gd name="connsiteY1" fmla="*/ 1920845 h 1925919"/>
              <a:gd name="connsiteX2" fmla="*/ 978501 w 1932940"/>
              <a:gd name="connsiteY2" fmla="*/ 1925555 h 1925919"/>
              <a:gd name="connsiteX3" fmla="*/ 978501 w 1932940"/>
              <a:gd name="connsiteY3" fmla="*/ 1925602 h 1925919"/>
              <a:gd name="connsiteX4" fmla="*/ 977577 w 1932940"/>
              <a:gd name="connsiteY4" fmla="*/ 1925602 h 1925919"/>
              <a:gd name="connsiteX5" fmla="*/ 971434 w 1932940"/>
              <a:gd name="connsiteY5" fmla="*/ 1925919 h 1925919"/>
              <a:gd name="connsiteX6" fmla="*/ 971434 w 1932940"/>
              <a:gd name="connsiteY6" fmla="*/ 1925602 h 1925919"/>
              <a:gd name="connsiteX7" fmla="*/ 0 w 1932940"/>
              <a:gd name="connsiteY7" fmla="*/ 1925602 h 1925919"/>
              <a:gd name="connsiteX8" fmla="*/ 0 w 1932940"/>
              <a:gd name="connsiteY8" fmla="*/ 1358906 h 1925919"/>
              <a:gd name="connsiteX9" fmla="*/ 970781 w 1932940"/>
              <a:gd name="connsiteY9" fmla="*/ 1358906 h 1925919"/>
              <a:gd name="connsiteX10" fmla="*/ 970778 w 1932940"/>
              <a:gd name="connsiteY10" fmla="*/ 1356820 h 1925919"/>
              <a:gd name="connsiteX11" fmla="*/ 1363841 w 1932940"/>
              <a:gd name="connsiteY11" fmla="*/ 963370 h 1925919"/>
              <a:gd name="connsiteX12" fmla="*/ 1050136 w 1932940"/>
              <a:gd name="connsiteY12" fmla="*/ 577886 h 1925919"/>
              <a:gd name="connsiteX13" fmla="*/ 978501 w 1932940"/>
              <a:gd name="connsiteY13" fmla="*/ 570562 h 1925919"/>
              <a:gd name="connsiteX14" fmla="*/ 978501 w 1932940"/>
              <a:gd name="connsiteY14" fmla="*/ 570971 h 1925919"/>
              <a:gd name="connsiteX15" fmla="*/ 0 w 1932940"/>
              <a:gd name="connsiteY15" fmla="*/ 570971 h 1925919"/>
              <a:gd name="connsiteX16" fmla="*/ 0 w 1932940"/>
              <a:gd name="connsiteY16" fmla="*/ 0 h 1925919"/>
              <a:gd name="connsiteX17" fmla="*/ 978501 w 1932940"/>
              <a:gd name="connsiteY17" fmla="*/ 0 h 1925919"/>
              <a:gd name="connsiteX18" fmla="*/ 978501 w 1932940"/>
              <a:gd name="connsiteY18" fmla="*/ 1039 h 1925919"/>
              <a:gd name="connsiteX19" fmla="*/ 1070085 w 1932940"/>
              <a:gd name="connsiteY19" fmla="*/ 5796 h 1925919"/>
              <a:gd name="connsiteX20" fmla="*/ 1932940 w 1932940"/>
              <a:gd name="connsiteY20" fmla="*/ 963466 h 192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32940" h="1925919">
                <a:moveTo>
                  <a:pt x="1932940" y="963466"/>
                </a:moveTo>
                <a:cubicBezTo>
                  <a:pt x="1932856" y="1461412"/>
                  <a:pt x="1554679" y="1871077"/>
                  <a:pt x="1069761" y="1920845"/>
                </a:cubicBezTo>
                <a:lnTo>
                  <a:pt x="978501" y="1925555"/>
                </a:lnTo>
                <a:lnTo>
                  <a:pt x="978501" y="1925602"/>
                </a:lnTo>
                <a:lnTo>
                  <a:pt x="977577" y="1925602"/>
                </a:lnTo>
                <a:lnTo>
                  <a:pt x="971434" y="1925919"/>
                </a:lnTo>
                <a:lnTo>
                  <a:pt x="971434" y="1925602"/>
                </a:lnTo>
                <a:lnTo>
                  <a:pt x="0" y="1925602"/>
                </a:lnTo>
                <a:lnTo>
                  <a:pt x="0" y="1358906"/>
                </a:lnTo>
                <a:lnTo>
                  <a:pt x="970781" y="1358906"/>
                </a:lnTo>
                <a:lnTo>
                  <a:pt x="970778" y="1356820"/>
                </a:lnTo>
                <a:cubicBezTo>
                  <a:pt x="1187909" y="1356569"/>
                  <a:pt x="1363804" y="1180500"/>
                  <a:pt x="1363841" y="963370"/>
                </a:cubicBezTo>
                <a:cubicBezTo>
                  <a:pt x="1363873" y="773381"/>
                  <a:pt x="1229252" y="614784"/>
                  <a:pt x="1050136" y="577886"/>
                </a:cubicBezTo>
                <a:lnTo>
                  <a:pt x="978501" y="570562"/>
                </a:lnTo>
                <a:lnTo>
                  <a:pt x="978501" y="570971"/>
                </a:lnTo>
                <a:lnTo>
                  <a:pt x="0" y="570971"/>
                </a:lnTo>
                <a:lnTo>
                  <a:pt x="0" y="0"/>
                </a:lnTo>
                <a:lnTo>
                  <a:pt x="978501" y="0"/>
                </a:lnTo>
                <a:lnTo>
                  <a:pt x="978501" y="1039"/>
                </a:lnTo>
                <a:lnTo>
                  <a:pt x="1070085" y="5796"/>
                </a:lnTo>
                <a:cubicBezTo>
                  <a:pt x="1554986" y="55728"/>
                  <a:pt x="1933025" y="465521"/>
                  <a:pt x="1932940" y="96346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ts val="1500"/>
              </a:lnSpc>
              <a:spcBef>
                <a:spcPct val="0"/>
              </a:spcBef>
              <a:spcAft>
                <a:spcPct val="0"/>
              </a:spcAft>
              <a:defRPr/>
            </a:pPr>
            <a:endParaRPr lang="zh-CN" altLang="en-US" sz="1200">
              <a:solidFill>
                <a:srgbClr val="5F5F5F"/>
              </a:solidFill>
              <a:ea typeface="微软雅黑" panose="020B0503020204020204" pitchFamily="34" charset="-122"/>
            </a:endParaRPr>
          </a:p>
        </p:txBody>
      </p:sp>
      <p:sp>
        <p:nvSpPr>
          <p:cNvPr id="5" name="MH_Other_3"/>
          <p:cNvSpPr/>
          <p:nvPr>
            <p:custDataLst>
              <p:tags r:id="rId3"/>
            </p:custDataLst>
          </p:nvPr>
        </p:nvSpPr>
        <p:spPr>
          <a:xfrm rot="5400000">
            <a:off x="5914517" y="4002711"/>
            <a:ext cx="1839019" cy="1832192"/>
          </a:xfrm>
          <a:custGeom>
            <a:avLst/>
            <a:gdLst>
              <a:gd name="connsiteX0" fmla="*/ 0 w 1932941"/>
              <a:gd name="connsiteY0" fmla="*/ 1925600 h 1925919"/>
              <a:gd name="connsiteX1" fmla="*/ 0 w 1932941"/>
              <a:gd name="connsiteY1" fmla="*/ 1358904 h 1925919"/>
              <a:gd name="connsiteX2" fmla="*/ 970781 w 1932941"/>
              <a:gd name="connsiteY2" fmla="*/ 1358904 h 1925919"/>
              <a:gd name="connsiteX3" fmla="*/ 970779 w 1932941"/>
              <a:gd name="connsiteY3" fmla="*/ 1356819 h 1925919"/>
              <a:gd name="connsiteX4" fmla="*/ 1363842 w 1932941"/>
              <a:gd name="connsiteY4" fmla="*/ 963369 h 1925919"/>
              <a:gd name="connsiteX5" fmla="*/ 1050137 w 1932941"/>
              <a:gd name="connsiteY5" fmla="*/ 577885 h 1925919"/>
              <a:gd name="connsiteX6" fmla="*/ 978501 w 1932941"/>
              <a:gd name="connsiteY6" fmla="*/ 570562 h 1925919"/>
              <a:gd name="connsiteX7" fmla="*/ 978501 w 1932941"/>
              <a:gd name="connsiteY7" fmla="*/ 570971 h 1925919"/>
              <a:gd name="connsiteX8" fmla="*/ 0 w 1932941"/>
              <a:gd name="connsiteY8" fmla="*/ 570971 h 1925919"/>
              <a:gd name="connsiteX9" fmla="*/ 0 w 1932941"/>
              <a:gd name="connsiteY9" fmla="*/ 0 h 1925919"/>
              <a:gd name="connsiteX10" fmla="*/ 978501 w 1932941"/>
              <a:gd name="connsiteY10" fmla="*/ 0 h 1925919"/>
              <a:gd name="connsiteX11" fmla="*/ 978501 w 1932941"/>
              <a:gd name="connsiteY11" fmla="*/ 1038 h 1925919"/>
              <a:gd name="connsiteX12" fmla="*/ 1070086 w 1932941"/>
              <a:gd name="connsiteY12" fmla="*/ 5796 h 1925919"/>
              <a:gd name="connsiteX13" fmla="*/ 1932941 w 1932941"/>
              <a:gd name="connsiteY13" fmla="*/ 963465 h 1925919"/>
              <a:gd name="connsiteX14" fmla="*/ 1069761 w 1932941"/>
              <a:gd name="connsiteY14" fmla="*/ 1920844 h 1925919"/>
              <a:gd name="connsiteX15" fmla="*/ 978501 w 1932941"/>
              <a:gd name="connsiteY15" fmla="*/ 1925554 h 1925919"/>
              <a:gd name="connsiteX16" fmla="*/ 978501 w 1932941"/>
              <a:gd name="connsiteY16" fmla="*/ 1925600 h 1925919"/>
              <a:gd name="connsiteX17" fmla="*/ 977606 w 1932941"/>
              <a:gd name="connsiteY17" fmla="*/ 1925600 h 1925919"/>
              <a:gd name="connsiteX18" fmla="*/ 971435 w 1932941"/>
              <a:gd name="connsiteY18" fmla="*/ 1925919 h 1925919"/>
              <a:gd name="connsiteX19" fmla="*/ 971434 w 1932941"/>
              <a:gd name="connsiteY19" fmla="*/ 1925600 h 192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32941" h="1925919">
                <a:moveTo>
                  <a:pt x="0" y="1925600"/>
                </a:moveTo>
                <a:lnTo>
                  <a:pt x="0" y="1358904"/>
                </a:lnTo>
                <a:lnTo>
                  <a:pt x="970781" y="1358904"/>
                </a:lnTo>
                <a:lnTo>
                  <a:pt x="970779" y="1356819"/>
                </a:lnTo>
                <a:cubicBezTo>
                  <a:pt x="1187909" y="1356569"/>
                  <a:pt x="1363805" y="1180499"/>
                  <a:pt x="1363842" y="963369"/>
                </a:cubicBezTo>
                <a:cubicBezTo>
                  <a:pt x="1363874" y="773381"/>
                  <a:pt x="1229252" y="614783"/>
                  <a:pt x="1050137" y="577885"/>
                </a:cubicBezTo>
                <a:lnTo>
                  <a:pt x="978501" y="570562"/>
                </a:lnTo>
                <a:lnTo>
                  <a:pt x="978501" y="570971"/>
                </a:lnTo>
                <a:lnTo>
                  <a:pt x="0" y="570971"/>
                </a:lnTo>
                <a:lnTo>
                  <a:pt x="0" y="0"/>
                </a:lnTo>
                <a:lnTo>
                  <a:pt x="978501" y="0"/>
                </a:lnTo>
                <a:lnTo>
                  <a:pt x="978501" y="1038"/>
                </a:lnTo>
                <a:lnTo>
                  <a:pt x="1070086" y="5796"/>
                </a:lnTo>
                <a:cubicBezTo>
                  <a:pt x="1554987" y="55727"/>
                  <a:pt x="1933026" y="465521"/>
                  <a:pt x="1932941" y="963465"/>
                </a:cubicBezTo>
                <a:cubicBezTo>
                  <a:pt x="1932856" y="1461411"/>
                  <a:pt x="1554680" y="1871076"/>
                  <a:pt x="1069761" y="1920844"/>
                </a:cubicBezTo>
                <a:lnTo>
                  <a:pt x="978501" y="1925554"/>
                </a:lnTo>
                <a:lnTo>
                  <a:pt x="978501" y="1925600"/>
                </a:lnTo>
                <a:lnTo>
                  <a:pt x="977606" y="1925600"/>
                </a:lnTo>
                <a:lnTo>
                  <a:pt x="971435" y="1925919"/>
                </a:lnTo>
                <a:lnTo>
                  <a:pt x="971434" y="19256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ts val="1500"/>
              </a:lnSpc>
              <a:spcBef>
                <a:spcPct val="0"/>
              </a:spcBef>
              <a:spcAft>
                <a:spcPct val="0"/>
              </a:spcAft>
              <a:defRPr/>
            </a:pPr>
            <a:endParaRPr lang="zh-CN" altLang="en-US" sz="1200">
              <a:solidFill>
                <a:srgbClr val="5F5F5F"/>
              </a:solidFill>
              <a:ea typeface="微软雅黑" panose="020B0503020204020204" pitchFamily="34" charset="-122"/>
            </a:endParaRPr>
          </a:p>
        </p:txBody>
      </p:sp>
      <p:sp>
        <p:nvSpPr>
          <p:cNvPr id="6" name="MH_Other_4"/>
          <p:cNvSpPr/>
          <p:nvPr>
            <p:custDataLst>
              <p:tags r:id="rId4"/>
            </p:custDataLst>
          </p:nvPr>
        </p:nvSpPr>
        <p:spPr>
          <a:xfrm rot="16200000">
            <a:off x="7127633" y="1754014"/>
            <a:ext cx="1839019" cy="1832191"/>
          </a:xfrm>
          <a:custGeom>
            <a:avLst/>
            <a:gdLst>
              <a:gd name="connsiteX0" fmla="*/ 1932940 w 1932940"/>
              <a:gd name="connsiteY0" fmla="*/ 963466 h 1925919"/>
              <a:gd name="connsiteX1" fmla="*/ 1069761 w 1932940"/>
              <a:gd name="connsiteY1" fmla="*/ 1920845 h 1925919"/>
              <a:gd name="connsiteX2" fmla="*/ 978501 w 1932940"/>
              <a:gd name="connsiteY2" fmla="*/ 1925555 h 1925919"/>
              <a:gd name="connsiteX3" fmla="*/ 978501 w 1932940"/>
              <a:gd name="connsiteY3" fmla="*/ 1925602 h 1925919"/>
              <a:gd name="connsiteX4" fmla="*/ 977577 w 1932940"/>
              <a:gd name="connsiteY4" fmla="*/ 1925602 h 1925919"/>
              <a:gd name="connsiteX5" fmla="*/ 971434 w 1932940"/>
              <a:gd name="connsiteY5" fmla="*/ 1925919 h 1925919"/>
              <a:gd name="connsiteX6" fmla="*/ 971434 w 1932940"/>
              <a:gd name="connsiteY6" fmla="*/ 1925602 h 1925919"/>
              <a:gd name="connsiteX7" fmla="*/ 0 w 1932940"/>
              <a:gd name="connsiteY7" fmla="*/ 1925602 h 1925919"/>
              <a:gd name="connsiteX8" fmla="*/ 0 w 1932940"/>
              <a:gd name="connsiteY8" fmla="*/ 1358906 h 1925919"/>
              <a:gd name="connsiteX9" fmla="*/ 970781 w 1932940"/>
              <a:gd name="connsiteY9" fmla="*/ 1358906 h 1925919"/>
              <a:gd name="connsiteX10" fmla="*/ 970778 w 1932940"/>
              <a:gd name="connsiteY10" fmla="*/ 1356820 h 1925919"/>
              <a:gd name="connsiteX11" fmla="*/ 1363841 w 1932940"/>
              <a:gd name="connsiteY11" fmla="*/ 963370 h 1925919"/>
              <a:gd name="connsiteX12" fmla="*/ 1050136 w 1932940"/>
              <a:gd name="connsiteY12" fmla="*/ 577886 h 1925919"/>
              <a:gd name="connsiteX13" fmla="*/ 978501 w 1932940"/>
              <a:gd name="connsiteY13" fmla="*/ 570563 h 1925919"/>
              <a:gd name="connsiteX14" fmla="*/ 978501 w 1932940"/>
              <a:gd name="connsiteY14" fmla="*/ 570971 h 1925919"/>
              <a:gd name="connsiteX15" fmla="*/ 0 w 1932940"/>
              <a:gd name="connsiteY15" fmla="*/ 570971 h 1925919"/>
              <a:gd name="connsiteX16" fmla="*/ 0 w 1932940"/>
              <a:gd name="connsiteY16" fmla="*/ 0 h 1925919"/>
              <a:gd name="connsiteX17" fmla="*/ 978501 w 1932940"/>
              <a:gd name="connsiteY17" fmla="*/ 0 h 1925919"/>
              <a:gd name="connsiteX18" fmla="*/ 978501 w 1932940"/>
              <a:gd name="connsiteY18" fmla="*/ 1039 h 1925919"/>
              <a:gd name="connsiteX19" fmla="*/ 1070085 w 1932940"/>
              <a:gd name="connsiteY19" fmla="*/ 5796 h 1925919"/>
              <a:gd name="connsiteX20" fmla="*/ 1932940 w 1932940"/>
              <a:gd name="connsiteY20" fmla="*/ 963466 h 192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32940" h="1925919">
                <a:moveTo>
                  <a:pt x="1932940" y="963466"/>
                </a:moveTo>
                <a:cubicBezTo>
                  <a:pt x="1932856" y="1461412"/>
                  <a:pt x="1554679" y="1871077"/>
                  <a:pt x="1069761" y="1920845"/>
                </a:cubicBezTo>
                <a:lnTo>
                  <a:pt x="978501" y="1925555"/>
                </a:lnTo>
                <a:lnTo>
                  <a:pt x="978501" y="1925602"/>
                </a:lnTo>
                <a:lnTo>
                  <a:pt x="977577" y="1925602"/>
                </a:lnTo>
                <a:lnTo>
                  <a:pt x="971434" y="1925919"/>
                </a:lnTo>
                <a:lnTo>
                  <a:pt x="971434" y="1925602"/>
                </a:lnTo>
                <a:lnTo>
                  <a:pt x="0" y="1925602"/>
                </a:lnTo>
                <a:lnTo>
                  <a:pt x="0" y="1358906"/>
                </a:lnTo>
                <a:lnTo>
                  <a:pt x="970781" y="1358906"/>
                </a:lnTo>
                <a:lnTo>
                  <a:pt x="970778" y="1356820"/>
                </a:lnTo>
                <a:cubicBezTo>
                  <a:pt x="1187909" y="1356570"/>
                  <a:pt x="1363804" y="1180500"/>
                  <a:pt x="1363841" y="963370"/>
                </a:cubicBezTo>
                <a:cubicBezTo>
                  <a:pt x="1363873" y="773381"/>
                  <a:pt x="1229252" y="614784"/>
                  <a:pt x="1050136" y="577886"/>
                </a:cubicBezTo>
                <a:lnTo>
                  <a:pt x="978501" y="570563"/>
                </a:lnTo>
                <a:lnTo>
                  <a:pt x="978501" y="570971"/>
                </a:lnTo>
                <a:lnTo>
                  <a:pt x="0" y="570971"/>
                </a:lnTo>
                <a:lnTo>
                  <a:pt x="0" y="0"/>
                </a:lnTo>
                <a:lnTo>
                  <a:pt x="978501" y="0"/>
                </a:lnTo>
                <a:lnTo>
                  <a:pt x="978501" y="1039"/>
                </a:lnTo>
                <a:lnTo>
                  <a:pt x="1070085" y="5796"/>
                </a:lnTo>
                <a:cubicBezTo>
                  <a:pt x="1554986" y="55728"/>
                  <a:pt x="1933025" y="465521"/>
                  <a:pt x="1932940" y="9634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ts val="1500"/>
              </a:lnSpc>
              <a:spcBef>
                <a:spcPct val="0"/>
              </a:spcBef>
              <a:spcAft>
                <a:spcPct val="0"/>
              </a:spcAft>
              <a:defRPr/>
            </a:pPr>
            <a:endParaRPr lang="zh-CN" altLang="en-US" sz="1200">
              <a:solidFill>
                <a:srgbClr val="5F5F5F"/>
              </a:solidFill>
              <a:ea typeface="微软雅黑" panose="020B0503020204020204" pitchFamily="34" charset="-122"/>
            </a:endParaRPr>
          </a:p>
        </p:txBody>
      </p:sp>
      <p:sp>
        <p:nvSpPr>
          <p:cNvPr id="7" name="MH_Other_5"/>
          <p:cNvSpPr txBox="1">
            <a:spLocks noChangeArrowheads="1"/>
          </p:cNvSpPr>
          <p:nvPr>
            <p:custDataLst>
              <p:tags r:id="rId5"/>
            </p:custDataLst>
          </p:nvPr>
        </p:nvSpPr>
        <p:spPr bwMode="auto">
          <a:xfrm>
            <a:off x="3787581" y="4881210"/>
            <a:ext cx="373820" cy="27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fontAlgn="base">
              <a:lnSpc>
                <a:spcPts val="1500"/>
              </a:lnSpc>
              <a:spcBef>
                <a:spcPct val="0"/>
              </a:spcBef>
              <a:spcAft>
                <a:spcPct val="0"/>
              </a:spcAft>
              <a:defRPr/>
            </a:pPr>
            <a:r>
              <a:rPr lang="en-US" altLang="zh-CN" sz="1200" b="1">
                <a:solidFill>
                  <a:srgbClr val="5F5F5F">
                    <a:lumMod val="50000"/>
                    <a:lumOff val="50000"/>
                  </a:srgbClr>
                </a:solidFill>
                <a:latin typeface="微软雅黑" panose="020B0503020204020204" pitchFamily="34" charset="-122"/>
                <a:ea typeface="微软雅黑" panose="020B0503020204020204" pitchFamily="34" charset="-122"/>
                <a:cs typeface="Arial Unicode MS" panose="020B0604020202020204" pitchFamily="34" charset="-122"/>
              </a:rPr>
              <a:t>01</a:t>
            </a:r>
            <a:endParaRPr lang="zh-CN" altLang="en-US" sz="1200" b="1">
              <a:solidFill>
                <a:srgbClr val="5F5F5F">
                  <a:lumMod val="50000"/>
                  <a:lumOff val="50000"/>
                </a:srgb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8" name="MH_Other_6"/>
          <p:cNvSpPr txBox="1">
            <a:spLocks noChangeArrowheads="1"/>
          </p:cNvSpPr>
          <p:nvPr>
            <p:custDataLst>
              <p:tags r:id="rId6"/>
            </p:custDataLst>
          </p:nvPr>
        </p:nvSpPr>
        <p:spPr bwMode="auto">
          <a:xfrm>
            <a:off x="5078081" y="2518708"/>
            <a:ext cx="373820" cy="27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fontAlgn="base">
              <a:lnSpc>
                <a:spcPts val="1500"/>
              </a:lnSpc>
              <a:spcBef>
                <a:spcPct val="0"/>
              </a:spcBef>
              <a:spcAft>
                <a:spcPct val="0"/>
              </a:spcAft>
              <a:defRPr/>
            </a:pPr>
            <a:r>
              <a:rPr lang="en-US" altLang="zh-CN" sz="1200" b="1">
                <a:solidFill>
                  <a:srgbClr val="5F5F5F">
                    <a:lumMod val="50000"/>
                    <a:lumOff val="50000"/>
                  </a:srgbClr>
                </a:solidFill>
                <a:latin typeface="微软雅黑" panose="020B0503020204020204" pitchFamily="34" charset="-122"/>
                <a:ea typeface="微软雅黑" panose="020B0503020204020204" pitchFamily="34" charset="-122"/>
                <a:cs typeface="Arial Unicode MS" panose="020B0604020202020204" pitchFamily="34" charset="-122"/>
              </a:rPr>
              <a:t>02</a:t>
            </a:r>
            <a:endParaRPr lang="zh-CN" altLang="en-US" sz="1200" b="1">
              <a:solidFill>
                <a:srgbClr val="5F5F5F">
                  <a:lumMod val="50000"/>
                  <a:lumOff val="50000"/>
                </a:srgb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9" name="MH_Other_7"/>
          <p:cNvSpPr txBox="1">
            <a:spLocks noChangeArrowheads="1"/>
          </p:cNvSpPr>
          <p:nvPr>
            <p:custDataLst>
              <p:tags r:id="rId7"/>
            </p:custDataLst>
          </p:nvPr>
        </p:nvSpPr>
        <p:spPr bwMode="auto">
          <a:xfrm>
            <a:off x="7661356" y="2518708"/>
            <a:ext cx="373820" cy="27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fontAlgn="base">
              <a:lnSpc>
                <a:spcPts val="1500"/>
              </a:lnSpc>
              <a:spcBef>
                <a:spcPct val="0"/>
              </a:spcBef>
              <a:spcAft>
                <a:spcPct val="0"/>
              </a:spcAft>
              <a:defRPr/>
            </a:pPr>
            <a:r>
              <a:rPr lang="en-US" altLang="zh-CN" sz="1200" b="1">
                <a:solidFill>
                  <a:srgbClr val="5F5F5F">
                    <a:lumMod val="50000"/>
                    <a:lumOff val="50000"/>
                  </a:srgbClr>
                </a:solidFill>
                <a:latin typeface="微软雅黑" panose="020B0503020204020204" pitchFamily="34" charset="-122"/>
                <a:ea typeface="微软雅黑" panose="020B0503020204020204" pitchFamily="34" charset="-122"/>
                <a:cs typeface="Arial Unicode MS" panose="020B0604020202020204" pitchFamily="34" charset="-122"/>
              </a:rPr>
              <a:t>04</a:t>
            </a:r>
            <a:endParaRPr lang="zh-CN" altLang="en-US" sz="1200" b="1">
              <a:solidFill>
                <a:srgbClr val="5F5F5F">
                  <a:lumMod val="50000"/>
                  <a:lumOff val="50000"/>
                </a:srgb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0" name="MH_Other_8"/>
          <p:cNvSpPr txBox="1">
            <a:spLocks noChangeArrowheads="1"/>
          </p:cNvSpPr>
          <p:nvPr>
            <p:custDataLst>
              <p:tags r:id="rId8"/>
            </p:custDataLst>
          </p:nvPr>
        </p:nvSpPr>
        <p:spPr bwMode="auto">
          <a:xfrm>
            <a:off x="6448241" y="4881210"/>
            <a:ext cx="373820" cy="27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fontAlgn="base">
              <a:lnSpc>
                <a:spcPts val="1500"/>
              </a:lnSpc>
              <a:spcBef>
                <a:spcPct val="0"/>
              </a:spcBef>
              <a:spcAft>
                <a:spcPct val="0"/>
              </a:spcAft>
              <a:defRPr/>
            </a:pPr>
            <a:r>
              <a:rPr lang="en-US" altLang="zh-CN" sz="1200" b="1">
                <a:solidFill>
                  <a:srgbClr val="5F5F5F">
                    <a:lumMod val="50000"/>
                    <a:lumOff val="50000"/>
                  </a:srgbClr>
                </a:solidFill>
                <a:latin typeface="微软雅黑" panose="020B0503020204020204" pitchFamily="34" charset="-122"/>
                <a:ea typeface="微软雅黑" panose="020B0503020204020204" pitchFamily="34" charset="-122"/>
                <a:cs typeface="Arial Unicode MS" panose="020B0604020202020204" pitchFamily="34" charset="-122"/>
              </a:rPr>
              <a:t>03</a:t>
            </a:r>
            <a:endParaRPr lang="zh-CN" altLang="en-US" sz="1200" b="1">
              <a:solidFill>
                <a:srgbClr val="5F5F5F">
                  <a:lumMod val="50000"/>
                  <a:lumOff val="50000"/>
                </a:srgb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1" name="MH_Other_9"/>
          <p:cNvSpPr/>
          <p:nvPr>
            <p:custDataLst>
              <p:tags r:id="rId9"/>
            </p:custDataLst>
          </p:nvPr>
        </p:nvSpPr>
        <p:spPr>
          <a:xfrm>
            <a:off x="2267205" y="3575961"/>
            <a:ext cx="7699755" cy="432443"/>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ts val="1500"/>
              </a:lnSpc>
              <a:spcBef>
                <a:spcPct val="0"/>
              </a:spcBef>
              <a:spcAft>
                <a:spcPct val="0"/>
              </a:spcAft>
              <a:defRPr/>
            </a:pPr>
            <a:endParaRPr lang="zh-CN" altLang="en-US" sz="1200">
              <a:solidFill>
                <a:srgbClr val="5F5F5F"/>
              </a:solidFill>
              <a:ea typeface="微软雅黑" panose="020B0503020204020204" pitchFamily="34" charset="-122"/>
            </a:endParaRPr>
          </a:p>
        </p:txBody>
      </p:sp>
      <p:sp>
        <p:nvSpPr>
          <p:cNvPr id="24" name="矩形 23"/>
          <p:cNvSpPr/>
          <p:nvPr/>
        </p:nvSpPr>
        <p:spPr>
          <a:xfrm>
            <a:off x="1489535" y="4364808"/>
            <a:ext cx="1767736" cy="477054"/>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p>
        </p:txBody>
      </p:sp>
      <p:sp>
        <p:nvSpPr>
          <p:cNvPr id="25" name="矩形 24"/>
          <p:cNvSpPr/>
          <p:nvPr/>
        </p:nvSpPr>
        <p:spPr>
          <a:xfrm>
            <a:off x="2660181" y="2294264"/>
            <a:ext cx="1767736" cy="477054"/>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p>
        </p:txBody>
      </p:sp>
      <p:sp>
        <p:nvSpPr>
          <p:cNvPr id="26" name="矩形 25"/>
          <p:cNvSpPr/>
          <p:nvPr/>
        </p:nvSpPr>
        <p:spPr>
          <a:xfrm>
            <a:off x="8199224" y="4299176"/>
            <a:ext cx="1767736" cy="477054"/>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p>
        </p:txBody>
      </p:sp>
      <p:sp>
        <p:nvSpPr>
          <p:cNvPr id="27" name="矩形 26"/>
          <p:cNvSpPr/>
          <p:nvPr/>
        </p:nvSpPr>
        <p:spPr>
          <a:xfrm>
            <a:off x="9083092" y="2320328"/>
            <a:ext cx="1767736" cy="477054"/>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11" grpId="0" animBg="1"/>
      <p:bldP spid="24" grpId="0"/>
      <p:bldP spid="25"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597485" y="2208696"/>
            <a:ext cx="1566515" cy="1817157"/>
            <a:chOff x="6597484" y="2208696"/>
            <a:chExt cx="1566515" cy="1817157"/>
          </a:xfrm>
        </p:grpSpPr>
        <p:sp>
          <p:nvSpPr>
            <p:cNvPr id="4" name="Hexagon 3"/>
            <p:cNvSpPr/>
            <p:nvPr/>
          </p:nvSpPr>
          <p:spPr>
            <a:xfrm rot="16200000">
              <a:off x="6472163" y="2334017"/>
              <a:ext cx="1817157" cy="1566515"/>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lnSpc>
                  <a:spcPts val="1500"/>
                </a:lnSpc>
                <a:spcBef>
                  <a:spcPct val="0"/>
                </a:spcBef>
                <a:spcAft>
                  <a:spcPct val="0"/>
                </a:spcAft>
              </a:pPr>
              <a:endParaRPr lang="en-GB" sz="1200">
                <a:solidFill>
                  <a:srgbClr val="FFFFFF"/>
                </a:solidFill>
                <a:ea typeface="微软雅黑" panose="020B0503020204020204" pitchFamily="34" charset="-122"/>
                <a:cs typeface="Arial" panose="020B0604020202020204" pitchFamily="34" charset="0"/>
              </a:endParaRPr>
            </a:p>
          </p:txBody>
        </p:sp>
        <p:sp>
          <p:nvSpPr>
            <p:cNvPr id="5" name="Freeform 15"/>
            <p:cNvSpPr>
              <a:spLocks noEditPoints="1"/>
            </p:cNvSpPr>
            <p:nvPr/>
          </p:nvSpPr>
          <p:spPr bwMode="auto">
            <a:xfrm>
              <a:off x="7105377" y="2807361"/>
              <a:ext cx="549229" cy="621152"/>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ts val="1500"/>
                </a:lnSpc>
                <a:spcBef>
                  <a:spcPct val="0"/>
                </a:spcBef>
                <a:spcAft>
                  <a:spcPct val="0"/>
                </a:spcAft>
              </a:pPr>
              <a:endParaRPr lang="zh-CN" altLang="en-US" sz="1200">
                <a:solidFill>
                  <a:prstClr val="black"/>
                </a:solidFill>
                <a:ea typeface="微软雅黑" panose="020B0503020204020204" pitchFamily="34" charset="-122"/>
                <a:cs typeface="Arial" panose="020B0604020202020204" pitchFamily="34" charset="0"/>
              </a:endParaRPr>
            </a:p>
          </p:txBody>
        </p:sp>
      </p:grpSp>
      <p:grpSp>
        <p:nvGrpSpPr>
          <p:cNvPr id="6" name="组合 5"/>
          <p:cNvGrpSpPr/>
          <p:nvPr/>
        </p:nvGrpSpPr>
        <p:grpSpPr>
          <a:xfrm>
            <a:off x="5350956" y="2311437"/>
            <a:ext cx="1176947" cy="1365257"/>
            <a:chOff x="5350954" y="2311434"/>
            <a:chExt cx="1176947" cy="1365257"/>
          </a:xfrm>
        </p:grpSpPr>
        <p:sp>
          <p:nvSpPr>
            <p:cNvPr id="7" name="Hexagon 6"/>
            <p:cNvSpPr/>
            <p:nvPr/>
          </p:nvSpPr>
          <p:spPr>
            <a:xfrm rot="16200000">
              <a:off x="5256799" y="2405589"/>
              <a:ext cx="1365257" cy="1176947"/>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lnSpc>
                  <a:spcPts val="1500"/>
                </a:lnSpc>
                <a:spcBef>
                  <a:spcPct val="0"/>
                </a:spcBef>
                <a:spcAft>
                  <a:spcPct val="0"/>
                </a:spcAft>
              </a:pPr>
              <a:endParaRPr lang="en-GB" sz="1200">
                <a:solidFill>
                  <a:srgbClr val="FFFFFF"/>
                </a:solidFill>
                <a:ea typeface="微软雅黑" panose="020B0503020204020204" pitchFamily="34" charset="-122"/>
                <a:cs typeface="Arial" panose="020B0604020202020204" pitchFamily="34" charset="0"/>
              </a:endParaRPr>
            </a:p>
          </p:txBody>
        </p:sp>
        <p:sp>
          <p:nvSpPr>
            <p:cNvPr id="8" name="Freeform 16"/>
            <p:cNvSpPr>
              <a:spLocks noEditPoints="1"/>
            </p:cNvSpPr>
            <p:nvPr/>
          </p:nvSpPr>
          <p:spPr bwMode="auto">
            <a:xfrm>
              <a:off x="5720195" y="2753514"/>
              <a:ext cx="438465" cy="481094"/>
            </a:xfrm>
            <a:custGeom>
              <a:avLst/>
              <a:gdLst>
                <a:gd name="T0" fmla="*/ 65 w 100"/>
                <a:gd name="T1" fmla="*/ 0 h 110"/>
                <a:gd name="T2" fmla="*/ 77 w 100"/>
                <a:gd name="T3" fmla="*/ 12 h 110"/>
                <a:gd name="T4" fmla="*/ 68 w 100"/>
                <a:gd name="T5" fmla="*/ 40 h 110"/>
                <a:gd name="T6" fmla="*/ 67 w 100"/>
                <a:gd name="T7" fmla="*/ 10 h 110"/>
                <a:gd name="T8" fmla="*/ 28 w 100"/>
                <a:gd name="T9" fmla="*/ 9 h 110"/>
                <a:gd name="T10" fmla="*/ 28 w 100"/>
                <a:gd name="T11" fmla="*/ 16 h 110"/>
                <a:gd name="T12" fmla="*/ 25 w 100"/>
                <a:gd name="T13" fmla="*/ 24 h 110"/>
                <a:gd name="T14" fmla="*/ 18 w 100"/>
                <a:gd name="T15" fmla="*/ 26 h 110"/>
                <a:gd name="T16" fmla="*/ 9 w 100"/>
                <a:gd name="T17" fmla="*/ 25 h 110"/>
                <a:gd name="T18" fmla="*/ 10 w 100"/>
                <a:gd name="T19" fmla="*/ 87 h 110"/>
                <a:gd name="T20" fmla="*/ 12 w 100"/>
                <a:gd name="T21" fmla="*/ 88 h 110"/>
                <a:gd name="T22" fmla="*/ 44 w 100"/>
                <a:gd name="T23" fmla="*/ 97 h 110"/>
                <a:gd name="T24" fmla="*/ 4 w 100"/>
                <a:gd name="T25" fmla="*/ 93 h 110"/>
                <a:gd name="T26" fmla="*/ 4 w 100"/>
                <a:gd name="T27" fmla="*/ 93 h 110"/>
                <a:gd name="T28" fmla="*/ 0 w 100"/>
                <a:gd name="T29" fmla="*/ 22 h 110"/>
                <a:gd name="T30" fmla="*/ 2 w 100"/>
                <a:gd name="T31" fmla="*/ 19 h 110"/>
                <a:gd name="T32" fmla="*/ 21 w 100"/>
                <a:gd name="T33" fmla="*/ 0 h 110"/>
                <a:gd name="T34" fmla="*/ 90 w 100"/>
                <a:gd name="T35" fmla="*/ 45 h 110"/>
                <a:gd name="T36" fmla="*/ 84 w 100"/>
                <a:gd name="T37" fmla="*/ 39 h 110"/>
                <a:gd name="T38" fmla="*/ 83 w 100"/>
                <a:gd name="T39" fmla="*/ 47 h 110"/>
                <a:gd name="T40" fmla="*/ 94 w 100"/>
                <a:gd name="T41" fmla="*/ 53 h 110"/>
                <a:gd name="T42" fmla="*/ 86 w 100"/>
                <a:gd name="T43" fmla="*/ 81 h 110"/>
                <a:gd name="T44" fmla="*/ 100 w 100"/>
                <a:gd name="T45" fmla="*/ 51 h 110"/>
                <a:gd name="T46" fmla="*/ 90 w 100"/>
                <a:gd name="T47" fmla="*/ 45 h 110"/>
                <a:gd name="T48" fmla="*/ 54 w 100"/>
                <a:gd name="T49" fmla="*/ 84 h 110"/>
                <a:gd name="T50" fmla="*/ 90 w 100"/>
                <a:gd name="T51" fmla="*/ 55 h 110"/>
                <a:gd name="T52" fmla="*/ 52 w 100"/>
                <a:gd name="T53" fmla="*/ 87 h 110"/>
                <a:gd name="T54" fmla="*/ 51 w 100"/>
                <a:gd name="T55" fmla="*/ 103 h 110"/>
                <a:gd name="T56" fmla="*/ 52 w 100"/>
                <a:gd name="T57" fmla="*/ 110 h 110"/>
                <a:gd name="T58" fmla="*/ 56 w 100"/>
                <a:gd name="T59" fmla="*/ 106 h 110"/>
                <a:gd name="T60" fmla="*/ 52 w 100"/>
                <a:gd name="T61" fmla="*/ 87 h 110"/>
                <a:gd name="T62" fmla="*/ 18 w 100"/>
                <a:gd name="T63" fmla="*/ 60 h 110"/>
                <a:gd name="T64" fmla="*/ 30 w 100"/>
                <a:gd name="T65" fmla="*/ 56 h 110"/>
                <a:gd name="T66" fmla="*/ 18 w 100"/>
                <a:gd name="T67" fmla="*/ 43 h 110"/>
                <a:gd name="T68" fmla="*/ 60 w 100"/>
                <a:gd name="T69" fmla="*/ 48 h 110"/>
                <a:gd name="T70" fmla="*/ 18 w 100"/>
                <a:gd name="T71" fmla="*/ 43 h 110"/>
                <a:gd name="T72" fmla="*/ 18 w 100"/>
                <a:gd name="T73" fmla="*/ 36 h 110"/>
                <a:gd name="T74" fmla="*/ 60 w 100"/>
                <a:gd name="T75" fmla="*/ 31 h 110"/>
                <a:gd name="T76" fmla="*/ 37 w 100"/>
                <a:gd name="T77" fmla="*/ 19 h 110"/>
                <a:gd name="T78" fmla="*/ 60 w 100"/>
                <a:gd name="T79" fmla="*/ 24 h 110"/>
                <a:gd name="T80" fmla="*/ 37 w 100"/>
                <a:gd name="T81" fmla="*/ 19 h 110"/>
                <a:gd name="T82" fmla="*/ 14 w 100"/>
                <a:gd name="T83" fmla="*/ 21 h 110"/>
                <a:gd name="T84" fmla="*/ 18 w 100"/>
                <a:gd name="T85" fmla="*/ 22 h 110"/>
                <a:gd name="T86" fmla="*/ 20 w 100"/>
                <a:gd name="T87" fmla="*/ 22 h 110"/>
                <a:gd name="T88" fmla="*/ 24 w 100"/>
                <a:gd name="T89" fmla="*/ 18 h 110"/>
                <a:gd name="T90" fmla="*/ 24 w 100"/>
                <a:gd name="T91" fmla="*/ 17 h 110"/>
                <a:gd name="T92" fmla="*/ 23 w 100"/>
                <a:gd name="T93" fmla="*/ 12 h 110"/>
                <a:gd name="T94" fmla="*/ 12 w 100"/>
                <a:gd name="T95" fmla="*/ 2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0">
                  <a:moveTo>
                    <a:pt x="23" y="0"/>
                  </a:moveTo>
                  <a:cubicBezTo>
                    <a:pt x="65" y="0"/>
                    <a:pt x="65" y="0"/>
                    <a:pt x="65" y="0"/>
                  </a:cubicBezTo>
                  <a:cubicBezTo>
                    <a:pt x="68" y="0"/>
                    <a:pt x="71" y="1"/>
                    <a:pt x="74" y="4"/>
                  </a:cubicBezTo>
                  <a:cubicBezTo>
                    <a:pt x="76" y="6"/>
                    <a:pt x="77" y="9"/>
                    <a:pt x="77" y="12"/>
                  </a:cubicBezTo>
                  <a:cubicBezTo>
                    <a:pt x="77" y="35"/>
                    <a:pt x="77" y="35"/>
                    <a:pt x="77" y="35"/>
                  </a:cubicBezTo>
                  <a:cubicBezTo>
                    <a:pt x="68" y="40"/>
                    <a:pt x="68" y="40"/>
                    <a:pt x="68" y="40"/>
                  </a:cubicBezTo>
                  <a:cubicBezTo>
                    <a:pt x="68" y="12"/>
                    <a:pt x="68" y="12"/>
                    <a:pt x="68" y="12"/>
                  </a:cubicBezTo>
                  <a:cubicBezTo>
                    <a:pt x="68" y="11"/>
                    <a:pt x="68" y="11"/>
                    <a:pt x="67" y="10"/>
                  </a:cubicBezTo>
                  <a:cubicBezTo>
                    <a:pt x="67" y="10"/>
                    <a:pt x="66" y="9"/>
                    <a:pt x="65" y="9"/>
                  </a:cubicBezTo>
                  <a:cubicBezTo>
                    <a:pt x="28" y="9"/>
                    <a:pt x="28" y="9"/>
                    <a:pt x="28" y="9"/>
                  </a:cubicBezTo>
                  <a:cubicBezTo>
                    <a:pt x="28" y="12"/>
                    <a:pt x="28" y="12"/>
                    <a:pt x="28" y="12"/>
                  </a:cubicBezTo>
                  <a:cubicBezTo>
                    <a:pt x="28" y="16"/>
                    <a:pt x="28" y="16"/>
                    <a:pt x="28" y="16"/>
                  </a:cubicBezTo>
                  <a:cubicBezTo>
                    <a:pt x="28" y="17"/>
                    <a:pt x="28" y="18"/>
                    <a:pt x="28" y="19"/>
                  </a:cubicBezTo>
                  <a:cubicBezTo>
                    <a:pt x="28" y="21"/>
                    <a:pt x="27" y="23"/>
                    <a:pt x="25" y="24"/>
                  </a:cubicBezTo>
                  <a:cubicBezTo>
                    <a:pt x="24" y="25"/>
                    <a:pt x="23" y="26"/>
                    <a:pt x="21" y="26"/>
                  </a:cubicBezTo>
                  <a:cubicBezTo>
                    <a:pt x="20" y="26"/>
                    <a:pt x="19" y="26"/>
                    <a:pt x="18" y="26"/>
                  </a:cubicBezTo>
                  <a:cubicBezTo>
                    <a:pt x="14" y="26"/>
                    <a:pt x="14" y="26"/>
                    <a:pt x="14" y="26"/>
                  </a:cubicBezTo>
                  <a:cubicBezTo>
                    <a:pt x="9" y="25"/>
                    <a:pt x="9" y="25"/>
                    <a:pt x="9" y="25"/>
                  </a:cubicBezTo>
                  <a:cubicBezTo>
                    <a:pt x="9" y="85"/>
                    <a:pt x="9" y="85"/>
                    <a:pt x="9" y="85"/>
                  </a:cubicBezTo>
                  <a:cubicBezTo>
                    <a:pt x="9" y="86"/>
                    <a:pt x="10" y="86"/>
                    <a:pt x="10" y="87"/>
                  </a:cubicBezTo>
                  <a:cubicBezTo>
                    <a:pt x="10" y="87"/>
                    <a:pt x="10" y="87"/>
                    <a:pt x="10" y="87"/>
                  </a:cubicBezTo>
                  <a:cubicBezTo>
                    <a:pt x="11" y="87"/>
                    <a:pt x="11" y="88"/>
                    <a:pt x="12" y="88"/>
                  </a:cubicBezTo>
                  <a:cubicBezTo>
                    <a:pt x="45" y="88"/>
                    <a:pt x="45" y="88"/>
                    <a:pt x="45" y="88"/>
                  </a:cubicBezTo>
                  <a:cubicBezTo>
                    <a:pt x="44" y="97"/>
                    <a:pt x="44" y="97"/>
                    <a:pt x="44" y="97"/>
                  </a:cubicBezTo>
                  <a:cubicBezTo>
                    <a:pt x="12" y="97"/>
                    <a:pt x="12" y="97"/>
                    <a:pt x="12" y="97"/>
                  </a:cubicBezTo>
                  <a:cubicBezTo>
                    <a:pt x="9" y="97"/>
                    <a:pt x="6" y="96"/>
                    <a:pt x="4" y="93"/>
                  </a:cubicBezTo>
                  <a:cubicBezTo>
                    <a:pt x="4" y="93"/>
                    <a:pt x="4" y="93"/>
                    <a:pt x="4" y="93"/>
                  </a:cubicBezTo>
                  <a:cubicBezTo>
                    <a:pt x="4" y="93"/>
                    <a:pt x="4" y="93"/>
                    <a:pt x="4" y="93"/>
                  </a:cubicBezTo>
                  <a:cubicBezTo>
                    <a:pt x="2" y="91"/>
                    <a:pt x="0" y="88"/>
                    <a:pt x="0" y="85"/>
                  </a:cubicBezTo>
                  <a:cubicBezTo>
                    <a:pt x="0" y="22"/>
                    <a:pt x="0" y="22"/>
                    <a:pt x="0" y="22"/>
                  </a:cubicBezTo>
                  <a:cubicBezTo>
                    <a:pt x="0" y="20"/>
                    <a:pt x="0" y="20"/>
                    <a:pt x="0" y="20"/>
                  </a:cubicBezTo>
                  <a:cubicBezTo>
                    <a:pt x="2" y="19"/>
                    <a:pt x="2" y="19"/>
                    <a:pt x="2" y="19"/>
                  </a:cubicBezTo>
                  <a:cubicBezTo>
                    <a:pt x="20" y="1"/>
                    <a:pt x="20" y="1"/>
                    <a:pt x="20" y="1"/>
                  </a:cubicBezTo>
                  <a:cubicBezTo>
                    <a:pt x="21" y="0"/>
                    <a:pt x="21" y="0"/>
                    <a:pt x="21" y="0"/>
                  </a:cubicBezTo>
                  <a:cubicBezTo>
                    <a:pt x="23" y="0"/>
                    <a:pt x="23" y="0"/>
                    <a:pt x="23" y="0"/>
                  </a:cubicBezTo>
                  <a:close/>
                  <a:moveTo>
                    <a:pt x="90" y="45"/>
                  </a:moveTo>
                  <a:cubicBezTo>
                    <a:pt x="90" y="43"/>
                    <a:pt x="90" y="43"/>
                    <a:pt x="90" y="43"/>
                  </a:cubicBezTo>
                  <a:cubicBezTo>
                    <a:pt x="84" y="39"/>
                    <a:pt x="84" y="39"/>
                    <a:pt x="84" y="39"/>
                  </a:cubicBezTo>
                  <a:cubicBezTo>
                    <a:pt x="75" y="44"/>
                    <a:pt x="75" y="44"/>
                    <a:pt x="75" y="44"/>
                  </a:cubicBezTo>
                  <a:cubicBezTo>
                    <a:pt x="83" y="47"/>
                    <a:pt x="83" y="47"/>
                    <a:pt x="83" y="47"/>
                  </a:cubicBezTo>
                  <a:cubicBezTo>
                    <a:pt x="91" y="52"/>
                    <a:pt x="91" y="52"/>
                    <a:pt x="91" y="52"/>
                  </a:cubicBezTo>
                  <a:cubicBezTo>
                    <a:pt x="94" y="53"/>
                    <a:pt x="94" y="53"/>
                    <a:pt x="94" y="53"/>
                  </a:cubicBezTo>
                  <a:cubicBezTo>
                    <a:pt x="92" y="62"/>
                    <a:pt x="88" y="70"/>
                    <a:pt x="82" y="77"/>
                  </a:cubicBezTo>
                  <a:cubicBezTo>
                    <a:pt x="86" y="81"/>
                    <a:pt x="86" y="81"/>
                    <a:pt x="86" y="81"/>
                  </a:cubicBezTo>
                  <a:cubicBezTo>
                    <a:pt x="93" y="73"/>
                    <a:pt x="98" y="63"/>
                    <a:pt x="100" y="53"/>
                  </a:cubicBezTo>
                  <a:cubicBezTo>
                    <a:pt x="100" y="51"/>
                    <a:pt x="100" y="51"/>
                    <a:pt x="100" y="51"/>
                  </a:cubicBezTo>
                  <a:cubicBezTo>
                    <a:pt x="98" y="50"/>
                    <a:pt x="98" y="50"/>
                    <a:pt x="98" y="50"/>
                  </a:cubicBezTo>
                  <a:cubicBezTo>
                    <a:pt x="90" y="45"/>
                    <a:pt x="90" y="45"/>
                    <a:pt x="90" y="45"/>
                  </a:cubicBezTo>
                  <a:close/>
                  <a:moveTo>
                    <a:pt x="74" y="47"/>
                  </a:moveTo>
                  <a:cubicBezTo>
                    <a:pt x="64" y="58"/>
                    <a:pt x="58" y="70"/>
                    <a:pt x="54" y="84"/>
                  </a:cubicBezTo>
                  <a:cubicBezTo>
                    <a:pt x="59" y="86"/>
                    <a:pt x="64" y="89"/>
                    <a:pt x="70" y="92"/>
                  </a:cubicBezTo>
                  <a:cubicBezTo>
                    <a:pt x="78" y="81"/>
                    <a:pt x="85" y="68"/>
                    <a:pt x="90" y="55"/>
                  </a:cubicBezTo>
                  <a:cubicBezTo>
                    <a:pt x="84" y="52"/>
                    <a:pt x="79" y="50"/>
                    <a:pt x="74" y="47"/>
                  </a:cubicBezTo>
                  <a:close/>
                  <a:moveTo>
                    <a:pt x="52" y="87"/>
                  </a:moveTo>
                  <a:cubicBezTo>
                    <a:pt x="50" y="103"/>
                    <a:pt x="50" y="103"/>
                    <a:pt x="50" y="103"/>
                  </a:cubicBezTo>
                  <a:cubicBezTo>
                    <a:pt x="51" y="103"/>
                    <a:pt x="51" y="103"/>
                    <a:pt x="51" y="103"/>
                  </a:cubicBezTo>
                  <a:cubicBezTo>
                    <a:pt x="50" y="108"/>
                    <a:pt x="50" y="108"/>
                    <a:pt x="50" y="108"/>
                  </a:cubicBezTo>
                  <a:cubicBezTo>
                    <a:pt x="52" y="110"/>
                    <a:pt x="52" y="110"/>
                    <a:pt x="52" y="110"/>
                  </a:cubicBezTo>
                  <a:cubicBezTo>
                    <a:pt x="55" y="106"/>
                    <a:pt x="55" y="106"/>
                    <a:pt x="55" y="106"/>
                  </a:cubicBezTo>
                  <a:cubicBezTo>
                    <a:pt x="56" y="106"/>
                    <a:pt x="56" y="106"/>
                    <a:pt x="56" y="106"/>
                  </a:cubicBezTo>
                  <a:cubicBezTo>
                    <a:pt x="68" y="95"/>
                    <a:pt x="68" y="95"/>
                    <a:pt x="68" y="95"/>
                  </a:cubicBezTo>
                  <a:cubicBezTo>
                    <a:pt x="52" y="87"/>
                    <a:pt x="52" y="87"/>
                    <a:pt x="52" y="87"/>
                  </a:cubicBezTo>
                  <a:close/>
                  <a:moveTo>
                    <a:pt x="18" y="56"/>
                  </a:moveTo>
                  <a:cubicBezTo>
                    <a:pt x="18" y="60"/>
                    <a:pt x="18" y="60"/>
                    <a:pt x="18" y="60"/>
                  </a:cubicBezTo>
                  <a:cubicBezTo>
                    <a:pt x="30" y="60"/>
                    <a:pt x="30" y="60"/>
                    <a:pt x="30" y="60"/>
                  </a:cubicBezTo>
                  <a:cubicBezTo>
                    <a:pt x="30" y="56"/>
                    <a:pt x="30" y="56"/>
                    <a:pt x="30" y="56"/>
                  </a:cubicBezTo>
                  <a:cubicBezTo>
                    <a:pt x="18" y="56"/>
                    <a:pt x="18" y="56"/>
                    <a:pt x="18" y="56"/>
                  </a:cubicBezTo>
                  <a:close/>
                  <a:moveTo>
                    <a:pt x="18" y="43"/>
                  </a:moveTo>
                  <a:cubicBezTo>
                    <a:pt x="18" y="48"/>
                    <a:pt x="18" y="48"/>
                    <a:pt x="18" y="48"/>
                  </a:cubicBezTo>
                  <a:cubicBezTo>
                    <a:pt x="60" y="48"/>
                    <a:pt x="60" y="48"/>
                    <a:pt x="60" y="48"/>
                  </a:cubicBezTo>
                  <a:cubicBezTo>
                    <a:pt x="60" y="43"/>
                    <a:pt x="60" y="43"/>
                    <a:pt x="60" y="43"/>
                  </a:cubicBezTo>
                  <a:cubicBezTo>
                    <a:pt x="18" y="43"/>
                    <a:pt x="18" y="43"/>
                    <a:pt x="18" y="43"/>
                  </a:cubicBezTo>
                  <a:close/>
                  <a:moveTo>
                    <a:pt x="18" y="31"/>
                  </a:moveTo>
                  <a:cubicBezTo>
                    <a:pt x="18" y="36"/>
                    <a:pt x="18" y="36"/>
                    <a:pt x="18" y="36"/>
                  </a:cubicBezTo>
                  <a:cubicBezTo>
                    <a:pt x="60" y="36"/>
                    <a:pt x="60" y="36"/>
                    <a:pt x="60" y="36"/>
                  </a:cubicBezTo>
                  <a:cubicBezTo>
                    <a:pt x="60" y="31"/>
                    <a:pt x="60" y="31"/>
                    <a:pt x="60" y="31"/>
                  </a:cubicBezTo>
                  <a:cubicBezTo>
                    <a:pt x="18" y="31"/>
                    <a:pt x="18" y="31"/>
                    <a:pt x="18" y="31"/>
                  </a:cubicBezTo>
                  <a:close/>
                  <a:moveTo>
                    <a:pt x="37" y="19"/>
                  </a:moveTo>
                  <a:cubicBezTo>
                    <a:pt x="37" y="24"/>
                    <a:pt x="37" y="24"/>
                    <a:pt x="37" y="24"/>
                  </a:cubicBezTo>
                  <a:cubicBezTo>
                    <a:pt x="60" y="24"/>
                    <a:pt x="60" y="24"/>
                    <a:pt x="60" y="24"/>
                  </a:cubicBezTo>
                  <a:cubicBezTo>
                    <a:pt x="60" y="19"/>
                    <a:pt x="60" y="19"/>
                    <a:pt x="60" y="19"/>
                  </a:cubicBezTo>
                  <a:cubicBezTo>
                    <a:pt x="37" y="19"/>
                    <a:pt x="37" y="19"/>
                    <a:pt x="37" y="19"/>
                  </a:cubicBezTo>
                  <a:close/>
                  <a:moveTo>
                    <a:pt x="12" y="21"/>
                  </a:moveTo>
                  <a:cubicBezTo>
                    <a:pt x="14" y="21"/>
                    <a:pt x="14" y="21"/>
                    <a:pt x="14" y="21"/>
                  </a:cubicBezTo>
                  <a:cubicBezTo>
                    <a:pt x="18" y="22"/>
                    <a:pt x="18" y="22"/>
                    <a:pt x="18" y="22"/>
                  </a:cubicBezTo>
                  <a:cubicBezTo>
                    <a:pt x="18" y="22"/>
                    <a:pt x="18" y="22"/>
                    <a:pt x="18" y="22"/>
                  </a:cubicBezTo>
                  <a:cubicBezTo>
                    <a:pt x="19" y="22"/>
                    <a:pt x="19" y="22"/>
                    <a:pt x="19" y="22"/>
                  </a:cubicBezTo>
                  <a:cubicBezTo>
                    <a:pt x="19" y="22"/>
                    <a:pt x="19" y="22"/>
                    <a:pt x="20" y="22"/>
                  </a:cubicBezTo>
                  <a:cubicBezTo>
                    <a:pt x="21" y="22"/>
                    <a:pt x="22" y="21"/>
                    <a:pt x="22" y="20"/>
                  </a:cubicBezTo>
                  <a:cubicBezTo>
                    <a:pt x="23" y="20"/>
                    <a:pt x="24" y="19"/>
                    <a:pt x="24" y="18"/>
                  </a:cubicBezTo>
                  <a:cubicBezTo>
                    <a:pt x="24" y="18"/>
                    <a:pt x="24" y="17"/>
                    <a:pt x="24" y="17"/>
                  </a:cubicBezTo>
                  <a:cubicBezTo>
                    <a:pt x="24" y="17"/>
                    <a:pt x="24" y="17"/>
                    <a:pt x="24" y="17"/>
                  </a:cubicBezTo>
                  <a:cubicBezTo>
                    <a:pt x="24" y="16"/>
                    <a:pt x="24" y="16"/>
                    <a:pt x="24" y="16"/>
                  </a:cubicBezTo>
                  <a:cubicBezTo>
                    <a:pt x="23" y="12"/>
                    <a:pt x="23" y="12"/>
                    <a:pt x="23" y="12"/>
                  </a:cubicBezTo>
                  <a:cubicBezTo>
                    <a:pt x="23" y="11"/>
                    <a:pt x="23" y="11"/>
                    <a:pt x="23" y="11"/>
                  </a:cubicBezTo>
                  <a:lnTo>
                    <a:pt x="12" y="21"/>
                  </a:ln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ts val="1500"/>
                </a:lnSpc>
                <a:spcBef>
                  <a:spcPct val="0"/>
                </a:spcBef>
                <a:spcAft>
                  <a:spcPct val="0"/>
                </a:spcAft>
              </a:pPr>
              <a:endParaRPr lang="zh-CN" altLang="en-US" sz="1200">
                <a:solidFill>
                  <a:prstClr val="black"/>
                </a:solidFill>
                <a:ea typeface="微软雅黑" panose="020B0503020204020204" pitchFamily="34" charset="-122"/>
                <a:cs typeface="Arial" panose="020B0604020202020204" pitchFamily="34" charset="0"/>
              </a:endParaRPr>
            </a:p>
          </p:txBody>
        </p:sp>
      </p:grpSp>
      <p:grpSp>
        <p:nvGrpSpPr>
          <p:cNvPr id="9" name="组合 8"/>
          <p:cNvGrpSpPr/>
          <p:nvPr/>
        </p:nvGrpSpPr>
        <p:grpSpPr>
          <a:xfrm>
            <a:off x="7530633" y="3733996"/>
            <a:ext cx="1176947" cy="1365257"/>
            <a:chOff x="7530632" y="3733993"/>
            <a:chExt cx="1176947" cy="1365257"/>
          </a:xfrm>
        </p:grpSpPr>
        <p:sp>
          <p:nvSpPr>
            <p:cNvPr id="10" name="Hexagon 5"/>
            <p:cNvSpPr/>
            <p:nvPr/>
          </p:nvSpPr>
          <p:spPr>
            <a:xfrm rot="16200000">
              <a:off x="7436477" y="3828148"/>
              <a:ext cx="1365257" cy="1176947"/>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lnSpc>
                  <a:spcPts val="1500"/>
                </a:lnSpc>
                <a:spcBef>
                  <a:spcPct val="0"/>
                </a:spcBef>
                <a:spcAft>
                  <a:spcPct val="0"/>
                </a:spcAft>
              </a:pPr>
              <a:endParaRPr lang="en-GB" sz="1200">
                <a:solidFill>
                  <a:srgbClr val="FFFFFF"/>
                </a:solidFill>
                <a:ea typeface="微软雅黑" panose="020B0503020204020204" pitchFamily="34" charset="-122"/>
                <a:cs typeface="Arial" panose="020B0604020202020204" pitchFamily="34" charset="0"/>
              </a:endParaRPr>
            </a:p>
          </p:txBody>
        </p:sp>
        <p:sp>
          <p:nvSpPr>
            <p:cNvPr id="11" name="Freeform 17"/>
            <p:cNvSpPr>
              <a:spLocks noEditPoints="1"/>
            </p:cNvSpPr>
            <p:nvPr/>
          </p:nvSpPr>
          <p:spPr bwMode="auto">
            <a:xfrm>
              <a:off x="7904656" y="4188031"/>
              <a:ext cx="428721" cy="455515"/>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ts val="1500"/>
                </a:lnSpc>
                <a:spcBef>
                  <a:spcPct val="0"/>
                </a:spcBef>
                <a:spcAft>
                  <a:spcPct val="0"/>
                </a:spcAft>
              </a:pPr>
              <a:endParaRPr lang="zh-CN" altLang="en-US" sz="1200">
                <a:solidFill>
                  <a:prstClr val="black"/>
                </a:solidFill>
                <a:ea typeface="微软雅黑" panose="020B0503020204020204" pitchFamily="34" charset="-122"/>
                <a:cs typeface="Arial" panose="020B0604020202020204" pitchFamily="34" charset="0"/>
              </a:endParaRPr>
            </a:p>
          </p:txBody>
        </p:sp>
      </p:grpSp>
      <p:grpSp>
        <p:nvGrpSpPr>
          <p:cNvPr id="12" name="组合 11"/>
          <p:cNvGrpSpPr/>
          <p:nvPr/>
        </p:nvGrpSpPr>
        <p:grpSpPr>
          <a:xfrm>
            <a:off x="4481105" y="3396104"/>
            <a:ext cx="1424105" cy="1651961"/>
            <a:chOff x="4481102" y="3396101"/>
            <a:chExt cx="1424105" cy="1651961"/>
          </a:xfrm>
        </p:grpSpPr>
        <p:sp>
          <p:nvSpPr>
            <p:cNvPr id="13" name="Hexagon 7"/>
            <p:cNvSpPr/>
            <p:nvPr/>
          </p:nvSpPr>
          <p:spPr>
            <a:xfrm rot="16200000">
              <a:off x="4367174" y="3510029"/>
              <a:ext cx="1651961" cy="1424105"/>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lnSpc>
                  <a:spcPts val="1500"/>
                </a:lnSpc>
                <a:spcBef>
                  <a:spcPct val="0"/>
                </a:spcBef>
                <a:spcAft>
                  <a:spcPct val="0"/>
                </a:spcAft>
              </a:pPr>
              <a:endParaRPr lang="en-GB" sz="1200">
                <a:solidFill>
                  <a:srgbClr val="FFFFFF"/>
                </a:solidFill>
                <a:ea typeface="微软雅黑" panose="020B0503020204020204" pitchFamily="34" charset="-122"/>
                <a:cs typeface="Arial" panose="020B0604020202020204" pitchFamily="34" charset="0"/>
              </a:endParaRPr>
            </a:p>
          </p:txBody>
        </p:sp>
        <p:sp>
          <p:nvSpPr>
            <p:cNvPr id="14" name="Freeform 18"/>
            <p:cNvSpPr>
              <a:spLocks noEditPoints="1"/>
            </p:cNvSpPr>
            <p:nvPr/>
          </p:nvSpPr>
          <p:spPr bwMode="auto">
            <a:xfrm>
              <a:off x="4875689" y="3907241"/>
              <a:ext cx="634930" cy="513349"/>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ts val="1500"/>
                </a:lnSpc>
                <a:spcBef>
                  <a:spcPct val="0"/>
                </a:spcBef>
                <a:spcAft>
                  <a:spcPct val="0"/>
                </a:spcAft>
              </a:pPr>
              <a:endParaRPr lang="zh-CN" altLang="en-US" sz="1200">
                <a:solidFill>
                  <a:prstClr val="black"/>
                </a:solidFill>
                <a:ea typeface="微软雅黑" panose="020B0503020204020204" pitchFamily="34" charset="-122"/>
                <a:cs typeface="Arial" panose="020B0604020202020204" pitchFamily="34" charset="0"/>
              </a:endParaRPr>
            </a:p>
          </p:txBody>
        </p:sp>
      </p:grpSp>
      <p:grpSp>
        <p:nvGrpSpPr>
          <p:cNvPr id="15" name="组合 14"/>
          <p:cNvGrpSpPr/>
          <p:nvPr/>
        </p:nvGrpSpPr>
        <p:grpSpPr>
          <a:xfrm>
            <a:off x="3451181" y="3807571"/>
            <a:ext cx="972683" cy="1128312"/>
            <a:chOff x="3451179" y="3807570"/>
            <a:chExt cx="972683" cy="1128312"/>
          </a:xfrm>
        </p:grpSpPr>
        <p:sp>
          <p:nvSpPr>
            <p:cNvPr id="16" name="Hexagon 8"/>
            <p:cNvSpPr/>
            <p:nvPr/>
          </p:nvSpPr>
          <p:spPr>
            <a:xfrm rot="16200000">
              <a:off x="3373365" y="3885384"/>
              <a:ext cx="1128312" cy="972683"/>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lnSpc>
                  <a:spcPts val="1500"/>
                </a:lnSpc>
                <a:spcBef>
                  <a:spcPct val="0"/>
                </a:spcBef>
                <a:spcAft>
                  <a:spcPct val="0"/>
                </a:spcAft>
              </a:pPr>
              <a:endParaRPr lang="en-GB" sz="1200">
                <a:solidFill>
                  <a:srgbClr val="FFFFFF"/>
                </a:solidFill>
                <a:ea typeface="微软雅黑" panose="020B0503020204020204" pitchFamily="34" charset="-122"/>
                <a:cs typeface="Arial" panose="020B0604020202020204" pitchFamily="34" charset="0"/>
              </a:endParaRPr>
            </a:p>
          </p:txBody>
        </p:sp>
        <p:sp>
          <p:nvSpPr>
            <p:cNvPr id="17" name="Freeform 19"/>
            <p:cNvSpPr>
              <a:spLocks noEditPoints="1"/>
            </p:cNvSpPr>
            <p:nvPr/>
          </p:nvSpPr>
          <p:spPr bwMode="auto">
            <a:xfrm>
              <a:off x="3732425" y="4166701"/>
              <a:ext cx="412074" cy="41004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ts val="1500"/>
                </a:lnSpc>
                <a:spcBef>
                  <a:spcPct val="0"/>
                </a:spcBef>
                <a:spcAft>
                  <a:spcPct val="0"/>
                </a:spcAft>
              </a:pPr>
              <a:endParaRPr lang="zh-CN" altLang="en-US" sz="1200">
                <a:solidFill>
                  <a:prstClr val="black"/>
                </a:solidFill>
                <a:ea typeface="微软雅黑" panose="020B0503020204020204" pitchFamily="34" charset="-122"/>
                <a:cs typeface="Arial" panose="020B0604020202020204" pitchFamily="34" charset="0"/>
              </a:endParaRPr>
            </a:p>
          </p:txBody>
        </p:sp>
      </p:grpSp>
      <p:sp>
        <p:nvSpPr>
          <p:cNvPr id="33" name="矩形 32"/>
          <p:cNvSpPr/>
          <p:nvPr/>
        </p:nvSpPr>
        <p:spPr>
          <a:xfrm>
            <a:off x="1754600" y="3940836"/>
            <a:ext cx="1767736" cy="477054"/>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p>
        </p:txBody>
      </p:sp>
      <p:sp>
        <p:nvSpPr>
          <p:cNvPr id="34" name="矩形 33"/>
          <p:cNvSpPr/>
          <p:nvPr/>
        </p:nvSpPr>
        <p:spPr>
          <a:xfrm>
            <a:off x="3496009" y="2566740"/>
            <a:ext cx="1767736" cy="477054"/>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p>
        </p:txBody>
      </p:sp>
      <p:sp>
        <p:nvSpPr>
          <p:cNvPr id="35" name="矩形 34"/>
          <p:cNvSpPr/>
          <p:nvPr/>
        </p:nvSpPr>
        <p:spPr>
          <a:xfrm>
            <a:off x="8756861" y="4415789"/>
            <a:ext cx="1767736" cy="477054"/>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p>
        </p:txBody>
      </p:sp>
      <p:sp>
        <p:nvSpPr>
          <p:cNvPr id="36" name="矩形 35"/>
          <p:cNvSpPr/>
          <p:nvPr/>
        </p:nvSpPr>
        <p:spPr>
          <a:xfrm>
            <a:off x="5367479" y="5048064"/>
            <a:ext cx="1767736" cy="477054"/>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p>
        </p:txBody>
      </p:sp>
      <p:sp>
        <p:nvSpPr>
          <p:cNvPr id="21" name="矩形 20"/>
          <p:cNvSpPr/>
          <p:nvPr/>
        </p:nvSpPr>
        <p:spPr>
          <a:xfrm>
            <a:off x="8540800" y="2417348"/>
            <a:ext cx="1767736" cy="477054"/>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2152284" y="1739196"/>
            <a:ext cx="2106749" cy="942385"/>
            <a:chOff x="3667126" y="1319213"/>
            <a:chExt cx="1657350" cy="741362"/>
          </a:xfrm>
        </p:grpSpPr>
        <p:sp>
          <p:nvSpPr>
            <p:cNvPr id="7173" name="Freeform 5"/>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grpSp>
          <p:nvGrpSpPr>
            <p:cNvPr id="20" name="Group 19"/>
            <p:cNvGrpSpPr/>
            <p:nvPr/>
          </p:nvGrpSpPr>
          <p:grpSpPr>
            <a:xfrm>
              <a:off x="3667126" y="1489075"/>
              <a:ext cx="1657350" cy="571500"/>
              <a:chOff x="3667126" y="1489075"/>
              <a:chExt cx="1657350" cy="571500"/>
            </a:xfrm>
            <a:solidFill>
              <a:schemeClr val="accent1">
                <a:lumMod val="75000"/>
              </a:schemeClr>
            </a:solidFill>
          </p:grpSpPr>
          <p:sp>
            <p:nvSpPr>
              <p:cNvPr id="7174" name="Freeform 6"/>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ln>
            </p:spPr>
            <p:txBody>
              <a:bodyPr vert="horz" wrap="square" lIns="121920" tIns="60960" rIns="121920" bIns="60960" numCol="1" anchor="t" anchorCtr="0" compatLnSpc="1"/>
              <a:lstStyle/>
              <a:p>
                <a:endParaRPr lang="en-US" sz="2400"/>
              </a:p>
            </p:txBody>
          </p:sp>
          <p:sp>
            <p:nvSpPr>
              <p:cNvPr id="7175" name="Freeform 7"/>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grpFill/>
              <a:ln w="9525">
                <a:noFill/>
                <a:round/>
              </a:ln>
            </p:spPr>
            <p:txBody>
              <a:bodyPr vert="horz" wrap="square" lIns="121920" tIns="60960" rIns="121920" bIns="60960" numCol="1" anchor="t" anchorCtr="0" compatLnSpc="1"/>
              <a:lstStyle/>
              <a:p>
                <a:endParaRPr lang="en-US" sz="2400"/>
              </a:p>
            </p:txBody>
          </p:sp>
        </p:grpSp>
      </p:grpSp>
      <p:grpSp>
        <p:nvGrpSpPr>
          <p:cNvPr id="25" name="Group 24"/>
          <p:cNvGrpSpPr/>
          <p:nvPr/>
        </p:nvGrpSpPr>
        <p:grpSpPr>
          <a:xfrm>
            <a:off x="1219987" y="2681581"/>
            <a:ext cx="4152959" cy="992836"/>
            <a:chOff x="2933701" y="2060575"/>
            <a:chExt cx="3267075" cy="781050"/>
          </a:xfrm>
        </p:grpSpPr>
        <p:sp>
          <p:nvSpPr>
            <p:cNvPr id="7176" name="Freeform 8"/>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7177" name="Freeform 9"/>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chemeClr val="accent2">
                <a:lumMod val="50000"/>
              </a:schemeClr>
            </a:solidFill>
            <a:ln w="9525">
              <a:noFill/>
              <a:round/>
            </a:ln>
          </p:spPr>
          <p:txBody>
            <a:bodyPr vert="horz" wrap="square" lIns="121920" tIns="60960" rIns="121920" bIns="60960" numCol="1" anchor="t" anchorCtr="0" compatLnSpc="1"/>
            <a:lstStyle/>
            <a:p>
              <a:endParaRPr lang="en-US" sz="2400"/>
            </a:p>
          </p:txBody>
        </p:sp>
      </p:grpSp>
      <p:grpSp>
        <p:nvGrpSpPr>
          <p:cNvPr id="24" name="Group 23"/>
          <p:cNvGrpSpPr/>
          <p:nvPr/>
        </p:nvGrpSpPr>
        <p:grpSpPr>
          <a:xfrm>
            <a:off x="1026263" y="3674416"/>
            <a:ext cx="4540407" cy="1043285"/>
            <a:chOff x="2781301" y="2841625"/>
            <a:chExt cx="3571875" cy="820738"/>
          </a:xfrm>
        </p:grpSpPr>
        <p:sp>
          <p:nvSpPr>
            <p:cNvPr id="7178" name="Freeform 10"/>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grpSp>
          <p:nvGrpSpPr>
            <p:cNvPr id="21" name="Group 20"/>
            <p:cNvGrpSpPr/>
            <p:nvPr/>
          </p:nvGrpSpPr>
          <p:grpSpPr>
            <a:xfrm>
              <a:off x="2781301" y="2911475"/>
              <a:ext cx="3571875" cy="750888"/>
              <a:chOff x="2781301" y="2911475"/>
              <a:chExt cx="3571875" cy="750888"/>
            </a:xfrm>
            <a:solidFill>
              <a:schemeClr val="accent3">
                <a:lumMod val="75000"/>
              </a:schemeClr>
            </a:solidFill>
          </p:grpSpPr>
          <p:sp>
            <p:nvSpPr>
              <p:cNvPr id="7179" name="Freeform 11"/>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grpFill/>
              <a:ln w="9525">
                <a:noFill/>
                <a:round/>
              </a:ln>
            </p:spPr>
            <p:txBody>
              <a:bodyPr vert="horz" wrap="square" lIns="121920" tIns="60960" rIns="121920" bIns="60960" numCol="1" anchor="t" anchorCtr="0" compatLnSpc="1"/>
              <a:lstStyle/>
              <a:p>
                <a:endParaRPr lang="en-US" sz="2400"/>
              </a:p>
            </p:txBody>
          </p:sp>
          <p:sp>
            <p:nvSpPr>
              <p:cNvPr id="7180" name="Freeform 12"/>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grpFill/>
              <a:ln w="9525">
                <a:noFill/>
                <a:round/>
              </a:ln>
            </p:spPr>
            <p:txBody>
              <a:bodyPr vert="horz" wrap="square" lIns="121920" tIns="60960" rIns="121920" bIns="60960" numCol="1" anchor="t" anchorCtr="0" compatLnSpc="1"/>
              <a:lstStyle/>
              <a:p>
                <a:endParaRPr lang="en-US" sz="2400"/>
              </a:p>
            </p:txBody>
          </p:sp>
          <p:sp>
            <p:nvSpPr>
              <p:cNvPr id="7181" name="Freeform 13"/>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grpFill/>
              <a:ln w="9525">
                <a:noFill/>
                <a:round/>
              </a:ln>
            </p:spPr>
            <p:txBody>
              <a:bodyPr vert="horz" wrap="square" lIns="121920" tIns="60960" rIns="121920" bIns="60960" numCol="1" anchor="t" anchorCtr="0" compatLnSpc="1"/>
              <a:lstStyle/>
              <a:p>
                <a:endParaRPr lang="en-US" sz="2400"/>
              </a:p>
            </p:txBody>
          </p:sp>
        </p:grpSp>
      </p:grpSp>
      <p:grpSp>
        <p:nvGrpSpPr>
          <p:cNvPr id="23" name="Group 22"/>
          <p:cNvGrpSpPr/>
          <p:nvPr/>
        </p:nvGrpSpPr>
        <p:grpSpPr>
          <a:xfrm>
            <a:off x="1863716" y="4717702"/>
            <a:ext cx="2861465" cy="1021087"/>
            <a:chOff x="3440113" y="3662363"/>
            <a:chExt cx="2251075" cy="803275"/>
          </a:xfrm>
        </p:grpSpPr>
        <p:sp>
          <p:nvSpPr>
            <p:cNvPr id="7182" name="Freeform 14"/>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grpSp>
          <p:nvGrpSpPr>
            <p:cNvPr id="22" name="Group 21"/>
            <p:cNvGrpSpPr/>
            <p:nvPr/>
          </p:nvGrpSpPr>
          <p:grpSpPr>
            <a:xfrm>
              <a:off x="4343401" y="3802063"/>
              <a:ext cx="457200" cy="663575"/>
              <a:chOff x="4343401" y="3802063"/>
              <a:chExt cx="457200" cy="663575"/>
            </a:xfrm>
            <a:solidFill>
              <a:schemeClr val="accent4">
                <a:lumMod val="75000"/>
              </a:schemeClr>
            </a:solidFill>
          </p:grpSpPr>
          <p:sp>
            <p:nvSpPr>
              <p:cNvPr id="7183" name="Freeform 15"/>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grpFill/>
              <a:ln w="9525">
                <a:noFill/>
                <a:round/>
              </a:ln>
            </p:spPr>
            <p:txBody>
              <a:bodyPr vert="horz" wrap="square" lIns="121920" tIns="60960" rIns="121920" bIns="60960" numCol="1" anchor="t" anchorCtr="0" compatLnSpc="1"/>
              <a:lstStyle/>
              <a:p>
                <a:endParaRPr lang="en-US" sz="2400"/>
              </a:p>
            </p:txBody>
          </p:sp>
          <p:sp>
            <p:nvSpPr>
              <p:cNvPr id="7184" name="Freeform 16"/>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grpFill/>
              <a:ln w="9525">
                <a:noFill/>
                <a:round/>
              </a:ln>
            </p:spPr>
            <p:txBody>
              <a:bodyPr vert="horz" wrap="square" lIns="121920" tIns="60960" rIns="121920" bIns="60960" numCol="1" anchor="t" anchorCtr="0" compatLnSpc="1"/>
              <a:lstStyle/>
              <a:p>
                <a:endParaRPr lang="en-US" sz="2400"/>
              </a:p>
            </p:txBody>
          </p:sp>
        </p:grpSp>
      </p:grpSp>
      <p:sp>
        <p:nvSpPr>
          <p:cNvPr id="40" name="Text Placeholder 3"/>
          <p:cNvSpPr txBox="1"/>
          <p:nvPr/>
        </p:nvSpPr>
        <p:spPr>
          <a:xfrm>
            <a:off x="10266801" y="2039098"/>
            <a:ext cx="820738"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3200" dirty="0">
                <a:solidFill>
                  <a:schemeClr val="accent1"/>
                </a:solidFill>
              </a:rPr>
              <a:t>20%</a:t>
            </a:r>
          </a:p>
        </p:txBody>
      </p:sp>
      <p:sp>
        <p:nvSpPr>
          <p:cNvPr id="41" name="Text Placeholder 3"/>
          <p:cNvSpPr txBox="1"/>
          <p:nvPr/>
        </p:nvSpPr>
        <p:spPr>
          <a:xfrm>
            <a:off x="10266801" y="5240839"/>
            <a:ext cx="820738"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3200" dirty="0">
                <a:solidFill>
                  <a:schemeClr val="accent4"/>
                </a:solidFill>
              </a:rPr>
              <a:t>50%</a:t>
            </a:r>
          </a:p>
        </p:txBody>
      </p:sp>
      <p:sp>
        <p:nvSpPr>
          <p:cNvPr id="42" name="Text Placeholder 3"/>
          <p:cNvSpPr txBox="1"/>
          <p:nvPr/>
        </p:nvSpPr>
        <p:spPr>
          <a:xfrm>
            <a:off x="10266801" y="3111235"/>
            <a:ext cx="820738"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3200" dirty="0">
                <a:solidFill>
                  <a:schemeClr val="accent2"/>
                </a:solidFill>
              </a:rPr>
              <a:t>70%</a:t>
            </a:r>
          </a:p>
        </p:txBody>
      </p:sp>
      <p:sp>
        <p:nvSpPr>
          <p:cNvPr id="43" name="Text Placeholder 3"/>
          <p:cNvSpPr txBox="1"/>
          <p:nvPr/>
        </p:nvSpPr>
        <p:spPr>
          <a:xfrm>
            <a:off x="10266801" y="4176036"/>
            <a:ext cx="820738"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3200" dirty="0">
                <a:solidFill>
                  <a:schemeClr val="accent3"/>
                </a:solidFill>
              </a:rPr>
              <a:t>90%</a:t>
            </a:r>
          </a:p>
        </p:txBody>
      </p:sp>
      <p:grpSp>
        <p:nvGrpSpPr>
          <p:cNvPr id="44" name="Group 43"/>
          <p:cNvGrpSpPr/>
          <p:nvPr/>
        </p:nvGrpSpPr>
        <p:grpSpPr>
          <a:xfrm>
            <a:off x="6062825" y="1963168"/>
            <a:ext cx="657827" cy="638993"/>
            <a:chOff x="860271" y="1518068"/>
            <a:chExt cx="493370" cy="479245"/>
          </a:xfrm>
        </p:grpSpPr>
        <p:sp>
          <p:nvSpPr>
            <p:cNvPr id="45" name="Rounded Rectangle 44"/>
            <p:cNvSpPr/>
            <p:nvPr/>
          </p:nvSpPr>
          <p:spPr>
            <a:xfrm>
              <a:off x="860271" y="1518068"/>
              <a:ext cx="493370" cy="47924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6" name="Freeform 6"/>
            <p:cNvSpPr>
              <a:spLocks noEditPoints="1"/>
            </p:cNvSpPr>
            <p:nvPr/>
          </p:nvSpPr>
          <p:spPr bwMode="auto">
            <a:xfrm>
              <a:off x="997419" y="1671965"/>
              <a:ext cx="219075" cy="171450"/>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47" name="Group 46"/>
          <p:cNvGrpSpPr/>
          <p:nvPr/>
        </p:nvGrpSpPr>
        <p:grpSpPr>
          <a:xfrm>
            <a:off x="6036009" y="3013917"/>
            <a:ext cx="657827" cy="638993"/>
            <a:chOff x="840159" y="2185414"/>
            <a:chExt cx="493370" cy="479245"/>
          </a:xfrm>
        </p:grpSpPr>
        <p:sp>
          <p:nvSpPr>
            <p:cNvPr id="48" name="Rounded Rectangle 47"/>
            <p:cNvSpPr/>
            <p:nvPr/>
          </p:nvSpPr>
          <p:spPr>
            <a:xfrm>
              <a:off x="840159" y="2185414"/>
              <a:ext cx="493370" cy="47924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9" name="Freeform 100"/>
            <p:cNvSpPr>
              <a:spLocks noEditPoints="1"/>
            </p:cNvSpPr>
            <p:nvPr/>
          </p:nvSpPr>
          <p:spPr bwMode="auto">
            <a:xfrm>
              <a:off x="971750" y="2314705"/>
              <a:ext cx="230188" cy="220663"/>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50" name="Group 49"/>
          <p:cNvGrpSpPr/>
          <p:nvPr/>
        </p:nvGrpSpPr>
        <p:grpSpPr>
          <a:xfrm>
            <a:off x="6036009" y="4057330"/>
            <a:ext cx="657827" cy="638993"/>
            <a:chOff x="840159" y="2852760"/>
            <a:chExt cx="493370" cy="479245"/>
          </a:xfrm>
        </p:grpSpPr>
        <p:sp>
          <p:nvSpPr>
            <p:cNvPr id="51" name="Rounded Rectangle 50"/>
            <p:cNvSpPr/>
            <p:nvPr/>
          </p:nvSpPr>
          <p:spPr>
            <a:xfrm>
              <a:off x="840159" y="2852760"/>
              <a:ext cx="493370" cy="47924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2" name="Freeform 144"/>
            <p:cNvSpPr>
              <a:spLocks noEditPoints="1"/>
            </p:cNvSpPr>
            <p:nvPr/>
          </p:nvSpPr>
          <p:spPr bwMode="auto">
            <a:xfrm>
              <a:off x="955869" y="2990792"/>
              <a:ext cx="261950" cy="203180"/>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53" name="Group 52"/>
          <p:cNvGrpSpPr/>
          <p:nvPr/>
        </p:nvGrpSpPr>
        <p:grpSpPr>
          <a:xfrm>
            <a:off x="6036009" y="5100744"/>
            <a:ext cx="657827" cy="638993"/>
            <a:chOff x="840159" y="3520106"/>
            <a:chExt cx="493370" cy="479245"/>
          </a:xfrm>
        </p:grpSpPr>
        <p:sp>
          <p:nvSpPr>
            <p:cNvPr id="54" name="Rounded Rectangle 53"/>
            <p:cNvSpPr/>
            <p:nvPr/>
          </p:nvSpPr>
          <p:spPr>
            <a:xfrm>
              <a:off x="840159" y="3520106"/>
              <a:ext cx="493370" cy="47924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5" name="Freeform 152"/>
            <p:cNvSpPr>
              <a:spLocks noEditPoints="1"/>
            </p:cNvSpPr>
            <p:nvPr/>
          </p:nvSpPr>
          <p:spPr bwMode="auto">
            <a:xfrm>
              <a:off x="955869" y="3638690"/>
              <a:ext cx="261950" cy="24207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sp>
        <p:nvSpPr>
          <p:cNvPr id="56" name="矩形 55"/>
          <p:cNvSpPr/>
          <p:nvPr/>
        </p:nvSpPr>
        <p:spPr>
          <a:xfrm>
            <a:off x="6903516" y="1963168"/>
            <a:ext cx="2166664"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57" name="矩形 56"/>
          <p:cNvSpPr/>
          <p:nvPr/>
        </p:nvSpPr>
        <p:spPr>
          <a:xfrm>
            <a:off x="6911531" y="3142013"/>
            <a:ext cx="2166664"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58" name="矩形 57"/>
          <p:cNvSpPr/>
          <p:nvPr/>
        </p:nvSpPr>
        <p:spPr>
          <a:xfrm>
            <a:off x="6921332" y="5187941"/>
            <a:ext cx="2166664"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59" name="矩形 58"/>
          <p:cNvSpPr/>
          <p:nvPr/>
        </p:nvSpPr>
        <p:spPr>
          <a:xfrm>
            <a:off x="6837837" y="4176036"/>
            <a:ext cx="2166664"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accel="50000" decel="5000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ppt_x"/>
                                          </p:val>
                                        </p:tav>
                                        <p:tav tm="100000">
                                          <p:val>
                                            <p:strVal val="#ppt_x"/>
                                          </p:val>
                                        </p:tav>
                                      </p:tavLst>
                                    </p:anim>
                                    <p:anim calcmode="lin" valueType="num">
                                      <p:cBhvr additive="base">
                                        <p:cTn id="13" dur="1000" fill="hold"/>
                                        <p:tgtEl>
                                          <p:spTgt spid="24"/>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 accel="50000" decel="50000"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1000" fill="hold"/>
                                        <p:tgtEl>
                                          <p:spTgt spid="25"/>
                                        </p:tgtEl>
                                        <p:attrNameLst>
                                          <p:attrName>ppt_x</p:attrName>
                                        </p:attrNameLst>
                                      </p:cBhvr>
                                      <p:tavLst>
                                        <p:tav tm="0">
                                          <p:val>
                                            <p:strVal val="#ppt_x"/>
                                          </p:val>
                                        </p:tav>
                                        <p:tav tm="100000">
                                          <p:val>
                                            <p:strVal val="#ppt_x"/>
                                          </p:val>
                                        </p:tav>
                                      </p:tavLst>
                                    </p:anim>
                                    <p:anim calcmode="lin" valueType="num">
                                      <p:cBhvr additive="base">
                                        <p:cTn id="18" dur="1000" fill="hold"/>
                                        <p:tgtEl>
                                          <p:spTgt spid="25"/>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 presetClass="entr" presetSubtype="1" accel="50000" decel="5000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000" fill="hold"/>
                                        <p:tgtEl>
                                          <p:spTgt spid="26"/>
                                        </p:tgtEl>
                                        <p:attrNameLst>
                                          <p:attrName>ppt_x</p:attrName>
                                        </p:attrNameLst>
                                      </p:cBhvr>
                                      <p:tavLst>
                                        <p:tav tm="0">
                                          <p:val>
                                            <p:strVal val="#ppt_x"/>
                                          </p:val>
                                        </p:tav>
                                        <p:tav tm="100000">
                                          <p:val>
                                            <p:strVal val="#ppt_x"/>
                                          </p:val>
                                        </p:tav>
                                      </p:tavLst>
                                    </p:anim>
                                    <p:anim calcmode="lin" valueType="num">
                                      <p:cBhvr additive="base">
                                        <p:cTn id="23" dur="1000" fill="hold"/>
                                        <p:tgtEl>
                                          <p:spTgt spid="26"/>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p:cTn id="27" dur="500" fill="hold"/>
                                        <p:tgtEl>
                                          <p:spTgt spid="44"/>
                                        </p:tgtEl>
                                        <p:attrNameLst>
                                          <p:attrName>ppt_w</p:attrName>
                                        </p:attrNameLst>
                                      </p:cBhvr>
                                      <p:tavLst>
                                        <p:tav tm="0">
                                          <p:val>
                                            <p:fltVal val="0"/>
                                          </p:val>
                                        </p:tav>
                                        <p:tav tm="100000">
                                          <p:val>
                                            <p:strVal val="#ppt_w"/>
                                          </p:val>
                                        </p:tav>
                                      </p:tavLst>
                                    </p:anim>
                                    <p:anim calcmode="lin" valueType="num">
                                      <p:cBhvr>
                                        <p:cTn id="28" dur="500" fill="hold"/>
                                        <p:tgtEl>
                                          <p:spTgt spid="44"/>
                                        </p:tgtEl>
                                        <p:attrNameLst>
                                          <p:attrName>ppt_h</p:attrName>
                                        </p:attrNameLst>
                                      </p:cBhvr>
                                      <p:tavLst>
                                        <p:tav tm="0">
                                          <p:val>
                                            <p:fltVal val="0"/>
                                          </p:val>
                                        </p:tav>
                                        <p:tav tm="100000">
                                          <p:val>
                                            <p:strVal val="#ppt_h"/>
                                          </p:val>
                                        </p:tav>
                                      </p:tavLst>
                                    </p:anim>
                                    <p:animEffect transition="in" filter="fade">
                                      <p:cBhvr>
                                        <p:cTn id="29" dur="500"/>
                                        <p:tgtEl>
                                          <p:spTgt spid="44"/>
                                        </p:tgtEl>
                                      </p:cBhvr>
                                    </p:animEffect>
                                  </p:childTnLst>
                                </p:cTn>
                              </p:par>
                            </p:childTnLst>
                          </p:cTn>
                        </p:par>
                        <p:par>
                          <p:cTn id="30" fill="hold">
                            <p:stCondLst>
                              <p:cond delay="4500"/>
                            </p:stCondLst>
                            <p:childTnLst>
                              <p:par>
                                <p:cTn id="31" presetID="53" presetClass="entr" presetSubtype="16"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500" fill="hold"/>
                                        <p:tgtEl>
                                          <p:spTgt spid="40"/>
                                        </p:tgtEl>
                                        <p:attrNameLst>
                                          <p:attrName>ppt_w</p:attrName>
                                        </p:attrNameLst>
                                      </p:cBhvr>
                                      <p:tavLst>
                                        <p:tav tm="0">
                                          <p:val>
                                            <p:fltVal val="0"/>
                                          </p:val>
                                        </p:tav>
                                        <p:tav tm="100000">
                                          <p:val>
                                            <p:strVal val="#ppt_w"/>
                                          </p:val>
                                        </p:tav>
                                      </p:tavLst>
                                    </p:anim>
                                    <p:anim calcmode="lin" valueType="num">
                                      <p:cBhvr>
                                        <p:cTn id="34" dur="500" fill="hold"/>
                                        <p:tgtEl>
                                          <p:spTgt spid="40"/>
                                        </p:tgtEl>
                                        <p:attrNameLst>
                                          <p:attrName>ppt_h</p:attrName>
                                        </p:attrNameLst>
                                      </p:cBhvr>
                                      <p:tavLst>
                                        <p:tav tm="0">
                                          <p:val>
                                            <p:fltVal val="0"/>
                                          </p:val>
                                        </p:tav>
                                        <p:tav tm="100000">
                                          <p:val>
                                            <p:strVal val="#ppt_h"/>
                                          </p:val>
                                        </p:tav>
                                      </p:tavLst>
                                    </p:anim>
                                    <p:animEffect transition="in" filter="fade">
                                      <p:cBhvr>
                                        <p:cTn id="35" dur="500"/>
                                        <p:tgtEl>
                                          <p:spTgt spid="40"/>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 calcmode="lin" valueType="num">
                                      <p:cBhvr>
                                        <p:cTn id="45" dur="500" fill="hold"/>
                                        <p:tgtEl>
                                          <p:spTgt spid="42"/>
                                        </p:tgtEl>
                                        <p:attrNameLst>
                                          <p:attrName>ppt_w</p:attrName>
                                        </p:attrNameLst>
                                      </p:cBhvr>
                                      <p:tavLst>
                                        <p:tav tm="0">
                                          <p:val>
                                            <p:fltVal val="0"/>
                                          </p:val>
                                        </p:tav>
                                        <p:tav tm="100000">
                                          <p:val>
                                            <p:strVal val="#ppt_w"/>
                                          </p:val>
                                        </p:tav>
                                      </p:tavLst>
                                    </p:anim>
                                    <p:anim calcmode="lin" valueType="num">
                                      <p:cBhvr>
                                        <p:cTn id="46" dur="500" fill="hold"/>
                                        <p:tgtEl>
                                          <p:spTgt spid="42"/>
                                        </p:tgtEl>
                                        <p:attrNameLst>
                                          <p:attrName>ppt_h</p:attrName>
                                        </p:attrNameLst>
                                      </p:cBhvr>
                                      <p:tavLst>
                                        <p:tav tm="0">
                                          <p:val>
                                            <p:fltVal val="0"/>
                                          </p:val>
                                        </p:tav>
                                        <p:tav tm="100000">
                                          <p:val>
                                            <p:strVal val="#ppt_h"/>
                                          </p:val>
                                        </p:tav>
                                      </p:tavLst>
                                    </p:anim>
                                    <p:animEffect transition="in" filter="fade">
                                      <p:cBhvr>
                                        <p:cTn id="47" dur="500"/>
                                        <p:tgtEl>
                                          <p:spTgt spid="42"/>
                                        </p:tgtEl>
                                      </p:cBhvr>
                                    </p:animEffect>
                                  </p:childTnLst>
                                </p:cTn>
                              </p:par>
                            </p:childTnLst>
                          </p:cTn>
                        </p:par>
                        <p:par>
                          <p:cTn id="48" fill="hold">
                            <p:stCondLst>
                              <p:cond delay="6000"/>
                            </p:stCondLst>
                            <p:childTnLst>
                              <p:par>
                                <p:cTn id="49" presetID="53" presetClass="entr" presetSubtype="16" fill="hold"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500" fill="hold"/>
                                        <p:tgtEl>
                                          <p:spTgt spid="50"/>
                                        </p:tgtEl>
                                        <p:attrNameLst>
                                          <p:attrName>ppt_w</p:attrName>
                                        </p:attrNameLst>
                                      </p:cBhvr>
                                      <p:tavLst>
                                        <p:tav tm="0">
                                          <p:val>
                                            <p:fltVal val="0"/>
                                          </p:val>
                                        </p:tav>
                                        <p:tav tm="100000">
                                          <p:val>
                                            <p:strVal val="#ppt_w"/>
                                          </p:val>
                                        </p:tav>
                                      </p:tavLst>
                                    </p:anim>
                                    <p:anim calcmode="lin" valueType="num">
                                      <p:cBhvr>
                                        <p:cTn id="52" dur="500" fill="hold"/>
                                        <p:tgtEl>
                                          <p:spTgt spid="50"/>
                                        </p:tgtEl>
                                        <p:attrNameLst>
                                          <p:attrName>ppt_h</p:attrName>
                                        </p:attrNameLst>
                                      </p:cBhvr>
                                      <p:tavLst>
                                        <p:tav tm="0">
                                          <p:val>
                                            <p:fltVal val="0"/>
                                          </p:val>
                                        </p:tav>
                                        <p:tav tm="100000">
                                          <p:val>
                                            <p:strVal val="#ppt_h"/>
                                          </p:val>
                                        </p:tav>
                                      </p:tavLst>
                                    </p:anim>
                                    <p:animEffect transition="in" filter="fade">
                                      <p:cBhvr>
                                        <p:cTn id="53" dur="500"/>
                                        <p:tgtEl>
                                          <p:spTgt spid="50"/>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fltVal val="0"/>
                                          </p:val>
                                        </p:tav>
                                        <p:tav tm="100000">
                                          <p:val>
                                            <p:strVal val="#ppt_h"/>
                                          </p:val>
                                        </p:tav>
                                      </p:tavLst>
                                    </p:anim>
                                    <p:animEffect transition="in" filter="fade">
                                      <p:cBhvr>
                                        <p:cTn id="59" dur="500"/>
                                        <p:tgtEl>
                                          <p:spTgt spid="43"/>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p:cTn id="69" dur="500" fill="hold"/>
                                        <p:tgtEl>
                                          <p:spTgt spid="41"/>
                                        </p:tgtEl>
                                        <p:attrNameLst>
                                          <p:attrName>ppt_w</p:attrName>
                                        </p:attrNameLst>
                                      </p:cBhvr>
                                      <p:tavLst>
                                        <p:tav tm="0">
                                          <p:val>
                                            <p:fltVal val="0"/>
                                          </p:val>
                                        </p:tav>
                                        <p:tav tm="100000">
                                          <p:val>
                                            <p:strVal val="#ppt_w"/>
                                          </p:val>
                                        </p:tav>
                                      </p:tavLst>
                                    </p:anim>
                                    <p:anim calcmode="lin" valueType="num">
                                      <p:cBhvr>
                                        <p:cTn id="70" dur="500" fill="hold"/>
                                        <p:tgtEl>
                                          <p:spTgt spid="41"/>
                                        </p:tgtEl>
                                        <p:attrNameLst>
                                          <p:attrName>ppt_h</p:attrName>
                                        </p:attrNameLst>
                                      </p:cBhvr>
                                      <p:tavLst>
                                        <p:tav tm="0">
                                          <p:val>
                                            <p:fltVal val="0"/>
                                          </p:val>
                                        </p:tav>
                                        <p:tav tm="100000">
                                          <p:val>
                                            <p:strVal val="#ppt_h"/>
                                          </p:val>
                                        </p:tav>
                                      </p:tavLst>
                                    </p:anim>
                                    <p:animEffect transition="in" filter="fade">
                                      <p:cBhvr>
                                        <p:cTn id="71" dur="500"/>
                                        <p:tgtEl>
                                          <p:spTgt spid="41"/>
                                        </p:tgtEl>
                                      </p:cBhvr>
                                    </p:animEffect>
                                  </p:childTnLst>
                                </p:cTn>
                              </p:par>
                            </p:childTnLst>
                          </p:cTn>
                        </p:par>
                        <p:par>
                          <p:cTn id="72" fill="hold">
                            <p:stCondLst>
                              <p:cond delay="8000"/>
                            </p:stCondLst>
                            <p:childTnLst>
                              <p:par>
                                <p:cTn id="73" presetID="10" presetClass="entr" presetSubtype="0"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500"/>
                                        <p:tgtEl>
                                          <p:spTgt spid="5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fade">
                                      <p:cBhvr>
                                        <p:cTn id="78" dur="500"/>
                                        <p:tgtEl>
                                          <p:spTgt spid="5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fade">
                                      <p:cBhvr>
                                        <p:cTn id="81" dur="500"/>
                                        <p:tgtEl>
                                          <p:spTgt spid="5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8"/>
                                        </p:tgtEl>
                                        <p:attrNameLst>
                                          <p:attrName>style.visibility</p:attrName>
                                        </p:attrNameLst>
                                      </p:cBhvr>
                                      <p:to>
                                        <p:strVal val="visible"/>
                                      </p:to>
                                    </p:set>
                                    <p:animEffect transition="in" filter="fade">
                                      <p:cBhvr>
                                        <p:cTn id="8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56" grpId="0"/>
      <p:bldP spid="57" grpId="0"/>
      <p:bldP spid="58" grpId="0"/>
      <p:bldP spid="5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a:t>PART  THREE</a:t>
            </a:r>
            <a:endParaRPr lang="zh-CN" altLang="en-US"/>
          </a:p>
          <a:p>
            <a:endParaRPr lang="zh-CN" altLang="en-US"/>
          </a:p>
        </p:txBody>
      </p:sp>
      <p:sp>
        <p:nvSpPr>
          <p:cNvPr id="3" name="文本占位符 2"/>
          <p:cNvSpPr>
            <a:spLocks noGrp="1"/>
          </p:cNvSpPr>
          <p:nvPr>
            <p:ph type="body" sz="quarter" idx="11"/>
          </p:nvPr>
        </p:nvSpPr>
        <p:spPr/>
        <p:txBody>
          <a:bodyPr>
            <a:normAutofit lnSpcReduction="10000"/>
          </a:bodyPr>
          <a:lstStyle/>
          <a:p>
            <a:r>
              <a:rPr lang="zh-CN" altLang="en-US"/>
              <a:t>教学过程</a:t>
            </a:r>
          </a:p>
          <a:p>
            <a:endParaRPr lang="zh-CN" altLang="en-US"/>
          </a:p>
        </p:txBody>
      </p:sp>
    </p:spTree>
  </p:cSld>
  <p:clrMapOvr>
    <a:masterClrMapping/>
  </p:clrMapOvr>
  <p:transition spd="slow" advClick="0" advTm="0">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
          <p:cNvGrpSpPr/>
          <p:nvPr/>
        </p:nvGrpSpPr>
        <p:grpSpPr>
          <a:xfrm>
            <a:off x="8966204" y="1829672"/>
            <a:ext cx="1951765" cy="376533"/>
            <a:chOff x="17929233" y="3659345"/>
            <a:chExt cx="3903529" cy="753065"/>
          </a:xfrm>
        </p:grpSpPr>
        <p:sp>
          <p:nvSpPr>
            <p:cNvPr id="4" name="Round Same Side Corner Rectangle 51"/>
            <p:cNvSpPr/>
            <p:nvPr/>
          </p:nvSpPr>
          <p:spPr>
            <a:xfrm rot="5400000">
              <a:off x="19504465" y="2084113"/>
              <a:ext cx="753065" cy="3903529"/>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1" tIns="54855" rIns="109711" bIns="54855" rtlCol="0" anchor="ctr"/>
            <a:lstStyle/>
            <a:p>
              <a:pPr algn="ctr">
                <a:lnSpc>
                  <a:spcPts val="1500"/>
                </a:lnSpc>
              </a:pPr>
              <a:endParaRPr lang="bg-BG" sz="1200" dirty="0">
                <a:solidFill>
                  <a:prstClr val="white"/>
                </a:solidFill>
                <a:latin typeface="Calibri Light" panose="020F0302020204030204"/>
                <a:ea typeface="微软雅黑" panose="020B0503020204020204" pitchFamily="34" charset="-122"/>
              </a:endParaRPr>
            </a:p>
          </p:txBody>
        </p:sp>
        <p:sp>
          <p:nvSpPr>
            <p:cNvPr id="5" name="Rectangle 54"/>
            <p:cNvSpPr/>
            <p:nvPr/>
          </p:nvSpPr>
          <p:spPr>
            <a:xfrm>
              <a:off x="19351663" y="3666553"/>
              <a:ext cx="1058682" cy="562041"/>
            </a:xfrm>
            <a:prstGeom prst="rect">
              <a:avLst/>
            </a:prstGeom>
          </p:spPr>
          <p:txBody>
            <a:bodyPr wrap="none" lIns="109711" tIns="54855" rIns="109711" bIns="54855">
              <a:spAutoFit/>
            </a:bodyPr>
            <a:lstStyle/>
            <a:p>
              <a:pPr algn="ctr">
                <a:lnSpc>
                  <a:spcPts val="1500"/>
                </a:lnSpc>
              </a:pPr>
              <a:r>
                <a:rPr lang="en-US" sz="1200" dirty="0">
                  <a:solidFill>
                    <a:prstClr val="white"/>
                  </a:solidFill>
                  <a:latin typeface="Lato Regular"/>
                  <a:ea typeface="微软雅黑" panose="020B0503020204020204" pitchFamily="34" charset="-122"/>
                  <a:cs typeface="Lato Regular"/>
                </a:rPr>
                <a:t>Fast</a:t>
              </a:r>
            </a:p>
          </p:txBody>
        </p:sp>
      </p:grpSp>
      <p:grpSp>
        <p:nvGrpSpPr>
          <p:cNvPr id="6" name="Group 9"/>
          <p:cNvGrpSpPr/>
          <p:nvPr/>
        </p:nvGrpSpPr>
        <p:grpSpPr>
          <a:xfrm>
            <a:off x="8966204" y="2257215"/>
            <a:ext cx="1951765" cy="376533"/>
            <a:chOff x="17929233" y="4514429"/>
            <a:chExt cx="3903529" cy="753065"/>
          </a:xfrm>
          <a:solidFill>
            <a:srgbClr val="BDBDBD"/>
          </a:solidFill>
        </p:grpSpPr>
        <p:sp>
          <p:nvSpPr>
            <p:cNvPr id="7" name="Round Same Side Corner Rectangle 52"/>
            <p:cNvSpPr/>
            <p:nvPr/>
          </p:nvSpPr>
          <p:spPr>
            <a:xfrm rot="5400000">
              <a:off x="19504465" y="2939197"/>
              <a:ext cx="753065" cy="3903529"/>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09711" tIns="54855" rIns="109711" bIns="54855" rtlCol="0" anchor="ctr"/>
            <a:lstStyle/>
            <a:p>
              <a:pPr algn="ctr">
                <a:lnSpc>
                  <a:spcPts val="1500"/>
                </a:lnSpc>
              </a:pPr>
              <a:endParaRPr lang="bg-BG" sz="1200" dirty="0">
                <a:solidFill>
                  <a:prstClr val="white"/>
                </a:solidFill>
                <a:latin typeface="Calibri Light" panose="020F0302020204030204"/>
                <a:ea typeface="微软雅黑" panose="020B0503020204020204" pitchFamily="34" charset="-122"/>
              </a:endParaRPr>
            </a:p>
          </p:txBody>
        </p:sp>
        <p:sp>
          <p:nvSpPr>
            <p:cNvPr id="8" name="Rectangle 55"/>
            <p:cNvSpPr/>
            <p:nvPr/>
          </p:nvSpPr>
          <p:spPr>
            <a:xfrm>
              <a:off x="19351649" y="4533989"/>
              <a:ext cx="1058682" cy="562041"/>
            </a:xfrm>
            <a:prstGeom prst="rect">
              <a:avLst/>
            </a:prstGeom>
            <a:grpFill/>
          </p:spPr>
          <p:txBody>
            <a:bodyPr wrap="none" lIns="109711" tIns="54855" rIns="109711" bIns="54855">
              <a:spAutoFit/>
            </a:bodyPr>
            <a:lstStyle/>
            <a:p>
              <a:pPr algn="ctr">
                <a:lnSpc>
                  <a:spcPts val="1500"/>
                </a:lnSpc>
              </a:pPr>
              <a:r>
                <a:rPr lang="en-US" sz="1200" dirty="0">
                  <a:solidFill>
                    <a:prstClr val="white"/>
                  </a:solidFill>
                  <a:latin typeface="Lato Regular"/>
                  <a:ea typeface="微软雅黑" panose="020B0503020204020204" pitchFamily="34" charset="-122"/>
                  <a:cs typeface="Lato Regular"/>
                </a:rPr>
                <a:t>Free</a:t>
              </a:r>
            </a:p>
          </p:txBody>
        </p:sp>
      </p:grpSp>
      <p:grpSp>
        <p:nvGrpSpPr>
          <p:cNvPr id="9" name="Group 2"/>
          <p:cNvGrpSpPr/>
          <p:nvPr/>
        </p:nvGrpSpPr>
        <p:grpSpPr>
          <a:xfrm>
            <a:off x="4566691" y="1969416"/>
            <a:ext cx="3055391" cy="3794293"/>
            <a:chOff x="9152481" y="4161629"/>
            <a:chExt cx="6110782" cy="7588586"/>
          </a:xfrm>
        </p:grpSpPr>
        <p:sp>
          <p:nvSpPr>
            <p:cNvPr id="10" name="Freeform 17"/>
            <p:cNvSpPr>
              <a:spLocks noChangeArrowheads="1"/>
            </p:cNvSpPr>
            <p:nvPr/>
          </p:nvSpPr>
          <p:spPr bwMode="auto">
            <a:xfrm>
              <a:off x="10998164" y="4161629"/>
              <a:ext cx="2745973" cy="1313791"/>
            </a:xfrm>
            <a:custGeom>
              <a:avLst/>
              <a:gdLst>
                <a:gd name="T0" fmla="*/ 3314 w 6713"/>
                <a:gd name="T1" fmla="*/ 10 h 3210"/>
                <a:gd name="T2" fmla="*/ 3314 w 6713"/>
                <a:gd name="T3" fmla="*/ 10 h 3210"/>
                <a:gd name="T4" fmla="*/ 3220 w 6713"/>
                <a:gd name="T5" fmla="*/ 0 h 3210"/>
                <a:gd name="T6" fmla="*/ 3136 w 6713"/>
                <a:gd name="T7" fmla="*/ 10 h 3210"/>
                <a:gd name="T8" fmla="*/ 0 w 6713"/>
                <a:gd name="T9" fmla="*/ 3209 h 3210"/>
                <a:gd name="T10" fmla="*/ 472 w 6713"/>
                <a:gd name="T11" fmla="*/ 3209 h 3210"/>
                <a:gd name="T12" fmla="*/ 3314 w 6713"/>
                <a:gd name="T13" fmla="*/ 629 h 3210"/>
                <a:gd name="T14" fmla="*/ 6209 w 6713"/>
                <a:gd name="T15" fmla="*/ 3209 h 3210"/>
                <a:gd name="T16" fmla="*/ 6712 w 6713"/>
                <a:gd name="T17" fmla="*/ 3209 h 3210"/>
                <a:gd name="T18" fmla="*/ 3314 w 6713"/>
                <a:gd name="T19" fmla="*/ 10 h 3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13" h="3210">
                  <a:moveTo>
                    <a:pt x="3314" y="10"/>
                  </a:moveTo>
                  <a:lnTo>
                    <a:pt x="3314" y="10"/>
                  </a:lnTo>
                  <a:cubicBezTo>
                    <a:pt x="3283" y="0"/>
                    <a:pt x="3251" y="0"/>
                    <a:pt x="3220" y="0"/>
                  </a:cubicBezTo>
                  <a:cubicBezTo>
                    <a:pt x="3189" y="0"/>
                    <a:pt x="3167" y="0"/>
                    <a:pt x="3136" y="10"/>
                  </a:cubicBezTo>
                  <a:cubicBezTo>
                    <a:pt x="1416" y="52"/>
                    <a:pt x="220" y="1489"/>
                    <a:pt x="0" y="3209"/>
                  </a:cubicBezTo>
                  <a:cubicBezTo>
                    <a:pt x="472" y="3209"/>
                    <a:pt x="472" y="3209"/>
                    <a:pt x="472" y="3209"/>
                  </a:cubicBezTo>
                  <a:cubicBezTo>
                    <a:pt x="651" y="1930"/>
                    <a:pt x="1783" y="629"/>
                    <a:pt x="3314" y="629"/>
                  </a:cubicBezTo>
                  <a:cubicBezTo>
                    <a:pt x="4888" y="629"/>
                    <a:pt x="5790" y="1961"/>
                    <a:pt x="6209" y="3209"/>
                  </a:cubicBezTo>
                  <a:cubicBezTo>
                    <a:pt x="6712" y="3209"/>
                    <a:pt x="6712" y="3209"/>
                    <a:pt x="6712" y="3209"/>
                  </a:cubicBezTo>
                  <a:cubicBezTo>
                    <a:pt x="6261" y="1604"/>
                    <a:pt x="5066" y="52"/>
                    <a:pt x="3314" y="10"/>
                  </a:cubicBezTo>
                </a:path>
              </a:pathLst>
            </a:custGeom>
            <a:solidFill>
              <a:schemeClr val="accent1"/>
            </a:solidFill>
            <a:ln>
              <a:noFill/>
            </a:ln>
            <a:effectLst/>
          </p:spPr>
          <p:txBody>
            <a:bodyPr wrap="none" lIns="76183" tIns="38092" rIns="76183" bIns="38092"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11" name="Freeform 18"/>
            <p:cNvSpPr>
              <a:spLocks noChangeArrowheads="1"/>
            </p:cNvSpPr>
            <p:nvPr/>
          </p:nvSpPr>
          <p:spPr bwMode="auto">
            <a:xfrm>
              <a:off x="12298983" y="4564068"/>
              <a:ext cx="1086121" cy="1422070"/>
            </a:xfrm>
            <a:custGeom>
              <a:avLst/>
              <a:gdLst>
                <a:gd name="T0" fmla="*/ 2653 w 2654"/>
                <a:gd name="T1" fmla="*/ 2224 h 3473"/>
                <a:gd name="T2" fmla="*/ 2653 w 2654"/>
                <a:gd name="T3" fmla="*/ 2224 h 3473"/>
                <a:gd name="T4" fmla="*/ 1804 w 2654"/>
                <a:gd name="T5" fmla="*/ 766 h 3473"/>
                <a:gd name="T6" fmla="*/ 136 w 2654"/>
                <a:gd name="T7" fmla="*/ 0 h 3473"/>
                <a:gd name="T8" fmla="*/ 63 w 2654"/>
                <a:gd name="T9" fmla="*/ 0 h 3473"/>
                <a:gd name="T10" fmla="*/ 0 w 2654"/>
                <a:gd name="T11" fmla="*/ 0 h 3473"/>
                <a:gd name="T12" fmla="*/ 0 w 2654"/>
                <a:gd name="T13" fmla="*/ 746 h 3473"/>
                <a:gd name="T14" fmla="*/ 105 w 2654"/>
                <a:gd name="T15" fmla="*/ 746 h 3473"/>
                <a:gd name="T16" fmla="*/ 220 w 2654"/>
                <a:gd name="T17" fmla="*/ 672 h 3473"/>
                <a:gd name="T18" fmla="*/ 577 w 2654"/>
                <a:gd name="T19" fmla="*/ 546 h 3473"/>
                <a:gd name="T20" fmla="*/ 975 w 2654"/>
                <a:gd name="T21" fmla="*/ 672 h 3473"/>
                <a:gd name="T22" fmla="*/ 1164 w 2654"/>
                <a:gd name="T23" fmla="*/ 1134 h 3473"/>
                <a:gd name="T24" fmla="*/ 975 w 2654"/>
                <a:gd name="T25" fmla="*/ 1595 h 3473"/>
                <a:gd name="T26" fmla="*/ 577 w 2654"/>
                <a:gd name="T27" fmla="*/ 1721 h 3473"/>
                <a:gd name="T28" fmla="*/ 220 w 2654"/>
                <a:gd name="T29" fmla="*/ 1574 h 3473"/>
                <a:gd name="T30" fmla="*/ 84 w 2654"/>
                <a:gd name="T31" fmla="*/ 1480 h 3473"/>
                <a:gd name="T32" fmla="*/ 0 w 2654"/>
                <a:gd name="T33" fmla="*/ 1480 h 3473"/>
                <a:gd name="T34" fmla="*/ 0 w 2654"/>
                <a:gd name="T35" fmla="*/ 2224 h 3473"/>
                <a:gd name="T36" fmla="*/ 1479 w 2654"/>
                <a:gd name="T37" fmla="*/ 2224 h 3473"/>
                <a:gd name="T38" fmla="*/ 1479 w 2654"/>
                <a:gd name="T39" fmla="*/ 2623 h 3473"/>
                <a:gd name="T40" fmla="*/ 1479 w 2654"/>
                <a:gd name="T41" fmla="*/ 2633 h 3473"/>
                <a:gd name="T42" fmla="*/ 1342 w 2654"/>
                <a:gd name="T43" fmla="*/ 2895 h 3473"/>
                <a:gd name="T44" fmla="*/ 1248 w 2654"/>
                <a:gd name="T45" fmla="*/ 3105 h 3473"/>
                <a:gd name="T46" fmla="*/ 1322 w 2654"/>
                <a:gd name="T47" fmla="*/ 3357 h 3473"/>
                <a:gd name="T48" fmla="*/ 1605 w 2654"/>
                <a:gd name="T49" fmla="*/ 3472 h 3473"/>
                <a:gd name="T50" fmla="*/ 1877 w 2654"/>
                <a:gd name="T51" fmla="*/ 3367 h 3473"/>
                <a:gd name="T52" fmla="*/ 1951 w 2654"/>
                <a:gd name="T53" fmla="*/ 3105 h 3473"/>
                <a:gd name="T54" fmla="*/ 1867 w 2654"/>
                <a:gd name="T55" fmla="*/ 2895 h 3473"/>
                <a:gd name="T56" fmla="*/ 1751 w 2654"/>
                <a:gd name="T57" fmla="*/ 2643 h 3473"/>
                <a:gd name="T58" fmla="*/ 1751 w 2654"/>
                <a:gd name="T59" fmla="*/ 2224 h 3473"/>
                <a:gd name="T60" fmla="*/ 2653 w 2654"/>
                <a:gd name="T61" fmla="*/ 2224 h 3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54" h="3473">
                  <a:moveTo>
                    <a:pt x="2653" y="2224"/>
                  </a:moveTo>
                  <a:lnTo>
                    <a:pt x="2653" y="2224"/>
                  </a:lnTo>
                  <a:cubicBezTo>
                    <a:pt x="2454" y="1700"/>
                    <a:pt x="2181" y="1165"/>
                    <a:pt x="1804" y="766"/>
                  </a:cubicBezTo>
                  <a:cubicBezTo>
                    <a:pt x="1374" y="305"/>
                    <a:pt x="850" y="0"/>
                    <a:pt x="136" y="0"/>
                  </a:cubicBezTo>
                  <a:cubicBezTo>
                    <a:pt x="116" y="0"/>
                    <a:pt x="84" y="0"/>
                    <a:pt x="63" y="0"/>
                  </a:cubicBezTo>
                  <a:cubicBezTo>
                    <a:pt x="42" y="0"/>
                    <a:pt x="21" y="0"/>
                    <a:pt x="0" y="0"/>
                  </a:cubicBezTo>
                  <a:cubicBezTo>
                    <a:pt x="0" y="746"/>
                    <a:pt x="0" y="746"/>
                    <a:pt x="0" y="746"/>
                  </a:cubicBezTo>
                  <a:cubicBezTo>
                    <a:pt x="105" y="746"/>
                    <a:pt x="105" y="746"/>
                    <a:pt x="105" y="746"/>
                  </a:cubicBezTo>
                  <a:cubicBezTo>
                    <a:pt x="126" y="746"/>
                    <a:pt x="136" y="746"/>
                    <a:pt x="220" y="672"/>
                  </a:cubicBezTo>
                  <a:cubicBezTo>
                    <a:pt x="304" y="619"/>
                    <a:pt x="420" y="546"/>
                    <a:pt x="577" y="546"/>
                  </a:cubicBezTo>
                  <a:cubicBezTo>
                    <a:pt x="703" y="546"/>
                    <a:pt x="850" y="567"/>
                    <a:pt x="975" y="672"/>
                  </a:cubicBezTo>
                  <a:cubicBezTo>
                    <a:pt x="1091" y="756"/>
                    <a:pt x="1175" y="934"/>
                    <a:pt x="1164" y="1134"/>
                  </a:cubicBezTo>
                  <a:cubicBezTo>
                    <a:pt x="1164" y="1333"/>
                    <a:pt x="1080" y="1501"/>
                    <a:pt x="975" y="1595"/>
                  </a:cubicBezTo>
                  <a:cubicBezTo>
                    <a:pt x="850" y="1689"/>
                    <a:pt x="713" y="1721"/>
                    <a:pt x="577" y="1721"/>
                  </a:cubicBezTo>
                  <a:cubicBezTo>
                    <a:pt x="420" y="1721"/>
                    <a:pt x="293" y="1637"/>
                    <a:pt x="220" y="1574"/>
                  </a:cubicBezTo>
                  <a:cubicBezTo>
                    <a:pt x="126" y="1501"/>
                    <a:pt x="105" y="1480"/>
                    <a:pt x="84" y="1480"/>
                  </a:cubicBezTo>
                  <a:cubicBezTo>
                    <a:pt x="0" y="1480"/>
                    <a:pt x="0" y="1480"/>
                    <a:pt x="0" y="1480"/>
                  </a:cubicBezTo>
                  <a:cubicBezTo>
                    <a:pt x="0" y="2224"/>
                    <a:pt x="0" y="2224"/>
                    <a:pt x="0" y="2224"/>
                  </a:cubicBezTo>
                  <a:cubicBezTo>
                    <a:pt x="1479" y="2224"/>
                    <a:pt x="1479" y="2224"/>
                    <a:pt x="1479" y="2224"/>
                  </a:cubicBezTo>
                  <a:cubicBezTo>
                    <a:pt x="1479" y="2623"/>
                    <a:pt x="1479" y="2623"/>
                    <a:pt x="1479" y="2623"/>
                  </a:cubicBezTo>
                  <a:cubicBezTo>
                    <a:pt x="1490" y="2633"/>
                    <a:pt x="1490" y="2633"/>
                    <a:pt x="1479" y="2633"/>
                  </a:cubicBezTo>
                  <a:cubicBezTo>
                    <a:pt x="1468" y="2759"/>
                    <a:pt x="1395" y="2822"/>
                    <a:pt x="1342" y="2895"/>
                  </a:cubicBezTo>
                  <a:cubicBezTo>
                    <a:pt x="1290" y="2959"/>
                    <a:pt x="1248" y="3021"/>
                    <a:pt x="1248" y="3105"/>
                  </a:cubicBezTo>
                  <a:cubicBezTo>
                    <a:pt x="1248" y="3210"/>
                    <a:pt x="1269" y="3294"/>
                    <a:pt x="1322" y="3357"/>
                  </a:cubicBezTo>
                  <a:cubicBezTo>
                    <a:pt x="1374" y="3420"/>
                    <a:pt x="1447" y="3462"/>
                    <a:pt x="1605" y="3472"/>
                  </a:cubicBezTo>
                  <a:cubicBezTo>
                    <a:pt x="1751" y="3472"/>
                    <a:pt x="1825" y="3430"/>
                    <a:pt x="1877" y="3367"/>
                  </a:cubicBezTo>
                  <a:cubicBezTo>
                    <a:pt x="1929" y="3294"/>
                    <a:pt x="1951" y="3210"/>
                    <a:pt x="1951" y="3105"/>
                  </a:cubicBezTo>
                  <a:cubicBezTo>
                    <a:pt x="1951" y="3021"/>
                    <a:pt x="1919" y="2959"/>
                    <a:pt x="1867" y="2895"/>
                  </a:cubicBezTo>
                  <a:cubicBezTo>
                    <a:pt x="1825" y="2832"/>
                    <a:pt x="1751" y="2759"/>
                    <a:pt x="1751" y="2643"/>
                  </a:cubicBezTo>
                  <a:cubicBezTo>
                    <a:pt x="1751" y="2224"/>
                    <a:pt x="1751" y="2224"/>
                    <a:pt x="1751" y="2224"/>
                  </a:cubicBezTo>
                  <a:lnTo>
                    <a:pt x="2653" y="2224"/>
                  </a:lnTo>
                </a:path>
              </a:pathLst>
            </a:custGeom>
            <a:solidFill>
              <a:schemeClr val="accent1"/>
            </a:solidFill>
            <a:ln>
              <a:noFill/>
            </a:ln>
            <a:effectLst/>
          </p:spPr>
          <p:txBody>
            <a:bodyPr wrap="none" lIns="76183" tIns="38092" rIns="76183" bIns="38092"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12" name="Freeform 19"/>
            <p:cNvSpPr>
              <a:spLocks noChangeArrowheads="1"/>
            </p:cNvSpPr>
            <p:nvPr/>
          </p:nvSpPr>
          <p:spPr bwMode="auto">
            <a:xfrm>
              <a:off x="11340960" y="4582115"/>
              <a:ext cx="1338707" cy="1404023"/>
            </a:xfrm>
            <a:custGeom>
              <a:avLst/>
              <a:gdLst>
                <a:gd name="T0" fmla="*/ 3167 w 3274"/>
                <a:gd name="T1" fmla="*/ 807 h 3430"/>
                <a:gd name="T2" fmla="*/ 3167 w 3274"/>
                <a:gd name="T3" fmla="*/ 807 h 3430"/>
                <a:gd name="T4" fmla="*/ 2916 w 3274"/>
                <a:gd name="T5" fmla="*/ 734 h 3430"/>
                <a:gd name="T6" fmla="*/ 2695 w 3274"/>
                <a:gd name="T7" fmla="*/ 818 h 3430"/>
                <a:gd name="T8" fmla="*/ 2444 w 3274"/>
                <a:gd name="T9" fmla="*/ 943 h 3430"/>
                <a:gd name="T10" fmla="*/ 2067 w 3274"/>
                <a:gd name="T11" fmla="*/ 943 h 3430"/>
                <a:gd name="T12" fmla="*/ 2067 w 3274"/>
                <a:gd name="T13" fmla="*/ 0 h 3430"/>
                <a:gd name="T14" fmla="*/ 0 w 3274"/>
                <a:gd name="T15" fmla="*/ 2181 h 3430"/>
                <a:gd name="T16" fmla="*/ 913 w 3274"/>
                <a:gd name="T17" fmla="*/ 2181 h 3430"/>
                <a:gd name="T18" fmla="*/ 913 w 3274"/>
                <a:gd name="T19" fmla="*/ 2580 h 3430"/>
                <a:gd name="T20" fmla="*/ 913 w 3274"/>
                <a:gd name="T21" fmla="*/ 2590 h 3430"/>
                <a:gd name="T22" fmla="*/ 776 w 3274"/>
                <a:gd name="T23" fmla="*/ 2852 h 3430"/>
                <a:gd name="T24" fmla="*/ 682 w 3274"/>
                <a:gd name="T25" fmla="*/ 3062 h 3430"/>
                <a:gd name="T26" fmla="*/ 755 w 3274"/>
                <a:gd name="T27" fmla="*/ 3314 h 3430"/>
                <a:gd name="T28" fmla="*/ 1038 w 3274"/>
                <a:gd name="T29" fmla="*/ 3429 h 3430"/>
                <a:gd name="T30" fmla="*/ 1311 w 3274"/>
                <a:gd name="T31" fmla="*/ 3324 h 3430"/>
                <a:gd name="T32" fmla="*/ 1385 w 3274"/>
                <a:gd name="T33" fmla="*/ 3062 h 3430"/>
                <a:gd name="T34" fmla="*/ 1301 w 3274"/>
                <a:gd name="T35" fmla="*/ 2852 h 3430"/>
                <a:gd name="T36" fmla="*/ 1185 w 3274"/>
                <a:gd name="T37" fmla="*/ 2600 h 3430"/>
                <a:gd name="T38" fmla="*/ 1185 w 3274"/>
                <a:gd name="T39" fmla="*/ 2181 h 3430"/>
                <a:gd name="T40" fmla="*/ 2067 w 3274"/>
                <a:gd name="T41" fmla="*/ 2181 h 3430"/>
                <a:gd name="T42" fmla="*/ 2067 w 3274"/>
                <a:gd name="T43" fmla="*/ 1206 h 3430"/>
                <a:gd name="T44" fmla="*/ 2434 w 3274"/>
                <a:gd name="T45" fmla="*/ 1206 h 3430"/>
                <a:gd name="T46" fmla="*/ 2444 w 3274"/>
                <a:gd name="T47" fmla="*/ 1206 h 3430"/>
                <a:gd name="T48" fmla="*/ 2695 w 3274"/>
                <a:gd name="T49" fmla="*/ 1353 h 3430"/>
                <a:gd name="T50" fmla="*/ 2916 w 3274"/>
                <a:gd name="T51" fmla="*/ 1447 h 3430"/>
                <a:gd name="T52" fmla="*/ 3167 w 3274"/>
                <a:gd name="T53" fmla="*/ 1374 h 3430"/>
                <a:gd name="T54" fmla="*/ 3273 w 3274"/>
                <a:gd name="T55" fmla="*/ 1091 h 3430"/>
                <a:gd name="T56" fmla="*/ 3167 w 3274"/>
                <a:gd name="T57" fmla="*/ 807 h 3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74" h="3430">
                  <a:moveTo>
                    <a:pt x="3167" y="807"/>
                  </a:moveTo>
                  <a:lnTo>
                    <a:pt x="3167" y="807"/>
                  </a:lnTo>
                  <a:cubicBezTo>
                    <a:pt x="3105" y="755"/>
                    <a:pt x="3010" y="734"/>
                    <a:pt x="2916" y="734"/>
                  </a:cubicBezTo>
                  <a:cubicBezTo>
                    <a:pt x="2832" y="734"/>
                    <a:pt x="2769" y="776"/>
                    <a:pt x="2695" y="818"/>
                  </a:cubicBezTo>
                  <a:cubicBezTo>
                    <a:pt x="2632" y="870"/>
                    <a:pt x="2559" y="943"/>
                    <a:pt x="2444" y="943"/>
                  </a:cubicBezTo>
                  <a:cubicBezTo>
                    <a:pt x="2067" y="943"/>
                    <a:pt x="2067" y="943"/>
                    <a:pt x="2067" y="943"/>
                  </a:cubicBezTo>
                  <a:cubicBezTo>
                    <a:pt x="2067" y="0"/>
                    <a:pt x="2067" y="0"/>
                    <a:pt x="2067" y="0"/>
                  </a:cubicBezTo>
                  <a:cubicBezTo>
                    <a:pt x="976" y="209"/>
                    <a:pt x="168" y="1216"/>
                    <a:pt x="0" y="2181"/>
                  </a:cubicBezTo>
                  <a:cubicBezTo>
                    <a:pt x="913" y="2181"/>
                    <a:pt x="913" y="2181"/>
                    <a:pt x="913" y="2181"/>
                  </a:cubicBezTo>
                  <a:cubicBezTo>
                    <a:pt x="913" y="2580"/>
                    <a:pt x="913" y="2580"/>
                    <a:pt x="913" y="2580"/>
                  </a:cubicBezTo>
                  <a:cubicBezTo>
                    <a:pt x="913" y="2590"/>
                    <a:pt x="913" y="2590"/>
                    <a:pt x="913" y="2590"/>
                  </a:cubicBezTo>
                  <a:cubicBezTo>
                    <a:pt x="902" y="2716"/>
                    <a:pt x="829" y="2779"/>
                    <a:pt x="776" y="2852"/>
                  </a:cubicBezTo>
                  <a:cubicBezTo>
                    <a:pt x="714" y="2916"/>
                    <a:pt x="682" y="2978"/>
                    <a:pt x="682" y="3062"/>
                  </a:cubicBezTo>
                  <a:cubicBezTo>
                    <a:pt x="682" y="3167"/>
                    <a:pt x="703" y="3251"/>
                    <a:pt x="755" y="3314"/>
                  </a:cubicBezTo>
                  <a:cubicBezTo>
                    <a:pt x="808" y="3377"/>
                    <a:pt x="882" y="3419"/>
                    <a:pt x="1038" y="3429"/>
                  </a:cubicBezTo>
                  <a:cubicBezTo>
                    <a:pt x="1185" y="3429"/>
                    <a:pt x="1259" y="3387"/>
                    <a:pt x="1311" y="3324"/>
                  </a:cubicBezTo>
                  <a:cubicBezTo>
                    <a:pt x="1364" y="3251"/>
                    <a:pt x="1385" y="3167"/>
                    <a:pt x="1385" y="3062"/>
                  </a:cubicBezTo>
                  <a:cubicBezTo>
                    <a:pt x="1385" y="2978"/>
                    <a:pt x="1353" y="2916"/>
                    <a:pt x="1301" y="2852"/>
                  </a:cubicBezTo>
                  <a:cubicBezTo>
                    <a:pt x="1248" y="2789"/>
                    <a:pt x="1185" y="2716"/>
                    <a:pt x="1185" y="2600"/>
                  </a:cubicBezTo>
                  <a:cubicBezTo>
                    <a:pt x="1185" y="2181"/>
                    <a:pt x="1185" y="2181"/>
                    <a:pt x="1185" y="2181"/>
                  </a:cubicBezTo>
                  <a:cubicBezTo>
                    <a:pt x="2067" y="2181"/>
                    <a:pt x="2067" y="2181"/>
                    <a:pt x="2067" y="2181"/>
                  </a:cubicBezTo>
                  <a:cubicBezTo>
                    <a:pt x="2067" y="1206"/>
                    <a:pt x="2067" y="1206"/>
                    <a:pt x="2067" y="1206"/>
                  </a:cubicBezTo>
                  <a:cubicBezTo>
                    <a:pt x="2434" y="1206"/>
                    <a:pt x="2434" y="1206"/>
                    <a:pt x="2434" y="1206"/>
                  </a:cubicBezTo>
                  <a:cubicBezTo>
                    <a:pt x="2434" y="1206"/>
                    <a:pt x="2434" y="1206"/>
                    <a:pt x="2444" y="1206"/>
                  </a:cubicBezTo>
                  <a:cubicBezTo>
                    <a:pt x="2559" y="1216"/>
                    <a:pt x="2632" y="1300"/>
                    <a:pt x="2695" y="1353"/>
                  </a:cubicBezTo>
                  <a:cubicBezTo>
                    <a:pt x="2769" y="1405"/>
                    <a:pt x="2832" y="1447"/>
                    <a:pt x="2916" y="1447"/>
                  </a:cubicBezTo>
                  <a:cubicBezTo>
                    <a:pt x="3010" y="1447"/>
                    <a:pt x="3105" y="1415"/>
                    <a:pt x="3167" y="1374"/>
                  </a:cubicBezTo>
                  <a:cubicBezTo>
                    <a:pt x="3230" y="1321"/>
                    <a:pt x="3273" y="1238"/>
                    <a:pt x="3273" y="1091"/>
                  </a:cubicBezTo>
                  <a:cubicBezTo>
                    <a:pt x="3273" y="943"/>
                    <a:pt x="3230" y="859"/>
                    <a:pt x="3167" y="807"/>
                  </a:cubicBezTo>
                </a:path>
              </a:pathLst>
            </a:custGeom>
            <a:solidFill>
              <a:schemeClr val="accent1"/>
            </a:solidFill>
            <a:ln>
              <a:noFill/>
            </a:ln>
            <a:effectLst/>
          </p:spPr>
          <p:txBody>
            <a:bodyPr wrap="none" lIns="76183" tIns="38092" rIns="76183" bIns="38092"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13" name="Freeform 20"/>
            <p:cNvSpPr>
              <a:spLocks noChangeArrowheads="1"/>
            </p:cNvSpPr>
            <p:nvPr/>
          </p:nvSpPr>
          <p:spPr bwMode="auto">
            <a:xfrm>
              <a:off x="10581397" y="5587309"/>
              <a:ext cx="600794" cy="1326424"/>
            </a:xfrm>
            <a:custGeom>
              <a:avLst/>
              <a:gdLst>
                <a:gd name="T0" fmla="*/ 21 w 1469"/>
                <a:gd name="T1" fmla="*/ 1562 h 3242"/>
                <a:gd name="T2" fmla="*/ 21 w 1469"/>
                <a:gd name="T3" fmla="*/ 1562 h 3242"/>
                <a:gd name="T4" fmla="*/ 944 w 1469"/>
                <a:gd name="T5" fmla="*/ 3241 h 3242"/>
                <a:gd name="T6" fmla="*/ 1468 w 1469"/>
                <a:gd name="T7" fmla="*/ 3241 h 3242"/>
                <a:gd name="T8" fmla="*/ 1468 w 1469"/>
                <a:gd name="T9" fmla="*/ 42 h 3242"/>
                <a:gd name="T10" fmla="*/ 1468 w 1469"/>
                <a:gd name="T11" fmla="*/ 0 h 3242"/>
                <a:gd name="T12" fmla="*/ 881 w 1469"/>
                <a:gd name="T13" fmla="*/ 0 h 3242"/>
                <a:gd name="T14" fmla="*/ 21 w 1469"/>
                <a:gd name="T15" fmla="*/ 1562 h 3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9" h="3242">
                  <a:moveTo>
                    <a:pt x="21" y="1562"/>
                  </a:moveTo>
                  <a:lnTo>
                    <a:pt x="21" y="1562"/>
                  </a:lnTo>
                  <a:cubicBezTo>
                    <a:pt x="53" y="2842"/>
                    <a:pt x="409" y="3157"/>
                    <a:pt x="944" y="3241"/>
                  </a:cubicBezTo>
                  <a:cubicBezTo>
                    <a:pt x="1468" y="3241"/>
                    <a:pt x="1468" y="3241"/>
                    <a:pt x="1468" y="3241"/>
                  </a:cubicBezTo>
                  <a:cubicBezTo>
                    <a:pt x="1468" y="42"/>
                    <a:pt x="1468" y="42"/>
                    <a:pt x="1468" y="42"/>
                  </a:cubicBezTo>
                  <a:cubicBezTo>
                    <a:pt x="1468" y="31"/>
                    <a:pt x="1468" y="21"/>
                    <a:pt x="1468" y="0"/>
                  </a:cubicBezTo>
                  <a:cubicBezTo>
                    <a:pt x="881" y="0"/>
                    <a:pt x="881" y="0"/>
                    <a:pt x="881" y="0"/>
                  </a:cubicBezTo>
                  <a:cubicBezTo>
                    <a:pt x="367" y="272"/>
                    <a:pt x="0" y="870"/>
                    <a:pt x="21" y="1562"/>
                  </a:cubicBezTo>
                </a:path>
              </a:pathLst>
            </a:custGeom>
            <a:solidFill>
              <a:schemeClr val="accent1"/>
            </a:solidFill>
            <a:ln>
              <a:noFill/>
            </a:ln>
            <a:effectLst/>
          </p:spPr>
          <p:txBody>
            <a:bodyPr wrap="none" lIns="76183" tIns="38092" rIns="76183" bIns="38092"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14" name="Freeform 21"/>
            <p:cNvSpPr>
              <a:spLocks noChangeArrowheads="1"/>
            </p:cNvSpPr>
            <p:nvPr/>
          </p:nvSpPr>
          <p:spPr bwMode="auto">
            <a:xfrm>
              <a:off x="11328331" y="5587309"/>
              <a:ext cx="1114988" cy="1815485"/>
            </a:xfrm>
            <a:custGeom>
              <a:avLst/>
              <a:gdLst>
                <a:gd name="T0" fmla="*/ 1447 w 2727"/>
                <a:gd name="T1" fmla="*/ 146 h 4437"/>
                <a:gd name="T2" fmla="*/ 1447 w 2727"/>
                <a:gd name="T3" fmla="*/ 146 h 4437"/>
                <a:gd name="T4" fmla="*/ 1520 w 2727"/>
                <a:gd name="T5" fmla="*/ 262 h 4437"/>
                <a:gd name="T6" fmla="*/ 1647 w 2727"/>
                <a:gd name="T7" fmla="*/ 608 h 4437"/>
                <a:gd name="T8" fmla="*/ 1520 w 2727"/>
                <a:gd name="T9" fmla="*/ 1007 h 4437"/>
                <a:gd name="T10" fmla="*/ 1059 w 2727"/>
                <a:gd name="T11" fmla="*/ 1206 h 4437"/>
                <a:gd name="T12" fmla="*/ 608 w 2727"/>
                <a:gd name="T13" fmla="*/ 1007 h 4437"/>
                <a:gd name="T14" fmla="*/ 482 w 2727"/>
                <a:gd name="T15" fmla="*/ 608 h 4437"/>
                <a:gd name="T16" fmla="*/ 619 w 2727"/>
                <a:gd name="T17" fmla="*/ 251 h 4437"/>
                <a:gd name="T18" fmla="*/ 713 w 2727"/>
                <a:gd name="T19" fmla="*/ 115 h 4437"/>
                <a:gd name="T20" fmla="*/ 713 w 2727"/>
                <a:gd name="T21" fmla="*/ 0 h 4437"/>
                <a:gd name="T22" fmla="*/ 0 w 2727"/>
                <a:gd name="T23" fmla="*/ 0 h 4437"/>
                <a:gd name="T24" fmla="*/ 0 w 2727"/>
                <a:gd name="T25" fmla="*/ 42 h 4437"/>
                <a:gd name="T26" fmla="*/ 0 w 2727"/>
                <a:gd name="T27" fmla="*/ 52 h 4437"/>
                <a:gd name="T28" fmla="*/ 0 w 2727"/>
                <a:gd name="T29" fmla="*/ 1604 h 4437"/>
                <a:gd name="T30" fmla="*/ 0 w 2727"/>
                <a:gd name="T31" fmla="*/ 3241 h 4437"/>
                <a:gd name="T32" fmla="*/ 1133 w 2727"/>
                <a:gd name="T33" fmla="*/ 3241 h 4437"/>
                <a:gd name="T34" fmla="*/ 1133 w 2727"/>
                <a:gd name="T35" fmla="*/ 3586 h 4437"/>
                <a:gd name="T36" fmla="*/ 1133 w 2727"/>
                <a:gd name="T37" fmla="*/ 3597 h 4437"/>
                <a:gd name="T38" fmla="*/ 985 w 2727"/>
                <a:gd name="T39" fmla="*/ 3859 h 4437"/>
                <a:gd name="T40" fmla="*/ 891 w 2727"/>
                <a:gd name="T41" fmla="*/ 4069 h 4437"/>
                <a:gd name="T42" fmla="*/ 965 w 2727"/>
                <a:gd name="T43" fmla="*/ 4320 h 4437"/>
                <a:gd name="T44" fmla="*/ 1248 w 2727"/>
                <a:gd name="T45" fmla="*/ 4436 h 4437"/>
                <a:gd name="T46" fmla="*/ 1531 w 2727"/>
                <a:gd name="T47" fmla="*/ 4331 h 4437"/>
                <a:gd name="T48" fmla="*/ 1604 w 2727"/>
                <a:gd name="T49" fmla="*/ 4069 h 4437"/>
                <a:gd name="T50" fmla="*/ 1520 w 2727"/>
                <a:gd name="T51" fmla="*/ 3859 h 4437"/>
                <a:gd name="T52" fmla="*/ 1395 w 2727"/>
                <a:gd name="T53" fmla="*/ 3608 h 4437"/>
                <a:gd name="T54" fmla="*/ 1395 w 2727"/>
                <a:gd name="T55" fmla="*/ 3241 h 4437"/>
                <a:gd name="T56" fmla="*/ 2726 w 2727"/>
                <a:gd name="T57" fmla="*/ 3241 h 4437"/>
                <a:gd name="T58" fmla="*/ 2726 w 2727"/>
                <a:gd name="T59" fmla="*/ 1971 h 4437"/>
                <a:gd name="T60" fmla="*/ 2663 w 2727"/>
                <a:gd name="T61" fmla="*/ 1971 h 4437"/>
                <a:gd name="T62" fmla="*/ 2527 w 2727"/>
                <a:gd name="T63" fmla="*/ 2066 h 4437"/>
                <a:gd name="T64" fmla="*/ 2171 w 2727"/>
                <a:gd name="T65" fmla="*/ 2202 h 4437"/>
                <a:gd name="T66" fmla="*/ 1772 w 2727"/>
                <a:gd name="T67" fmla="*/ 2076 h 4437"/>
                <a:gd name="T68" fmla="*/ 1573 w 2727"/>
                <a:gd name="T69" fmla="*/ 1625 h 4437"/>
                <a:gd name="T70" fmla="*/ 1772 w 2727"/>
                <a:gd name="T71" fmla="*/ 1153 h 4437"/>
                <a:gd name="T72" fmla="*/ 2171 w 2727"/>
                <a:gd name="T73" fmla="*/ 1038 h 4437"/>
                <a:gd name="T74" fmla="*/ 2517 w 2727"/>
                <a:gd name="T75" fmla="*/ 1164 h 4437"/>
                <a:gd name="T76" fmla="*/ 2632 w 2727"/>
                <a:gd name="T77" fmla="*/ 1237 h 4437"/>
                <a:gd name="T78" fmla="*/ 2726 w 2727"/>
                <a:gd name="T79" fmla="*/ 1237 h 4437"/>
                <a:gd name="T80" fmla="*/ 2726 w 2727"/>
                <a:gd name="T81" fmla="*/ 0 h 4437"/>
                <a:gd name="T82" fmla="*/ 1447 w 2727"/>
                <a:gd name="T83" fmla="*/ 0 h 4437"/>
                <a:gd name="T84" fmla="*/ 1447 w 2727"/>
                <a:gd name="T85" fmla="*/ 146 h 4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27" h="4437">
                  <a:moveTo>
                    <a:pt x="1447" y="146"/>
                  </a:moveTo>
                  <a:lnTo>
                    <a:pt x="1447" y="146"/>
                  </a:lnTo>
                  <a:cubicBezTo>
                    <a:pt x="1447" y="167"/>
                    <a:pt x="1458" y="167"/>
                    <a:pt x="1520" y="262"/>
                  </a:cubicBezTo>
                  <a:cubicBezTo>
                    <a:pt x="1573" y="335"/>
                    <a:pt x="1647" y="462"/>
                    <a:pt x="1647" y="608"/>
                  </a:cubicBezTo>
                  <a:cubicBezTo>
                    <a:pt x="1647" y="745"/>
                    <a:pt x="1626" y="891"/>
                    <a:pt x="1520" y="1007"/>
                  </a:cubicBezTo>
                  <a:cubicBezTo>
                    <a:pt x="1436" y="1121"/>
                    <a:pt x="1258" y="1206"/>
                    <a:pt x="1059" y="1206"/>
                  </a:cubicBezTo>
                  <a:cubicBezTo>
                    <a:pt x="860" y="1195"/>
                    <a:pt x="692" y="1121"/>
                    <a:pt x="608" y="1007"/>
                  </a:cubicBezTo>
                  <a:cubicBezTo>
                    <a:pt x="503" y="891"/>
                    <a:pt x="482" y="745"/>
                    <a:pt x="482" y="608"/>
                  </a:cubicBezTo>
                  <a:cubicBezTo>
                    <a:pt x="482" y="451"/>
                    <a:pt x="556" y="335"/>
                    <a:pt x="619" y="251"/>
                  </a:cubicBezTo>
                  <a:cubicBezTo>
                    <a:pt x="692" y="157"/>
                    <a:pt x="713" y="146"/>
                    <a:pt x="713" y="115"/>
                  </a:cubicBezTo>
                  <a:cubicBezTo>
                    <a:pt x="713" y="0"/>
                    <a:pt x="713" y="0"/>
                    <a:pt x="713" y="0"/>
                  </a:cubicBezTo>
                  <a:cubicBezTo>
                    <a:pt x="0" y="0"/>
                    <a:pt x="0" y="0"/>
                    <a:pt x="0" y="0"/>
                  </a:cubicBezTo>
                  <a:cubicBezTo>
                    <a:pt x="0" y="21"/>
                    <a:pt x="0" y="31"/>
                    <a:pt x="0" y="42"/>
                  </a:cubicBezTo>
                  <a:cubicBezTo>
                    <a:pt x="0" y="52"/>
                    <a:pt x="0" y="52"/>
                    <a:pt x="0" y="52"/>
                  </a:cubicBezTo>
                  <a:cubicBezTo>
                    <a:pt x="0" y="1604"/>
                    <a:pt x="0" y="1604"/>
                    <a:pt x="0" y="1604"/>
                  </a:cubicBezTo>
                  <a:cubicBezTo>
                    <a:pt x="0" y="3241"/>
                    <a:pt x="0" y="3241"/>
                    <a:pt x="0" y="3241"/>
                  </a:cubicBezTo>
                  <a:cubicBezTo>
                    <a:pt x="1133" y="3241"/>
                    <a:pt x="1133" y="3241"/>
                    <a:pt x="1133" y="3241"/>
                  </a:cubicBezTo>
                  <a:cubicBezTo>
                    <a:pt x="1133" y="3586"/>
                    <a:pt x="1133" y="3586"/>
                    <a:pt x="1133" y="3586"/>
                  </a:cubicBezTo>
                  <a:cubicBezTo>
                    <a:pt x="1133" y="3597"/>
                    <a:pt x="1133" y="3597"/>
                    <a:pt x="1133" y="3597"/>
                  </a:cubicBezTo>
                  <a:cubicBezTo>
                    <a:pt x="1122" y="3712"/>
                    <a:pt x="1038" y="3785"/>
                    <a:pt x="985" y="3859"/>
                  </a:cubicBezTo>
                  <a:cubicBezTo>
                    <a:pt x="933" y="3922"/>
                    <a:pt x="891" y="3985"/>
                    <a:pt x="891" y="4069"/>
                  </a:cubicBezTo>
                  <a:cubicBezTo>
                    <a:pt x="891" y="4174"/>
                    <a:pt x="913" y="4257"/>
                    <a:pt x="965" y="4320"/>
                  </a:cubicBezTo>
                  <a:cubicBezTo>
                    <a:pt x="1017" y="4383"/>
                    <a:pt x="1101" y="4425"/>
                    <a:pt x="1248" y="4436"/>
                  </a:cubicBezTo>
                  <a:cubicBezTo>
                    <a:pt x="1395" y="4436"/>
                    <a:pt x="1479" y="4394"/>
                    <a:pt x="1531" y="4331"/>
                  </a:cubicBezTo>
                  <a:cubicBezTo>
                    <a:pt x="1573" y="4268"/>
                    <a:pt x="1604" y="4174"/>
                    <a:pt x="1604" y="4069"/>
                  </a:cubicBezTo>
                  <a:cubicBezTo>
                    <a:pt x="1604" y="3985"/>
                    <a:pt x="1563" y="3932"/>
                    <a:pt x="1520" y="3859"/>
                  </a:cubicBezTo>
                  <a:cubicBezTo>
                    <a:pt x="1468" y="3796"/>
                    <a:pt x="1395" y="3723"/>
                    <a:pt x="1395" y="3608"/>
                  </a:cubicBezTo>
                  <a:cubicBezTo>
                    <a:pt x="1395" y="3241"/>
                    <a:pt x="1395" y="3241"/>
                    <a:pt x="1395" y="3241"/>
                  </a:cubicBezTo>
                  <a:cubicBezTo>
                    <a:pt x="2726" y="3241"/>
                    <a:pt x="2726" y="3241"/>
                    <a:pt x="2726" y="3241"/>
                  </a:cubicBezTo>
                  <a:cubicBezTo>
                    <a:pt x="2726" y="1971"/>
                    <a:pt x="2726" y="1971"/>
                    <a:pt x="2726" y="1971"/>
                  </a:cubicBezTo>
                  <a:cubicBezTo>
                    <a:pt x="2663" y="1971"/>
                    <a:pt x="2663" y="1971"/>
                    <a:pt x="2663" y="1971"/>
                  </a:cubicBezTo>
                  <a:cubicBezTo>
                    <a:pt x="2642" y="1971"/>
                    <a:pt x="2622" y="1992"/>
                    <a:pt x="2527" y="2066"/>
                  </a:cubicBezTo>
                  <a:cubicBezTo>
                    <a:pt x="2454" y="2118"/>
                    <a:pt x="2328" y="2202"/>
                    <a:pt x="2171" y="2202"/>
                  </a:cubicBezTo>
                  <a:cubicBezTo>
                    <a:pt x="2035" y="2202"/>
                    <a:pt x="1887" y="2181"/>
                    <a:pt x="1772" y="2076"/>
                  </a:cubicBezTo>
                  <a:cubicBezTo>
                    <a:pt x="1657" y="1982"/>
                    <a:pt x="1584" y="1814"/>
                    <a:pt x="1573" y="1625"/>
                  </a:cubicBezTo>
                  <a:cubicBezTo>
                    <a:pt x="1573" y="1426"/>
                    <a:pt x="1657" y="1248"/>
                    <a:pt x="1772" y="1153"/>
                  </a:cubicBezTo>
                  <a:cubicBezTo>
                    <a:pt x="1898" y="1059"/>
                    <a:pt x="2035" y="1038"/>
                    <a:pt x="2171" y="1038"/>
                  </a:cubicBezTo>
                  <a:cubicBezTo>
                    <a:pt x="2318" y="1038"/>
                    <a:pt x="2443" y="1111"/>
                    <a:pt x="2517" y="1164"/>
                  </a:cubicBezTo>
                  <a:cubicBezTo>
                    <a:pt x="2611" y="1227"/>
                    <a:pt x="2622" y="1237"/>
                    <a:pt x="2632" y="1237"/>
                  </a:cubicBezTo>
                  <a:cubicBezTo>
                    <a:pt x="2726" y="1237"/>
                    <a:pt x="2726" y="1237"/>
                    <a:pt x="2726" y="1237"/>
                  </a:cubicBezTo>
                  <a:cubicBezTo>
                    <a:pt x="2726" y="0"/>
                    <a:pt x="2726" y="0"/>
                    <a:pt x="2726" y="0"/>
                  </a:cubicBezTo>
                  <a:cubicBezTo>
                    <a:pt x="1447" y="0"/>
                    <a:pt x="1447" y="0"/>
                    <a:pt x="1447" y="0"/>
                  </a:cubicBezTo>
                  <a:lnTo>
                    <a:pt x="1447" y="146"/>
                  </a:lnTo>
                </a:path>
              </a:pathLst>
            </a:custGeom>
            <a:solidFill>
              <a:schemeClr val="accent1"/>
            </a:solidFill>
            <a:ln>
              <a:noFill/>
            </a:ln>
            <a:effectLst/>
          </p:spPr>
          <p:txBody>
            <a:bodyPr wrap="none" lIns="76183" tIns="38092" rIns="76183" bIns="38092"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15" name="Freeform 22"/>
            <p:cNvSpPr>
              <a:spLocks noChangeArrowheads="1"/>
            </p:cNvSpPr>
            <p:nvPr/>
          </p:nvSpPr>
          <p:spPr bwMode="auto">
            <a:xfrm>
              <a:off x="12066242" y="5587309"/>
              <a:ext cx="1344120" cy="1326424"/>
            </a:xfrm>
            <a:custGeom>
              <a:avLst/>
              <a:gdLst>
                <a:gd name="T0" fmla="*/ 2549 w 3284"/>
                <a:gd name="T1" fmla="*/ 146 h 3242"/>
                <a:gd name="T2" fmla="*/ 2549 w 3284"/>
                <a:gd name="T3" fmla="*/ 146 h 3242"/>
                <a:gd name="T4" fmla="*/ 2623 w 3284"/>
                <a:gd name="T5" fmla="*/ 262 h 3242"/>
                <a:gd name="T6" fmla="*/ 2748 w 3284"/>
                <a:gd name="T7" fmla="*/ 608 h 3242"/>
                <a:gd name="T8" fmla="*/ 2633 w 3284"/>
                <a:gd name="T9" fmla="*/ 1007 h 3242"/>
                <a:gd name="T10" fmla="*/ 2161 w 3284"/>
                <a:gd name="T11" fmla="*/ 1206 h 3242"/>
                <a:gd name="T12" fmla="*/ 1710 w 3284"/>
                <a:gd name="T13" fmla="*/ 1007 h 3242"/>
                <a:gd name="T14" fmla="*/ 1585 w 3284"/>
                <a:gd name="T15" fmla="*/ 608 h 3242"/>
                <a:gd name="T16" fmla="*/ 1731 w 3284"/>
                <a:gd name="T17" fmla="*/ 251 h 3242"/>
                <a:gd name="T18" fmla="*/ 1815 w 3284"/>
                <a:gd name="T19" fmla="*/ 115 h 3242"/>
                <a:gd name="T20" fmla="*/ 1815 w 3284"/>
                <a:gd name="T21" fmla="*/ 0 h 3242"/>
                <a:gd name="T22" fmla="*/ 1207 w 3284"/>
                <a:gd name="T23" fmla="*/ 0 h 3242"/>
                <a:gd name="T24" fmla="*/ 1207 w 3284"/>
                <a:gd name="T25" fmla="*/ 1468 h 3242"/>
                <a:gd name="T26" fmla="*/ 829 w 3284"/>
                <a:gd name="T27" fmla="*/ 1468 h 3242"/>
                <a:gd name="T28" fmla="*/ 578 w 3284"/>
                <a:gd name="T29" fmla="*/ 1352 h 3242"/>
                <a:gd name="T30" fmla="*/ 368 w 3284"/>
                <a:gd name="T31" fmla="*/ 1268 h 3242"/>
                <a:gd name="T32" fmla="*/ 116 w 3284"/>
                <a:gd name="T33" fmla="*/ 1342 h 3242"/>
                <a:gd name="T34" fmla="*/ 0 w 3284"/>
                <a:gd name="T35" fmla="*/ 1615 h 3242"/>
                <a:gd name="T36" fmla="*/ 116 w 3284"/>
                <a:gd name="T37" fmla="*/ 1898 h 3242"/>
                <a:gd name="T38" fmla="*/ 368 w 3284"/>
                <a:gd name="T39" fmla="*/ 1971 h 3242"/>
                <a:gd name="T40" fmla="*/ 578 w 3284"/>
                <a:gd name="T41" fmla="*/ 1877 h 3242"/>
                <a:gd name="T42" fmla="*/ 839 w 3284"/>
                <a:gd name="T43" fmla="*/ 1740 h 3242"/>
                <a:gd name="T44" fmla="*/ 850 w 3284"/>
                <a:gd name="T45" fmla="*/ 1740 h 3242"/>
                <a:gd name="T46" fmla="*/ 1207 w 3284"/>
                <a:gd name="T47" fmla="*/ 1740 h 3242"/>
                <a:gd name="T48" fmla="*/ 1207 w 3284"/>
                <a:gd name="T49" fmla="*/ 3241 h 3242"/>
                <a:gd name="T50" fmla="*/ 1815 w 3284"/>
                <a:gd name="T51" fmla="*/ 3241 h 3242"/>
                <a:gd name="T52" fmla="*/ 1815 w 3284"/>
                <a:gd name="T53" fmla="*/ 3104 h 3242"/>
                <a:gd name="T54" fmla="*/ 1731 w 3284"/>
                <a:gd name="T55" fmla="*/ 2968 h 3242"/>
                <a:gd name="T56" fmla="*/ 1585 w 3284"/>
                <a:gd name="T57" fmla="*/ 2611 h 3242"/>
                <a:gd name="T58" fmla="*/ 1710 w 3284"/>
                <a:gd name="T59" fmla="*/ 2202 h 3242"/>
                <a:gd name="T60" fmla="*/ 2161 w 3284"/>
                <a:gd name="T61" fmla="*/ 2013 h 3242"/>
                <a:gd name="T62" fmla="*/ 2633 w 3284"/>
                <a:gd name="T63" fmla="*/ 2202 h 3242"/>
                <a:gd name="T64" fmla="*/ 2748 w 3284"/>
                <a:gd name="T65" fmla="*/ 2611 h 3242"/>
                <a:gd name="T66" fmla="*/ 2623 w 3284"/>
                <a:gd name="T67" fmla="*/ 2957 h 3242"/>
                <a:gd name="T68" fmla="*/ 2549 w 3284"/>
                <a:gd name="T69" fmla="*/ 3073 h 3242"/>
                <a:gd name="T70" fmla="*/ 2549 w 3284"/>
                <a:gd name="T71" fmla="*/ 3241 h 3242"/>
                <a:gd name="T72" fmla="*/ 3179 w 3284"/>
                <a:gd name="T73" fmla="*/ 3241 h 3242"/>
                <a:gd name="T74" fmla="*/ 3283 w 3284"/>
                <a:gd name="T75" fmla="*/ 3073 h 3242"/>
                <a:gd name="T76" fmla="*/ 3283 w 3284"/>
                <a:gd name="T77" fmla="*/ 1363 h 3242"/>
                <a:gd name="T78" fmla="*/ 3283 w 3284"/>
                <a:gd name="T79" fmla="*/ 0 h 3242"/>
                <a:gd name="T80" fmla="*/ 2549 w 3284"/>
                <a:gd name="T81" fmla="*/ 0 h 3242"/>
                <a:gd name="T82" fmla="*/ 2549 w 3284"/>
                <a:gd name="T83" fmla="*/ 146 h 3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84" h="3242">
                  <a:moveTo>
                    <a:pt x="2549" y="146"/>
                  </a:moveTo>
                  <a:lnTo>
                    <a:pt x="2549" y="146"/>
                  </a:lnTo>
                  <a:cubicBezTo>
                    <a:pt x="2549" y="167"/>
                    <a:pt x="2560" y="167"/>
                    <a:pt x="2623" y="262"/>
                  </a:cubicBezTo>
                  <a:cubicBezTo>
                    <a:pt x="2685" y="335"/>
                    <a:pt x="2748" y="462"/>
                    <a:pt x="2748" y="608"/>
                  </a:cubicBezTo>
                  <a:cubicBezTo>
                    <a:pt x="2748" y="745"/>
                    <a:pt x="2728" y="891"/>
                    <a:pt x="2633" y="1007"/>
                  </a:cubicBezTo>
                  <a:cubicBezTo>
                    <a:pt x="2539" y="1121"/>
                    <a:pt x="2360" y="1206"/>
                    <a:pt x="2161" y="1206"/>
                  </a:cubicBezTo>
                  <a:cubicBezTo>
                    <a:pt x="1973" y="1195"/>
                    <a:pt x="1805" y="1121"/>
                    <a:pt x="1710" y="1007"/>
                  </a:cubicBezTo>
                  <a:cubicBezTo>
                    <a:pt x="1616" y="891"/>
                    <a:pt x="1585" y="745"/>
                    <a:pt x="1585" y="608"/>
                  </a:cubicBezTo>
                  <a:cubicBezTo>
                    <a:pt x="1585" y="451"/>
                    <a:pt x="1668" y="335"/>
                    <a:pt x="1731" y="251"/>
                  </a:cubicBezTo>
                  <a:cubicBezTo>
                    <a:pt x="1794" y="157"/>
                    <a:pt x="1815" y="146"/>
                    <a:pt x="1815" y="115"/>
                  </a:cubicBezTo>
                  <a:cubicBezTo>
                    <a:pt x="1815" y="0"/>
                    <a:pt x="1815" y="0"/>
                    <a:pt x="1815" y="0"/>
                  </a:cubicBezTo>
                  <a:cubicBezTo>
                    <a:pt x="1207" y="0"/>
                    <a:pt x="1207" y="0"/>
                    <a:pt x="1207" y="0"/>
                  </a:cubicBezTo>
                  <a:cubicBezTo>
                    <a:pt x="1207" y="1468"/>
                    <a:pt x="1207" y="1468"/>
                    <a:pt x="1207" y="1468"/>
                  </a:cubicBezTo>
                  <a:cubicBezTo>
                    <a:pt x="829" y="1468"/>
                    <a:pt x="829" y="1468"/>
                    <a:pt x="829" y="1468"/>
                  </a:cubicBezTo>
                  <a:cubicBezTo>
                    <a:pt x="714" y="1468"/>
                    <a:pt x="651" y="1405"/>
                    <a:pt x="578" y="1352"/>
                  </a:cubicBezTo>
                  <a:cubicBezTo>
                    <a:pt x="515" y="1300"/>
                    <a:pt x="452" y="1268"/>
                    <a:pt x="368" y="1268"/>
                  </a:cubicBezTo>
                  <a:cubicBezTo>
                    <a:pt x="273" y="1268"/>
                    <a:pt x="179" y="1290"/>
                    <a:pt x="116" y="1342"/>
                  </a:cubicBezTo>
                  <a:cubicBezTo>
                    <a:pt x="43" y="1395"/>
                    <a:pt x="0" y="1468"/>
                    <a:pt x="0" y="1615"/>
                  </a:cubicBezTo>
                  <a:cubicBezTo>
                    <a:pt x="11" y="1772"/>
                    <a:pt x="53" y="1846"/>
                    <a:pt x="116" y="1898"/>
                  </a:cubicBezTo>
                  <a:cubicBezTo>
                    <a:pt x="179" y="1951"/>
                    <a:pt x="263" y="1971"/>
                    <a:pt x="368" y="1971"/>
                  </a:cubicBezTo>
                  <a:cubicBezTo>
                    <a:pt x="452" y="1971"/>
                    <a:pt x="515" y="1940"/>
                    <a:pt x="578" y="1877"/>
                  </a:cubicBezTo>
                  <a:cubicBezTo>
                    <a:pt x="651" y="1824"/>
                    <a:pt x="724" y="1751"/>
                    <a:pt x="839" y="1740"/>
                  </a:cubicBezTo>
                  <a:cubicBezTo>
                    <a:pt x="839" y="1740"/>
                    <a:pt x="839" y="1740"/>
                    <a:pt x="850" y="1740"/>
                  </a:cubicBezTo>
                  <a:cubicBezTo>
                    <a:pt x="1207" y="1740"/>
                    <a:pt x="1207" y="1740"/>
                    <a:pt x="1207" y="1740"/>
                  </a:cubicBezTo>
                  <a:cubicBezTo>
                    <a:pt x="1207" y="3241"/>
                    <a:pt x="1207" y="3241"/>
                    <a:pt x="1207" y="3241"/>
                  </a:cubicBezTo>
                  <a:cubicBezTo>
                    <a:pt x="1815" y="3241"/>
                    <a:pt x="1815" y="3241"/>
                    <a:pt x="1815" y="3241"/>
                  </a:cubicBezTo>
                  <a:cubicBezTo>
                    <a:pt x="1815" y="3104"/>
                    <a:pt x="1815" y="3104"/>
                    <a:pt x="1815" y="3104"/>
                  </a:cubicBezTo>
                  <a:cubicBezTo>
                    <a:pt x="1815" y="3073"/>
                    <a:pt x="1794" y="3052"/>
                    <a:pt x="1731" y="2968"/>
                  </a:cubicBezTo>
                  <a:cubicBezTo>
                    <a:pt x="1668" y="2884"/>
                    <a:pt x="1585" y="2758"/>
                    <a:pt x="1585" y="2611"/>
                  </a:cubicBezTo>
                  <a:cubicBezTo>
                    <a:pt x="1585" y="2475"/>
                    <a:pt x="1616" y="2328"/>
                    <a:pt x="1710" y="2202"/>
                  </a:cubicBezTo>
                  <a:cubicBezTo>
                    <a:pt x="1805" y="2097"/>
                    <a:pt x="1973" y="2013"/>
                    <a:pt x="2161" y="2013"/>
                  </a:cubicBezTo>
                  <a:cubicBezTo>
                    <a:pt x="2360" y="2013"/>
                    <a:pt x="2539" y="2097"/>
                    <a:pt x="2633" y="2202"/>
                  </a:cubicBezTo>
                  <a:cubicBezTo>
                    <a:pt x="2728" y="2328"/>
                    <a:pt x="2748" y="2475"/>
                    <a:pt x="2748" y="2611"/>
                  </a:cubicBezTo>
                  <a:cubicBezTo>
                    <a:pt x="2748" y="2758"/>
                    <a:pt x="2685" y="2874"/>
                    <a:pt x="2623" y="2957"/>
                  </a:cubicBezTo>
                  <a:cubicBezTo>
                    <a:pt x="2560" y="3041"/>
                    <a:pt x="2549" y="3052"/>
                    <a:pt x="2549" y="3073"/>
                  </a:cubicBezTo>
                  <a:cubicBezTo>
                    <a:pt x="2549" y="3241"/>
                    <a:pt x="2549" y="3241"/>
                    <a:pt x="2549" y="3241"/>
                  </a:cubicBezTo>
                  <a:cubicBezTo>
                    <a:pt x="3179" y="3241"/>
                    <a:pt x="3179" y="3241"/>
                    <a:pt x="3179" y="3241"/>
                  </a:cubicBezTo>
                  <a:cubicBezTo>
                    <a:pt x="3231" y="3167"/>
                    <a:pt x="3273" y="3114"/>
                    <a:pt x="3283" y="3073"/>
                  </a:cubicBezTo>
                  <a:cubicBezTo>
                    <a:pt x="3283" y="1363"/>
                    <a:pt x="3283" y="1363"/>
                    <a:pt x="3283" y="1363"/>
                  </a:cubicBezTo>
                  <a:cubicBezTo>
                    <a:pt x="3283" y="0"/>
                    <a:pt x="3283" y="0"/>
                    <a:pt x="3283" y="0"/>
                  </a:cubicBezTo>
                  <a:cubicBezTo>
                    <a:pt x="2549" y="0"/>
                    <a:pt x="2549" y="0"/>
                    <a:pt x="2549" y="0"/>
                  </a:cubicBezTo>
                  <a:lnTo>
                    <a:pt x="2549" y="146"/>
                  </a:lnTo>
                </a:path>
              </a:pathLst>
            </a:custGeom>
            <a:solidFill>
              <a:schemeClr val="accent1"/>
            </a:solidFill>
            <a:ln>
              <a:noFill/>
            </a:ln>
            <a:effectLst/>
          </p:spPr>
          <p:txBody>
            <a:bodyPr wrap="none" lIns="76183" tIns="38092" rIns="76183" bIns="38092"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16" name="Freeform 23"/>
            <p:cNvSpPr>
              <a:spLocks noChangeArrowheads="1"/>
            </p:cNvSpPr>
            <p:nvPr/>
          </p:nvSpPr>
          <p:spPr bwMode="auto">
            <a:xfrm>
              <a:off x="13545676" y="5587309"/>
              <a:ext cx="600795" cy="1326424"/>
            </a:xfrm>
            <a:custGeom>
              <a:avLst/>
              <a:gdLst>
                <a:gd name="T0" fmla="*/ 599 w 1470"/>
                <a:gd name="T1" fmla="*/ 0 h 3242"/>
                <a:gd name="T2" fmla="*/ 599 w 1470"/>
                <a:gd name="T3" fmla="*/ 0 h 3242"/>
                <a:gd name="T4" fmla="*/ 32 w 1470"/>
                <a:gd name="T5" fmla="*/ 0 h 3242"/>
                <a:gd name="T6" fmla="*/ 32 w 1470"/>
                <a:gd name="T7" fmla="*/ 3177 h 3242"/>
                <a:gd name="T8" fmla="*/ 0 w 1470"/>
                <a:gd name="T9" fmla="*/ 3241 h 3242"/>
                <a:gd name="T10" fmla="*/ 347 w 1470"/>
                <a:gd name="T11" fmla="*/ 3241 h 3242"/>
                <a:gd name="T12" fmla="*/ 358 w 1470"/>
                <a:gd name="T13" fmla="*/ 3220 h 3242"/>
                <a:gd name="T14" fmla="*/ 1469 w 1470"/>
                <a:gd name="T15" fmla="*/ 1562 h 3242"/>
                <a:gd name="T16" fmla="*/ 599 w 1470"/>
                <a:gd name="T17" fmla="*/ 0 h 3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0" h="3242">
                  <a:moveTo>
                    <a:pt x="599" y="0"/>
                  </a:moveTo>
                  <a:lnTo>
                    <a:pt x="599" y="0"/>
                  </a:lnTo>
                  <a:cubicBezTo>
                    <a:pt x="32" y="0"/>
                    <a:pt x="32" y="0"/>
                    <a:pt x="32" y="0"/>
                  </a:cubicBezTo>
                  <a:cubicBezTo>
                    <a:pt x="32" y="3177"/>
                    <a:pt x="32" y="3177"/>
                    <a:pt x="32" y="3177"/>
                  </a:cubicBezTo>
                  <a:cubicBezTo>
                    <a:pt x="22" y="3198"/>
                    <a:pt x="11" y="3220"/>
                    <a:pt x="0" y="3241"/>
                  </a:cubicBezTo>
                  <a:cubicBezTo>
                    <a:pt x="347" y="3241"/>
                    <a:pt x="347" y="3241"/>
                    <a:pt x="347" y="3241"/>
                  </a:cubicBezTo>
                  <a:cubicBezTo>
                    <a:pt x="347" y="3230"/>
                    <a:pt x="358" y="3220"/>
                    <a:pt x="358" y="3220"/>
                  </a:cubicBezTo>
                  <a:cubicBezTo>
                    <a:pt x="997" y="3030"/>
                    <a:pt x="1469" y="3052"/>
                    <a:pt x="1469" y="1562"/>
                  </a:cubicBezTo>
                  <a:cubicBezTo>
                    <a:pt x="1469" y="870"/>
                    <a:pt x="1113" y="272"/>
                    <a:pt x="599" y="0"/>
                  </a:cubicBezTo>
                </a:path>
              </a:pathLst>
            </a:custGeom>
            <a:solidFill>
              <a:schemeClr val="accent1"/>
            </a:solidFill>
            <a:ln>
              <a:noFill/>
            </a:ln>
            <a:effectLst/>
          </p:spPr>
          <p:txBody>
            <a:bodyPr wrap="none" lIns="76183" tIns="38092" rIns="76183" bIns="38092"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17" name="Freeform 24"/>
            <p:cNvSpPr>
              <a:spLocks noChangeArrowheads="1"/>
            </p:cNvSpPr>
            <p:nvPr/>
          </p:nvSpPr>
          <p:spPr bwMode="auto">
            <a:xfrm>
              <a:off x="11346372" y="6504075"/>
              <a:ext cx="1926872" cy="2069943"/>
            </a:xfrm>
            <a:custGeom>
              <a:avLst/>
              <a:gdLst>
                <a:gd name="T0" fmla="*/ 4079 w 4710"/>
                <a:gd name="T1" fmla="*/ 829 h 5056"/>
                <a:gd name="T2" fmla="*/ 4079 w 4710"/>
                <a:gd name="T3" fmla="*/ 829 h 5056"/>
                <a:gd name="T4" fmla="*/ 4195 w 4710"/>
                <a:gd name="T5" fmla="*/ 577 h 5056"/>
                <a:gd name="T6" fmla="*/ 4279 w 4710"/>
                <a:gd name="T7" fmla="*/ 357 h 5056"/>
                <a:gd name="T8" fmla="*/ 4205 w 4710"/>
                <a:gd name="T9" fmla="*/ 105 h 5056"/>
                <a:gd name="T10" fmla="*/ 3933 w 4710"/>
                <a:gd name="T11" fmla="*/ 0 h 5056"/>
                <a:gd name="T12" fmla="*/ 3650 w 4710"/>
                <a:gd name="T13" fmla="*/ 105 h 5056"/>
                <a:gd name="T14" fmla="*/ 3576 w 4710"/>
                <a:gd name="T15" fmla="*/ 357 h 5056"/>
                <a:gd name="T16" fmla="*/ 3670 w 4710"/>
                <a:gd name="T17" fmla="*/ 577 h 5056"/>
                <a:gd name="T18" fmla="*/ 3807 w 4710"/>
                <a:gd name="T19" fmla="*/ 829 h 5056"/>
                <a:gd name="T20" fmla="*/ 3807 w 4710"/>
                <a:gd name="T21" fmla="*/ 839 h 5056"/>
                <a:gd name="T22" fmla="*/ 3807 w 4710"/>
                <a:gd name="T23" fmla="*/ 1269 h 5056"/>
                <a:gd name="T24" fmla="*/ 1584 w 4710"/>
                <a:gd name="T25" fmla="*/ 1269 h 5056"/>
                <a:gd name="T26" fmla="*/ 1584 w 4710"/>
                <a:gd name="T27" fmla="*/ 1364 h 5056"/>
                <a:gd name="T28" fmla="*/ 1657 w 4710"/>
                <a:gd name="T29" fmla="*/ 1479 h 5056"/>
                <a:gd name="T30" fmla="*/ 1793 w 4710"/>
                <a:gd name="T31" fmla="*/ 1825 h 5056"/>
                <a:gd name="T32" fmla="*/ 1667 w 4710"/>
                <a:gd name="T33" fmla="*/ 2223 h 5056"/>
                <a:gd name="T34" fmla="*/ 1206 w 4710"/>
                <a:gd name="T35" fmla="*/ 2423 h 5056"/>
                <a:gd name="T36" fmla="*/ 744 w 4710"/>
                <a:gd name="T37" fmla="*/ 2223 h 5056"/>
                <a:gd name="T38" fmla="*/ 619 w 4710"/>
                <a:gd name="T39" fmla="*/ 1825 h 5056"/>
                <a:gd name="T40" fmla="*/ 765 w 4710"/>
                <a:gd name="T41" fmla="*/ 1468 h 5056"/>
                <a:gd name="T42" fmla="*/ 859 w 4710"/>
                <a:gd name="T43" fmla="*/ 1332 h 5056"/>
                <a:gd name="T44" fmla="*/ 859 w 4710"/>
                <a:gd name="T45" fmla="*/ 1269 h 5056"/>
                <a:gd name="T46" fmla="*/ 0 w 4710"/>
                <a:gd name="T47" fmla="*/ 1269 h 5056"/>
                <a:gd name="T48" fmla="*/ 200 w 4710"/>
                <a:gd name="T49" fmla="*/ 3555 h 5056"/>
                <a:gd name="T50" fmla="*/ 1562 w 4710"/>
                <a:gd name="T51" fmla="*/ 5055 h 5056"/>
                <a:gd name="T52" fmla="*/ 2317 w 4710"/>
                <a:gd name="T53" fmla="*/ 5055 h 5056"/>
                <a:gd name="T54" fmla="*/ 4269 w 4710"/>
                <a:gd name="T55" fmla="*/ 3545 h 5056"/>
                <a:gd name="T56" fmla="*/ 4205 w 4710"/>
                <a:gd name="T57" fmla="*/ 3146 h 5056"/>
                <a:gd name="T58" fmla="*/ 4195 w 4710"/>
                <a:gd name="T59" fmla="*/ 3146 h 5056"/>
                <a:gd name="T60" fmla="*/ 3891 w 4710"/>
                <a:gd name="T61" fmla="*/ 3304 h 5056"/>
                <a:gd name="T62" fmla="*/ 3880 w 4710"/>
                <a:gd name="T63" fmla="*/ 3304 h 5056"/>
                <a:gd name="T64" fmla="*/ 3723 w 4710"/>
                <a:gd name="T65" fmla="*/ 3377 h 5056"/>
                <a:gd name="T66" fmla="*/ 3723 w 4710"/>
                <a:gd name="T67" fmla="*/ 3377 h 5056"/>
                <a:gd name="T68" fmla="*/ 3702 w 4710"/>
                <a:gd name="T69" fmla="*/ 3387 h 5056"/>
                <a:gd name="T70" fmla="*/ 3670 w 4710"/>
                <a:gd name="T71" fmla="*/ 3397 h 5056"/>
                <a:gd name="T72" fmla="*/ 3670 w 4710"/>
                <a:gd name="T73" fmla="*/ 3387 h 5056"/>
                <a:gd name="T74" fmla="*/ 3503 w 4710"/>
                <a:gd name="T75" fmla="*/ 3419 h 5056"/>
                <a:gd name="T76" fmla="*/ 3367 w 4710"/>
                <a:gd name="T77" fmla="*/ 3597 h 5056"/>
                <a:gd name="T78" fmla="*/ 3072 w 4710"/>
                <a:gd name="T79" fmla="*/ 3755 h 5056"/>
                <a:gd name="T80" fmla="*/ 2957 w 4710"/>
                <a:gd name="T81" fmla="*/ 3776 h 5056"/>
                <a:gd name="T82" fmla="*/ 2947 w 4710"/>
                <a:gd name="T83" fmla="*/ 3776 h 5056"/>
                <a:gd name="T84" fmla="*/ 2433 w 4710"/>
                <a:gd name="T85" fmla="*/ 3838 h 5056"/>
                <a:gd name="T86" fmla="*/ 2423 w 4710"/>
                <a:gd name="T87" fmla="*/ 3838 h 5056"/>
                <a:gd name="T88" fmla="*/ 1982 w 4710"/>
                <a:gd name="T89" fmla="*/ 3745 h 5056"/>
                <a:gd name="T90" fmla="*/ 1698 w 4710"/>
                <a:gd name="T91" fmla="*/ 3304 h 5056"/>
                <a:gd name="T92" fmla="*/ 1698 w 4710"/>
                <a:gd name="T93" fmla="*/ 3293 h 5056"/>
                <a:gd name="T94" fmla="*/ 1678 w 4710"/>
                <a:gd name="T95" fmla="*/ 2874 h 5056"/>
                <a:gd name="T96" fmla="*/ 1877 w 4710"/>
                <a:gd name="T97" fmla="*/ 2412 h 5056"/>
                <a:gd name="T98" fmla="*/ 2297 w 4710"/>
                <a:gd name="T99" fmla="*/ 2223 h 5056"/>
                <a:gd name="T100" fmla="*/ 2307 w 4710"/>
                <a:gd name="T101" fmla="*/ 2223 h 5056"/>
                <a:gd name="T102" fmla="*/ 2832 w 4710"/>
                <a:gd name="T103" fmla="*/ 2181 h 5056"/>
                <a:gd name="T104" fmla="*/ 2832 w 4710"/>
                <a:gd name="T105" fmla="*/ 2181 h 5056"/>
                <a:gd name="T106" fmla="*/ 3283 w 4710"/>
                <a:gd name="T107" fmla="*/ 2287 h 5056"/>
                <a:gd name="T108" fmla="*/ 3324 w 4710"/>
                <a:gd name="T109" fmla="*/ 2328 h 5056"/>
                <a:gd name="T110" fmla="*/ 3324 w 4710"/>
                <a:gd name="T111" fmla="*/ 2318 h 5056"/>
                <a:gd name="T112" fmla="*/ 4446 w 4710"/>
                <a:gd name="T113" fmla="*/ 1563 h 5056"/>
                <a:gd name="T114" fmla="*/ 4709 w 4710"/>
                <a:gd name="T115" fmla="*/ 1269 h 5056"/>
                <a:gd name="T116" fmla="*/ 4079 w 4710"/>
                <a:gd name="T117" fmla="*/ 1269 h 5056"/>
                <a:gd name="T118" fmla="*/ 4079 w 4710"/>
                <a:gd name="T119" fmla="*/ 829 h 5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10" h="5056">
                  <a:moveTo>
                    <a:pt x="4079" y="829"/>
                  </a:moveTo>
                  <a:lnTo>
                    <a:pt x="4079" y="829"/>
                  </a:lnTo>
                  <a:cubicBezTo>
                    <a:pt x="4079" y="713"/>
                    <a:pt x="4153" y="640"/>
                    <a:pt x="4195" y="577"/>
                  </a:cubicBezTo>
                  <a:cubicBezTo>
                    <a:pt x="4247" y="503"/>
                    <a:pt x="4279" y="441"/>
                    <a:pt x="4279" y="357"/>
                  </a:cubicBezTo>
                  <a:cubicBezTo>
                    <a:pt x="4279" y="262"/>
                    <a:pt x="4257" y="168"/>
                    <a:pt x="4205" y="105"/>
                  </a:cubicBezTo>
                  <a:cubicBezTo>
                    <a:pt x="4153" y="42"/>
                    <a:pt x="4079" y="0"/>
                    <a:pt x="3933" y="0"/>
                  </a:cubicBezTo>
                  <a:cubicBezTo>
                    <a:pt x="3775" y="0"/>
                    <a:pt x="3702" y="52"/>
                    <a:pt x="3650" y="105"/>
                  </a:cubicBezTo>
                  <a:cubicBezTo>
                    <a:pt x="3597" y="168"/>
                    <a:pt x="3576" y="262"/>
                    <a:pt x="3576" y="357"/>
                  </a:cubicBezTo>
                  <a:cubicBezTo>
                    <a:pt x="3576" y="451"/>
                    <a:pt x="3618" y="503"/>
                    <a:pt x="3670" y="577"/>
                  </a:cubicBezTo>
                  <a:cubicBezTo>
                    <a:pt x="3723" y="640"/>
                    <a:pt x="3796" y="713"/>
                    <a:pt x="3807" y="829"/>
                  </a:cubicBezTo>
                  <a:cubicBezTo>
                    <a:pt x="3818" y="839"/>
                    <a:pt x="3818" y="839"/>
                    <a:pt x="3807" y="839"/>
                  </a:cubicBezTo>
                  <a:cubicBezTo>
                    <a:pt x="3807" y="1269"/>
                    <a:pt x="3807" y="1269"/>
                    <a:pt x="3807" y="1269"/>
                  </a:cubicBezTo>
                  <a:cubicBezTo>
                    <a:pt x="1584" y="1269"/>
                    <a:pt x="1584" y="1269"/>
                    <a:pt x="1584" y="1269"/>
                  </a:cubicBezTo>
                  <a:cubicBezTo>
                    <a:pt x="1584" y="1364"/>
                    <a:pt x="1584" y="1364"/>
                    <a:pt x="1584" y="1364"/>
                  </a:cubicBezTo>
                  <a:cubicBezTo>
                    <a:pt x="1584" y="1385"/>
                    <a:pt x="1594" y="1385"/>
                    <a:pt x="1657" y="1479"/>
                  </a:cubicBezTo>
                  <a:cubicBezTo>
                    <a:pt x="1720" y="1552"/>
                    <a:pt x="1793" y="1678"/>
                    <a:pt x="1793" y="1825"/>
                  </a:cubicBezTo>
                  <a:cubicBezTo>
                    <a:pt x="1793" y="1961"/>
                    <a:pt x="1761" y="2108"/>
                    <a:pt x="1667" y="2223"/>
                  </a:cubicBezTo>
                  <a:cubicBezTo>
                    <a:pt x="1573" y="2339"/>
                    <a:pt x="1394" y="2423"/>
                    <a:pt x="1206" y="2423"/>
                  </a:cubicBezTo>
                  <a:cubicBezTo>
                    <a:pt x="1007" y="2412"/>
                    <a:pt x="839" y="2339"/>
                    <a:pt x="744" y="2223"/>
                  </a:cubicBezTo>
                  <a:cubicBezTo>
                    <a:pt x="650" y="2108"/>
                    <a:pt x="619" y="1961"/>
                    <a:pt x="619" y="1825"/>
                  </a:cubicBezTo>
                  <a:cubicBezTo>
                    <a:pt x="619" y="1668"/>
                    <a:pt x="703" y="1552"/>
                    <a:pt x="765" y="1468"/>
                  </a:cubicBezTo>
                  <a:cubicBezTo>
                    <a:pt x="839" y="1374"/>
                    <a:pt x="849" y="1364"/>
                    <a:pt x="859" y="1332"/>
                  </a:cubicBezTo>
                  <a:cubicBezTo>
                    <a:pt x="859" y="1269"/>
                    <a:pt x="859" y="1269"/>
                    <a:pt x="859" y="1269"/>
                  </a:cubicBezTo>
                  <a:cubicBezTo>
                    <a:pt x="0" y="1269"/>
                    <a:pt x="0" y="1269"/>
                    <a:pt x="0" y="1269"/>
                  </a:cubicBezTo>
                  <a:cubicBezTo>
                    <a:pt x="200" y="1972"/>
                    <a:pt x="420" y="2360"/>
                    <a:pt x="200" y="3555"/>
                  </a:cubicBezTo>
                  <a:cubicBezTo>
                    <a:pt x="1237" y="4572"/>
                    <a:pt x="1143" y="4814"/>
                    <a:pt x="1562" y="5055"/>
                  </a:cubicBezTo>
                  <a:cubicBezTo>
                    <a:pt x="2317" y="5055"/>
                    <a:pt x="2317" y="5055"/>
                    <a:pt x="2317" y="5055"/>
                  </a:cubicBezTo>
                  <a:cubicBezTo>
                    <a:pt x="2863" y="4730"/>
                    <a:pt x="3586" y="4164"/>
                    <a:pt x="4269" y="3545"/>
                  </a:cubicBezTo>
                  <a:cubicBezTo>
                    <a:pt x="4216" y="3409"/>
                    <a:pt x="4205" y="3272"/>
                    <a:pt x="4205" y="3146"/>
                  </a:cubicBezTo>
                  <a:cubicBezTo>
                    <a:pt x="4195" y="3146"/>
                    <a:pt x="4195" y="3146"/>
                    <a:pt x="4195" y="3146"/>
                  </a:cubicBezTo>
                  <a:cubicBezTo>
                    <a:pt x="4069" y="3210"/>
                    <a:pt x="3974" y="3262"/>
                    <a:pt x="3891" y="3304"/>
                  </a:cubicBezTo>
                  <a:lnTo>
                    <a:pt x="3880" y="3304"/>
                  </a:lnTo>
                  <a:cubicBezTo>
                    <a:pt x="3796" y="3345"/>
                    <a:pt x="3734" y="3366"/>
                    <a:pt x="3723" y="3377"/>
                  </a:cubicBezTo>
                  <a:lnTo>
                    <a:pt x="3723" y="3377"/>
                  </a:lnTo>
                  <a:cubicBezTo>
                    <a:pt x="3712" y="3387"/>
                    <a:pt x="3712" y="3387"/>
                    <a:pt x="3702" y="3387"/>
                  </a:cubicBezTo>
                  <a:lnTo>
                    <a:pt x="3670" y="3397"/>
                  </a:lnTo>
                  <a:cubicBezTo>
                    <a:pt x="3670" y="3387"/>
                    <a:pt x="3670" y="3387"/>
                    <a:pt x="3670" y="3387"/>
                  </a:cubicBezTo>
                  <a:cubicBezTo>
                    <a:pt x="3618" y="3419"/>
                    <a:pt x="3566" y="3419"/>
                    <a:pt x="3503" y="3419"/>
                  </a:cubicBezTo>
                  <a:cubicBezTo>
                    <a:pt x="3471" y="3493"/>
                    <a:pt x="3419" y="3555"/>
                    <a:pt x="3367" y="3597"/>
                  </a:cubicBezTo>
                  <a:cubicBezTo>
                    <a:pt x="3283" y="3671"/>
                    <a:pt x="3188" y="3723"/>
                    <a:pt x="3072" y="3755"/>
                  </a:cubicBezTo>
                  <a:cubicBezTo>
                    <a:pt x="3031" y="3765"/>
                    <a:pt x="2999" y="3776"/>
                    <a:pt x="2957" y="3776"/>
                  </a:cubicBezTo>
                  <a:lnTo>
                    <a:pt x="2947" y="3776"/>
                  </a:lnTo>
                  <a:cubicBezTo>
                    <a:pt x="2433" y="3838"/>
                    <a:pt x="2433" y="3838"/>
                    <a:pt x="2433" y="3838"/>
                  </a:cubicBezTo>
                  <a:cubicBezTo>
                    <a:pt x="2433" y="3838"/>
                    <a:pt x="2433" y="3838"/>
                    <a:pt x="2423" y="3838"/>
                  </a:cubicBezTo>
                  <a:cubicBezTo>
                    <a:pt x="2265" y="3859"/>
                    <a:pt x="2118" y="3828"/>
                    <a:pt x="1982" y="3745"/>
                  </a:cubicBezTo>
                  <a:cubicBezTo>
                    <a:pt x="1845" y="3661"/>
                    <a:pt x="1720" y="3503"/>
                    <a:pt x="1698" y="3304"/>
                  </a:cubicBezTo>
                  <a:lnTo>
                    <a:pt x="1698" y="3293"/>
                  </a:lnTo>
                  <a:cubicBezTo>
                    <a:pt x="1678" y="2874"/>
                    <a:pt x="1678" y="2874"/>
                    <a:pt x="1678" y="2874"/>
                  </a:cubicBezTo>
                  <a:cubicBezTo>
                    <a:pt x="1657" y="2674"/>
                    <a:pt x="1761" y="2517"/>
                    <a:pt x="1877" y="2412"/>
                  </a:cubicBezTo>
                  <a:cubicBezTo>
                    <a:pt x="1993" y="2307"/>
                    <a:pt x="2129" y="2244"/>
                    <a:pt x="2297" y="2223"/>
                  </a:cubicBezTo>
                  <a:cubicBezTo>
                    <a:pt x="2297" y="2223"/>
                    <a:pt x="2297" y="2223"/>
                    <a:pt x="2307" y="2223"/>
                  </a:cubicBezTo>
                  <a:cubicBezTo>
                    <a:pt x="2832" y="2181"/>
                    <a:pt x="2832" y="2181"/>
                    <a:pt x="2832" y="2181"/>
                  </a:cubicBezTo>
                  <a:lnTo>
                    <a:pt x="2832" y="2181"/>
                  </a:lnTo>
                  <a:cubicBezTo>
                    <a:pt x="2999" y="2160"/>
                    <a:pt x="3146" y="2203"/>
                    <a:pt x="3283" y="2287"/>
                  </a:cubicBezTo>
                  <a:cubicBezTo>
                    <a:pt x="3293" y="2297"/>
                    <a:pt x="3314" y="2318"/>
                    <a:pt x="3324" y="2328"/>
                  </a:cubicBezTo>
                  <a:cubicBezTo>
                    <a:pt x="3324" y="2318"/>
                    <a:pt x="3324" y="2318"/>
                    <a:pt x="3324" y="2318"/>
                  </a:cubicBezTo>
                  <a:cubicBezTo>
                    <a:pt x="3324" y="2318"/>
                    <a:pt x="4006" y="2045"/>
                    <a:pt x="4446" y="1563"/>
                  </a:cubicBezTo>
                  <a:cubicBezTo>
                    <a:pt x="4551" y="1458"/>
                    <a:pt x="4635" y="1353"/>
                    <a:pt x="4709" y="1269"/>
                  </a:cubicBezTo>
                  <a:cubicBezTo>
                    <a:pt x="4079" y="1269"/>
                    <a:pt x="4079" y="1269"/>
                    <a:pt x="4079" y="1269"/>
                  </a:cubicBezTo>
                  <a:lnTo>
                    <a:pt x="4079" y="829"/>
                  </a:lnTo>
                </a:path>
              </a:pathLst>
            </a:custGeom>
            <a:solidFill>
              <a:schemeClr val="accent2"/>
            </a:solidFill>
            <a:ln>
              <a:noFill/>
            </a:ln>
            <a:effectLst/>
          </p:spPr>
          <p:txBody>
            <a:bodyPr wrap="none" lIns="76183" tIns="38092" rIns="76183" bIns="38092"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18" name="Freeform 25"/>
            <p:cNvSpPr>
              <a:spLocks noChangeArrowheads="1"/>
            </p:cNvSpPr>
            <p:nvPr/>
          </p:nvSpPr>
          <p:spPr bwMode="auto">
            <a:xfrm>
              <a:off x="11580916" y="8689516"/>
              <a:ext cx="909311" cy="1404023"/>
            </a:xfrm>
            <a:custGeom>
              <a:avLst/>
              <a:gdLst>
                <a:gd name="T0" fmla="*/ 1594 w 2224"/>
                <a:gd name="T1" fmla="*/ 0 h 3431"/>
                <a:gd name="T2" fmla="*/ 1594 w 2224"/>
                <a:gd name="T3" fmla="*/ 0 h 3431"/>
                <a:gd name="T4" fmla="*/ 325 w 2224"/>
                <a:gd name="T5" fmla="*/ 0 h 3431"/>
                <a:gd name="T6" fmla="*/ 157 w 2224"/>
                <a:gd name="T7" fmla="*/ 252 h 3431"/>
                <a:gd name="T8" fmla="*/ 587 w 2224"/>
                <a:gd name="T9" fmla="*/ 1521 h 3431"/>
                <a:gd name="T10" fmla="*/ 314 w 2224"/>
                <a:gd name="T11" fmla="*/ 2192 h 3431"/>
                <a:gd name="T12" fmla="*/ 860 w 2224"/>
                <a:gd name="T13" fmla="*/ 2192 h 3431"/>
                <a:gd name="T14" fmla="*/ 860 w 2224"/>
                <a:gd name="T15" fmla="*/ 2580 h 3431"/>
                <a:gd name="T16" fmla="*/ 860 w 2224"/>
                <a:gd name="T17" fmla="*/ 2590 h 3431"/>
                <a:gd name="T18" fmla="*/ 713 w 2224"/>
                <a:gd name="T19" fmla="*/ 2842 h 3431"/>
                <a:gd name="T20" fmla="*/ 618 w 2224"/>
                <a:gd name="T21" fmla="*/ 3062 h 3431"/>
                <a:gd name="T22" fmla="*/ 692 w 2224"/>
                <a:gd name="T23" fmla="*/ 3315 h 3431"/>
                <a:gd name="T24" fmla="*/ 975 w 2224"/>
                <a:gd name="T25" fmla="*/ 3419 h 3431"/>
                <a:gd name="T26" fmla="*/ 1258 w 2224"/>
                <a:gd name="T27" fmla="*/ 3315 h 3431"/>
                <a:gd name="T28" fmla="*/ 1332 w 2224"/>
                <a:gd name="T29" fmla="*/ 3062 h 3431"/>
                <a:gd name="T30" fmla="*/ 1248 w 2224"/>
                <a:gd name="T31" fmla="*/ 2842 h 3431"/>
                <a:gd name="T32" fmla="*/ 1121 w 2224"/>
                <a:gd name="T33" fmla="*/ 2590 h 3431"/>
                <a:gd name="T34" fmla="*/ 1121 w 2224"/>
                <a:gd name="T35" fmla="*/ 2192 h 3431"/>
                <a:gd name="T36" fmla="*/ 1751 w 2224"/>
                <a:gd name="T37" fmla="*/ 2192 h 3431"/>
                <a:gd name="T38" fmla="*/ 1783 w 2224"/>
                <a:gd name="T39" fmla="*/ 1279 h 3431"/>
                <a:gd name="T40" fmla="*/ 2139 w 2224"/>
                <a:gd name="T41" fmla="*/ 263 h 3431"/>
                <a:gd name="T42" fmla="*/ 1594 w 2224"/>
                <a:gd name="T43" fmla="*/ 0 h 3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24" h="3431">
                  <a:moveTo>
                    <a:pt x="1594" y="0"/>
                  </a:moveTo>
                  <a:lnTo>
                    <a:pt x="1594" y="0"/>
                  </a:lnTo>
                  <a:cubicBezTo>
                    <a:pt x="325" y="0"/>
                    <a:pt x="325" y="0"/>
                    <a:pt x="325" y="0"/>
                  </a:cubicBezTo>
                  <a:cubicBezTo>
                    <a:pt x="251" y="63"/>
                    <a:pt x="198" y="147"/>
                    <a:pt x="157" y="252"/>
                  </a:cubicBezTo>
                  <a:cubicBezTo>
                    <a:pt x="0" y="671"/>
                    <a:pt x="545" y="1080"/>
                    <a:pt x="587" y="1521"/>
                  </a:cubicBezTo>
                  <a:cubicBezTo>
                    <a:pt x="503" y="1773"/>
                    <a:pt x="409" y="1982"/>
                    <a:pt x="314" y="2192"/>
                  </a:cubicBezTo>
                  <a:cubicBezTo>
                    <a:pt x="860" y="2192"/>
                    <a:pt x="860" y="2192"/>
                    <a:pt x="860" y="2192"/>
                  </a:cubicBezTo>
                  <a:cubicBezTo>
                    <a:pt x="860" y="2580"/>
                    <a:pt x="860" y="2580"/>
                    <a:pt x="860" y="2580"/>
                  </a:cubicBezTo>
                  <a:lnTo>
                    <a:pt x="860" y="2590"/>
                  </a:lnTo>
                  <a:cubicBezTo>
                    <a:pt x="849" y="2706"/>
                    <a:pt x="765" y="2780"/>
                    <a:pt x="713" y="2842"/>
                  </a:cubicBezTo>
                  <a:cubicBezTo>
                    <a:pt x="660" y="2916"/>
                    <a:pt x="618" y="2979"/>
                    <a:pt x="618" y="3062"/>
                  </a:cubicBezTo>
                  <a:cubicBezTo>
                    <a:pt x="618" y="3157"/>
                    <a:pt x="639" y="3251"/>
                    <a:pt x="692" y="3315"/>
                  </a:cubicBezTo>
                  <a:cubicBezTo>
                    <a:pt x="744" y="3377"/>
                    <a:pt x="828" y="3419"/>
                    <a:pt x="975" y="3419"/>
                  </a:cubicBezTo>
                  <a:cubicBezTo>
                    <a:pt x="1121" y="3430"/>
                    <a:pt x="1205" y="3377"/>
                    <a:pt x="1258" y="3315"/>
                  </a:cubicBezTo>
                  <a:cubicBezTo>
                    <a:pt x="1300" y="3251"/>
                    <a:pt x="1332" y="3157"/>
                    <a:pt x="1332" y="3062"/>
                  </a:cubicBezTo>
                  <a:cubicBezTo>
                    <a:pt x="1332" y="2979"/>
                    <a:pt x="1289" y="2916"/>
                    <a:pt x="1248" y="2842"/>
                  </a:cubicBezTo>
                  <a:cubicBezTo>
                    <a:pt x="1195" y="2780"/>
                    <a:pt x="1121" y="2706"/>
                    <a:pt x="1121" y="2590"/>
                  </a:cubicBezTo>
                  <a:cubicBezTo>
                    <a:pt x="1121" y="2192"/>
                    <a:pt x="1121" y="2192"/>
                    <a:pt x="1121" y="2192"/>
                  </a:cubicBezTo>
                  <a:cubicBezTo>
                    <a:pt x="1751" y="2192"/>
                    <a:pt x="1751" y="2192"/>
                    <a:pt x="1751" y="2192"/>
                  </a:cubicBezTo>
                  <a:cubicBezTo>
                    <a:pt x="1751" y="1909"/>
                    <a:pt x="1762" y="1615"/>
                    <a:pt x="1783" y="1279"/>
                  </a:cubicBezTo>
                  <a:cubicBezTo>
                    <a:pt x="1877" y="818"/>
                    <a:pt x="2223" y="598"/>
                    <a:pt x="2139" y="263"/>
                  </a:cubicBezTo>
                  <a:cubicBezTo>
                    <a:pt x="2066" y="11"/>
                    <a:pt x="1814" y="73"/>
                    <a:pt x="1594" y="0"/>
                  </a:cubicBezTo>
                </a:path>
              </a:pathLst>
            </a:custGeom>
            <a:solidFill>
              <a:schemeClr val="accent2"/>
            </a:solidFill>
            <a:ln>
              <a:noFill/>
            </a:ln>
            <a:effectLst/>
          </p:spPr>
          <p:txBody>
            <a:bodyPr wrap="none" lIns="76183" tIns="38092" rIns="76183" bIns="38092"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19" name="Freeform 26"/>
            <p:cNvSpPr>
              <a:spLocks noChangeArrowheads="1"/>
            </p:cNvSpPr>
            <p:nvPr/>
          </p:nvSpPr>
          <p:spPr bwMode="auto">
            <a:xfrm>
              <a:off x="12701316" y="7023816"/>
              <a:ext cx="923744" cy="750738"/>
            </a:xfrm>
            <a:custGeom>
              <a:avLst/>
              <a:gdLst>
                <a:gd name="T0" fmla="*/ 1395 w 2256"/>
                <a:gd name="T1" fmla="*/ 546 h 1836"/>
                <a:gd name="T2" fmla="*/ 1395 w 2256"/>
                <a:gd name="T3" fmla="*/ 546 h 1836"/>
                <a:gd name="T4" fmla="*/ 136 w 2256"/>
                <a:gd name="T5" fmla="*/ 1395 h 1836"/>
                <a:gd name="T6" fmla="*/ 21 w 2256"/>
                <a:gd name="T7" fmla="*/ 1657 h 1836"/>
                <a:gd name="T8" fmla="*/ 230 w 2256"/>
                <a:gd name="T9" fmla="*/ 1793 h 1836"/>
                <a:gd name="T10" fmla="*/ 1604 w 2256"/>
                <a:gd name="T11" fmla="*/ 860 h 1836"/>
                <a:gd name="T12" fmla="*/ 2255 w 2256"/>
                <a:gd name="T13" fmla="*/ 0 h 1836"/>
                <a:gd name="T14" fmla="*/ 1888 w 2256"/>
                <a:gd name="T15" fmla="*/ 0 h 1836"/>
                <a:gd name="T16" fmla="*/ 1395 w 2256"/>
                <a:gd name="T17" fmla="*/ 546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6" h="1836">
                  <a:moveTo>
                    <a:pt x="1395" y="546"/>
                  </a:moveTo>
                  <a:lnTo>
                    <a:pt x="1395" y="546"/>
                  </a:lnTo>
                  <a:cubicBezTo>
                    <a:pt x="881" y="1112"/>
                    <a:pt x="136" y="1395"/>
                    <a:pt x="136" y="1395"/>
                  </a:cubicBezTo>
                  <a:cubicBezTo>
                    <a:pt x="53" y="1416"/>
                    <a:pt x="0" y="1541"/>
                    <a:pt x="21" y="1657"/>
                  </a:cubicBezTo>
                  <a:cubicBezTo>
                    <a:pt x="42" y="1762"/>
                    <a:pt x="157" y="1835"/>
                    <a:pt x="230" y="1793"/>
                  </a:cubicBezTo>
                  <a:cubicBezTo>
                    <a:pt x="230" y="1793"/>
                    <a:pt x="1017" y="1500"/>
                    <a:pt x="1604" y="860"/>
                  </a:cubicBezTo>
                  <a:cubicBezTo>
                    <a:pt x="1919" y="524"/>
                    <a:pt x="2129" y="220"/>
                    <a:pt x="2255" y="0"/>
                  </a:cubicBezTo>
                  <a:cubicBezTo>
                    <a:pt x="1888" y="0"/>
                    <a:pt x="1888" y="0"/>
                    <a:pt x="1888" y="0"/>
                  </a:cubicBezTo>
                  <a:cubicBezTo>
                    <a:pt x="1762" y="147"/>
                    <a:pt x="1604" y="325"/>
                    <a:pt x="1395" y="546"/>
                  </a:cubicBezTo>
                </a:path>
              </a:pathLst>
            </a:custGeom>
            <a:solidFill>
              <a:schemeClr val="accent1"/>
            </a:solidFill>
            <a:ln>
              <a:noFill/>
            </a:ln>
            <a:effectLst/>
          </p:spPr>
          <p:txBody>
            <a:bodyPr wrap="none" lIns="76183" tIns="38092" rIns="76183" bIns="38092"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20" name="Freeform 27"/>
            <p:cNvSpPr>
              <a:spLocks noChangeArrowheads="1"/>
            </p:cNvSpPr>
            <p:nvPr/>
          </p:nvSpPr>
          <p:spPr bwMode="auto">
            <a:xfrm>
              <a:off x="12174494" y="7539949"/>
              <a:ext cx="488935" cy="400634"/>
            </a:xfrm>
            <a:custGeom>
              <a:avLst/>
              <a:gdLst>
                <a:gd name="T0" fmla="*/ 871 w 1196"/>
                <a:gd name="T1" fmla="*/ 11 h 977"/>
                <a:gd name="T2" fmla="*/ 871 w 1196"/>
                <a:gd name="T3" fmla="*/ 11 h 977"/>
                <a:gd name="T4" fmla="*/ 849 w 1196"/>
                <a:gd name="T5" fmla="*/ 11 h 977"/>
                <a:gd name="T6" fmla="*/ 304 w 1196"/>
                <a:gd name="T7" fmla="*/ 53 h 977"/>
                <a:gd name="T8" fmla="*/ 10 w 1196"/>
                <a:gd name="T9" fmla="*/ 326 h 977"/>
                <a:gd name="T10" fmla="*/ 42 w 1196"/>
                <a:gd name="T11" fmla="*/ 756 h 977"/>
                <a:gd name="T12" fmla="*/ 367 w 1196"/>
                <a:gd name="T13" fmla="*/ 954 h 977"/>
                <a:gd name="T14" fmla="*/ 891 w 1196"/>
                <a:gd name="T15" fmla="*/ 892 h 977"/>
                <a:gd name="T16" fmla="*/ 1195 w 1196"/>
                <a:gd name="T17" fmla="*/ 619 h 977"/>
                <a:gd name="T18" fmla="*/ 1164 w 1196"/>
                <a:gd name="T19" fmla="*/ 211 h 977"/>
                <a:gd name="T20" fmla="*/ 871 w 1196"/>
                <a:gd name="T21" fmla="*/ 11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6" h="977">
                  <a:moveTo>
                    <a:pt x="871" y="11"/>
                  </a:moveTo>
                  <a:lnTo>
                    <a:pt x="871" y="11"/>
                  </a:lnTo>
                  <a:cubicBezTo>
                    <a:pt x="871" y="11"/>
                    <a:pt x="860" y="11"/>
                    <a:pt x="849" y="11"/>
                  </a:cubicBezTo>
                  <a:cubicBezTo>
                    <a:pt x="304" y="53"/>
                    <a:pt x="304" y="53"/>
                    <a:pt x="304" y="53"/>
                  </a:cubicBezTo>
                  <a:cubicBezTo>
                    <a:pt x="147" y="74"/>
                    <a:pt x="0" y="200"/>
                    <a:pt x="10" y="326"/>
                  </a:cubicBezTo>
                  <a:cubicBezTo>
                    <a:pt x="42" y="756"/>
                    <a:pt x="42" y="756"/>
                    <a:pt x="42" y="756"/>
                  </a:cubicBezTo>
                  <a:cubicBezTo>
                    <a:pt x="53" y="882"/>
                    <a:pt x="209" y="976"/>
                    <a:pt x="367" y="954"/>
                  </a:cubicBezTo>
                  <a:cubicBezTo>
                    <a:pt x="891" y="892"/>
                    <a:pt x="891" y="892"/>
                    <a:pt x="891" y="892"/>
                  </a:cubicBezTo>
                  <a:cubicBezTo>
                    <a:pt x="1059" y="882"/>
                    <a:pt x="1195" y="745"/>
                    <a:pt x="1195" y="619"/>
                  </a:cubicBezTo>
                  <a:cubicBezTo>
                    <a:pt x="1164" y="211"/>
                    <a:pt x="1164" y="211"/>
                    <a:pt x="1164" y="211"/>
                  </a:cubicBezTo>
                  <a:cubicBezTo>
                    <a:pt x="1154" y="95"/>
                    <a:pt x="1027" y="0"/>
                    <a:pt x="871" y="11"/>
                  </a:cubicBezTo>
                </a:path>
              </a:pathLst>
            </a:custGeom>
            <a:solidFill>
              <a:schemeClr val="accent1"/>
            </a:solidFill>
            <a:ln>
              <a:noFill/>
            </a:ln>
            <a:effectLst/>
          </p:spPr>
          <p:txBody>
            <a:bodyPr wrap="none" lIns="76183" tIns="38092" rIns="76183" bIns="38092"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21" name="Freeform 28"/>
            <p:cNvSpPr>
              <a:spLocks noChangeArrowheads="1"/>
            </p:cNvSpPr>
            <p:nvPr/>
          </p:nvSpPr>
          <p:spPr bwMode="auto">
            <a:xfrm>
              <a:off x="12710338" y="8187821"/>
              <a:ext cx="992303" cy="1404023"/>
            </a:xfrm>
            <a:custGeom>
              <a:avLst/>
              <a:gdLst>
                <a:gd name="T0" fmla="*/ 1049 w 2424"/>
                <a:gd name="T1" fmla="*/ 0 h 3430"/>
                <a:gd name="T2" fmla="*/ 1049 w 2424"/>
                <a:gd name="T3" fmla="*/ 0 h 3430"/>
                <a:gd name="T4" fmla="*/ 0 w 2424"/>
                <a:gd name="T5" fmla="*/ 3419 h 3430"/>
                <a:gd name="T6" fmla="*/ 1059 w 2424"/>
                <a:gd name="T7" fmla="*/ 3419 h 3430"/>
                <a:gd name="T8" fmla="*/ 1059 w 2424"/>
                <a:gd name="T9" fmla="*/ 3314 h 3430"/>
                <a:gd name="T10" fmla="*/ 986 w 2424"/>
                <a:gd name="T11" fmla="*/ 3188 h 3430"/>
                <a:gd name="T12" fmla="*/ 860 w 2424"/>
                <a:gd name="T13" fmla="*/ 2842 h 3430"/>
                <a:gd name="T14" fmla="*/ 986 w 2424"/>
                <a:gd name="T15" fmla="*/ 2444 h 3430"/>
                <a:gd name="T16" fmla="*/ 1447 w 2424"/>
                <a:gd name="T17" fmla="*/ 2255 h 3430"/>
                <a:gd name="T18" fmla="*/ 1898 w 2424"/>
                <a:gd name="T19" fmla="*/ 2444 h 3430"/>
                <a:gd name="T20" fmla="*/ 2024 w 2424"/>
                <a:gd name="T21" fmla="*/ 2842 h 3430"/>
                <a:gd name="T22" fmla="*/ 1888 w 2424"/>
                <a:gd name="T23" fmla="*/ 3199 h 3430"/>
                <a:gd name="T24" fmla="*/ 1793 w 2424"/>
                <a:gd name="T25" fmla="*/ 3335 h 3430"/>
                <a:gd name="T26" fmla="*/ 1793 w 2424"/>
                <a:gd name="T27" fmla="*/ 3419 h 3430"/>
                <a:gd name="T28" fmla="*/ 2391 w 2424"/>
                <a:gd name="T29" fmla="*/ 3419 h 3430"/>
                <a:gd name="T30" fmla="*/ 2423 w 2424"/>
                <a:gd name="T31" fmla="*/ 3429 h 3430"/>
                <a:gd name="T32" fmla="*/ 2423 w 2424"/>
                <a:gd name="T33" fmla="*/ 1101 h 3430"/>
                <a:gd name="T34" fmla="*/ 1049 w 2424"/>
                <a:gd name="T35" fmla="*/ 0 h 3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24" h="3430">
                  <a:moveTo>
                    <a:pt x="1049" y="0"/>
                  </a:moveTo>
                  <a:lnTo>
                    <a:pt x="1049" y="0"/>
                  </a:lnTo>
                  <a:cubicBezTo>
                    <a:pt x="828" y="1269"/>
                    <a:pt x="409" y="2307"/>
                    <a:pt x="0" y="3419"/>
                  </a:cubicBezTo>
                  <a:cubicBezTo>
                    <a:pt x="1059" y="3419"/>
                    <a:pt x="1059" y="3419"/>
                    <a:pt x="1059" y="3419"/>
                  </a:cubicBezTo>
                  <a:cubicBezTo>
                    <a:pt x="1059" y="3314"/>
                    <a:pt x="1059" y="3314"/>
                    <a:pt x="1059" y="3314"/>
                  </a:cubicBezTo>
                  <a:cubicBezTo>
                    <a:pt x="1059" y="3293"/>
                    <a:pt x="1049" y="3283"/>
                    <a:pt x="986" y="3188"/>
                  </a:cubicBezTo>
                  <a:cubicBezTo>
                    <a:pt x="934" y="3115"/>
                    <a:pt x="860" y="3000"/>
                    <a:pt x="860" y="2842"/>
                  </a:cubicBezTo>
                  <a:cubicBezTo>
                    <a:pt x="860" y="2706"/>
                    <a:pt x="881" y="2569"/>
                    <a:pt x="986" y="2444"/>
                  </a:cubicBezTo>
                  <a:cubicBezTo>
                    <a:pt x="1070" y="2329"/>
                    <a:pt x="1248" y="2245"/>
                    <a:pt x="1447" y="2255"/>
                  </a:cubicBezTo>
                  <a:cubicBezTo>
                    <a:pt x="1636" y="2255"/>
                    <a:pt x="1814" y="2329"/>
                    <a:pt x="1898" y="2444"/>
                  </a:cubicBezTo>
                  <a:cubicBezTo>
                    <a:pt x="2003" y="2559"/>
                    <a:pt x="2024" y="2706"/>
                    <a:pt x="2024" y="2842"/>
                  </a:cubicBezTo>
                  <a:cubicBezTo>
                    <a:pt x="2024" y="3000"/>
                    <a:pt x="1940" y="3125"/>
                    <a:pt x="1888" y="3199"/>
                  </a:cubicBezTo>
                  <a:cubicBezTo>
                    <a:pt x="1814" y="3293"/>
                    <a:pt x="1793" y="3314"/>
                    <a:pt x="1793" y="3335"/>
                  </a:cubicBezTo>
                  <a:cubicBezTo>
                    <a:pt x="1793" y="3419"/>
                    <a:pt x="1793" y="3419"/>
                    <a:pt x="1793" y="3419"/>
                  </a:cubicBezTo>
                  <a:cubicBezTo>
                    <a:pt x="2391" y="3419"/>
                    <a:pt x="2391" y="3419"/>
                    <a:pt x="2391" y="3419"/>
                  </a:cubicBezTo>
                  <a:cubicBezTo>
                    <a:pt x="2402" y="3419"/>
                    <a:pt x="2412" y="3419"/>
                    <a:pt x="2423" y="3429"/>
                  </a:cubicBezTo>
                  <a:cubicBezTo>
                    <a:pt x="2423" y="1101"/>
                    <a:pt x="2423" y="1101"/>
                    <a:pt x="2423" y="1101"/>
                  </a:cubicBezTo>
                  <a:cubicBezTo>
                    <a:pt x="1741" y="671"/>
                    <a:pt x="1174" y="283"/>
                    <a:pt x="1049" y="0"/>
                  </a:cubicBezTo>
                </a:path>
              </a:pathLst>
            </a:custGeom>
            <a:solidFill>
              <a:schemeClr val="accent2"/>
            </a:solidFill>
            <a:ln>
              <a:noFill/>
            </a:ln>
            <a:effectLst/>
          </p:spPr>
          <p:txBody>
            <a:bodyPr wrap="none" lIns="76183" tIns="38092" rIns="76183" bIns="38092"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22" name="Freeform 29"/>
            <p:cNvSpPr>
              <a:spLocks noChangeArrowheads="1"/>
            </p:cNvSpPr>
            <p:nvPr/>
          </p:nvSpPr>
          <p:spPr bwMode="auto">
            <a:xfrm>
              <a:off x="9392437" y="8393551"/>
              <a:ext cx="1845684" cy="1709010"/>
            </a:xfrm>
            <a:custGeom>
              <a:avLst/>
              <a:gdLst>
                <a:gd name="T0" fmla="*/ 0 w 4511"/>
                <a:gd name="T1" fmla="*/ 2915 h 4175"/>
                <a:gd name="T2" fmla="*/ 0 w 4511"/>
                <a:gd name="T3" fmla="*/ 2915 h 4175"/>
                <a:gd name="T4" fmla="*/ 2999 w 4511"/>
                <a:gd name="T5" fmla="*/ 2915 h 4175"/>
                <a:gd name="T6" fmla="*/ 2999 w 4511"/>
                <a:gd name="T7" fmla="*/ 3324 h 4175"/>
                <a:gd name="T8" fmla="*/ 2999 w 4511"/>
                <a:gd name="T9" fmla="*/ 3335 h 4175"/>
                <a:gd name="T10" fmla="*/ 2852 w 4511"/>
                <a:gd name="T11" fmla="*/ 3597 h 4175"/>
                <a:gd name="T12" fmla="*/ 2759 w 4511"/>
                <a:gd name="T13" fmla="*/ 3806 h 4175"/>
                <a:gd name="T14" fmla="*/ 2832 w 4511"/>
                <a:gd name="T15" fmla="*/ 4058 h 4175"/>
                <a:gd name="T16" fmla="*/ 3115 w 4511"/>
                <a:gd name="T17" fmla="*/ 4163 h 4175"/>
                <a:gd name="T18" fmla="*/ 3398 w 4511"/>
                <a:gd name="T19" fmla="*/ 4058 h 4175"/>
                <a:gd name="T20" fmla="*/ 3471 w 4511"/>
                <a:gd name="T21" fmla="*/ 3806 h 4175"/>
                <a:gd name="T22" fmla="*/ 3387 w 4511"/>
                <a:gd name="T23" fmla="*/ 3597 h 4175"/>
                <a:gd name="T24" fmla="*/ 3262 w 4511"/>
                <a:gd name="T25" fmla="*/ 3335 h 4175"/>
                <a:gd name="T26" fmla="*/ 3262 w 4511"/>
                <a:gd name="T27" fmla="*/ 2915 h 4175"/>
                <a:gd name="T28" fmla="*/ 4447 w 4511"/>
                <a:gd name="T29" fmla="*/ 2915 h 4175"/>
                <a:gd name="T30" fmla="*/ 4437 w 4511"/>
                <a:gd name="T31" fmla="*/ 0 h 4175"/>
                <a:gd name="T32" fmla="*/ 0 w 4511"/>
                <a:gd name="T33" fmla="*/ 2915 h 4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11" h="4175">
                  <a:moveTo>
                    <a:pt x="0" y="2915"/>
                  </a:moveTo>
                  <a:lnTo>
                    <a:pt x="0" y="2915"/>
                  </a:lnTo>
                  <a:cubicBezTo>
                    <a:pt x="2999" y="2915"/>
                    <a:pt x="2999" y="2915"/>
                    <a:pt x="2999" y="2915"/>
                  </a:cubicBezTo>
                  <a:cubicBezTo>
                    <a:pt x="2999" y="3324"/>
                    <a:pt x="2999" y="3324"/>
                    <a:pt x="2999" y="3324"/>
                  </a:cubicBezTo>
                  <a:cubicBezTo>
                    <a:pt x="2999" y="3335"/>
                    <a:pt x="2999" y="3335"/>
                    <a:pt x="2999" y="3335"/>
                  </a:cubicBezTo>
                  <a:cubicBezTo>
                    <a:pt x="2989" y="3450"/>
                    <a:pt x="2905" y="3523"/>
                    <a:pt x="2852" y="3597"/>
                  </a:cubicBezTo>
                  <a:cubicBezTo>
                    <a:pt x="2800" y="3659"/>
                    <a:pt x="2759" y="3722"/>
                    <a:pt x="2759" y="3806"/>
                  </a:cubicBezTo>
                  <a:cubicBezTo>
                    <a:pt x="2759" y="3911"/>
                    <a:pt x="2780" y="3995"/>
                    <a:pt x="2832" y="4058"/>
                  </a:cubicBezTo>
                  <a:cubicBezTo>
                    <a:pt x="2884" y="4122"/>
                    <a:pt x="2968" y="4163"/>
                    <a:pt x="3115" y="4163"/>
                  </a:cubicBezTo>
                  <a:cubicBezTo>
                    <a:pt x="3262" y="4174"/>
                    <a:pt x="3346" y="4132"/>
                    <a:pt x="3398" y="4058"/>
                  </a:cubicBezTo>
                  <a:cubicBezTo>
                    <a:pt x="3440" y="3995"/>
                    <a:pt x="3471" y="3901"/>
                    <a:pt x="3471" y="3806"/>
                  </a:cubicBezTo>
                  <a:cubicBezTo>
                    <a:pt x="3471" y="3722"/>
                    <a:pt x="3430" y="3659"/>
                    <a:pt x="3387" y="3597"/>
                  </a:cubicBezTo>
                  <a:cubicBezTo>
                    <a:pt x="3335" y="3523"/>
                    <a:pt x="3262" y="3450"/>
                    <a:pt x="3262" y="3335"/>
                  </a:cubicBezTo>
                  <a:cubicBezTo>
                    <a:pt x="3262" y="2915"/>
                    <a:pt x="3262" y="2915"/>
                    <a:pt x="3262" y="2915"/>
                  </a:cubicBezTo>
                  <a:cubicBezTo>
                    <a:pt x="4447" y="2915"/>
                    <a:pt x="4447" y="2915"/>
                    <a:pt x="4447" y="2915"/>
                  </a:cubicBezTo>
                  <a:cubicBezTo>
                    <a:pt x="4468" y="2013"/>
                    <a:pt x="4510" y="1079"/>
                    <a:pt x="4437" y="0"/>
                  </a:cubicBezTo>
                  <a:cubicBezTo>
                    <a:pt x="3262" y="628"/>
                    <a:pt x="577" y="1719"/>
                    <a:pt x="0" y="2915"/>
                  </a:cubicBezTo>
                </a:path>
              </a:pathLst>
            </a:custGeom>
            <a:solidFill>
              <a:schemeClr val="accent2"/>
            </a:solidFill>
            <a:ln>
              <a:noFill/>
            </a:ln>
            <a:effectLst/>
          </p:spPr>
          <p:txBody>
            <a:bodyPr wrap="none" lIns="76183" tIns="38092" rIns="76183" bIns="38092"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23" name="Freeform 30"/>
            <p:cNvSpPr>
              <a:spLocks noChangeArrowheads="1"/>
            </p:cNvSpPr>
            <p:nvPr/>
          </p:nvSpPr>
          <p:spPr bwMode="auto">
            <a:xfrm>
              <a:off x="13818109" y="8711171"/>
              <a:ext cx="1322469" cy="2485013"/>
            </a:xfrm>
            <a:custGeom>
              <a:avLst/>
              <a:gdLst>
                <a:gd name="T0" fmla="*/ 3230 w 3231"/>
                <a:gd name="T1" fmla="*/ 4867 h 6074"/>
                <a:gd name="T2" fmla="*/ 3230 w 3231"/>
                <a:gd name="T3" fmla="*/ 4867 h 6074"/>
                <a:gd name="T4" fmla="*/ 2821 w 3231"/>
                <a:gd name="T5" fmla="*/ 2371 h 6074"/>
                <a:gd name="T6" fmla="*/ 0 w 3231"/>
                <a:gd name="T7" fmla="*/ 0 h 6074"/>
                <a:gd name="T8" fmla="*/ 0 w 3231"/>
                <a:gd name="T9" fmla="*/ 3347 h 6074"/>
                <a:gd name="T10" fmla="*/ 125 w 3231"/>
                <a:gd name="T11" fmla="*/ 3347 h 6074"/>
                <a:gd name="T12" fmla="*/ 241 w 3231"/>
                <a:gd name="T13" fmla="*/ 3273 h 6074"/>
                <a:gd name="T14" fmla="*/ 587 w 3231"/>
                <a:gd name="T15" fmla="*/ 3147 h 6074"/>
                <a:gd name="T16" fmla="*/ 996 w 3231"/>
                <a:gd name="T17" fmla="*/ 3273 h 6074"/>
                <a:gd name="T18" fmla="*/ 1184 w 3231"/>
                <a:gd name="T19" fmla="*/ 3734 h 6074"/>
                <a:gd name="T20" fmla="*/ 985 w 3231"/>
                <a:gd name="T21" fmla="*/ 4196 h 6074"/>
                <a:gd name="T22" fmla="*/ 587 w 3231"/>
                <a:gd name="T23" fmla="*/ 4321 h 6074"/>
                <a:gd name="T24" fmla="*/ 230 w 3231"/>
                <a:gd name="T25" fmla="*/ 4174 h 6074"/>
                <a:gd name="T26" fmla="*/ 94 w 3231"/>
                <a:gd name="T27" fmla="*/ 4080 h 6074"/>
                <a:gd name="T28" fmla="*/ 0 w 3231"/>
                <a:gd name="T29" fmla="*/ 4080 h 6074"/>
                <a:gd name="T30" fmla="*/ 0 w 3231"/>
                <a:gd name="T31" fmla="*/ 4867 h 6074"/>
                <a:gd name="T32" fmla="*/ 1458 w 3231"/>
                <a:gd name="T33" fmla="*/ 4867 h 6074"/>
                <a:gd name="T34" fmla="*/ 1458 w 3231"/>
                <a:gd name="T35" fmla="*/ 5224 h 6074"/>
                <a:gd name="T36" fmla="*/ 1458 w 3231"/>
                <a:gd name="T37" fmla="*/ 5234 h 6074"/>
                <a:gd name="T38" fmla="*/ 1321 w 3231"/>
                <a:gd name="T39" fmla="*/ 5496 h 6074"/>
                <a:gd name="T40" fmla="*/ 1227 w 3231"/>
                <a:gd name="T41" fmla="*/ 5706 h 6074"/>
                <a:gd name="T42" fmla="*/ 1300 w 3231"/>
                <a:gd name="T43" fmla="*/ 5958 h 6074"/>
                <a:gd name="T44" fmla="*/ 1583 w 3231"/>
                <a:gd name="T45" fmla="*/ 6073 h 6074"/>
                <a:gd name="T46" fmla="*/ 1856 w 3231"/>
                <a:gd name="T47" fmla="*/ 5968 h 6074"/>
                <a:gd name="T48" fmla="*/ 1930 w 3231"/>
                <a:gd name="T49" fmla="*/ 5706 h 6074"/>
                <a:gd name="T50" fmla="*/ 1846 w 3231"/>
                <a:gd name="T51" fmla="*/ 5496 h 6074"/>
                <a:gd name="T52" fmla="*/ 1730 w 3231"/>
                <a:gd name="T53" fmla="*/ 5244 h 6074"/>
                <a:gd name="T54" fmla="*/ 1730 w 3231"/>
                <a:gd name="T55" fmla="*/ 4867 h 6074"/>
                <a:gd name="T56" fmla="*/ 3230 w 3231"/>
                <a:gd name="T57" fmla="*/ 4867 h 6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31" h="6074">
                  <a:moveTo>
                    <a:pt x="3230" y="4867"/>
                  </a:moveTo>
                  <a:lnTo>
                    <a:pt x="3230" y="4867"/>
                  </a:lnTo>
                  <a:cubicBezTo>
                    <a:pt x="2821" y="2371"/>
                    <a:pt x="2821" y="2371"/>
                    <a:pt x="2821" y="2371"/>
                  </a:cubicBezTo>
                  <a:cubicBezTo>
                    <a:pt x="2705" y="1657"/>
                    <a:pt x="1227" y="766"/>
                    <a:pt x="0" y="0"/>
                  </a:cubicBezTo>
                  <a:cubicBezTo>
                    <a:pt x="0" y="3347"/>
                    <a:pt x="0" y="3347"/>
                    <a:pt x="0" y="3347"/>
                  </a:cubicBezTo>
                  <a:cubicBezTo>
                    <a:pt x="125" y="3347"/>
                    <a:pt x="125" y="3347"/>
                    <a:pt x="125" y="3347"/>
                  </a:cubicBezTo>
                  <a:cubicBezTo>
                    <a:pt x="146" y="3347"/>
                    <a:pt x="146" y="3347"/>
                    <a:pt x="241" y="3273"/>
                  </a:cubicBezTo>
                  <a:cubicBezTo>
                    <a:pt x="325" y="3220"/>
                    <a:pt x="440" y="3147"/>
                    <a:pt x="587" y="3147"/>
                  </a:cubicBezTo>
                  <a:cubicBezTo>
                    <a:pt x="723" y="3147"/>
                    <a:pt x="870" y="3167"/>
                    <a:pt x="996" y="3273"/>
                  </a:cubicBezTo>
                  <a:cubicBezTo>
                    <a:pt x="1100" y="3357"/>
                    <a:pt x="1184" y="3535"/>
                    <a:pt x="1184" y="3734"/>
                  </a:cubicBezTo>
                  <a:cubicBezTo>
                    <a:pt x="1184" y="3934"/>
                    <a:pt x="1100" y="4101"/>
                    <a:pt x="985" y="4196"/>
                  </a:cubicBezTo>
                  <a:cubicBezTo>
                    <a:pt x="870" y="4290"/>
                    <a:pt x="723" y="4321"/>
                    <a:pt x="587" y="4321"/>
                  </a:cubicBezTo>
                  <a:cubicBezTo>
                    <a:pt x="440" y="4321"/>
                    <a:pt x="314" y="4237"/>
                    <a:pt x="230" y="4174"/>
                  </a:cubicBezTo>
                  <a:cubicBezTo>
                    <a:pt x="146" y="4101"/>
                    <a:pt x="125" y="4080"/>
                    <a:pt x="94" y="4080"/>
                  </a:cubicBezTo>
                  <a:cubicBezTo>
                    <a:pt x="0" y="4080"/>
                    <a:pt x="0" y="4080"/>
                    <a:pt x="0" y="4080"/>
                  </a:cubicBezTo>
                  <a:cubicBezTo>
                    <a:pt x="0" y="4867"/>
                    <a:pt x="0" y="4867"/>
                    <a:pt x="0" y="4867"/>
                  </a:cubicBezTo>
                  <a:cubicBezTo>
                    <a:pt x="1458" y="4867"/>
                    <a:pt x="1458" y="4867"/>
                    <a:pt x="1458" y="4867"/>
                  </a:cubicBezTo>
                  <a:cubicBezTo>
                    <a:pt x="1458" y="5224"/>
                    <a:pt x="1458" y="5224"/>
                    <a:pt x="1458" y="5224"/>
                  </a:cubicBezTo>
                  <a:cubicBezTo>
                    <a:pt x="1458" y="5234"/>
                    <a:pt x="1458" y="5234"/>
                    <a:pt x="1458" y="5234"/>
                  </a:cubicBezTo>
                  <a:cubicBezTo>
                    <a:pt x="1447" y="5349"/>
                    <a:pt x="1374" y="5423"/>
                    <a:pt x="1321" y="5496"/>
                  </a:cubicBezTo>
                  <a:cubicBezTo>
                    <a:pt x="1258" y="5559"/>
                    <a:pt x="1227" y="5622"/>
                    <a:pt x="1227" y="5706"/>
                  </a:cubicBezTo>
                  <a:cubicBezTo>
                    <a:pt x="1227" y="5811"/>
                    <a:pt x="1247" y="5895"/>
                    <a:pt x="1300" y="5958"/>
                  </a:cubicBezTo>
                  <a:cubicBezTo>
                    <a:pt x="1352" y="6020"/>
                    <a:pt x="1426" y="6062"/>
                    <a:pt x="1583" y="6073"/>
                  </a:cubicBezTo>
                  <a:cubicBezTo>
                    <a:pt x="1730" y="6073"/>
                    <a:pt x="1803" y="6031"/>
                    <a:pt x="1856" y="5968"/>
                  </a:cubicBezTo>
                  <a:cubicBezTo>
                    <a:pt x="1908" y="5895"/>
                    <a:pt x="1930" y="5800"/>
                    <a:pt x="1930" y="5706"/>
                  </a:cubicBezTo>
                  <a:cubicBezTo>
                    <a:pt x="1930" y="5622"/>
                    <a:pt x="1898" y="5559"/>
                    <a:pt x="1846" y="5496"/>
                  </a:cubicBezTo>
                  <a:cubicBezTo>
                    <a:pt x="1803" y="5423"/>
                    <a:pt x="1730" y="5360"/>
                    <a:pt x="1730" y="5244"/>
                  </a:cubicBezTo>
                  <a:cubicBezTo>
                    <a:pt x="1730" y="4867"/>
                    <a:pt x="1730" y="4867"/>
                    <a:pt x="1730" y="4867"/>
                  </a:cubicBezTo>
                  <a:lnTo>
                    <a:pt x="3230" y="4867"/>
                  </a:lnTo>
                </a:path>
              </a:pathLst>
            </a:custGeom>
            <a:solidFill>
              <a:schemeClr val="accent2"/>
            </a:solidFill>
            <a:ln>
              <a:noFill/>
            </a:ln>
            <a:effectLst/>
          </p:spPr>
          <p:txBody>
            <a:bodyPr wrap="none" lIns="76183" tIns="38092" rIns="76183" bIns="38092"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24" name="Freeform 31"/>
            <p:cNvSpPr>
              <a:spLocks noChangeArrowheads="1"/>
            </p:cNvSpPr>
            <p:nvPr/>
          </p:nvSpPr>
          <p:spPr bwMode="auto">
            <a:xfrm>
              <a:off x="12387388" y="9200233"/>
              <a:ext cx="1820425" cy="1503280"/>
            </a:xfrm>
            <a:custGeom>
              <a:avLst/>
              <a:gdLst>
                <a:gd name="T0" fmla="*/ 4342 w 4448"/>
                <a:gd name="T1" fmla="*/ 2255 h 3672"/>
                <a:gd name="T2" fmla="*/ 4342 w 4448"/>
                <a:gd name="T3" fmla="*/ 2255 h 3672"/>
                <a:gd name="T4" fmla="*/ 4080 w 4448"/>
                <a:gd name="T5" fmla="*/ 2182 h 3672"/>
                <a:gd name="T6" fmla="*/ 3870 w 4448"/>
                <a:gd name="T7" fmla="*/ 2265 h 3672"/>
                <a:gd name="T8" fmla="*/ 3618 w 4448"/>
                <a:gd name="T9" fmla="*/ 2391 h 3672"/>
                <a:gd name="T10" fmla="*/ 3210 w 4448"/>
                <a:gd name="T11" fmla="*/ 2391 h 3672"/>
                <a:gd name="T12" fmla="*/ 3210 w 4448"/>
                <a:gd name="T13" fmla="*/ 1216 h 3672"/>
                <a:gd name="T14" fmla="*/ 3178 w 4448"/>
                <a:gd name="T15" fmla="*/ 1228 h 3672"/>
                <a:gd name="T16" fmla="*/ 2349 w 4448"/>
                <a:gd name="T17" fmla="*/ 1228 h 3672"/>
                <a:gd name="T18" fmla="*/ 2349 w 4448"/>
                <a:gd name="T19" fmla="*/ 849 h 3672"/>
                <a:gd name="T20" fmla="*/ 2349 w 4448"/>
                <a:gd name="T21" fmla="*/ 839 h 3672"/>
                <a:gd name="T22" fmla="*/ 2486 w 4448"/>
                <a:gd name="T23" fmla="*/ 587 h 3672"/>
                <a:gd name="T24" fmla="*/ 2580 w 4448"/>
                <a:gd name="T25" fmla="*/ 367 h 3672"/>
                <a:gd name="T26" fmla="*/ 2507 w 4448"/>
                <a:gd name="T27" fmla="*/ 115 h 3672"/>
                <a:gd name="T28" fmla="*/ 2224 w 4448"/>
                <a:gd name="T29" fmla="*/ 10 h 3672"/>
                <a:gd name="T30" fmla="*/ 1951 w 4448"/>
                <a:gd name="T31" fmla="*/ 115 h 3672"/>
                <a:gd name="T32" fmla="*/ 1877 w 4448"/>
                <a:gd name="T33" fmla="*/ 367 h 3672"/>
                <a:gd name="T34" fmla="*/ 1961 w 4448"/>
                <a:gd name="T35" fmla="*/ 577 h 3672"/>
                <a:gd name="T36" fmla="*/ 2077 w 4448"/>
                <a:gd name="T37" fmla="*/ 839 h 3672"/>
                <a:gd name="T38" fmla="*/ 2077 w 4448"/>
                <a:gd name="T39" fmla="*/ 1228 h 3672"/>
                <a:gd name="T40" fmla="*/ 692 w 4448"/>
                <a:gd name="T41" fmla="*/ 1228 h 3672"/>
                <a:gd name="T42" fmla="*/ 0 w 4448"/>
                <a:gd name="T43" fmla="*/ 3671 h 3672"/>
                <a:gd name="T44" fmla="*/ 1395 w 4448"/>
                <a:gd name="T45" fmla="*/ 3671 h 3672"/>
                <a:gd name="T46" fmla="*/ 1395 w 4448"/>
                <a:gd name="T47" fmla="*/ 3556 h 3672"/>
                <a:gd name="T48" fmla="*/ 1322 w 4448"/>
                <a:gd name="T49" fmla="*/ 3440 h 3672"/>
                <a:gd name="T50" fmla="*/ 1186 w 4448"/>
                <a:gd name="T51" fmla="*/ 3094 h 3672"/>
                <a:gd name="T52" fmla="*/ 1311 w 4448"/>
                <a:gd name="T53" fmla="*/ 2695 h 3672"/>
                <a:gd name="T54" fmla="*/ 1783 w 4448"/>
                <a:gd name="T55" fmla="*/ 2496 h 3672"/>
                <a:gd name="T56" fmla="*/ 2234 w 4448"/>
                <a:gd name="T57" fmla="*/ 2695 h 3672"/>
                <a:gd name="T58" fmla="*/ 2360 w 4448"/>
                <a:gd name="T59" fmla="*/ 3094 h 3672"/>
                <a:gd name="T60" fmla="*/ 2213 w 4448"/>
                <a:gd name="T61" fmla="*/ 3451 h 3672"/>
                <a:gd name="T62" fmla="*/ 2129 w 4448"/>
                <a:gd name="T63" fmla="*/ 3587 h 3672"/>
                <a:gd name="T64" fmla="*/ 2129 w 4448"/>
                <a:gd name="T65" fmla="*/ 3671 h 3672"/>
                <a:gd name="T66" fmla="*/ 3210 w 4448"/>
                <a:gd name="T67" fmla="*/ 3671 h 3672"/>
                <a:gd name="T68" fmla="*/ 3210 w 4448"/>
                <a:gd name="T69" fmla="*/ 2654 h 3672"/>
                <a:gd name="T70" fmla="*/ 3608 w 4448"/>
                <a:gd name="T71" fmla="*/ 2654 h 3672"/>
                <a:gd name="T72" fmla="*/ 3618 w 4448"/>
                <a:gd name="T73" fmla="*/ 2654 h 3672"/>
                <a:gd name="T74" fmla="*/ 3870 w 4448"/>
                <a:gd name="T75" fmla="*/ 2800 h 3672"/>
                <a:gd name="T76" fmla="*/ 4080 w 4448"/>
                <a:gd name="T77" fmla="*/ 2884 h 3672"/>
                <a:gd name="T78" fmla="*/ 4342 w 4448"/>
                <a:gd name="T79" fmla="*/ 2810 h 3672"/>
                <a:gd name="T80" fmla="*/ 4447 w 4448"/>
                <a:gd name="T81" fmla="*/ 2538 h 3672"/>
                <a:gd name="T82" fmla="*/ 4342 w 4448"/>
                <a:gd name="T83" fmla="*/ 2255 h 3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8" h="3672">
                  <a:moveTo>
                    <a:pt x="4342" y="2255"/>
                  </a:moveTo>
                  <a:lnTo>
                    <a:pt x="4342" y="2255"/>
                  </a:lnTo>
                  <a:cubicBezTo>
                    <a:pt x="4279" y="2203"/>
                    <a:pt x="4185" y="2182"/>
                    <a:pt x="4080" y="2182"/>
                  </a:cubicBezTo>
                  <a:cubicBezTo>
                    <a:pt x="4006" y="2182"/>
                    <a:pt x="3944" y="2223"/>
                    <a:pt x="3870" y="2265"/>
                  </a:cubicBezTo>
                  <a:cubicBezTo>
                    <a:pt x="3807" y="2318"/>
                    <a:pt x="3734" y="2391"/>
                    <a:pt x="3618" y="2391"/>
                  </a:cubicBezTo>
                  <a:cubicBezTo>
                    <a:pt x="3210" y="2391"/>
                    <a:pt x="3210" y="2391"/>
                    <a:pt x="3210" y="2391"/>
                  </a:cubicBezTo>
                  <a:cubicBezTo>
                    <a:pt x="3210" y="1216"/>
                    <a:pt x="3210" y="1216"/>
                    <a:pt x="3210" y="1216"/>
                  </a:cubicBezTo>
                  <a:cubicBezTo>
                    <a:pt x="3199" y="1216"/>
                    <a:pt x="3189" y="1228"/>
                    <a:pt x="3178" y="1228"/>
                  </a:cubicBezTo>
                  <a:cubicBezTo>
                    <a:pt x="2349" y="1228"/>
                    <a:pt x="2349" y="1228"/>
                    <a:pt x="2349" y="1228"/>
                  </a:cubicBezTo>
                  <a:cubicBezTo>
                    <a:pt x="2349" y="849"/>
                    <a:pt x="2349" y="849"/>
                    <a:pt x="2349" y="849"/>
                  </a:cubicBezTo>
                  <a:lnTo>
                    <a:pt x="2349" y="839"/>
                  </a:lnTo>
                  <a:cubicBezTo>
                    <a:pt x="2360" y="724"/>
                    <a:pt x="2433" y="650"/>
                    <a:pt x="2486" y="587"/>
                  </a:cubicBezTo>
                  <a:cubicBezTo>
                    <a:pt x="2548" y="514"/>
                    <a:pt x="2580" y="451"/>
                    <a:pt x="2580" y="367"/>
                  </a:cubicBezTo>
                  <a:cubicBezTo>
                    <a:pt x="2580" y="273"/>
                    <a:pt x="2560" y="178"/>
                    <a:pt x="2507" y="115"/>
                  </a:cubicBezTo>
                  <a:cubicBezTo>
                    <a:pt x="2454" y="53"/>
                    <a:pt x="2380" y="10"/>
                    <a:pt x="2224" y="10"/>
                  </a:cubicBezTo>
                  <a:cubicBezTo>
                    <a:pt x="2077" y="0"/>
                    <a:pt x="2003" y="53"/>
                    <a:pt x="1951" y="115"/>
                  </a:cubicBezTo>
                  <a:cubicBezTo>
                    <a:pt x="1898" y="178"/>
                    <a:pt x="1877" y="273"/>
                    <a:pt x="1877" y="367"/>
                  </a:cubicBezTo>
                  <a:cubicBezTo>
                    <a:pt x="1877" y="451"/>
                    <a:pt x="1909" y="514"/>
                    <a:pt x="1961" y="577"/>
                  </a:cubicBezTo>
                  <a:cubicBezTo>
                    <a:pt x="2014" y="650"/>
                    <a:pt x="2077" y="724"/>
                    <a:pt x="2077" y="839"/>
                  </a:cubicBezTo>
                  <a:cubicBezTo>
                    <a:pt x="2077" y="1228"/>
                    <a:pt x="2077" y="1228"/>
                    <a:pt x="2077" y="1228"/>
                  </a:cubicBezTo>
                  <a:cubicBezTo>
                    <a:pt x="692" y="1228"/>
                    <a:pt x="692" y="1228"/>
                    <a:pt x="692" y="1228"/>
                  </a:cubicBezTo>
                  <a:cubicBezTo>
                    <a:pt x="420" y="1971"/>
                    <a:pt x="179" y="2758"/>
                    <a:pt x="0" y="3671"/>
                  </a:cubicBezTo>
                  <a:cubicBezTo>
                    <a:pt x="1395" y="3671"/>
                    <a:pt x="1395" y="3671"/>
                    <a:pt x="1395" y="3671"/>
                  </a:cubicBezTo>
                  <a:cubicBezTo>
                    <a:pt x="1395" y="3556"/>
                    <a:pt x="1395" y="3556"/>
                    <a:pt x="1395" y="3556"/>
                  </a:cubicBezTo>
                  <a:cubicBezTo>
                    <a:pt x="1395" y="3545"/>
                    <a:pt x="1385" y="3535"/>
                    <a:pt x="1322" y="3440"/>
                  </a:cubicBezTo>
                  <a:cubicBezTo>
                    <a:pt x="1259" y="3367"/>
                    <a:pt x="1186" y="3241"/>
                    <a:pt x="1186" y="3094"/>
                  </a:cubicBezTo>
                  <a:cubicBezTo>
                    <a:pt x="1186" y="2957"/>
                    <a:pt x="1217" y="2810"/>
                    <a:pt x="1311" y="2695"/>
                  </a:cubicBezTo>
                  <a:cubicBezTo>
                    <a:pt x="1406" y="2580"/>
                    <a:pt x="1584" y="2496"/>
                    <a:pt x="1783" y="2496"/>
                  </a:cubicBezTo>
                  <a:cubicBezTo>
                    <a:pt x="1972" y="2506"/>
                    <a:pt x="2140" y="2580"/>
                    <a:pt x="2234" y="2695"/>
                  </a:cubicBezTo>
                  <a:cubicBezTo>
                    <a:pt x="2328" y="2810"/>
                    <a:pt x="2360" y="2957"/>
                    <a:pt x="2360" y="3094"/>
                  </a:cubicBezTo>
                  <a:cubicBezTo>
                    <a:pt x="2360" y="3251"/>
                    <a:pt x="2276" y="3377"/>
                    <a:pt x="2213" y="3451"/>
                  </a:cubicBezTo>
                  <a:cubicBezTo>
                    <a:pt x="2150" y="3545"/>
                    <a:pt x="2129" y="3566"/>
                    <a:pt x="2129" y="3587"/>
                  </a:cubicBezTo>
                  <a:cubicBezTo>
                    <a:pt x="2129" y="3671"/>
                    <a:pt x="2129" y="3671"/>
                    <a:pt x="2129" y="3671"/>
                  </a:cubicBezTo>
                  <a:cubicBezTo>
                    <a:pt x="3210" y="3671"/>
                    <a:pt x="3210" y="3671"/>
                    <a:pt x="3210" y="3671"/>
                  </a:cubicBezTo>
                  <a:cubicBezTo>
                    <a:pt x="3210" y="2654"/>
                    <a:pt x="3210" y="2654"/>
                    <a:pt x="3210" y="2654"/>
                  </a:cubicBezTo>
                  <a:cubicBezTo>
                    <a:pt x="3608" y="2654"/>
                    <a:pt x="3608" y="2654"/>
                    <a:pt x="3608" y="2654"/>
                  </a:cubicBezTo>
                  <a:cubicBezTo>
                    <a:pt x="3608" y="2654"/>
                    <a:pt x="3608" y="2654"/>
                    <a:pt x="3618" y="2654"/>
                  </a:cubicBezTo>
                  <a:cubicBezTo>
                    <a:pt x="3734" y="2664"/>
                    <a:pt x="3797" y="2738"/>
                    <a:pt x="3870" y="2800"/>
                  </a:cubicBezTo>
                  <a:cubicBezTo>
                    <a:pt x="3944" y="2853"/>
                    <a:pt x="3996" y="2884"/>
                    <a:pt x="4080" y="2884"/>
                  </a:cubicBezTo>
                  <a:cubicBezTo>
                    <a:pt x="4185" y="2884"/>
                    <a:pt x="4279" y="2863"/>
                    <a:pt x="4342" y="2810"/>
                  </a:cubicBezTo>
                  <a:cubicBezTo>
                    <a:pt x="4394" y="2769"/>
                    <a:pt x="4447" y="2685"/>
                    <a:pt x="4447" y="2538"/>
                  </a:cubicBezTo>
                  <a:cubicBezTo>
                    <a:pt x="4447" y="2381"/>
                    <a:pt x="4405" y="2307"/>
                    <a:pt x="4342" y="2255"/>
                  </a:cubicBezTo>
                </a:path>
              </a:pathLst>
            </a:custGeom>
            <a:solidFill>
              <a:schemeClr val="accent3"/>
            </a:solidFill>
            <a:ln>
              <a:noFill/>
            </a:ln>
            <a:effectLst/>
          </p:spPr>
          <p:txBody>
            <a:bodyPr wrap="none" lIns="76183" tIns="38092" rIns="76183" bIns="38092"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25" name="Freeform 32"/>
            <p:cNvSpPr>
              <a:spLocks noChangeArrowheads="1"/>
            </p:cNvSpPr>
            <p:nvPr/>
          </p:nvSpPr>
          <p:spPr bwMode="auto">
            <a:xfrm>
              <a:off x="9233668" y="9701928"/>
              <a:ext cx="2029711" cy="999780"/>
            </a:xfrm>
            <a:custGeom>
              <a:avLst/>
              <a:gdLst>
                <a:gd name="T0" fmla="*/ 4825 w 4962"/>
                <a:gd name="T1" fmla="*/ 0 h 2444"/>
                <a:gd name="T2" fmla="*/ 4825 w 4962"/>
                <a:gd name="T3" fmla="*/ 0 h 2444"/>
                <a:gd name="T4" fmla="*/ 3880 w 4962"/>
                <a:gd name="T5" fmla="*/ 0 h 2444"/>
                <a:gd name="T6" fmla="*/ 3880 w 4962"/>
                <a:gd name="T7" fmla="*/ 146 h 2444"/>
                <a:gd name="T8" fmla="*/ 3964 w 4962"/>
                <a:gd name="T9" fmla="*/ 261 h 2444"/>
                <a:gd name="T10" fmla="*/ 4090 w 4962"/>
                <a:gd name="T11" fmla="*/ 607 h 2444"/>
                <a:gd name="T12" fmla="*/ 3964 w 4962"/>
                <a:gd name="T13" fmla="*/ 1006 h 2444"/>
                <a:gd name="T14" fmla="*/ 3503 w 4962"/>
                <a:gd name="T15" fmla="*/ 1205 h 2444"/>
                <a:gd name="T16" fmla="*/ 3041 w 4962"/>
                <a:gd name="T17" fmla="*/ 1006 h 2444"/>
                <a:gd name="T18" fmla="*/ 2916 w 4962"/>
                <a:gd name="T19" fmla="*/ 607 h 2444"/>
                <a:gd name="T20" fmla="*/ 3063 w 4962"/>
                <a:gd name="T21" fmla="*/ 251 h 2444"/>
                <a:gd name="T22" fmla="*/ 3157 w 4962"/>
                <a:gd name="T23" fmla="*/ 114 h 2444"/>
                <a:gd name="T24" fmla="*/ 3157 w 4962"/>
                <a:gd name="T25" fmla="*/ 0 h 2444"/>
                <a:gd name="T26" fmla="*/ 304 w 4962"/>
                <a:gd name="T27" fmla="*/ 0 h 2444"/>
                <a:gd name="T28" fmla="*/ 294 w 4962"/>
                <a:gd name="T29" fmla="*/ 62 h 2444"/>
                <a:gd name="T30" fmla="*/ 0 w 4962"/>
                <a:gd name="T31" fmla="*/ 2443 h 2444"/>
                <a:gd name="T32" fmla="*/ 1311 w 4962"/>
                <a:gd name="T33" fmla="*/ 2443 h 2444"/>
                <a:gd name="T34" fmla="*/ 1311 w 4962"/>
                <a:gd name="T35" fmla="*/ 2359 h 2444"/>
                <a:gd name="T36" fmla="*/ 1227 w 4962"/>
                <a:gd name="T37" fmla="*/ 2223 h 2444"/>
                <a:gd name="T38" fmla="*/ 1080 w 4962"/>
                <a:gd name="T39" fmla="*/ 1866 h 2444"/>
                <a:gd name="T40" fmla="*/ 1207 w 4962"/>
                <a:gd name="T41" fmla="*/ 1467 h 2444"/>
                <a:gd name="T42" fmla="*/ 1657 w 4962"/>
                <a:gd name="T43" fmla="*/ 1268 h 2444"/>
                <a:gd name="T44" fmla="*/ 2129 w 4962"/>
                <a:gd name="T45" fmla="*/ 1467 h 2444"/>
                <a:gd name="T46" fmla="*/ 2245 w 4962"/>
                <a:gd name="T47" fmla="*/ 1866 h 2444"/>
                <a:gd name="T48" fmla="*/ 2118 w 4962"/>
                <a:gd name="T49" fmla="*/ 2212 h 2444"/>
                <a:gd name="T50" fmla="*/ 2045 w 4962"/>
                <a:gd name="T51" fmla="*/ 2328 h 2444"/>
                <a:gd name="T52" fmla="*/ 2045 w 4962"/>
                <a:gd name="T53" fmla="*/ 2443 h 2444"/>
                <a:gd name="T54" fmla="*/ 4961 w 4962"/>
                <a:gd name="T55" fmla="*/ 2443 h 2444"/>
                <a:gd name="T56" fmla="*/ 4825 w 4962"/>
                <a:gd name="T57" fmla="*/ 0 h 2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62" h="2444">
                  <a:moveTo>
                    <a:pt x="4825" y="0"/>
                  </a:moveTo>
                  <a:lnTo>
                    <a:pt x="4825" y="0"/>
                  </a:lnTo>
                  <a:cubicBezTo>
                    <a:pt x="3880" y="0"/>
                    <a:pt x="3880" y="0"/>
                    <a:pt x="3880" y="0"/>
                  </a:cubicBezTo>
                  <a:cubicBezTo>
                    <a:pt x="3880" y="146"/>
                    <a:pt x="3880" y="146"/>
                    <a:pt x="3880" y="146"/>
                  </a:cubicBezTo>
                  <a:cubicBezTo>
                    <a:pt x="3880" y="156"/>
                    <a:pt x="3891" y="167"/>
                    <a:pt x="3964" y="261"/>
                  </a:cubicBezTo>
                  <a:cubicBezTo>
                    <a:pt x="4017" y="335"/>
                    <a:pt x="4090" y="460"/>
                    <a:pt x="4090" y="607"/>
                  </a:cubicBezTo>
                  <a:cubicBezTo>
                    <a:pt x="4090" y="743"/>
                    <a:pt x="4058" y="880"/>
                    <a:pt x="3964" y="1006"/>
                  </a:cubicBezTo>
                  <a:cubicBezTo>
                    <a:pt x="3870" y="1121"/>
                    <a:pt x="3691" y="1205"/>
                    <a:pt x="3503" y="1205"/>
                  </a:cubicBezTo>
                  <a:cubicBezTo>
                    <a:pt x="3303" y="1194"/>
                    <a:pt x="3136" y="1121"/>
                    <a:pt x="3041" y="1006"/>
                  </a:cubicBezTo>
                  <a:cubicBezTo>
                    <a:pt x="2947" y="891"/>
                    <a:pt x="2916" y="743"/>
                    <a:pt x="2916" y="607"/>
                  </a:cubicBezTo>
                  <a:cubicBezTo>
                    <a:pt x="2916" y="450"/>
                    <a:pt x="3000" y="324"/>
                    <a:pt x="3063" y="251"/>
                  </a:cubicBezTo>
                  <a:cubicBezTo>
                    <a:pt x="3136" y="156"/>
                    <a:pt x="3147" y="136"/>
                    <a:pt x="3157" y="114"/>
                  </a:cubicBezTo>
                  <a:cubicBezTo>
                    <a:pt x="3157" y="0"/>
                    <a:pt x="3157" y="0"/>
                    <a:pt x="3157" y="0"/>
                  </a:cubicBezTo>
                  <a:cubicBezTo>
                    <a:pt x="304" y="0"/>
                    <a:pt x="304" y="0"/>
                    <a:pt x="304" y="0"/>
                  </a:cubicBezTo>
                  <a:cubicBezTo>
                    <a:pt x="294" y="20"/>
                    <a:pt x="294" y="41"/>
                    <a:pt x="294" y="62"/>
                  </a:cubicBezTo>
                  <a:cubicBezTo>
                    <a:pt x="0" y="2443"/>
                    <a:pt x="0" y="2443"/>
                    <a:pt x="0" y="2443"/>
                  </a:cubicBezTo>
                  <a:cubicBezTo>
                    <a:pt x="1311" y="2443"/>
                    <a:pt x="1311" y="2443"/>
                    <a:pt x="1311" y="2443"/>
                  </a:cubicBezTo>
                  <a:cubicBezTo>
                    <a:pt x="1311" y="2359"/>
                    <a:pt x="1311" y="2359"/>
                    <a:pt x="1311" y="2359"/>
                  </a:cubicBezTo>
                  <a:cubicBezTo>
                    <a:pt x="1311" y="2338"/>
                    <a:pt x="1291" y="2317"/>
                    <a:pt x="1227" y="2223"/>
                  </a:cubicBezTo>
                  <a:cubicBezTo>
                    <a:pt x="1164" y="2149"/>
                    <a:pt x="1080" y="2023"/>
                    <a:pt x="1080" y="1866"/>
                  </a:cubicBezTo>
                  <a:cubicBezTo>
                    <a:pt x="1080" y="1729"/>
                    <a:pt x="1111" y="1582"/>
                    <a:pt x="1207" y="1467"/>
                  </a:cubicBezTo>
                  <a:cubicBezTo>
                    <a:pt x="1301" y="1352"/>
                    <a:pt x="1468" y="1278"/>
                    <a:pt x="1657" y="1268"/>
                  </a:cubicBezTo>
                  <a:cubicBezTo>
                    <a:pt x="1856" y="1268"/>
                    <a:pt x="2034" y="1352"/>
                    <a:pt x="2129" y="1467"/>
                  </a:cubicBezTo>
                  <a:cubicBezTo>
                    <a:pt x="2224" y="1582"/>
                    <a:pt x="2245" y="1729"/>
                    <a:pt x="2245" y="1866"/>
                  </a:cubicBezTo>
                  <a:cubicBezTo>
                    <a:pt x="2245" y="2013"/>
                    <a:pt x="2181" y="2139"/>
                    <a:pt x="2118" y="2212"/>
                  </a:cubicBezTo>
                  <a:cubicBezTo>
                    <a:pt x="2056" y="2307"/>
                    <a:pt x="2045" y="2317"/>
                    <a:pt x="2045" y="2328"/>
                  </a:cubicBezTo>
                  <a:cubicBezTo>
                    <a:pt x="2045" y="2443"/>
                    <a:pt x="2045" y="2443"/>
                    <a:pt x="2045" y="2443"/>
                  </a:cubicBezTo>
                  <a:cubicBezTo>
                    <a:pt x="4961" y="2443"/>
                    <a:pt x="4961" y="2443"/>
                    <a:pt x="4961" y="2443"/>
                  </a:cubicBezTo>
                  <a:cubicBezTo>
                    <a:pt x="4814" y="1582"/>
                    <a:pt x="4803" y="796"/>
                    <a:pt x="4825" y="0"/>
                  </a:cubicBezTo>
                </a:path>
              </a:pathLst>
            </a:custGeom>
            <a:solidFill>
              <a:schemeClr val="accent3"/>
            </a:solidFill>
            <a:ln>
              <a:noFill/>
            </a:ln>
            <a:effectLst/>
          </p:spPr>
          <p:txBody>
            <a:bodyPr wrap="none" lIns="76183" tIns="38092" rIns="76183" bIns="38092"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26" name="Freeform 33"/>
            <p:cNvSpPr>
              <a:spLocks noChangeArrowheads="1"/>
            </p:cNvSpPr>
            <p:nvPr/>
          </p:nvSpPr>
          <p:spPr bwMode="auto">
            <a:xfrm>
              <a:off x="11312092" y="9701928"/>
              <a:ext cx="1055450" cy="1523131"/>
            </a:xfrm>
            <a:custGeom>
              <a:avLst/>
              <a:gdLst>
                <a:gd name="T0" fmla="*/ 2580 w 2581"/>
                <a:gd name="T1" fmla="*/ 2443 h 3723"/>
                <a:gd name="T2" fmla="*/ 2580 w 2581"/>
                <a:gd name="T3" fmla="*/ 2443 h 3723"/>
                <a:gd name="T4" fmla="*/ 2423 w 2581"/>
                <a:gd name="T5" fmla="*/ 0 h 3723"/>
                <a:gd name="T6" fmla="*/ 2013 w 2581"/>
                <a:gd name="T7" fmla="*/ 0 h 3723"/>
                <a:gd name="T8" fmla="*/ 2013 w 2581"/>
                <a:gd name="T9" fmla="*/ 114 h 3723"/>
                <a:gd name="T10" fmla="*/ 2087 w 2581"/>
                <a:gd name="T11" fmla="*/ 240 h 3723"/>
                <a:gd name="T12" fmla="*/ 2223 w 2581"/>
                <a:gd name="T13" fmla="*/ 586 h 3723"/>
                <a:gd name="T14" fmla="*/ 2097 w 2581"/>
                <a:gd name="T15" fmla="*/ 985 h 3723"/>
                <a:gd name="T16" fmla="*/ 1636 w 2581"/>
                <a:gd name="T17" fmla="*/ 1174 h 3723"/>
                <a:gd name="T18" fmla="*/ 1175 w 2581"/>
                <a:gd name="T19" fmla="*/ 985 h 3723"/>
                <a:gd name="T20" fmla="*/ 1049 w 2581"/>
                <a:gd name="T21" fmla="*/ 586 h 3723"/>
                <a:gd name="T22" fmla="*/ 1195 w 2581"/>
                <a:gd name="T23" fmla="*/ 230 h 3723"/>
                <a:gd name="T24" fmla="*/ 1290 w 2581"/>
                <a:gd name="T25" fmla="*/ 93 h 3723"/>
                <a:gd name="T26" fmla="*/ 1290 w 2581"/>
                <a:gd name="T27" fmla="*/ 0 h 3723"/>
                <a:gd name="T28" fmla="*/ 849 w 2581"/>
                <a:gd name="T29" fmla="*/ 0 h 3723"/>
                <a:gd name="T30" fmla="*/ 0 w 2581"/>
                <a:gd name="T31" fmla="*/ 2443 h 3723"/>
                <a:gd name="T32" fmla="*/ 1154 w 2581"/>
                <a:gd name="T33" fmla="*/ 2443 h 3723"/>
                <a:gd name="T34" fmla="*/ 1154 w 2581"/>
                <a:gd name="T35" fmla="*/ 2872 h 3723"/>
                <a:gd name="T36" fmla="*/ 1154 w 2581"/>
                <a:gd name="T37" fmla="*/ 2883 h 3723"/>
                <a:gd name="T38" fmla="*/ 1007 w 2581"/>
                <a:gd name="T39" fmla="*/ 3146 h 3723"/>
                <a:gd name="T40" fmla="*/ 912 w 2581"/>
                <a:gd name="T41" fmla="*/ 3355 h 3723"/>
                <a:gd name="T42" fmla="*/ 986 w 2581"/>
                <a:gd name="T43" fmla="*/ 3607 h 3723"/>
                <a:gd name="T44" fmla="*/ 1269 w 2581"/>
                <a:gd name="T45" fmla="*/ 3711 h 3723"/>
                <a:gd name="T46" fmla="*/ 1542 w 2581"/>
                <a:gd name="T47" fmla="*/ 3607 h 3723"/>
                <a:gd name="T48" fmla="*/ 1615 w 2581"/>
                <a:gd name="T49" fmla="*/ 3355 h 3723"/>
                <a:gd name="T50" fmla="*/ 1531 w 2581"/>
                <a:gd name="T51" fmla="*/ 3146 h 3723"/>
                <a:gd name="T52" fmla="*/ 1416 w 2581"/>
                <a:gd name="T53" fmla="*/ 2893 h 3723"/>
                <a:gd name="T54" fmla="*/ 1416 w 2581"/>
                <a:gd name="T55" fmla="*/ 2443 h 3723"/>
                <a:gd name="T56" fmla="*/ 2580 w 2581"/>
                <a:gd name="T57" fmla="*/ 2443 h 3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81" h="3723">
                  <a:moveTo>
                    <a:pt x="2580" y="2443"/>
                  </a:moveTo>
                  <a:lnTo>
                    <a:pt x="2580" y="2443"/>
                  </a:lnTo>
                  <a:cubicBezTo>
                    <a:pt x="2528" y="1541"/>
                    <a:pt x="2444" y="839"/>
                    <a:pt x="2423" y="0"/>
                  </a:cubicBezTo>
                  <a:cubicBezTo>
                    <a:pt x="2013" y="0"/>
                    <a:pt x="2013" y="0"/>
                    <a:pt x="2013" y="0"/>
                  </a:cubicBezTo>
                  <a:cubicBezTo>
                    <a:pt x="2013" y="114"/>
                    <a:pt x="2013" y="114"/>
                    <a:pt x="2013" y="114"/>
                  </a:cubicBezTo>
                  <a:cubicBezTo>
                    <a:pt x="2013" y="136"/>
                    <a:pt x="2024" y="146"/>
                    <a:pt x="2087" y="240"/>
                  </a:cubicBezTo>
                  <a:cubicBezTo>
                    <a:pt x="2150" y="314"/>
                    <a:pt x="2223" y="429"/>
                    <a:pt x="2223" y="586"/>
                  </a:cubicBezTo>
                  <a:cubicBezTo>
                    <a:pt x="2223" y="723"/>
                    <a:pt x="2192" y="859"/>
                    <a:pt x="2097" y="985"/>
                  </a:cubicBezTo>
                  <a:cubicBezTo>
                    <a:pt x="2003" y="1100"/>
                    <a:pt x="1825" y="1184"/>
                    <a:pt x="1636" y="1174"/>
                  </a:cubicBezTo>
                  <a:cubicBezTo>
                    <a:pt x="1437" y="1174"/>
                    <a:pt x="1269" y="1100"/>
                    <a:pt x="1175" y="985"/>
                  </a:cubicBezTo>
                  <a:cubicBezTo>
                    <a:pt x="1080" y="859"/>
                    <a:pt x="1049" y="723"/>
                    <a:pt x="1049" y="586"/>
                  </a:cubicBezTo>
                  <a:cubicBezTo>
                    <a:pt x="1049" y="429"/>
                    <a:pt x="1133" y="304"/>
                    <a:pt x="1195" y="230"/>
                  </a:cubicBezTo>
                  <a:cubicBezTo>
                    <a:pt x="1269" y="136"/>
                    <a:pt x="1279" y="114"/>
                    <a:pt x="1290" y="93"/>
                  </a:cubicBezTo>
                  <a:cubicBezTo>
                    <a:pt x="1290" y="0"/>
                    <a:pt x="1290" y="0"/>
                    <a:pt x="1290" y="0"/>
                  </a:cubicBezTo>
                  <a:cubicBezTo>
                    <a:pt x="849" y="0"/>
                    <a:pt x="849" y="0"/>
                    <a:pt x="849" y="0"/>
                  </a:cubicBezTo>
                  <a:cubicBezTo>
                    <a:pt x="608" y="534"/>
                    <a:pt x="336" y="1163"/>
                    <a:pt x="0" y="2443"/>
                  </a:cubicBezTo>
                  <a:cubicBezTo>
                    <a:pt x="1154" y="2443"/>
                    <a:pt x="1154" y="2443"/>
                    <a:pt x="1154" y="2443"/>
                  </a:cubicBezTo>
                  <a:cubicBezTo>
                    <a:pt x="1154" y="2872"/>
                    <a:pt x="1154" y="2872"/>
                    <a:pt x="1154" y="2872"/>
                  </a:cubicBezTo>
                  <a:lnTo>
                    <a:pt x="1154" y="2883"/>
                  </a:lnTo>
                  <a:cubicBezTo>
                    <a:pt x="1133" y="2999"/>
                    <a:pt x="1059" y="3072"/>
                    <a:pt x="1007" y="3146"/>
                  </a:cubicBezTo>
                  <a:cubicBezTo>
                    <a:pt x="955" y="3208"/>
                    <a:pt x="912" y="3271"/>
                    <a:pt x="912" y="3355"/>
                  </a:cubicBezTo>
                  <a:cubicBezTo>
                    <a:pt x="912" y="3460"/>
                    <a:pt x="933" y="3544"/>
                    <a:pt x="986" y="3607"/>
                  </a:cubicBezTo>
                  <a:cubicBezTo>
                    <a:pt x="1039" y="3670"/>
                    <a:pt x="1111" y="3711"/>
                    <a:pt x="1269" y="3711"/>
                  </a:cubicBezTo>
                  <a:cubicBezTo>
                    <a:pt x="1416" y="3722"/>
                    <a:pt x="1489" y="3670"/>
                    <a:pt x="1542" y="3607"/>
                  </a:cubicBezTo>
                  <a:cubicBezTo>
                    <a:pt x="1594" y="3544"/>
                    <a:pt x="1615" y="3450"/>
                    <a:pt x="1615" y="3355"/>
                  </a:cubicBezTo>
                  <a:cubicBezTo>
                    <a:pt x="1615" y="3271"/>
                    <a:pt x="1584" y="3208"/>
                    <a:pt x="1531" y="3146"/>
                  </a:cubicBezTo>
                  <a:cubicBezTo>
                    <a:pt x="1489" y="3072"/>
                    <a:pt x="1416" y="2999"/>
                    <a:pt x="1416" y="2893"/>
                  </a:cubicBezTo>
                  <a:cubicBezTo>
                    <a:pt x="1416" y="2443"/>
                    <a:pt x="1416" y="2443"/>
                    <a:pt x="1416" y="2443"/>
                  </a:cubicBezTo>
                  <a:lnTo>
                    <a:pt x="2580" y="2443"/>
                  </a:lnTo>
                </a:path>
              </a:pathLst>
            </a:custGeom>
            <a:solidFill>
              <a:schemeClr val="accent3"/>
            </a:solidFill>
            <a:ln>
              <a:noFill/>
            </a:ln>
            <a:effectLst/>
          </p:spPr>
          <p:txBody>
            <a:bodyPr wrap="none" lIns="76183" tIns="38092" rIns="76183" bIns="38092"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27" name="Freeform 34"/>
            <p:cNvSpPr>
              <a:spLocks noChangeArrowheads="1"/>
            </p:cNvSpPr>
            <p:nvPr/>
          </p:nvSpPr>
          <p:spPr bwMode="auto">
            <a:xfrm>
              <a:off x="9152481" y="10315512"/>
              <a:ext cx="2073011" cy="1434703"/>
            </a:xfrm>
            <a:custGeom>
              <a:avLst/>
              <a:gdLst>
                <a:gd name="T0" fmla="*/ 2013 w 5066"/>
                <a:gd name="T1" fmla="*/ 830 h 3505"/>
                <a:gd name="T2" fmla="*/ 2013 w 5066"/>
                <a:gd name="T3" fmla="*/ 830 h 3505"/>
                <a:gd name="T4" fmla="*/ 2129 w 5066"/>
                <a:gd name="T5" fmla="*/ 578 h 3505"/>
                <a:gd name="T6" fmla="*/ 2213 w 5066"/>
                <a:gd name="T7" fmla="*/ 368 h 3505"/>
                <a:gd name="T8" fmla="*/ 2139 w 5066"/>
                <a:gd name="T9" fmla="*/ 116 h 3505"/>
                <a:gd name="T10" fmla="*/ 1867 w 5066"/>
                <a:gd name="T11" fmla="*/ 0 h 3505"/>
                <a:gd name="T12" fmla="*/ 1583 w 5066"/>
                <a:gd name="T13" fmla="*/ 116 h 3505"/>
                <a:gd name="T14" fmla="*/ 1510 w 5066"/>
                <a:gd name="T15" fmla="*/ 368 h 3505"/>
                <a:gd name="T16" fmla="*/ 1604 w 5066"/>
                <a:gd name="T17" fmla="*/ 578 h 3505"/>
                <a:gd name="T18" fmla="*/ 1741 w 5066"/>
                <a:gd name="T19" fmla="*/ 840 h 3505"/>
                <a:gd name="T20" fmla="*/ 1741 w 5066"/>
                <a:gd name="T21" fmla="*/ 850 h 3505"/>
                <a:gd name="T22" fmla="*/ 1741 w 5066"/>
                <a:gd name="T23" fmla="*/ 1228 h 3505"/>
                <a:gd name="T24" fmla="*/ 168 w 5066"/>
                <a:gd name="T25" fmla="*/ 1228 h 3505"/>
                <a:gd name="T26" fmla="*/ 157 w 5066"/>
                <a:gd name="T27" fmla="*/ 1291 h 3505"/>
                <a:gd name="T28" fmla="*/ 3240 w 5066"/>
                <a:gd name="T29" fmla="*/ 3504 h 3505"/>
                <a:gd name="T30" fmla="*/ 5065 w 5066"/>
                <a:gd name="T31" fmla="*/ 3504 h 3505"/>
                <a:gd name="T32" fmla="*/ 5065 w 5066"/>
                <a:gd name="T33" fmla="*/ 2717 h 3505"/>
                <a:gd name="T34" fmla="*/ 4897 w 5066"/>
                <a:gd name="T35" fmla="*/ 2717 h 3505"/>
                <a:gd name="T36" fmla="*/ 4761 w 5066"/>
                <a:gd name="T37" fmla="*/ 2811 h 3505"/>
                <a:gd name="T38" fmla="*/ 4405 w 5066"/>
                <a:gd name="T39" fmla="*/ 2948 h 3505"/>
                <a:gd name="T40" fmla="*/ 4006 w 5066"/>
                <a:gd name="T41" fmla="*/ 2822 h 3505"/>
                <a:gd name="T42" fmla="*/ 3807 w 5066"/>
                <a:gd name="T43" fmla="*/ 2371 h 3505"/>
                <a:gd name="T44" fmla="*/ 4006 w 5066"/>
                <a:gd name="T45" fmla="*/ 1909 h 3505"/>
                <a:gd name="T46" fmla="*/ 4405 w 5066"/>
                <a:gd name="T47" fmla="*/ 1784 h 3505"/>
                <a:gd name="T48" fmla="*/ 4750 w 5066"/>
                <a:gd name="T49" fmla="*/ 1909 h 3505"/>
                <a:gd name="T50" fmla="*/ 4866 w 5066"/>
                <a:gd name="T51" fmla="*/ 1983 h 3505"/>
                <a:gd name="T52" fmla="*/ 5065 w 5066"/>
                <a:gd name="T53" fmla="*/ 1983 h 3505"/>
                <a:gd name="T54" fmla="*/ 5065 w 5066"/>
                <a:gd name="T55" fmla="*/ 1228 h 3505"/>
                <a:gd name="T56" fmla="*/ 2013 w 5066"/>
                <a:gd name="T57" fmla="*/ 1228 h 3505"/>
                <a:gd name="T58" fmla="*/ 2013 w 5066"/>
                <a:gd name="T59" fmla="*/ 830 h 3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66" h="3505">
                  <a:moveTo>
                    <a:pt x="2013" y="830"/>
                  </a:moveTo>
                  <a:lnTo>
                    <a:pt x="2013" y="830"/>
                  </a:lnTo>
                  <a:cubicBezTo>
                    <a:pt x="2013" y="725"/>
                    <a:pt x="2087" y="651"/>
                    <a:pt x="2129" y="578"/>
                  </a:cubicBezTo>
                  <a:cubicBezTo>
                    <a:pt x="2181" y="515"/>
                    <a:pt x="2213" y="451"/>
                    <a:pt x="2213" y="368"/>
                  </a:cubicBezTo>
                  <a:cubicBezTo>
                    <a:pt x="2213" y="274"/>
                    <a:pt x="2192" y="179"/>
                    <a:pt x="2139" y="116"/>
                  </a:cubicBezTo>
                  <a:cubicBezTo>
                    <a:pt x="2087" y="43"/>
                    <a:pt x="2013" y="0"/>
                    <a:pt x="1867" y="0"/>
                  </a:cubicBezTo>
                  <a:cubicBezTo>
                    <a:pt x="1709" y="12"/>
                    <a:pt x="1636" y="53"/>
                    <a:pt x="1583" y="116"/>
                  </a:cubicBezTo>
                  <a:cubicBezTo>
                    <a:pt x="1531" y="179"/>
                    <a:pt x="1510" y="263"/>
                    <a:pt x="1510" y="368"/>
                  </a:cubicBezTo>
                  <a:cubicBezTo>
                    <a:pt x="1510" y="451"/>
                    <a:pt x="1542" y="515"/>
                    <a:pt x="1604" y="578"/>
                  </a:cubicBezTo>
                  <a:cubicBezTo>
                    <a:pt x="1657" y="651"/>
                    <a:pt x="1730" y="725"/>
                    <a:pt x="1741" y="840"/>
                  </a:cubicBezTo>
                  <a:cubicBezTo>
                    <a:pt x="1741" y="840"/>
                    <a:pt x="1741" y="840"/>
                    <a:pt x="1741" y="850"/>
                  </a:cubicBezTo>
                  <a:cubicBezTo>
                    <a:pt x="1741" y="1228"/>
                    <a:pt x="1741" y="1228"/>
                    <a:pt x="1741" y="1228"/>
                  </a:cubicBezTo>
                  <a:cubicBezTo>
                    <a:pt x="168" y="1228"/>
                    <a:pt x="168" y="1228"/>
                    <a:pt x="168" y="1228"/>
                  </a:cubicBezTo>
                  <a:cubicBezTo>
                    <a:pt x="157" y="1291"/>
                    <a:pt x="157" y="1291"/>
                    <a:pt x="157" y="1291"/>
                  </a:cubicBezTo>
                  <a:cubicBezTo>
                    <a:pt x="0" y="2791"/>
                    <a:pt x="1814" y="3504"/>
                    <a:pt x="3240" y="3504"/>
                  </a:cubicBezTo>
                  <a:cubicBezTo>
                    <a:pt x="5065" y="3504"/>
                    <a:pt x="5065" y="3504"/>
                    <a:pt x="5065" y="3504"/>
                  </a:cubicBezTo>
                  <a:cubicBezTo>
                    <a:pt x="5065" y="2717"/>
                    <a:pt x="5065" y="2717"/>
                    <a:pt x="5065" y="2717"/>
                  </a:cubicBezTo>
                  <a:cubicBezTo>
                    <a:pt x="4897" y="2717"/>
                    <a:pt x="4897" y="2717"/>
                    <a:pt x="4897" y="2717"/>
                  </a:cubicBezTo>
                  <a:cubicBezTo>
                    <a:pt x="4866" y="2717"/>
                    <a:pt x="4856" y="2738"/>
                    <a:pt x="4761" y="2811"/>
                  </a:cubicBezTo>
                  <a:cubicBezTo>
                    <a:pt x="4688" y="2875"/>
                    <a:pt x="4562" y="2948"/>
                    <a:pt x="4405" y="2948"/>
                  </a:cubicBezTo>
                  <a:cubicBezTo>
                    <a:pt x="4268" y="2948"/>
                    <a:pt x="4121" y="2927"/>
                    <a:pt x="4006" y="2822"/>
                  </a:cubicBezTo>
                  <a:cubicBezTo>
                    <a:pt x="3890" y="2738"/>
                    <a:pt x="3818" y="2560"/>
                    <a:pt x="3807" y="2371"/>
                  </a:cubicBezTo>
                  <a:cubicBezTo>
                    <a:pt x="3807" y="2172"/>
                    <a:pt x="3890" y="1993"/>
                    <a:pt x="4006" y="1909"/>
                  </a:cubicBezTo>
                  <a:cubicBezTo>
                    <a:pt x="4121" y="1805"/>
                    <a:pt x="4268" y="1784"/>
                    <a:pt x="4405" y="1784"/>
                  </a:cubicBezTo>
                  <a:cubicBezTo>
                    <a:pt x="4552" y="1784"/>
                    <a:pt x="4677" y="1857"/>
                    <a:pt x="4750" y="1909"/>
                  </a:cubicBezTo>
                  <a:cubicBezTo>
                    <a:pt x="4845" y="1973"/>
                    <a:pt x="4856" y="1983"/>
                    <a:pt x="4866" y="1983"/>
                  </a:cubicBezTo>
                  <a:cubicBezTo>
                    <a:pt x="5065" y="1983"/>
                    <a:pt x="5065" y="1983"/>
                    <a:pt x="5065" y="1983"/>
                  </a:cubicBezTo>
                  <a:cubicBezTo>
                    <a:pt x="5065" y="1228"/>
                    <a:pt x="5065" y="1228"/>
                    <a:pt x="5065" y="1228"/>
                  </a:cubicBezTo>
                  <a:cubicBezTo>
                    <a:pt x="2013" y="1228"/>
                    <a:pt x="2013" y="1228"/>
                    <a:pt x="2013" y="1228"/>
                  </a:cubicBezTo>
                  <a:lnTo>
                    <a:pt x="2013" y="830"/>
                  </a:lnTo>
                </a:path>
              </a:pathLst>
            </a:custGeom>
            <a:solidFill>
              <a:schemeClr val="accent3"/>
            </a:solidFill>
            <a:ln>
              <a:noFill/>
            </a:ln>
            <a:effectLst/>
          </p:spPr>
          <p:txBody>
            <a:bodyPr wrap="none" lIns="76183" tIns="38092" rIns="76183" bIns="38092"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28" name="Freeform 35"/>
            <p:cNvSpPr>
              <a:spLocks noChangeArrowheads="1"/>
            </p:cNvSpPr>
            <p:nvPr/>
          </p:nvSpPr>
          <p:spPr bwMode="auto">
            <a:xfrm>
              <a:off x="10805116" y="10819011"/>
              <a:ext cx="2047752" cy="931203"/>
            </a:xfrm>
            <a:custGeom>
              <a:avLst/>
              <a:gdLst>
                <a:gd name="T0" fmla="*/ 4887 w 5003"/>
                <a:gd name="T1" fmla="*/ 860 h 2277"/>
                <a:gd name="T2" fmla="*/ 4887 w 5003"/>
                <a:gd name="T3" fmla="*/ 860 h 2277"/>
                <a:gd name="T4" fmla="*/ 4635 w 5003"/>
                <a:gd name="T5" fmla="*/ 786 h 2277"/>
                <a:gd name="T6" fmla="*/ 4425 w 5003"/>
                <a:gd name="T7" fmla="*/ 870 h 2277"/>
                <a:gd name="T8" fmla="*/ 4163 w 5003"/>
                <a:gd name="T9" fmla="*/ 985 h 2277"/>
                <a:gd name="T10" fmla="*/ 3691 w 5003"/>
                <a:gd name="T11" fmla="*/ 985 h 2277"/>
                <a:gd name="T12" fmla="*/ 3691 w 5003"/>
                <a:gd name="T13" fmla="*/ 0 h 2277"/>
                <a:gd name="T14" fmla="*/ 2883 w 5003"/>
                <a:gd name="T15" fmla="*/ 0 h 2277"/>
                <a:gd name="T16" fmla="*/ 2883 w 5003"/>
                <a:gd name="T17" fmla="*/ 167 h 2277"/>
                <a:gd name="T18" fmla="*/ 2957 w 5003"/>
                <a:gd name="T19" fmla="*/ 283 h 2277"/>
                <a:gd name="T20" fmla="*/ 3082 w 5003"/>
                <a:gd name="T21" fmla="*/ 629 h 2277"/>
                <a:gd name="T22" fmla="*/ 2967 w 5003"/>
                <a:gd name="T23" fmla="*/ 1028 h 2277"/>
                <a:gd name="T24" fmla="*/ 2495 w 5003"/>
                <a:gd name="T25" fmla="*/ 1227 h 2277"/>
                <a:gd name="T26" fmla="*/ 2044 w 5003"/>
                <a:gd name="T27" fmla="*/ 1028 h 2277"/>
                <a:gd name="T28" fmla="*/ 1919 w 5003"/>
                <a:gd name="T29" fmla="*/ 629 h 2277"/>
                <a:gd name="T30" fmla="*/ 2065 w 5003"/>
                <a:gd name="T31" fmla="*/ 273 h 2277"/>
                <a:gd name="T32" fmla="*/ 2149 w 5003"/>
                <a:gd name="T33" fmla="*/ 136 h 2277"/>
                <a:gd name="T34" fmla="*/ 2149 w 5003"/>
                <a:gd name="T35" fmla="*/ 0 h 2277"/>
                <a:gd name="T36" fmla="*/ 1310 w 5003"/>
                <a:gd name="T37" fmla="*/ 0 h 2277"/>
                <a:gd name="T38" fmla="*/ 1310 w 5003"/>
                <a:gd name="T39" fmla="*/ 985 h 2277"/>
                <a:gd name="T40" fmla="*/ 828 w 5003"/>
                <a:gd name="T41" fmla="*/ 985 h 2277"/>
                <a:gd name="T42" fmla="*/ 576 w 5003"/>
                <a:gd name="T43" fmla="*/ 870 h 2277"/>
                <a:gd name="T44" fmla="*/ 367 w 5003"/>
                <a:gd name="T45" fmla="*/ 786 h 2277"/>
                <a:gd name="T46" fmla="*/ 104 w 5003"/>
                <a:gd name="T47" fmla="*/ 860 h 2277"/>
                <a:gd name="T48" fmla="*/ 0 w 5003"/>
                <a:gd name="T49" fmla="*/ 1132 h 2277"/>
                <a:gd name="T50" fmla="*/ 115 w 5003"/>
                <a:gd name="T51" fmla="*/ 1416 h 2277"/>
                <a:gd name="T52" fmla="*/ 367 w 5003"/>
                <a:gd name="T53" fmla="*/ 1489 h 2277"/>
                <a:gd name="T54" fmla="*/ 576 w 5003"/>
                <a:gd name="T55" fmla="*/ 1395 h 2277"/>
                <a:gd name="T56" fmla="*/ 838 w 5003"/>
                <a:gd name="T57" fmla="*/ 1259 h 2277"/>
                <a:gd name="T58" fmla="*/ 849 w 5003"/>
                <a:gd name="T59" fmla="*/ 1259 h 2277"/>
                <a:gd name="T60" fmla="*/ 1310 w 5003"/>
                <a:gd name="T61" fmla="*/ 1259 h 2277"/>
                <a:gd name="T62" fmla="*/ 1310 w 5003"/>
                <a:gd name="T63" fmla="*/ 2276 h 2277"/>
                <a:gd name="T64" fmla="*/ 3691 w 5003"/>
                <a:gd name="T65" fmla="*/ 2276 h 2277"/>
                <a:gd name="T66" fmla="*/ 3691 w 5003"/>
                <a:gd name="T67" fmla="*/ 1259 h 2277"/>
                <a:gd name="T68" fmla="*/ 4153 w 5003"/>
                <a:gd name="T69" fmla="*/ 1259 h 2277"/>
                <a:gd name="T70" fmla="*/ 4163 w 5003"/>
                <a:gd name="T71" fmla="*/ 1259 h 2277"/>
                <a:gd name="T72" fmla="*/ 4415 w 5003"/>
                <a:gd name="T73" fmla="*/ 1395 h 2277"/>
                <a:gd name="T74" fmla="*/ 4635 w 5003"/>
                <a:gd name="T75" fmla="*/ 1489 h 2277"/>
                <a:gd name="T76" fmla="*/ 4887 w 5003"/>
                <a:gd name="T77" fmla="*/ 1416 h 2277"/>
                <a:gd name="T78" fmla="*/ 4991 w 5003"/>
                <a:gd name="T79" fmla="*/ 1132 h 2277"/>
                <a:gd name="T80" fmla="*/ 4887 w 5003"/>
                <a:gd name="T81" fmla="*/ 860 h 2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03" h="2277">
                  <a:moveTo>
                    <a:pt x="4887" y="860"/>
                  </a:moveTo>
                  <a:lnTo>
                    <a:pt x="4887" y="860"/>
                  </a:lnTo>
                  <a:cubicBezTo>
                    <a:pt x="4824" y="808"/>
                    <a:pt x="4729" y="786"/>
                    <a:pt x="4635" y="786"/>
                  </a:cubicBezTo>
                  <a:cubicBezTo>
                    <a:pt x="4551" y="786"/>
                    <a:pt x="4488" y="818"/>
                    <a:pt x="4425" y="870"/>
                  </a:cubicBezTo>
                  <a:cubicBezTo>
                    <a:pt x="4352" y="923"/>
                    <a:pt x="4278" y="985"/>
                    <a:pt x="4163" y="985"/>
                  </a:cubicBezTo>
                  <a:cubicBezTo>
                    <a:pt x="3691" y="985"/>
                    <a:pt x="3691" y="985"/>
                    <a:pt x="3691" y="985"/>
                  </a:cubicBezTo>
                  <a:cubicBezTo>
                    <a:pt x="3691" y="0"/>
                    <a:pt x="3691" y="0"/>
                    <a:pt x="3691" y="0"/>
                  </a:cubicBezTo>
                  <a:cubicBezTo>
                    <a:pt x="2883" y="0"/>
                    <a:pt x="2883" y="0"/>
                    <a:pt x="2883" y="0"/>
                  </a:cubicBezTo>
                  <a:cubicBezTo>
                    <a:pt x="2883" y="167"/>
                    <a:pt x="2883" y="167"/>
                    <a:pt x="2883" y="167"/>
                  </a:cubicBezTo>
                  <a:cubicBezTo>
                    <a:pt x="2883" y="178"/>
                    <a:pt x="2894" y="189"/>
                    <a:pt x="2957" y="283"/>
                  </a:cubicBezTo>
                  <a:cubicBezTo>
                    <a:pt x="3019" y="357"/>
                    <a:pt x="3082" y="482"/>
                    <a:pt x="3082" y="629"/>
                  </a:cubicBezTo>
                  <a:cubicBezTo>
                    <a:pt x="3082" y="765"/>
                    <a:pt x="3062" y="902"/>
                    <a:pt x="2967" y="1028"/>
                  </a:cubicBezTo>
                  <a:cubicBezTo>
                    <a:pt x="2873" y="1143"/>
                    <a:pt x="2695" y="1227"/>
                    <a:pt x="2495" y="1227"/>
                  </a:cubicBezTo>
                  <a:cubicBezTo>
                    <a:pt x="2307" y="1216"/>
                    <a:pt x="2139" y="1143"/>
                    <a:pt x="2044" y="1028"/>
                  </a:cubicBezTo>
                  <a:cubicBezTo>
                    <a:pt x="1950" y="912"/>
                    <a:pt x="1919" y="765"/>
                    <a:pt x="1919" y="629"/>
                  </a:cubicBezTo>
                  <a:cubicBezTo>
                    <a:pt x="1919" y="472"/>
                    <a:pt x="2003" y="346"/>
                    <a:pt x="2065" y="273"/>
                  </a:cubicBezTo>
                  <a:cubicBezTo>
                    <a:pt x="2128" y="178"/>
                    <a:pt x="2149" y="157"/>
                    <a:pt x="2149" y="136"/>
                  </a:cubicBezTo>
                  <a:cubicBezTo>
                    <a:pt x="2149" y="0"/>
                    <a:pt x="2149" y="0"/>
                    <a:pt x="2149" y="0"/>
                  </a:cubicBezTo>
                  <a:cubicBezTo>
                    <a:pt x="1310" y="0"/>
                    <a:pt x="1310" y="0"/>
                    <a:pt x="1310" y="0"/>
                  </a:cubicBezTo>
                  <a:cubicBezTo>
                    <a:pt x="1310" y="985"/>
                    <a:pt x="1310" y="985"/>
                    <a:pt x="1310" y="985"/>
                  </a:cubicBezTo>
                  <a:cubicBezTo>
                    <a:pt x="828" y="985"/>
                    <a:pt x="828" y="985"/>
                    <a:pt x="828" y="985"/>
                  </a:cubicBezTo>
                  <a:cubicBezTo>
                    <a:pt x="712" y="985"/>
                    <a:pt x="650" y="923"/>
                    <a:pt x="576" y="870"/>
                  </a:cubicBezTo>
                  <a:cubicBezTo>
                    <a:pt x="514" y="818"/>
                    <a:pt x="451" y="786"/>
                    <a:pt x="367" y="786"/>
                  </a:cubicBezTo>
                  <a:cubicBezTo>
                    <a:pt x="262" y="786"/>
                    <a:pt x="178" y="808"/>
                    <a:pt x="104" y="860"/>
                  </a:cubicBezTo>
                  <a:cubicBezTo>
                    <a:pt x="41" y="912"/>
                    <a:pt x="0" y="985"/>
                    <a:pt x="0" y="1132"/>
                  </a:cubicBezTo>
                  <a:cubicBezTo>
                    <a:pt x="0" y="1290"/>
                    <a:pt x="52" y="1364"/>
                    <a:pt x="115" y="1416"/>
                  </a:cubicBezTo>
                  <a:cubicBezTo>
                    <a:pt x="178" y="1468"/>
                    <a:pt x="262" y="1489"/>
                    <a:pt x="367" y="1489"/>
                  </a:cubicBezTo>
                  <a:cubicBezTo>
                    <a:pt x="451" y="1489"/>
                    <a:pt x="514" y="1457"/>
                    <a:pt x="576" y="1395"/>
                  </a:cubicBezTo>
                  <a:cubicBezTo>
                    <a:pt x="650" y="1343"/>
                    <a:pt x="712" y="1269"/>
                    <a:pt x="838" y="1259"/>
                  </a:cubicBezTo>
                  <a:cubicBezTo>
                    <a:pt x="838" y="1259"/>
                    <a:pt x="838" y="1259"/>
                    <a:pt x="849" y="1259"/>
                  </a:cubicBezTo>
                  <a:cubicBezTo>
                    <a:pt x="1310" y="1259"/>
                    <a:pt x="1310" y="1259"/>
                    <a:pt x="1310" y="1259"/>
                  </a:cubicBezTo>
                  <a:cubicBezTo>
                    <a:pt x="1310" y="2276"/>
                    <a:pt x="1310" y="2276"/>
                    <a:pt x="1310" y="2276"/>
                  </a:cubicBezTo>
                  <a:cubicBezTo>
                    <a:pt x="3691" y="2276"/>
                    <a:pt x="3691" y="2276"/>
                    <a:pt x="3691" y="2276"/>
                  </a:cubicBezTo>
                  <a:cubicBezTo>
                    <a:pt x="3691" y="1259"/>
                    <a:pt x="3691" y="1259"/>
                    <a:pt x="3691" y="1259"/>
                  </a:cubicBezTo>
                  <a:cubicBezTo>
                    <a:pt x="4153" y="1259"/>
                    <a:pt x="4153" y="1259"/>
                    <a:pt x="4153" y="1259"/>
                  </a:cubicBezTo>
                  <a:lnTo>
                    <a:pt x="4163" y="1259"/>
                  </a:lnTo>
                  <a:cubicBezTo>
                    <a:pt x="4278" y="1269"/>
                    <a:pt x="4352" y="1343"/>
                    <a:pt x="4415" y="1395"/>
                  </a:cubicBezTo>
                  <a:cubicBezTo>
                    <a:pt x="4488" y="1457"/>
                    <a:pt x="4551" y="1489"/>
                    <a:pt x="4635" y="1489"/>
                  </a:cubicBezTo>
                  <a:cubicBezTo>
                    <a:pt x="4729" y="1489"/>
                    <a:pt x="4824" y="1468"/>
                    <a:pt x="4887" y="1416"/>
                  </a:cubicBezTo>
                  <a:cubicBezTo>
                    <a:pt x="4949" y="1364"/>
                    <a:pt x="4991" y="1290"/>
                    <a:pt x="4991" y="1132"/>
                  </a:cubicBezTo>
                  <a:cubicBezTo>
                    <a:pt x="5002" y="985"/>
                    <a:pt x="4949" y="912"/>
                    <a:pt x="4887" y="860"/>
                  </a:cubicBezTo>
                </a:path>
              </a:pathLst>
            </a:custGeom>
            <a:solidFill>
              <a:schemeClr val="accent3"/>
            </a:solidFill>
            <a:ln>
              <a:noFill/>
            </a:ln>
            <a:effectLst/>
          </p:spPr>
          <p:txBody>
            <a:bodyPr wrap="none" lIns="76183" tIns="38092" rIns="76183" bIns="38092"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29" name="Freeform 36"/>
            <p:cNvSpPr>
              <a:spLocks noChangeArrowheads="1"/>
            </p:cNvSpPr>
            <p:nvPr/>
          </p:nvSpPr>
          <p:spPr bwMode="auto">
            <a:xfrm>
              <a:off x="12430689" y="10315512"/>
              <a:ext cx="2832574" cy="1434703"/>
            </a:xfrm>
            <a:custGeom>
              <a:avLst/>
              <a:gdLst>
                <a:gd name="T0" fmla="*/ 6670 w 6923"/>
                <a:gd name="T1" fmla="*/ 1228 h 3505"/>
                <a:gd name="T2" fmla="*/ 6670 w 6923"/>
                <a:gd name="T3" fmla="*/ 1228 h 3505"/>
                <a:gd name="T4" fmla="*/ 5349 w 6923"/>
                <a:gd name="T5" fmla="*/ 1228 h 3505"/>
                <a:gd name="T6" fmla="*/ 5349 w 6923"/>
                <a:gd name="T7" fmla="*/ 1322 h 3505"/>
                <a:gd name="T8" fmla="*/ 5422 w 6923"/>
                <a:gd name="T9" fmla="*/ 1438 h 3505"/>
                <a:gd name="T10" fmla="*/ 5548 w 6923"/>
                <a:gd name="T11" fmla="*/ 1784 h 3505"/>
                <a:gd name="T12" fmla="*/ 5422 w 6923"/>
                <a:gd name="T13" fmla="*/ 2182 h 3505"/>
                <a:gd name="T14" fmla="*/ 4960 w 6923"/>
                <a:gd name="T15" fmla="*/ 2381 h 3505"/>
                <a:gd name="T16" fmla="*/ 4510 w 6923"/>
                <a:gd name="T17" fmla="*/ 2182 h 3505"/>
                <a:gd name="T18" fmla="*/ 4384 w 6923"/>
                <a:gd name="T19" fmla="*/ 1784 h 3505"/>
                <a:gd name="T20" fmla="*/ 4520 w 6923"/>
                <a:gd name="T21" fmla="*/ 1427 h 3505"/>
                <a:gd name="T22" fmla="*/ 4615 w 6923"/>
                <a:gd name="T23" fmla="*/ 1291 h 3505"/>
                <a:gd name="T24" fmla="*/ 4615 w 6923"/>
                <a:gd name="T25" fmla="*/ 1228 h 3505"/>
                <a:gd name="T26" fmla="*/ 3272 w 6923"/>
                <a:gd name="T27" fmla="*/ 1228 h 3505"/>
                <a:gd name="T28" fmla="*/ 3220 w 6923"/>
                <a:gd name="T29" fmla="*/ 1228 h 3505"/>
                <a:gd name="T30" fmla="*/ 1783 w 6923"/>
                <a:gd name="T31" fmla="*/ 1228 h 3505"/>
                <a:gd name="T32" fmla="*/ 1783 w 6923"/>
                <a:gd name="T33" fmla="*/ 850 h 3505"/>
                <a:gd name="T34" fmla="*/ 1783 w 6923"/>
                <a:gd name="T35" fmla="*/ 840 h 3505"/>
                <a:gd name="T36" fmla="*/ 1930 w 6923"/>
                <a:gd name="T37" fmla="*/ 578 h 3505"/>
                <a:gd name="T38" fmla="*/ 2024 w 6923"/>
                <a:gd name="T39" fmla="*/ 368 h 3505"/>
                <a:gd name="T40" fmla="*/ 1951 w 6923"/>
                <a:gd name="T41" fmla="*/ 116 h 3505"/>
                <a:gd name="T42" fmla="*/ 1668 w 6923"/>
                <a:gd name="T43" fmla="*/ 0 h 3505"/>
                <a:gd name="T44" fmla="*/ 1395 w 6923"/>
                <a:gd name="T45" fmla="*/ 116 h 3505"/>
                <a:gd name="T46" fmla="*/ 1321 w 6923"/>
                <a:gd name="T47" fmla="*/ 368 h 3505"/>
                <a:gd name="T48" fmla="*/ 1405 w 6923"/>
                <a:gd name="T49" fmla="*/ 578 h 3505"/>
                <a:gd name="T50" fmla="*/ 1520 w 6923"/>
                <a:gd name="T51" fmla="*/ 830 h 3505"/>
                <a:gd name="T52" fmla="*/ 1520 w 6923"/>
                <a:gd name="T53" fmla="*/ 1228 h 3505"/>
                <a:gd name="T54" fmla="*/ 0 w 6923"/>
                <a:gd name="T55" fmla="*/ 1228 h 3505"/>
                <a:gd name="T56" fmla="*/ 0 w 6923"/>
                <a:gd name="T57" fmla="*/ 1983 h 3505"/>
                <a:gd name="T58" fmla="*/ 199 w 6923"/>
                <a:gd name="T59" fmla="*/ 1983 h 3505"/>
                <a:gd name="T60" fmla="*/ 315 w 6923"/>
                <a:gd name="T61" fmla="*/ 1909 h 3505"/>
                <a:gd name="T62" fmla="*/ 661 w 6923"/>
                <a:gd name="T63" fmla="*/ 1784 h 3505"/>
                <a:gd name="T64" fmla="*/ 1059 w 6923"/>
                <a:gd name="T65" fmla="*/ 1909 h 3505"/>
                <a:gd name="T66" fmla="*/ 1249 w 6923"/>
                <a:gd name="T67" fmla="*/ 2371 h 3505"/>
                <a:gd name="T68" fmla="*/ 1059 w 6923"/>
                <a:gd name="T69" fmla="*/ 2822 h 3505"/>
                <a:gd name="T70" fmla="*/ 661 w 6923"/>
                <a:gd name="T71" fmla="*/ 2948 h 3505"/>
                <a:gd name="T72" fmla="*/ 304 w 6923"/>
                <a:gd name="T73" fmla="*/ 2811 h 3505"/>
                <a:gd name="T74" fmla="*/ 168 w 6923"/>
                <a:gd name="T75" fmla="*/ 2717 h 3505"/>
                <a:gd name="T76" fmla="*/ 0 w 6923"/>
                <a:gd name="T77" fmla="*/ 2717 h 3505"/>
                <a:gd name="T78" fmla="*/ 0 w 6923"/>
                <a:gd name="T79" fmla="*/ 3504 h 3505"/>
                <a:gd name="T80" fmla="*/ 3587 w 6923"/>
                <a:gd name="T81" fmla="*/ 3504 h 3505"/>
                <a:gd name="T82" fmla="*/ 6670 w 6923"/>
                <a:gd name="T83" fmla="*/ 1291 h 3505"/>
                <a:gd name="T84" fmla="*/ 6670 w 6923"/>
                <a:gd name="T85" fmla="*/ 1228 h 3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23" h="3505">
                  <a:moveTo>
                    <a:pt x="6670" y="1228"/>
                  </a:moveTo>
                  <a:lnTo>
                    <a:pt x="6670" y="1228"/>
                  </a:lnTo>
                  <a:cubicBezTo>
                    <a:pt x="5349" y="1228"/>
                    <a:pt x="5349" y="1228"/>
                    <a:pt x="5349" y="1228"/>
                  </a:cubicBezTo>
                  <a:cubicBezTo>
                    <a:pt x="5349" y="1322"/>
                    <a:pt x="5349" y="1322"/>
                    <a:pt x="5349" y="1322"/>
                  </a:cubicBezTo>
                  <a:cubicBezTo>
                    <a:pt x="5349" y="1333"/>
                    <a:pt x="5359" y="1343"/>
                    <a:pt x="5422" y="1438"/>
                  </a:cubicBezTo>
                  <a:cubicBezTo>
                    <a:pt x="5474" y="1511"/>
                    <a:pt x="5548" y="1637"/>
                    <a:pt x="5548" y="1784"/>
                  </a:cubicBezTo>
                  <a:cubicBezTo>
                    <a:pt x="5548" y="1920"/>
                    <a:pt x="5527" y="2067"/>
                    <a:pt x="5422" y="2182"/>
                  </a:cubicBezTo>
                  <a:cubicBezTo>
                    <a:pt x="5338" y="2297"/>
                    <a:pt x="5160" y="2381"/>
                    <a:pt x="4960" y="2381"/>
                  </a:cubicBezTo>
                  <a:cubicBezTo>
                    <a:pt x="4772" y="2371"/>
                    <a:pt x="4594" y="2297"/>
                    <a:pt x="4510" y="2182"/>
                  </a:cubicBezTo>
                  <a:cubicBezTo>
                    <a:pt x="4405" y="2067"/>
                    <a:pt x="4384" y="1920"/>
                    <a:pt x="4384" y="1784"/>
                  </a:cubicBezTo>
                  <a:cubicBezTo>
                    <a:pt x="4384" y="1626"/>
                    <a:pt x="4468" y="1511"/>
                    <a:pt x="4520" y="1427"/>
                  </a:cubicBezTo>
                  <a:cubicBezTo>
                    <a:pt x="4594" y="1333"/>
                    <a:pt x="4615" y="1322"/>
                    <a:pt x="4615" y="1291"/>
                  </a:cubicBezTo>
                  <a:cubicBezTo>
                    <a:pt x="4615" y="1228"/>
                    <a:pt x="4615" y="1228"/>
                    <a:pt x="4615" y="1228"/>
                  </a:cubicBezTo>
                  <a:cubicBezTo>
                    <a:pt x="3272" y="1228"/>
                    <a:pt x="3272" y="1228"/>
                    <a:pt x="3272" y="1228"/>
                  </a:cubicBezTo>
                  <a:cubicBezTo>
                    <a:pt x="3262" y="1228"/>
                    <a:pt x="3241" y="1228"/>
                    <a:pt x="3220" y="1228"/>
                  </a:cubicBezTo>
                  <a:cubicBezTo>
                    <a:pt x="1783" y="1228"/>
                    <a:pt x="1783" y="1228"/>
                    <a:pt x="1783" y="1228"/>
                  </a:cubicBezTo>
                  <a:cubicBezTo>
                    <a:pt x="1783" y="850"/>
                    <a:pt x="1783" y="850"/>
                    <a:pt x="1783" y="850"/>
                  </a:cubicBezTo>
                  <a:cubicBezTo>
                    <a:pt x="1783" y="840"/>
                    <a:pt x="1783" y="840"/>
                    <a:pt x="1783" y="840"/>
                  </a:cubicBezTo>
                  <a:cubicBezTo>
                    <a:pt x="1804" y="725"/>
                    <a:pt x="1877" y="651"/>
                    <a:pt x="1930" y="578"/>
                  </a:cubicBezTo>
                  <a:cubicBezTo>
                    <a:pt x="1982" y="515"/>
                    <a:pt x="2024" y="451"/>
                    <a:pt x="2024" y="368"/>
                  </a:cubicBezTo>
                  <a:cubicBezTo>
                    <a:pt x="2024" y="263"/>
                    <a:pt x="2003" y="179"/>
                    <a:pt x="1951" y="116"/>
                  </a:cubicBezTo>
                  <a:cubicBezTo>
                    <a:pt x="1898" y="53"/>
                    <a:pt x="1814" y="12"/>
                    <a:pt x="1668" y="0"/>
                  </a:cubicBezTo>
                  <a:cubicBezTo>
                    <a:pt x="1520" y="0"/>
                    <a:pt x="1448" y="43"/>
                    <a:pt x="1395" y="116"/>
                  </a:cubicBezTo>
                  <a:cubicBezTo>
                    <a:pt x="1342" y="179"/>
                    <a:pt x="1321" y="274"/>
                    <a:pt x="1321" y="368"/>
                  </a:cubicBezTo>
                  <a:cubicBezTo>
                    <a:pt x="1321" y="451"/>
                    <a:pt x="1353" y="515"/>
                    <a:pt x="1405" y="578"/>
                  </a:cubicBezTo>
                  <a:cubicBezTo>
                    <a:pt x="1448" y="651"/>
                    <a:pt x="1520" y="714"/>
                    <a:pt x="1520" y="830"/>
                  </a:cubicBezTo>
                  <a:cubicBezTo>
                    <a:pt x="1520" y="1228"/>
                    <a:pt x="1520" y="1228"/>
                    <a:pt x="1520" y="1228"/>
                  </a:cubicBezTo>
                  <a:cubicBezTo>
                    <a:pt x="0" y="1228"/>
                    <a:pt x="0" y="1228"/>
                    <a:pt x="0" y="1228"/>
                  </a:cubicBezTo>
                  <a:cubicBezTo>
                    <a:pt x="0" y="1983"/>
                    <a:pt x="0" y="1983"/>
                    <a:pt x="0" y="1983"/>
                  </a:cubicBezTo>
                  <a:cubicBezTo>
                    <a:pt x="199" y="1983"/>
                    <a:pt x="199" y="1983"/>
                    <a:pt x="199" y="1983"/>
                  </a:cubicBezTo>
                  <a:cubicBezTo>
                    <a:pt x="210" y="1983"/>
                    <a:pt x="220" y="1973"/>
                    <a:pt x="315" y="1909"/>
                  </a:cubicBezTo>
                  <a:cubicBezTo>
                    <a:pt x="388" y="1857"/>
                    <a:pt x="503" y="1784"/>
                    <a:pt x="661" y="1784"/>
                  </a:cubicBezTo>
                  <a:cubicBezTo>
                    <a:pt x="797" y="1784"/>
                    <a:pt x="933" y="1805"/>
                    <a:pt x="1059" y="1909"/>
                  </a:cubicBezTo>
                  <a:cubicBezTo>
                    <a:pt x="1175" y="1993"/>
                    <a:pt x="1259" y="2172"/>
                    <a:pt x="1249" y="2371"/>
                  </a:cubicBezTo>
                  <a:cubicBezTo>
                    <a:pt x="1249" y="2560"/>
                    <a:pt x="1175" y="2738"/>
                    <a:pt x="1059" y="2822"/>
                  </a:cubicBezTo>
                  <a:cubicBezTo>
                    <a:pt x="944" y="2927"/>
                    <a:pt x="797" y="2948"/>
                    <a:pt x="661" y="2948"/>
                  </a:cubicBezTo>
                  <a:cubicBezTo>
                    <a:pt x="503" y="2948"/>
                    <a:pt x="378" y="2875"/>
                    <a:pt x="304" y="2811"/>
                  </a:cubicBezTo>
                  <a:cubicBezTo>
                    <a:pt x="210" y="2738"/>
                    <a:pt x="189" y="2717"/>
                    <a:pt x="168" y="2717"/>
                  </a:cubicBezTo>
                  <a:cubicBezTo>
                    <a:pt x="0" y="2717"/>
                    <a:pt x="0" y="2717"/>
                    <a:pt x="0" y="2717"/>
                  </a:cubicBezTo>
                  <a:cubicBezTo>
                    <a:pt x="0" y="3504"/>
                    <a:pt x="0" y="3504"/>
                    <a:pt x="0" y="3504"/>
                  </a:cubicBezTo>
                  <a:cubicBezTo>
                    <a:pt x="3587" y="3504"/>
                    <a:pt x="3587" y="3504"/>
                    <a:pt x="3587" y="3504"/>
                  </a:cubicBezTo>
                  <a:cubicBezTo>
                    <a:pt x="5023" y="3504"/>
                    <a:pt x="6922" y="2780"/>
                    <a:pt x="6670" y="1291"/>
                  </a:cubicBezTo>
                  <a:lnTo>
                    <a:pt x="6670" y="1228"/>
                  </a:lnTo>
                </a:path>
              </a:pathLst>
            </a:custGeom>
            <a:solidFill>
              <a:schemeClr val="accent3"/>
            </a:solidFill>
            <a:ln>
              <a:noFill/>
            </a:ln>
            <a:effectLst/>
          </p:spPr>
          <p:txBody>
            <a:bodyPr wrap="none" lIns="76183" tIns="38092" rIns="76183" bIns="38092"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grpSp>
      <p:cxnSp>
        <p:nvCxnSpPr>
          <p:cNvPr id="30" name="Straight Connector 105"/>
          <p:cNvCxnSpPr/>
          <p:nvPr/>
        </p:nvCxnSpPr>
        <p:spPr>
          <a:xfrm flipH="1">
            <a:off x="7646093" y="2240739"/>
            <a:ext cx="1254147" cy="1233576"/>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106"/>
          <p:cNvCxnSpPr/>
          <p:nvPr/>
        </p:nvCxnSpPr>
        <p:spPr>
          <a:xfrm flipH="1" flipV="1">
            <a:off x="7695023" y="3823072"/>
            <a:ext cx="1179608" cy="12203"/>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107"/>
          <p:cNvCxnSpPr/>
          <p:nvPr/>
        </p:nvCxnSpPr>
        <p:spPr>
          <a:xfrm flipH="1" flipV="1">
            <a:off x="7656805" y="4190789"/>
            <a:ext cx="1217819" cy="1197539"/>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33" name="Group 10"/>
          <p:cNvGrpSpPr/>
          <p:nvPr/>
        </p:nvGrpSpPr>
        <p:grpSpPr>
          <a:xfrm>
            <a:off x="8955064" y="3425403"/>
            <a:ext cx="1951765" cy="376533"/>
            <a:chOff x="17906953" y="6850809"/>
            <a:chExt cx="3903529" cy="753065"/>
          </a:xfrm>
        </p:grpSpPr>
        <p:sp>
          <p:nvSpPr>
            <p:cNvPr id="34" name="Round Same Side Corner Rectangle 108"/>
            <p:cNvSpPr/>
            <p:nvPr/>
          </p:nvSpPr>
          <p:spPr>
            <a:xfrm rot="5400000">
              <a:off x="19482185" y="5275577"/>
              <a:ext cx="753065" cy="3903529"/>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1" tIns="54855" rIns="109711" bIns="54855" rtlCol="0" anchor="ctr"/>
            <a:lstStyle/>
            <a:p>
              <a:pPr algn="ctr">
                <a:lnSpc>
                  <a:spcPts val="1500"/>
                </a:lnSpc>
              </a:pPr>
              <a:endParaRPr lang="bg-BG" sz="1200" dirty="0">
                <a:solidFill>
                  <a:prstClr val="white"/>
                </a:solidFill>
                <a:latin typeface="Calibri Light" panose="020F0302020204030204"/>
                <a:ea typeface="微软雅黑" panose="020B0503020204020204" pitchFamily="34" charset="-122"/>
              </a:endParaRPr>
            </a:p>
          </p:txBody>
        </p:sp>
        <p:sp>
          <p:nvSpPr>
            <p:cNvPr id="35" name="Rectangle 111"/>
            <p:cNvSpPr/>
            <p:nvPr/>
          </p:nvSpPr>
          <p:spPr>
            <a:xfrm>
              <a:off x="19329383" y="6858017"/>
              <a:ext cx="1058682" cy="562041"/>
            </a:xfrm>
            <a:prstGeom prst="rect">
              <a:avLst/>
            </a:prstGeom>
          </p:spPr>
          <p:txBody>
            <a:bodyPr wrap="none" lIns="109711" tIns="54855" rIns="109711" bIns="54855">
              <a:spAutoFit/>
            </a:bodyPr>
            <a:lstStyle/>
            <a:p>
              <a:pPr algn="ctr">
                <a:lnSpc>
                  <a:spcPts val="1500"/>
                </a:lnSpc>
              </a:pPr>
              <a:r>
                <a:rPr lang="en-US" sz="1200" dirty="0">
                  <a:solidFill>
                    <a:prstClr val="white"/>
                  </a:solidFill>
                  <a:latin typeface="Lato Regular"/>
                  <a:ea typeface="微软雅黑" panose="020B0503020204020204" pitchFamily="34" charset="-122"/>
                  <a:cs typeface="Lato Regular"/>
                </a:rPr>
                <a:t>Fast</a:t>
              </a:r>
            </a:p>
          </p:txBody>
        </p:sp>
      </p:grpSp>
      <p:grpSp>
        <p:nvGrpSpPr>
          <p:cNvPr id="36" name="Group 11"/>
          <p:cNvGrpSpPr/>
          <p:nvPr/>
        </p:nvGrpSpPr>
        <p:grpSpPr>
          <a:xfrm>
            <a:off x="8955064" y="3852946"/>
            <a:ext cx="1951765" cy="376533"/>
            <a:chOff x="17906953" y="7705893"/>
            <a:chExt cx="3903529" cy="753065"/>
          </a:xfrm>
          <a:solidFill>
            <a:srgbClr val="BDBDBD"/>
          </a:solidFill>
        </p:grpSpPr>
        <p:sp>
          <p:nvSpPr>
            <p:cNvPr id="37" name="Round Same Side Corner Rectangle 109"/>
            <p:cNvSpPr/>
            <p:nvPr/>
          </p:nvSpPr>
          <p:spPr>
            <a:xfrm rot="5400000">
              <a:off x="19482185" y="6130661"/>
              <a:ext cx="753065" cy="3903529"/>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09711" tIns="54855" rIns="109711" bIns="54855" rtlCol="0" anchor="ctr"/>
            <a:lstStyle/>
            <a:p>
              <a:pPr algn="ctr">
                <a:lnSpc>
                  <a:spcPts val="1500"/>
                </a:lnSpc>
              </a:pPr>
              <a:endParaRPr lang="bg-BG" sz="1200" dirty="0">
                <a:solidFill>
                  <a:prstClr val="white"/>
                </a:solidFill>
                <a:latin typeface="Calibri Light" panose="020F0302020204030204"/>
                <a:ea typeface="微软雅黑" panose="020B0503020204020204" pitchFamily="34" charset="-122"/>
              </a:endParaRPr>
            </a:p>
          </p:txBody>
        </p:sp>
        <p:sp>
          <p:nvSpPr>
            <p:cNvPr id="38" name="Rectangle 112"/>
            <p:cNvSpPr/>
            <p:nvPr/>
          </p:nvSpPr>
          <p:spPr>
            <a:xfrm>
              <a:off x="19329369" y="7725453"/>
              <a:ext cx="1058682" cy="562041"/>
            </a:xfrm>
            <a:prstGeom prst="rect">
              <a:avLst/>
            </a:prstGeom>
            <a:grpFill/>
          </p:spPr>
          <p:txBody>
            <a:bodyPr wrap="none" lIns="109711" tIns="54855" rIns="109711" bIns="54855">
              <a:spAutoFit/>
            </a:bodyPr>
            <a:lstStyle/>
            <a:p>
              <a:pPr algn="ctr">
                <a:lnSpc>
                  <a:spcPts val="1500"/>
                </a:lnSpc>
              </a:pPr>
              <a:r>
                <a:rPr lang="en-US" sz="1200" dirty="0">
                  <a:solidFill>
                    <a:prstClr val="white"/>
                  </a:solidFill>
                  <a:latin typeface="Lato Regular"/>
                  <a:ea typeface="微软雅黑" panose="020B0503020204020204" pitchFamily="34" charset="-122"/>
                  <a:cs typeface="Lato Regular"/>
                </a:rPr>
                <a:t>Free</a:t>
              </a:r>
            </a:p>
          </p:txBody>
        </p:sp>
      </p:grpSp>
      <p:grpSp>
        <p:nvGrpSpPr>
          <p:cNvPr id="39" name="Group 12"/>
          <p:cNvGrpSpPr/>
          <p:nvPr/>
        </p:nvGrpSpPr>
        <p:grpSpPr>
          <a:xfrm>
            <a:off x="8966204" y="4978471"/>
            <a:ext cx="1951765" cy="376533"/>
            <a:chOff x="17929233" y="9956950"/>
            <a:chExt cx="3903529" cy="753065"/>
          </a:xfrm>
        </p:grpSpPr>
        <p:sp>
          <p:nvSpPr>
            <p:cNvPr id="40" name="Round Same Side Corner Rectangle 114"/>
            <p:cNvSpPr/>
            <p:nvPr/>
          </p:nvSpPr>
          <p:spPr>
            <a:xfrm rot="5400000">
              <a:off x="19504465" y="8381718"/>
              <a:ext cx="753065" cy="3903529"/>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1" tIns="54855" rIns="109711" bIns="54855" rtlCol="0" anchor="ctr"/>
            <a:lstStyle/>
            <a:p>
              <a:pPr algn="ctr">
                <a:lnSpc>
                  <a:spcPts val="1500"/>
                </a:lnSpc>
              </a:pPr>
              <a:endParaRPr lang="bg-BG" sz="1200" dirty="0">
                <a:solidFill>
                  <a:prstClr val="white"/>
                </a:solidFill>
                <a:latin typeface="Calibri Light" panose="020F0302020204030204"/>
                <a:ea typeface="微软雅黑" panose="020B0503020204020204" pitchFamily="34" charset="-122"/>
              </a:endParaRPr>
            </a:p>
          </p:txBody>
        </p:sp>
        <p:sp>
          <p:nvSpPr>
            <p:cNvPr id="41" name="Rectangle 117"/>
            <p:cNvSpPr/>
            <p:nvPr/>
          </p:nvSpPr>
          <p:spPr>
            <a:xfrm>
              <a:off x="19351663" y="9964158"/>
              <a:ext cx="1058682" cy="562041"/>
            </a:xfrm>
            <a:prstGeom prst="rect">
              <a:avLst/>
            </a:prstGeom>
          </p:spPr>
          <p:txBody>
            <a:bodyPr wrap="none" lIns="109711" tIns="54855" rIns="109711" bIns="54855">
              <a:spAutoFit/>
            </a:bodyPr>
            <a:lstStyle/>
            <a:p>
              <a:pPr algn="ctr">
                <a:lnSpc>
                  <a:spcPts val="1500"/>
                </a:lnSpc>
              </a:pPr>
              <a:r>
                <a:rPr lang="en-US" sz="1200" dirty="0">
                  <a:solidFill>
                    <a:prstClr val="white"/>
                  </a:solidFill>
                  <a:latin typeface="Lato Regular"/>
                  <a:ea typeface="微软雅黑" panose="020B0503020204020204" pitchFamily="34" charset="-122"/>
                  <a:cs typeface="Lato Regular"/>
                </a:rPr>
                <a:t>Fast</a:t>
              </a:r>
            </a:p>
          </p:txBody>
        </p:sp>
      </p:grpSp>
      <p:grpSp>
        <p:nvGrpSpPr>
          <p:cNvPr id="42" name="Group 13"/>
          <p:cNvGrpSpPr/>
          <p:nvPr/>
        </p:nvGrpSpPr>
        <p:grpSpPr>
          <a:xfrm>
            <a:off x="8966204" y="5406011"/>
            <a:ext cx="1951765" cy="376533"/>
            <a:chOff x="17929233" y="10812034"/>
            <a:chExt cx="3903529" cy="753065"/>
          </a:xfrm>
          <a:solidFill>
            <a:srgbClr val="BDBDBD"/>
          </a:solidFill>
        </p:grpSpPr>
        <p:sp>
          <p:nvSpPr>
            <p:cNvPr id="43" name="Round Same Side Corner Rectangle 115"/>
            <p:cNvSpPr/>
            <p:nvPr/>
          </p:nvSpPr>
          <p:spPr>
            <a:xfrm rot="5400000">
              <a:off x="19504465" y="9236802"/>
              <a:ext cx="753065" cy="3903529"/>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09711" tIns="54855" rIns="109711" bIns="54855" rtlCol="0" anchor="ctr"/>
            <a:lstStyle/>
            <a:p>
              <a:pPr algn="ctr">
                <a:lnSpc>
                  <a:spcPts val="1500"/>
                </a:lnSpc>
              </a:pPr>
              <a:endParaRPr lang="bg-BG" sz="1200" dirty="0">
                <a:solidFill>
                  <a:prstClr val="white"/>
                </a:solidFill>
                <a:latin typeface="Calibri Light" panose="020F0302020204030204"/>
                <a:ea typeface="微软雅黑" panose="020B0503020204020204" pitchFamily="34" charset="-122"/>
              </a:endParaRPr>
            </a:p>
          </p:txBody>
        </p:sp>
        <p:sp>
          <p:nvSpPr>
            <p:cNvPr id="44" name="Rectangle 118"/>
            <p:cNvSpPr/>
            <p:nvPr/>
          </p:nvSpPr>
          <p:spPr>
            <a:xfrm>
              <a:off x="19351649" y="10831594"/>
              <a:ext cx="1058682" cy="562041"/>
            </a:xfrm>
            <a:prstGeom prst="rect">
              <a:avLst/>
            </a:prstGeom>
            <a:grpFill/>
          </p:spPr>
          <p:txBody>
            <a:bodyPr wrap="none" lIns="109711" tIns="54855" rIns="109711" bIns="54855">
              <a:spAutoFit/>
            </a:bodyPr>
            <a:lstStyle/>
            <a:p>
              <a:pPr algn="ctr">
                <a:lnSpc>
                  <a:spcPts val="1500"/>
                </a:lnSpc>
              </a:pPr>
              <a:r>
                <a:rPr lang="en-US" sz="1200" dirty="0">
                  <a:solidFill>
                    <a:prstClr val="white"/>
                  </a:solidFill>
                  <a:latin typeface="Lato Regular"/>
                  <a:ea typeface="微软雅黑" panose="020B0503020204020204" pitchFamily="34" charset="-122"/>
                  <a:cs typeface="Lato Regular"/>
                </a:rPr>
                <a:t>Free</a:t>
              </a:r>
            </a:p>
          </p:txBody>
        </p:sp>
      </p:grpSp>
      <p:sp>
        <p:nvSpPr>
          <p:cNvPr id="51" name="矩形 50"/>
          <p:cNvSpPr/>
          <p:nvPr/>
        </p:nvSpPr>
        <p:spPr>
          <a:xfrm>
            <a:off x="1345473" y="1996291"/>
            <a:ext cx="3028512" cy="1054135"/>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双击输入替换内容双击输入替换内容双击输入替换内容双击输入替换内容双击输入替换内容双击输入替换内容双击输入替换内容双击输入替换内容</a:t>
            </a:r>
          </a:p>
          <a:p>
            <a:pPr fontAlgn="base">
              <a:lnSpc>
                <a:spcPts val="1500"/>
              </a:lnSpc>
              <a:spcBef>
                <a:spcPct val="0"/>
              </a:spcBef>
              <a:spcAft>
                <a:spcPct val="0"/>
              </a:spcAft>
            </a:pP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par>
                          <p:cTn id="34" fill="hold">
                            <p:stCondLst>
                              <p:cond delay="3500"/>
                            </p:stCondLst>
                            <p:childTnLst>
                              <p:par>
                                <p:cTn id="35" presetID="22" presetClass="entr" presetSubtype="1"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lide Number Placeholder 126"/>
          <p:cNvSpPr>
            <a:spLocks noGrp="1"/>
          </p:cNvSpPr>
          <p:nvPr>
            <p:ph type="sldNum" sz="quarter" idx="4294967295"/>
          </p:nvPr>
        </p:nvSpPr>
        <p:spPr>
          <a:xfrm>
            <a:off x="9448800" y="6356350"/>
            <a:ext cx="2743200" cy="365125"/>
          </a:xfrm>
        </p:spPr>
        <p:txBody>
          <a:bodyPr/>
          <a:lstStyle/>
          <a:p>
            <a:fld id="{C136B7D2-B98C-44FD-8D04-7EC62A564975}" type="slidenum">
              <a:rPr lang="en-US" smtClean="0"/>
              <a:t>15</a:t>
            </a:fld>
            <a:endParaRPr lang="en-US" dirty="0"/>
          </a:p>
        </p:txBody>
      </p:sp>
      <p:grpSp>
        <p:nvGrpSpPr>
          <p:cNvPr id="125" name="Group 124"/>
          <p:cNvGrpSpPr/>
          <p:nvPr/>
        </p:nvGrpSpPr>
        <p:grpSpPr>
          <a:xfrm>
            <a:off x="8006647" y="2322086"/>
            <a:ext cx="1856184" cy="2079847"/>
            <a:chOff x="6004985" y="1795291"/>
            <a:chExt cx="1392138" cy="1559885"/>
          </a:xfrm>
        </p:grpSpPr>
        <p:sp>
          <p:nvSpPr>
            <p:cNvPr id="7" name="Bent Arrow 6"/>
            <p:cNvSpPr/>
            <p:nvPr/>
          </p:nvSpPr>
          <p:spPr>
            <a:xfrm rot="10800000" flipV="1">
              <a:off x="6004985" y="1795291"/>
              <a:ext cx="768132" cy="1169914"/>
            </a:xfrm>
            <a:prstGeom prst="bentArrow">
              <a:avLst>
                <a:gd name="adj1" fmla="val 25864"/>
                <a:gd name="adj2" fmla="val 12932"/>
                <a:gd name="adj3" fmla="val 0"/>
                <a:gd name="adj4" fmla="val 5195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1" name="Bent Arrow 10"/>
            <p:cNvSpPr/>
            <p:nvPr/>
          </p:nvSpPr>
          <p:spPr>
            <a:xfrm rot="5400000" flipH="1" flipV="1">
              <a:off x="6574537" y="2532591"/>
              <a:ext cx="820759" cy="824412"/>
            </a:xfrm>
            <a:prstGeom prst="bentArrow">
              <a:avLst>
                <a:gd name="adj1" fmla="val 25864"/>
                <a:gd name="adj2" fmla="val 12062"/>
                <a:gd name="adj3" fmla="val 0"/>
                <a:gd name="adj4" fmla="val 5195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grpSp>
        <p:nvGrpSpPr>
          <p:cNvPr id="126" name="Group 125"/>
          <p:cNvGrpSpPr/>
          <p:nvPr/>
        </p:nvGrpSpPr>
        <p:grpSpPr>
          <a:xfrm>
            <a:off x="9743133" y="2322085"/>
            <a:ext cx="1789335" cy="2079848"/>
            <a:chOff x="7307349" y="1795291"/>
            <a:chExt cx="1342001" cy="1559886"/>
          </a:xfrm>
        </p:grpSpPr>
        <p:sp>
          <p:nvSpPr>
            <p:cNvPr id="9" name="Bent Arrow 8"/>
            <p:cNvSpPr/>
            <p:nvPr/>
          </p:nvSpPr>
          <p:spPr>
            <a:xfrm flipH="1" flipV="1">
              <a:off x="7307349" y="2534418"/>
              <a:ext cx="768132" cy="820759"/>
            </a:xfrm>
            <a:prstGeom prst="bentArrow">
              <a:avLst>
                <a:gd name="adj1" fmla="val 25864"/>
                <a:gd name="adj2" fmla="val 12932"/>
                <a:gd name="adj3" fmla="val 0"/>
                <a:gd name="adj4" fmla="val 51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3" name="Bent Arrow 12"/>
            <p:cNvSpPr/>
            <p:nvPr/>
          </p:nvSpPr>
          <p:spPr>
            <a:xfrm rot="10800000" flipH="1" flipV="1">
              <a:off x="7881218" y="1795291"/>
              <a:ext cx="768132" cy="1169914"/>
            </a:xfrm>
            <a:prstGeom prst="bentArrow">
              <a:avLst>
                <a:gd name="adj1" fmla="val 25864"/>
                <a:gd name="adj2" fmla="val 12932"/>
                <a:gd name="adj3" fmla="val 0"/>
                <a:gd name="adj4" fmla="val 51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grpSp>
        <p:nvGrpSpPr>
          <p:cNvPr id="124" name="Group 123"/>
          <p:cNvGrpSpPr/>
          <p:nvPr/>
        </p:nvGrpSpPr>
        <p:grpSpPr>
          <a:xfrm>
            <a:off x="6222064" y="2322085"/>
            <a:ext cx="1784584" cy="2079848"/>
            <a:chOff x="4666548" y="1795291"/>
            <a:chExt cx="1338438" cy="1559886"/>
          </a:xfrm>
        </p:grpSpPr>
        <p:sp>
          <p:nvSpPr>
            <p:cNvPr id="6" name="Bent Arrow 5"/>
            <p:cNvSpPr/>
            <p:nvPr/>
          </p:nvSpPr>
          <p:spPr>
            <a:xfrm rot="10800000" flipH="1" flipV="1">
              <a:off x="5236854" y="1795291"/>
              <a:ext cx="768132" cy="1169914"/>
            </a:xfrm>
            <a:prstGeom prst="bentArrow">
              <a:avLst>
                <a:gd name="adj1" fmla="val 25610"/>
                <a:gd name="adj2" fmla="val 12932"/>
                <a:gd name="adj3" fmla="val 0"/>
                <a:gd name="adj4" fmla="val 519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2"/>
                </a:solidFill>
              </a:endParaRPr>
            </a:p>
          </p:txBody>
        </p:sp>
        <p:sp>
          <p:nvSpPr>
            <p:cNvPr id="14" name="Bent Arrow 13"/>
            <p:cNvSpPr/>
            <p:nvPr/>
          </p:nvSpPr>
          <p:spPr>
            <a:xfrm flipH="1" flipV="1">
              <a:off x="4666548" y="2534418"/>
              <a:ext cx="768132" cy="820759"/>
            </a:xfrm>
            <a:prstGeom prst="bentArrow">
              <a:avLst>
                <a:gd name="adj1" fmla="val 25864"/>
                <a:gd name="adj2" fmla="val 12932"/>
                <a:gd name="adj3" fmla="val 0"/>
                <a:gd name="adj4" fmla="val 519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grpSp>
        <p:nvGrpSpPr>
          <p:cNvPr id="123" name="Group 122"/>
          <p:cNvGrpSpPr/>
          <p:nvPr/>
        </p:nvGrpSpPr>
        <p:grpSpPr>
          <a:xfrm>
            <a:off x="4402587" y="2322086"/>
            <a:ext cx="1859359" cy="2079847"/>
            <a:chOff x="3301940" y="1795291"/>
            <a:chExt cx="1394519" cy="1559885"/>
          </a:xfrm>
        </p:grpSpPr>
        <p:sp>
          <p:nvSpPr>
            <p:cNvPr id="17" name="Bent Arrow 16"/>
            <p:cNvSpPr/>
            <p:nvPr/>
          </p:nvSpPr>
          <p:spPr>
            <a:xfrm rot="10800000" flipV="1">
              <a:off x="3301940" y="1795291"/>
              <a:ext cx="768132" cy="1169914"/>
            </a:xfrm>
            <a:prstGeom prst="bentArrow">
              <a:avLst>
                <a:gd name="adj1" fmla="val 25864"/>
                <a:gd name="adj2" fmla="val 12932"/>
                <a:gd name="adj3" fmla="val 0"/>
                <a:gd name="adj4" fmla="val 519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8" name="Bent Arrow 17"/>
            <p:cNvSpPr/>
            <p:nvPr/>
          </p:nvSpPr>
          <p:spPr>
            <a:xfrm rot="5400000" flipH="1" flipV="1">
              <a:off x="3873873" y="2532591"/>
              <a:ext cx="820759" cy="824412"/>
            </a:xfrm>
            <a:prstGeom prst="bentArrow">
              <a:avLst>
                <a:gd name="adj1" fmla="val 25864"/>
                <a:gd name="adj2" fmla="val 12061"/>
                <a:gd name="adj3" fmla="val 290"/>
                <a:gd name="adj4" fmla="val 519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grpSp>
        <p:nvGrpSpPr>
          <p:cNvPr id="122" name="Group 121"/>
          <p:cNvGrpSpPr/>
          <p:nvPr/>
        </p:nvGrpSpPr>
        <p:grpSpPr>
          <a:xfrm>
            <a:off x="2618003" y="2322085"/>
            <a:ext cx="1788192" cy="2079848"/>
            <a:chOff x="1963502" y="1795291"/>
            <a:chExt cx="1341144" cy="1559886"/>
          </a:xfrm>
        </p:grpSpPr>
        <p:sp>
          <p:nvSpPr>
            <p:cNvPr id="16" name="Bent Arrow 15"/>
            <p:cNvSpPr/>
            <p:nvPr/>
          </p:nvSpPr>
          <p:spPr>
            <a:xfrm rot="10800000" flipH="1" flipV="1">
              <a:off x="2536514" y="1795291"/>
              <a:ext cx="768132" cy="1169914"/>
            </a:xfrm>
            <a:prstGeom prst="bentArrow">
              <a:avLst>
                <a:gd name="adj1" fmla="val 25610"/>
                <a:gd name="adj2" fmla="val 12932"/>
                <a:gd name="adj3" fmla="val 0"/>
                <a:gd name="adj4" fmla="val 519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2"/>
                </a:solidFill>
              </a:endParaRPr>
            </a:p>
          </p:txBody>
        </p:sp>
        <p:sp>
          <p:nvSpPr>
            <p:cNvPr id="19" name="Bent Arrow 18"/>
            <p:cNvSpPr/>
            <p:nvPr/>
          </p:nvSpPr>
          <p:spPr>
            <a:xfrm flipH="1" flipV="1">
              <a:off x="1963502" y="2534418"/>
              <a:ext cx="768132" cy="820759"/>
            </a:xfrm>
            <a:prstGeom prst="bentArrow">
              <a:avLst>
                <a:gd name="adj1" fmla="val 25864"/>
                <a:gd name="adj2" fmla="val 12622"/>
                <a:gd name="adj3" fmla="val 0"/>
                <a:gd name="adj4" fmla="val 519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grpSp>
        <p:nvGrpSpPr>
          <p:cNvPr id="121" name="Group 120"/>
          <p:cNvGrpSpPr/>
          <p:nvPr/>
        </p:nvGrpSpPr>
        <p:grpSpPr>
          <a:xfrm>
            <a:off x="778074" y="2322086"/>
            <a:ext cx="1872217" cy="2079847"/>
            <a:chOff x="583555" y="1795291"/>
            <a:chExt cx="1404163" cy="1559885"/>
          </a:xfrm>
        </p:grpSpPr>
        <p:sp>
          <p:nvSpPr>
            <p:cNvPr id="20" name="Bent Arrow 19"/>
            <p:cNvSpPr/>
            <p:nvPr/>
          </p:nvSpPr>
          <p:spPr>
            <a:xfrm rot="5400000" flipH="1" flipV="1">
              <a:off x="1165132" y="2532591"/>
              <a:ext cx="820759" cy="824412"/>
            </a:xfrm>
            <a:prstGeom prst="bentArrow">
              <a:avLst>
                <a:gd name="adj1" fmla="val 25864"/>
                <a:gd name="adj2" fmla="val 11772"/>
                <a:gd name="adj3" fmla="val 0"/>
                <a:gd name="adj4" fmla="val 519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1" name="Bent Arrow 20"/>
            <p:cNvSpPr/>
            <p:nvPr/>
          </p:nvSpPr>
          <p:spPr>
            <a:xfrm rot="10800000" flipV="1">
              <a:off x="583555" y="1795291"/>
              <a:ext cx="768132" cy="1169914"/>
            </a:xfrm>
            <a:prstGeom prst="bentArrow">
              <a:avLst>
                <a:gd name="adj1" fmla="val 24624"/>
                <a:gd name="adj2" fmla="val 12312"/>
                <a:gd name="adj3" fmla="val 0"/>
                <a:gd name="adj4" fmla="val 519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grpSp>
        <p:nvGrpSpPr>
          <p:cNvPr id="82" name="Group 81"/>
          <p:cNvGrpSpPr/>
          <p:nvPr/>
        </p:nvGrpSpPr>
        <p:grpSpPr>
          <a:xfrm>
            <a:off x="5687532" y="3741411"/>
            <a:ext cx="1075331" cy="1075331"/>
            <a:chOff x="4070072" y="4011925"/>
            <a:chExt cx="806498" cy="806498"/>
          </a:xfrm>
        </p:grpSpPr>
        <p:sp>
          <p:nvSpPr>
            <p:cNvPr id="28" name="Rounded Rectangle 27"/>
            <p:cNvSpPr/>
            <p:nvPr/>
          </p:nvSpPr>
          <p:spPr>
            <a:xfrm>
              <a:off x="4070072" y="4011925"/>
              <a:ext cx="806498" cy="806498"/>
            </a:xfrm>
            <a:prstGeom prst="roundRect">
              <a:avLst>
                <a:gd name="adj" fmla="val 13124"/>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Freeform 5"/>
            <p:cNvSpPr>
              <a:spLocks noEditPoints="1"/>
            </p:cNvSpPr>
            <p:nvPr/>
          </p:nvSpPr>
          <p:spPr bwMode="auto">
            <a:xfrm>
              <a:off x="4275600" y="4149940"/>
              <a:ext cx="403572" cy="551672"/>
            </a:xfrm>
            <a:custGeom>
              <a:avLst/>
              <a:gdLst/>
              <a:ahLst/>
              <a:cxnLst>
                <a:cxn ang="0">
                  <a:pos x="495" y="412"/>
                </a:cxn>
                <a:cxn ang="0">
                  <a:pos x="534" y="373"/>
                </a:cxn>
                <a:cxn ang="0">
                  <a:pos x="495" y="334"/>
                </a:cxn>
                <a:cxn ang="0">
                  <a:pos x="478" y="334"/>
                </a:cxn>
                <a:cxn ang="0">
                  <a:pos x="478" y="78"/>
                </a:cxn>
                <a:cxn ang="0">
                  <a:pos x="495" y="78"/>
                </a:cxn>
                <a:cxn ang="0">
                  <a:pos x="534" y="39"/>
                </a:cxn>
                <a:cxn ang="0">
                  <a:pos x="495" y="0"/>
                </a:cxn>
                <a:cxn ang="0">
                  <a:pos x="39" y="0"/>
                </a:cxn>
                <a:cxn ang="0">
                  <a:pos x="0" y="39"/>
                </a:cxn>
                <a:cxn ang="0">
                  <a:pos x="39" y="78"/>
                </a:cxn>
                <a:cxn ang="0">
                  <a:pos x="56" y="78"/>
                </a:cxn>
                <a:cxn ang="0">
                  <a:pos x="56" y="334"/>
                </a:cxn>
                <a:cxn ang="0">
                  <a:pos x="39" y="334"/>
                </a:cxn>
                <a:cxn ang="0">
                  <a:pos x="0" y="373"/>
                </a:cxn>
                <a:cxn ang="0">
                  <a:pos x="39" y="412"/>
                </a:cxn>
                <a:cxn ang="0">
                  <a:pos x="56" y="412"/>
                </a:cxn>
                <a:cxn ang="0">
                  <a:pos x="56" y="658"/>
                </a:cxn>
                <a:cxn ang="0">
                  <a:pos x="39" y="658"/>
                </a:cxn>
                <a:cxn ang="0">
                  <a:pos x="0" y="697"/>
                </a:cxn>
                <a:cxn ang="0">
                  <a:pos x="39" y="736"/>
                </a:cxn>
                <a:cxn ang="0">
                  <a:pos x="495" y="736"/>
                </a:cxn>
                <a:cxn ang="0">
                  <a:pos x="534" y="697"/>
                </a:cxn>
                <a:cxn ang="0">
                  <a:pos x="495" y="658"/>
                </a:cxn>
                <a:cxn ang="0">
                  <a:pos x="478" y="658"/>
                </a:cxn>
                <a:cxn ang="0">
                  <a:pos x="478" y="412"/>
                </a:cxn>
                <a:cxn ang="0">
                  <a:pos x="495" y="412"/>
                </a:cxn>
                <a:cxn ang="0">
                  <a:pos x="267" y="424"/>
                </a:cxn>
                <a:cxn ang="0">
                  <a:pos x="193" y="350"/>
                </a:cxn>
                <a:cxn ang="0">
                  <a:pos x="267" y="204"/>
                </a:cxn>
                <a:cxn ang="0">
                  <a:pos x="341" y="350"/>
                </a:cxn>
                <a:cxn ang="0">
                  <a:pos x="267" y="424"/>
                </a:cxn>
                <a:cxn ang="0">
                  <a:pos x="267" y="424"/>
                </a:cxn>
                <a:cxn ang="0">
                  <a:pos x="267" y="424"/>
                </a:cxn>
              </a:cxnLst>
              <a:rect l="0" t="0" r="r" b="b"/>
              <a:pathLst>
                <a:path w="534" h="736">
                  <a:moveTo>
                    <a:pt x="495" y="412"/>
                  </a:moveTo>
                  <a:cubicBezTo>
                    <a:pt x="517" y="412"/>
                    <a:pt x="534" y="395"/>
                    <a:pt x="534" y="373"/>
                  </a:cubicBezTo>
                  <a:cubicBezTo>
                    <a:pt x="534" y="352"/>
                    <a:pt x="517" y="334"/>
                    <a:pt x="495" y="334"/>
                  </a:cubicBezTo>
                  <a:cubicBezTo>
                    <a:pt x="478" y="334"/>
                    <a:pt x="478" y="334"/>
                    <a:pt x="478" y="334"/>
                  </a:cubicBezTo>
                  <a:cubicBezTo>
                    <a:pt x="478" y="78"/>
                    <a:pt x="478" y="78"/>
                    <a:pt x="478" y="78"/>
                  </a:cubicBezTo>
                  <a:cubicBezTo>
                    <a:pt x="495" y="78"/>
                    <a:pt x="495" y="78"/>
                    <a:pt x="495" y="78"/>
                  </a:cubicBezTo>
                  <a:cubicBezTo>
                    <a:pt x="517" y="78"/>
                    <a:pt x="534" y="61"/>
                    <a:pt x="534" y="39"/>
                  </a:cubicBezTo>
                  <a:cubicBezTo>
                    <a:pt x="534" y="17"/>
                    <a:pt x="517" y="0"/>
                    <a:pt x="495" y="0"/>
                  </a:cubicBezTo>
                  <a:cubicBezTo>
                    <a:pt x="39" y="0"/>
                    <a:pt x="39" y="0"/>
                    <a:pt x="39" y="0"/>
                  </a:cubicBezTo>
                  <a:cubicBezTo>
                    <a:pt x="18" y="0"/>
                    <a:pt x="0" y="17"/>
                    <a:pt x="0" y="39"/>
                  </a:cubicBezTo>
                  <a:cubicBezTo>
                    <a:pt x="0" y="61"/>
                    <a:pt x="18" y="78"/>
                    <a:pt x="39" y="78"/>
                  </a:cubicBezTo>
                  <a:cubicBezTo>
                    <a:pt x="56" y="78"/>
                    <a:pt x="56" y="78"/>
                    <a:pt x="56" y="78"/>
                  </a:cubicBezTo>
                  <a:cubicBezTo>
                    <a:pt x="56" y="334"/>
                    <a:pt x="56" y="334"/>
                    <a:pt x="56" y="334"/>
                  </a:cubicBezTo>
                  <a:cubicBezTo>
                    <a:pt x="39" y="334"/>
                    <a:pt x="39" y="334"/>
                    <a:pt x="39" y="334"/>
                  </a:cubicBezTo>
                  <a:cubicBezTo>
                    <a:pt x="18" y="334"/>
                    <a:pt x="0" y="352"/>
                    <a:pt x="0" y="373"/>
                  </a:cubicBezTo>
                  <a:cubicBezTo>
                    <a:pt x="0" y="395"/>
                    <a:pt x="18" y="412"/>
                    <a:pt x="39" y="412"/>
                  </a:cubicBezTo>
                  <a:cubicBezTo>
                    <a:pt x="56" y="412"/>
                    <a:pt x="56" y="412"/>
                    <a:pt x="56" y="412"/>
                  </a:cubicBezTo>
                  <a:cubicBezTo>
                    <a:pt x="56" y="658"/>
                    <a:pt x="56" y="658"/>
                    <a:pt x="56" y="658"/>
                  </a:cubicBezTo>
                  <a:cubicBezTo>
                    <a:pt x="39" y="658"/>
                    <a:pt x="39" y="658"/>
                    <a:pt x="39" y="658"/>
                  </a:cubicBezTo>
                  <a:cubicBezTo>
                    <a:pt x="18" y="658"/>
                    <a:pt x="0" y="675"/>
                    <a:pt x="0" y="697"/>
                  </a:cubicBezTo>
                  <a:cubicBezTo>
                    <a:pt x="0" y="718"/>
                    <a:pt x="18" y="736"/>
                    <a:pt x="39" y="736"/>
                  </a:cubicBezTo>
                  <a:cubicBezTo>
                    <a:pt x="495" y="736"/>
                    <a:pt x="495" y="736"/>
                    <a:pt x="495" y="736"/>
                  </a:cubicBezTo>
                  <a:cubicBezTo>
                    <a:pt x="517" y="736"/>
                    <a:pt x="534" y="718"/>
                    <a:pt x="534" y="697"/>
                  </a:cubicBezTo>
                  <a:cubicBezTo>
                    <a:pt x="534" y="675"/>
                    <a:pt x="517" y="658"/>
                    <a:pt x="495" y="658"/>
                  </a:cubicBezTo>
                  <a:cubicBezTo>
                    <a:pt x="478" y="658"/>
                    <a:pt x="478" y="658"/>
                    <a:pt x="478" y="658"/>
                  </a:cubicBezTo>
                  <a:cubicBezTo>
                    <a:pt x="478" y="412"/>
                    <a:pt x="478" y="412"/>
                    <a:pt x="478" y="412"/>
                  </a:cubicBezTo>
                  <a:lnTo>
                    <a:pt x="495" y="412"/>
                  </a:lnTo>
                  <a:close/>
                  <a:moveTo>
                    <a:pt x="267" y="424"/>
                  </a:moveTo>
                  <a:cubicBezTo>
                    <a:pt x="227" y="424"/>
                    <a:pt x="193" y="390"/>
                    <a:pt x="193" y="350"/>
                  </a:cubicBezTo>
                  <a:cubicBezTo>
                    <a:pt x="193" y="309"/>
                    <a:pt x="267" y="204"/>
                    <a:pt x="267" y="204"/>
                  </a:cubicBezTo>
                  <a:cubicBezTo>
                    <a:pt x="267" y="204"/>
                    <a:pt x="341" y="309"/>
                    <a:pt x="341" y="350"/>
                  </a:cubicBezTo>
                  <a:cubicBezTo>
                    <a:pt x="341" y="390"/>
                    <a:pt x="308" y="424"/>
                    <a:pt x="267" y="424"/>
                  </a:cubicBezTo>
                  <a:close/>
                  <a:moveTo>
                    <a:pt x="267" y="424"/>
                  </a:moveTo>
                  <a:cubicBezTo>
                    <a:pt x="267" y="424"/>
                    <a:pt x="267" y="424"/>
                    <a:pt x="267" y="424"/>
                  </a:cubicBezTo>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grpSp>
      <p:grpSp>
        <p:nvGrpSpPr>
          <p:cNvPr id="83" name="Group 82"/>
          <p:cNvGrpSpPr/>
          <p:nvPr/>
        </p:nvGrpSpPr>
        <p:grpSpPr>
          <a:xfrm>
            <a:off x="2066639" y="3710651"/>
            <a:ext cx="1075331" cy="1075331"/>
            <a:chOff x="1560253" y="2974999"/>
            <a:chExt cx="806498" cy="806498"/>
          </a:xfrm>
        </p:grpSpPr>
        <p:sp>
          <p:nvSpPr>
            <p:cNvPr id="24" name="Rounded Rectangle 23"/>
            <p:cNvSpPr/>
            <p:nvPr/>
          </p:nvSpPr>
          <p:spPr>
            <a:xfrm>
              <a:off x="1560253" y="2974999"/>
              <a:ext cx="806498" cy="806498"/>
            </a:xfrm>
            <a:prstGeom prst="roundRect">
              <a:avLst>
                <a:gd name="adj" fmla="val 13124"/>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2" name="Group 31"/>
            <p:cNvGrpSpPr/>
            <p:nvPr/>
          </p:nvGrpSpPr>
          <p:grpSpPr>
            <a:xfrm flipH="1">
              <a:off x="1716073" y="3093215"/>
              <a:ext cx="494857" cy="558015"/>
              <a:chOff x="1817688" y="3025777"/>
              <a:chExt cx="658813" cy="742896"/>
            </a:xfrm>
            <a:solidFill>
              <a:schemeClr val="accent1"/>
            </a:solidFill>
          </p:grpSpPr>
          <p:sp>
            <p:nvSpPr>
              <p:cNvPr id="33" name="Freeform 101"/>
              <p:cNvSpPr/>
              <p:nvPr/>
            </p:nvSpPr>
            <p:spPr bwMode="auto">
              <a:xfrm>
                <a:off x="1833563" y="3025777"/>
                <a:ext cx="642938" cy="422275"/>
              </a:xfrm>
              <a:custGeom>
                <a:avLst/>
                <a:gdLst/>
                <a:ahLst/>
                <a:cxnLst>
                  <a:cxn ang="0">
                    <a:pos x="13" y="253"/>
                  </a:cxn>
                  <a:cxn ang="0">
                    <a:pos x="277" y="135"/>
                  </a:cxn>
                  <a:cxn ang="0">
                    <a:pos x="323" y="227"/>
                  </a:cxn>
                  <a:cxn ang="0">
                    <a:pos x="343" y="227"/>
                  </a:cxn>
                  <a:cxn ang="0">
                    <a:pos x="286" y="0"/>
                  </a:cxn>
                  <a:cxn ang="0">
                    <a:pos x="255" y="63"/>
                  </a:cxn>
                  <a:cxn ang="0">
                    <a:pos x="267" y="103"/>
                  </a:cxn>
                  <a:cxn ang="0">
                    <a:pos x="0" y="226"/>
                  </a:cxn>
                  <a:cxn ang="0">
                    <a:pos x="13" y="253"/>
                  </a:cxn>
                </a:cxnLst>
                <a:rect l="0" t="0" r="r" b="b"/>
                <a:pathLst>
                  <a:path w="386" h="253">
                    <a:moveTo>
                      <a:pt x="13" y="253"/>
                    </a:moveTo>
                    <a:cubicBezTo>
                      <a:pt x="277" y="135"/>
                      <a:pt x="277" y="135"/>
                      <a:pt x="277" y="135"/>
                    </a:cubicBezTo>
                    <a:cubicBezTo>
                      <a:pt x="323" y="227"/>
                      <a:pt x="323" y="227"/>
                      <a:pt x="323" y="227"/>
                    </a:cubicBezTo>
                    <a:cubicBezTo>
                      <a:pt x="323" y="227"/>
                      <a:pt x="329" y="243"/>
                      <a:pt x="343" y="227"/>
                    </a:cubicBezTo>
                    <a:cubicBezTo>
                      <a:pt x="343" y="227"/>
                      <a:pt x="386" y="45"/>
                      <a:pt x="286" y="0"/>
                    </a:cubicBezTo>
                    <a:cubicBezTo>
                      <a:pt x="255" y="63"/>
                      <a:pt x="255" y="63"/>
                      <a:pt x="255" y="63"/>
                    </a:cubicBezTo>
                    <a:cubicBezTo>
                      <a:pt x="267" y="103"/>
                      <a:pt x="267" y="103"/>
                      <a:pt x="267" y="103"/>
                    </a:cubicBezTo>
                    <a:cubicBezTo>
                      <a:pt x="0" y="226"/>
                      <a:pt x="0" y="226"/>
                      <a:pt x="0" y="226"/>
                    </a:cubicBezTo>
                    <a:lnTo>
                      <a:pt x="13" y="253"/>
                    </a:lnTo>
                    <a:close/>
                  </a:path>
                </a:pathLst>
              </a:custGeom>
              <a:grpFill/>
              <a:ln w="9525">
                <a:noFill/>
                <a:round/>
              </a:ln>
            </p:spPr>
            <p:txBody>
              <a:bodyPr vert="horz" wrap="square" lIns="121920" tIns="60960" rIns="121920" bIns="60960" numCol="1" anchor="t" anchorCtr="0" compatLnSpc="1"/>
              <a:lstStyle/>
              <a:p>
                <a:endParaRPr lang="en-US" sz="2400"/>
              </a:p>
            </p:txBody>
          </p:sp>
          <p:sp>
            <p:nvSpPr>
              <p:cNvPr id="34" name="Freeform 102"/>
              <p:cNvSpPr/>
              <p:nvPr/>
            </p:nvSpPr>
            <p:spPr bwMode="auto">
              <a:xfrm>
                <a:off x="2384425" y="3405189"/>
                <a:ext cx="1588" cy="250825"/>
              </a:xfrm>
              <a:custGeom>
                <a:avLst/>
                <a:gdLst/>
                <a:ahLst/>
                <a:cxnLst>
                  <a:cxn ang="0">
                    <a:pos x="0" y="0"/>
                  </a:cxn>
                  <a:cxn ang="0">
                    <a:pos x="0" y="158"/>
                  </a:cxn>
                  <a:cxn ang="0">
                    <a:pos x="0" y="0"/>
                  </a:cxn>
                </a:cxnLst>
                <a:rect l="0" t="0" r="r" b="b"/>
                <a:pathLst>
                  <a:path h="158">
                    <a:moveTo>
                      <a:pt x="0" y="0"/>
                    </a:moveTo>
                    <a:lnTo>
                      <a:pt x="0" y="158"/>
                    </a:lnTo>
                    <a:lnTo>
                      <a:pt x="0"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35" name="Line 103"/>
              <p:cNvSpPr>
                <a:spLocks noChangeShapeType="1"/>
              </p:cNvSpPr>
              <p:nvPr/>
            </p:nvSpPr>
            <p:spPr bwMode="auto">
              <a:xfrm>
                <a:off x="2384425" y="3405189"/>
                <a:ext cx="1588" cy="250825"/>
              </a:xfrm>
              <a:prstGeom prst="line">
                <a:avLst/>
              </a:prstGeom>
              <a:grpFill/>
              <a:ln w="9525">
                <a:noFill/>
                <a:round/>
              </a:ln>
            </p:spPr>
            <p:txBody>
              <a:bodyPr vert="horz" wrap="square" lIns="121920" tIns="60960" rIns="121920" bIns="60960" numCol="1" anchor="t" anchorCtr="0" compatLnSpc="1"/>
              <a:lstStyle/>
              <a:p>
                <a:endParaRPr lang="en-US" sz="2400"/>
              </a:p>
            </p:txBody>
          </p:sp>
          <p:sp>
            <p:nvSpPr>
              <p:cNvPr id="36" name="Rectangle 104"/>
              <p:cNvSpPr>
                <a:spLocks noChangeArrowheads="1"/>
              </p:cNvSpPr>
              <p:nvPr/>
            </p:nvSpPr>
            <p:spPr bwMode="auto">
              <a:xfrm>
                <a:off x="2376488" y="3405189"/>
                <a:ext cx="15875" cy="250825"/>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37" name="Freeform 105"/>
              <p:cNvSpPr/>
              <p:nvPr/>
            </p:nvSpPr>
            <p:spPr bwMode="auto">
              <a:xfrm>
                <a:off x="2003425" y="3173414"/>
                <a:ext cx="119063" cy="490538"/>
              </a:xfrm>
              <a:custGeom>
                <a:avLst/>
                <a:gdLst/>
                <a:ahLst/>
                <a:cxnLst>
                  <a:cxn ang="0">
                    <a:pos x="5" y="294"/>
                  </a:cxn>
                  <a:cxn ang="0">
                    <a:pos x="4" y="294"/>
                  </a:cxn>
                  <a:cxn ang="0">
                    <a:pos x="0" y="288"/>
                  </a:cxn>
                  <a:cxn ang="0">
                    <a:pos x="61" y="4"/>
                  </a:cxn>
                  <a:cxn ang="0">
                    <a:pos x="67" y="0"/>
                  </a:cxn>
                  <a:cxn ang="0">
                    <a:pos x="71" y="6"/>
                  </a:cxn>
                  <a:cxn ang="0">
                    <a:pos x="10" y="291"/>
                  </a:cxn>
                  <a:cxn ang="0">
                    <a:pos x="5" y="294"/>
                  </a:cxn>
                </a:cxnLst>
                <a:rect l="0" t="0" r="r" b="b"/>
                <a:pathLst>
                  <a:path w="71" h="294">
                    <a:moveTo>
                      <a:pt x="5" y="294"/>
                    </a:moveTo>
                    <a:cubicBezTo>
                      <a:pt x="4" y="294"/>
                      <a:pt x="4" y="294"/>
                      <a:pt x="4" y="294"/>
                    </a:cubicBezTo>
                    <a:cubicBezTo>
                      <a:pt x="1" y="294"/>
                      <a:pt x="0" y="291"/>
                      <a:pt x="0" y="288"/>
                    </a:cubicBezTo>
                    <a:cubicBezTo>
                      <a:pt x="61" y="4"/>
                      <a:pt x="61" y="4"/>
                      <a:pt x="61" y="4"/>
                    </a:cubicBezTo>
                    <a:cubicBezTo>
                      <a:pt x="62" y="1"/>
                      <a:pt x="64" y="0"/>
                      <a:pt x="67" y="0"/>
                    </a:cubicBezTo>
                    <a:cubicBezTo>
                      <a:pt x="70" y="1"/>
                      <a:pt x="71" y="4"/>
                      <a:pt x="71" y="6"/>
                    </a:cubicBezTo>
                    <a:cubicBezTo>
                      <a:pt x="10" y="291"/>
                      <a:pt x="10" y="291"/>
                      <a:pt x="10" y="291"/>
                    </a:cubicBezTo>
                    <a:cubicBezTo>
                      <a:pt x="9" y="293"/>
                      <a:pt x="7" y="294"/>
                      <a:pt x="5" y="294"/>
                    </a:cubicBezTo>
                  </a:path>
                </a:pathLst>
              </a:custGeom>
              <a:grpFill/>
              <a:ln w="9525">
                <a:noFill/>
                <a:round/>
              </a:ln>
            </p:spPr>
            <p:txBody>
              <a:bodyPr vert="horz" wrap="square" lIns="121920" tIns="60960" rIns="121920" bIns="60960" numCol="1" anchor="t" anchorCtr="0" compatLnSpc="1"/>
              <a:lstStyle/>
              <a:p>
                <a:endParaRPr lang="en-US" sz="2400"/>
              </a:p>
            </p:txBody>
          </p:sp>
          <p:sp>
            <p:nvSpPr>
              <p:cNvPr id="38" name="Freeform 106"/>
              <p:cNvSpPr/>
              <p:nvPr/>
            </p:nvSpPr>
            <p:spPr bwMode="auto">
              <a:xfrm>
                <a:off x="2106613" y="3176589"/>
                <a:ext cx="133350" cy="490538"/>
              </a:xfrm>
              <a:custGeom>
                <a:avLst/>
                <a:gdLst/>
                <a:ahLst/>
                <a:cxnLst>
                  <a:cxn ang="0">
                    <a:pos x="75" y="294"/>
                  </a:cxn>
                  <a:cxn ang="0">
                    <a:pos x="70" y="290"/>
                  </a:cxn>
                  <a:cxn ang="0">
                    <a:pos x="0" y="7"/>
                  </a:cxn>
                  <a:cxn ang="0">
                    <a:pos x="4" y="1"/>
                  </a:cxn>
                  <a:cxn ang="0">
                    <a:pos x="10" y="4"/>
                  </a:cxn>
                  <a:cxn ang="0">
                    <a:pos x="79" y="288"/>
                  </a:cxn>
                  <a:cxn ang="0">
                    <a:pos x="76" y="294"/>
                  </a:cxn>
                  <a:cxn ang="0">
                    <a:pos x="75" y="294"/>
                  </a:cxn>
                </a:cxnLst>
                <a:rect l="0" t="0" r="r" b="b"/>
                <a:pathLst>
                  <a:path w="80" h="294">
                    <a:moveTo>
                      <a:pt x="75" y="294"/>
                    </a:moveTo>
                    <a:cubicBezTo>
                      <a:pt x="72" y="294"/>
                      <a:pt x="70" y="292"/>
                      <a:pt x="70" y="290"/>
                    </a:cubicBezTo>
                    <a:cubicBezTo>
                      <a:pt x="0" y="7"/>
                      <a:pt x="0" y="7"/>
                      <a:pt x="0" y="7"/>
                    </a:cubicBezTo>
                    <a:cubicBezTo>
                      <a:pt x="0" y="4"/>
                      <a:pt x="1" y="1"/>
                      <a:pt x="4" y="1"/>
                    </a:cubicBezTo>
                    <a:cubicBezTo>
                      <a:pt x="7" y="0"/>
                      <a:pt x="9" y="2"/>
                      <a:pt x="10" y="4"/>
                    </a:cubicBezTo>
                    <a:cubicBezTo>
                      <a:pt x="79" y="288"/>
                      <a:pt x="79" y="288"/>
                      <a:pt x="79" y="288"/>
                    </a:cubicBezTo>
                    <a:cubicBezTo>
                      <a:pt x="80" y="290"/>
                      <a:pt x="78" y="293"/>
                      <a:pt x="76" y="294"/>
                    </a:cubicBezTo>
                    <a:cubicBezTo>
                      <a:pt x="75" y="294"/>
                      <a:pt x="75" y="294"/>
                      <a:pt x="75" y="294"/>
                    </a:cubicBezTo>
                  </a:path>
                </a:pathLst>
              </a:custGeom>
              <a:grpFill/>
              <a:ln w="9525">
                <a:noFill/>
                <a:round/>
              </a:ln>
            </p:spPr>
            <p:txBody>
              <a:bodyPr vert="horz" wrap="square" lIns="121920" tIns="60960" rIns="121920" bIns="60960" numCol="1" anchor="t" anchorCtr="0" compatLnSpc="1"/>
              <a:lstStyle/>
              <a:p>
                <a:endParaRPr lang="en-US" sz="2400"/>
              </a:p>
            </p:txBody>
          </p:sp>
          <p:sp>
            <p:nvSpPr>
              <p:cNvPr id="39" name="Rectangle 107"/>
              <p:cNvSpPr>
                <a:spLocks noChangeArrowheads="1"/>
              </p:cNvSpPr>
              <p:nvPr/>
            </p:nvSpPr>
            <p:spPr bwMode="auto">
              <a:xfrm>
                <a:off x="1885950" y="3408364"/>
                <a:ext cx="15875" cy="141288"/>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40" name="Freeform 108"/>
              <p:cNvSpPr/>
              <p:nvPr/>
            </p:nvSpPr>
            <p:spPr bwMode="auto">
              <a:xfrm>
                <a:off x="2017713" y="3432176"/>
                <a:ext cx="169863" cy="238125"/>
              </a:xfrm>
              <a:custGeom>
                <a:avLst/>
                <a:gdLst/>
                <a:ahLst/>
                <a:cxnLst>
                  <a:cxn ang="0">
                    <a:pos x="6" y="143"/>
                  </a:cxn>
                  <a:cxn ang="0">
                    <a:pos x="3" y="142"/>
                  </a:cxn>
                  <a:cxn ang="0">
                    <a:pos x="2" y="135"/>
                  </a:cxn>
                  <a:cxn ang="0">
                    <a:pos x="92" y="3"/>
                  </a:cxn>
                  <a:cxn ang="0">
                    <a:pos x="99" y="1"/>
                  </a:cxn>
                  <a:cxn ang="0">
                    <a:pos x="100" y="8"/>
                  </a:cxn>
                  <a:cxn ang="0">
                    <a:pos x="10" y="141"/>
                  </a:cxn>
                  <a:cxn ang="0">
                    <a:pos x="6" y="143"/>
                  </a:cxn>
                </a:cxnLst>
                <a:rect l="0" t="0" r="r" b="b"/>
                <a:pathLst>
                  <a:path w="102" h="143">
                    <a:moveTo>
                      <a:pt x="6" y="143"/>
                    </a:moveTo>
                    <a:cubicBezTo>
                      <a:pt x="5" y="143"/>
                      <a:pt x="4" y="143"/>
                      <a:pt x="3" y="142"/>
                    </a:cubicBezTo>
                    <a:cubicBezTo>
                      <a:pt x="1" y="141"/>
                      <a:pt x="0" y="138"/>
                      <a:pt x="2" y="135"/>
                    </a:cubicBezTo>
                    <a:cubicBezTo>
                      <a:pt x="92" y="3"/>
                      <a:pt x="92" y="3"/>
                      <a:pt x="92" y="3"/>
                    </a:cubicBezTo>
                    <a:cubicBezTo>
                      <a:pt x="93" y="0"/>
                      <a:pt x="96" y="0"/>
                      <a:pt x="99" y="1"/>
                    </a:cubicBezTo>
                    <a:cubicBezTo>
                      <a:pt x="101" y="3"/>
                      <a:pt x="102" y="6"/>
                      <a:pt x="100" y="8"/>
                    </a:cubicBezTo>
                    <a:cubicBezTo>
                      <a:pt x="10" y="141"/>
                      <a:pt x="10" y="141"/>
                      <a:pt x="10" y="141"/>
                    </a:cubicBezTo>
                    <a:cubicBezTo>
                      <a:pt x="9" y="142"/>
                      <a:pt x="8" y="143"/>
                      <a:pt x="6" y="143"/>
                    </a:cubicBezTo>
                  </a:path>
                </a:pathLst>
              </a:custGeom>
              <a:grpFill/>
              <a:ln w="9525">
                <a:noFill/>
                <a:round/>
              </a:ln>
            </p:spPr>
            <p:txBody>
              <a:bodyPr vert="horz" wrap="square" lIns="121920" tIns="60960" rIns="121920" bIns="60960" numCol="1" anchor="t" anchorCtr="0" compatLnSpc="1"/>
              <a:lstStyle/>
              <a:p>
                <a:endParaRPr lang="en-US" sz="2400"/>
              </a:p>
            </p:txBody>
          </p:sp>
          <p:sp>
            <p:nvSpPr>
              <p:cNvPr id="41" name="Freeform 109"/>
              <p:cNvSpPr/>
              <p:nvPr/>
            </p:nvSpPr>
            <p:spPr bwMode="auto">
              <a:xfrm>
                <a:off x="2051050" y="3440114"/>
                <a:ext cx="185738" cy="228600"/>
              </a:xfrm>
              <a:custGeom>
                <a:avLst/>
                <a:gdLst/>
                <a:ahLst/>
                <a:cxnLst>
                  <a:cxn ang="0">
                    <a:pos x="106" y="137"/>
                  </a:cxn>
                  <a:cxn ang="0">
                    <a:pos x="102" y="136"/>
                  </a:cxn>
                  <a:cxn ang="0">
                    <a:pos x="2" y="9"/>
                  </a:cxn>
                  <a:cxn ang="0">
                    <a:pos x="3" y="2"/>
                  </a:cxn>
                  <a:cxn ang="0">
                    <a:pos x="10" y="3"/>
                  </a:cxn>
                  <a:cxn ang="0">
                    <a:pos x="110" y="129"/>
                  </a:cxn>
                  <a:cxn ang="0">
                    <a:pos x="109" y="136"/>
                  </a:cxn>
                  <a:cxn ang="0">
                    <a:pos x="106" y="137"/>
                  </a:cxn>
                </a:cxnLst>
                <a:rect l="0" t="0" r="r" b="b"/>
                <a:pathLst>
                  <a:path w="112" h="137">
                    <a:moveTo>
                      <a:pt x="106" y="137"/>
                    </a:moveTo>
                    <a:cubicBezTo>
                      <a:pt x="105" y="137"/>
                      <a:pt x="103" y="137"/>
                      <a:pt x="102" y="136"/>
                    </a:cubicBezTo>
                    <a:cubicBezTo>
                      <a:pt x="2" y="9"/>
                      <a:pt x="2" y="9"/>
                      <a:pt x="2" y="9"/>
                    </a:cubicBezTo>
                    <a:cubicBezTo>
                      <a:pt x="0" y="7"/>
                      <a:pt x="0" y="4"/>
                      <a:pt x="3" y="2"/>
                    </a:cubicBezTo>
                    <a:cubicBezTo>
                      <a:pt x="5" y="0"/>
                      <a:pt x="8" y="1"/>
                      <a:pt x="10" y="3"/>
                    </a:cubicBezTo>
                    <a:cubicBezTo>
                      <a:pt x="110" y="129"/>
                      <a:pt x="110" y="129"/>
                      <a:pt x="110" y="129"/>
                    </a:cubicBezTo>
                    <a:cubicBezTo>
                      <a:pt x="112" y="132"/>
                      <a:pt x="111" y="135"/>
                      <a:pt x="109" y="136"/>
                    </a:cubicBezTo>
                    <a:cubicBezTo>
                      <a:pt x="108" y="137"/>
                      <a:pt x="107" y="137"/>
                      <a:pt x="106" y="137"/>
                    </a:cubicBezTo>
                  </a:path>
                </a:pathLst>
              </a:custGeom>
              <a:grpFill/>
              <a:ln w="9525">
                <a:noFill/>
                <a:round/>
              </a:ln>
            </p:spPr>
            <p:txBody>
              <a:bodyPr vert="horz" wrap="square" lIns="121920" tIns="60960" rIns="121920" bIns="60960" numCol="1" anchor="t" anchorCtr="0" compatLnSpc="1"/>
              <a:lstStyle/>
              <a:p>
                <a:endParaRPr lang="en-US" sz="2400"/>
              </a:p>
            </p:txBody>
          </p:sp>
          <p:sp>
            <p:nvSpPr>
              <p:cNvPr id="42" name="Freeform 110"/>
              <p:cNvSpPr/>
              <p:nvPr/>
            </p:nvSpPr>
            <p:spPr bwMode="auto">
              <a:xfrm>
                <a:off x="2052638" y="3308351"/>
                <a:ext cx="107950" cy="141288"/>
              </a:xfrm>
              <a:custGeom>
                <a:avLst/>
                <a:gdLst/>
                <a:ahLst/>
                <a:cxnLst>
                  <a:cxn ang="0">
                    <a:pos x="6" y="84"/>
                  </a:cxn>
                  <a:cxn ang="0">
                    <a:pos x="3" y="83"/>
                  </a:cxn>
                  <a:cxn ang="0">
                    <a:pos x="2" y="76"/>
                  </a:cxn>
                  <a:cxn ang="0">
                    <a:pos x="55" y="3"/>
                  </a:cxn>
                  <a:cxn ang="0">
                    <a:pos x="62" y="2"/>
                  </a:cxn>
                  <a:cxn ang="0">
                    <a:pos x="63" y="9"/>
                  </a:cxn>
                  <a:cxn ang="0">
                    <a:pos x="10" y="82"/>
                  </a:cxn>
                  <a:cxn ang="0">
                    <a:pos x="6" y="84"/>
                  </a:cxn>
                </a:cxnLst>
                <a:rect l="0" t="0" r="r" b="b"/>
                <a:pathLst>
                  <a:path w="65" h="84">
                    <a:moveTo>
                      <a:pt x="6" y="84"/>
                    </a:moveTo>
                    <a:cubicBezTo>
                      <a:pt x="5" y="84"/>
                      <a:pt x="4" y="84"/>
                      <a:pt x="3" y="83"/>
                    </a:cubicBezTo>
                    <a:cubicBezTo>
                      <a:pt x="1" y="82"/>
                      <a:pt x="0" y="79"/>
                      <a:pt x="2" y="76"/>
                    </a:cubicBezTo>
                    <a:cubicBezTo>
                      <a:pt x="55" y="3"/>
                      <a:pt x="55" y="3"/>
                      <a:pt x="55" y="3"/>
                    </a:cubicBezTo>
                    <a:cubicBezTo>
                      <a:pt x="57" y="1"/>
                      <a:pt x="60" y="0"/>
                      <a:pt x="62" y="2"/>
                    </a:cubicBezTo>
                    <a:cubicBezTo>
                      <a:pt x="64" y="4"/>
                      <a:pt x="65" y="7"/>
                      <a:pt x="63" y="9"/>
                    </a:cubicBezTo>
                    <a:cubicBezTo>
                      <a:pt x="10" y="82"/>
                      <a:pt x="10" y="82"/>
                      <a:pt x="10" y="82"/>
                    </a:cubicBezTo>
                    <a:cubicBezTo>
                      <a:pt x="9" y="84"/>
                      <a:pt x="7" y="84"/>
                      <a:pt x="6" y="84"/>
                    </a:cubicBezTo>
                  </a:path>
                </a:pathLst>
              </a:custGeom>
              <a:grpFill/>
              <a:ln w="9525">
                <a:noFill/>
                <a:round/>
              </a:ln>
            </p:spPr>
            <p:txBody>
              <a:bodyPr vert="horz" wrap="square" lIns="121920" tIns="60960" rIns="121920" bIns="60960" numCol="1" anchor="t" anchorCtr="0" compatLnSpc="1"/>
              <a:lstStyle/>
              <a:p>
                <a:endParaRPr lang="en-US" sz="2400"/>
              </a:p>
            </p:txBody>
          </p:sp>
          <p:sp>
            <p:nvSpPr>
              <p:cNvPr id="43" name="Freeform 111"/>
              <p:cNvSpPr/>
              <p:nvPr/>
            </p:nvSpPr>
            <p:spPr bwMode="auto">
              <a:xfrm>
                <a:off x="2065338" y="3324226"/>
                <a:ext cx="122238" cy="119063"/>
              </a:xfrm>
              <a:custGeom>
                <a:avLst/>
                <a:gdLst/>
                <a:ahLst/>
                <a:cxnLst>
                  <a:cxn ang="0">
                    <a:pos x="67" y="72"/>
                  </a:cxn>
                  <a:cxn ang="0">
                    <a:pos x="64" y="70"/>
                  </a:cxn>
                  <a:cxn ang="0">
                    <a:pos x="2" y="9"/>
                  </a:cxn>
                  <a:cxn ang="0">
                    <a:pos x="2" y="2"/>
                  </a:cxn>
                  <a:cxn ang="0">
                    <a:pos x="9" y="2"/>
                  </a:cxn>
                  <a:cxn ang="0">
                    <a:pos x="71" y="63"/>
                  </a:cxn>
                  <a:cxn ang="0">
                    <a:pos x="71" y="70"/>
                  </a:cxn>
                  <a:cxn ang="0">
                    <a:pos x="67" y="72"/>
                  </a:cxn>
                </a:cxnLst>
                <a:rect l="0" t="0" r="r" b="b"/>
                <a:pathLst>
                  <a:path w="73" h="72">
                    <a:moveTo>
                      <a:pt x="67" y="72"/>
                    </a:moveTo>
                    <a:cubicBezTo>
                      <a:pt x="66" y="72"/>
                      <a:pt x="65" y="71"/>
                      <a:pt x="64" y="70"/>
                    </a:cubicBezTo>
                    <a:cubicBezTo>
                      <a:pt x="2" y="9"/>
                      <a:pt x="2" y="9"/>
                      <a:pt x="2" y="9"/>
                    </a:cubicBezTo>
                    <a:cubicBezTo>
                      <a:pt x="0" y="7"/>
                      <a:pt x="0" y="4"/>
                      <a:pt x="2" y="2"/>
                    </a:cubicBezTo>
                    <a:cubicBezTo>
                      <a:pt x="4" y="0"/>
                      <a:pt x="7" y="0"/>
                      <a:pt x="9" y="2"/>
                    </a:cubicBezTo>
                    <a:cubicBezTo>
                      <a:pt x="71" y="63"/>
                      <a:pt x="71" y="63"/>
                      <a:pt x="71" y="63"/>
                    </a:cubicBezTo>
                    <a:cubicBezTo>
                      <a:pt x="73" y="65"/>
                      <a:pt x="73" y="68"/>
                      <a:pt x="71" y="70"/>
                    </a:cubicBezTo>
                    <a:cubicBezTo>
                      <a:pt x="70" y="71"/>
                      <a:pt x="69" y="72"/>
                      <a:pt x="67" y="72"/>
                    </a:cubicBezTo>
                  </a:path>
                </a:pathLst>
              </a:custGeom>
              <a:grpFill/>
              <a:ln w="9525">
                <a:noFill/>
                <a:round/>
              </a:ln>
            </p:spPr>
            <p:txBody>
              <a:bodyPr vert="horz" wrap="square" lIns="121920" tIns="60960" rIns="121920" bIns="60960" numCol="1" anchor="t" anchorCtr="0" compatLnSpc="1"/>
              <a:lstStyle/>
              <a:p>
                <a:endParaRPr lang="en-US" sz="2400"/>
              </a:p>
            </p:txBody>
          </p:sp>
          <p:sp>
            <p:nvSpPr>
              <p:cNvPr id="44" name="Rectangle 112"/>
              <p:cNvSpPr>
                <a:spLocks noChangeArrowheads="1"/>
              </p:cNvSpPr>
              <p:nvPr/>
            </p:nvSpPr>
            <p:spPr bwMode="auto">
              <a:xfrm>
                <a:off x="1817688" y="3651251"/>
                <a:ext cx="619125" cy="117422"/>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45" name="Rectangle 113"/>
              <p:cNvSpPr>
                <a:spLocks noChangeArrowheads="1"/>
              </p:cNvSpPr>
              <p:nvPr/>
            </p:nvSpPr>
            <p:spPr bwMode="auto">
              <a:xfrm>
                <a:off x="1852613" y="3530601"/>
                <a:ext cx="84138" cy="128588"/>
              </a:xfrm>
              <a:prstGeom prst="rect">
                <a:avLst/>
              </a:prstGeom>
              <a:grpFill/>
              <a:ln w="9525">
                <a:noFill/>
                <a:miter lim="800000"/>
              </a:ln>
            </p:spPr>
            <p:txBody>
              <a:bodyPr vert="horz" wrap="square" lIns="121920" tIns="60960" rIns="121920" bIns="60960" numCol="1" anchor="t" anchorCtr="0" compatLnSpc="1"/>
              <a:lstStyle/>
              <a:p>
                <a:endParaRPr lang="en-US" sz="2400"/>
              </a:p>
            </p:txBody>
          </p:sp>
        </p:grpSp>
      </p:grpSp>
      <p:grpSp>
        <p:nvGrpSpPr>
          <p:cNvPr id="87" name="Group 86"/>
          <p:cNvGrpSpPr/>
          <p:nvPr/>
        </p:nvGrpSpPr>
        <p:grpSpPr>
          <a:xfrm>
            <a:off x="9283501" y="3682825"/>
            <a:ext cx="1075331" cy="1075331"/>
            <a:chOff x="6770538" y="2974999"/>
            <a:chExt cx="806498" cy="806498"/>
          </a:xfrm>
        </p:grpSpPr>
        <p:sp>
          <p:nvSpPr>
            <p:cNvPr id="29" name="Rounded Rectangle 28"/>
            <p:cNvSpPr/>
            <p:nvPr/>
          </p:nvSpPr>
          <p:spPr>
            <a:xfrm>
              <a:off x="6770538" y="2974999"/>
              <a:ext cx="806498" cy="806498"/>
            </a:xfrm>
            <a:prstGeom prst="roundRect">
              <a:avLst>
                <a:gd name="adj" fmla="val 13124"/>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6" name="Group 45"/>
            <p:cNvGrpSpPr/>
            <p:nvPr/>
          </p:nvGrpSpPr>
          <p:grpSpPr>
            <a:xfrm>
              <a:off x="6926137" y="3085354"/>
              <a:ext cx="495300" cy="585788"/>
              <a:chOff x="6134100" y="1365250"/>
              <a:chExt cx="495300" cy="585788"/>
            </a:xfrm>
            <a:solidFill>
              <a:schemeClr val="accent5"/>
            </a:solidFill>
          </p:grpSpPr>
          <p:sp>
            <p:nvSpPr>
              <p:cNvPr id="48" name="Rectangle 5"/>
              <p:cNvSpPr>
                <a:spLocks noChangeArrowheads="1"/>
              </p:cNvSpPr>
              <p:nvPr/>
            </p:nvSpPr>
            <p:spPr bwMode="auto">
              <a:xfrm>
                <a:off x="6134100" y="1873250"/>
                <a:ext cx="439738" cy="77788"/>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49" name="Freeform 6"/>
              <p:cNvSpPr>
                <a:spLocks noEditPoints="1"/>
              </p:cNvSpPr>
              <p:nvPr/>
            </p:nvSpPr>
            <p:spPr bwMode="auto">
              <a:xfrm>
                <a:off x="6176963" y="1365250"/>
                <a:ext cx="441325" cy="485775"/>
              </a:xfrm>
              <a:custGeom>
                <a:avLst/>
                <a:gdLst/>
                <a:ahLst/>
                <a:cxnLst>
                  <a:cxn ang="0">
                    <a:pos x="0" y="44"/>
                  </a:cxn>
                  <a:cxn ang="0">
                    <a:pos x="0" y="752"/>
                  </a:cxn>
                  <a:cxn ang="0">
                    <a:pos x="547" y="752"/>
                  </a:cxn>
                  <a:cxn ang="0">
                    <a:pos x="547" y="427"/>
                  </a:cxn>
                  <a:cxn ang="0">
                    <a:pos x="564" y="427"/>
                  </a:cxn>
                  <a:cxn ang="0">
                    <a:pos x="564" y="671"/>
                  </a:cxn>
                  <a:cxn ang="0">
                    <a:pos x="582" y="731"/>
                  </a:cxn>
                  <a:cxn ang="0">
                    <a:pos x="624" y="749"/>
                  </a:cxn>
                  <a:cxn ang="0">
                    <a:pos x="665" y="732"/>
                  </a:cxn>
                  <a:cxn ang="0">
                    <a:pos x="684" y="668"/>
                  </a:cxn>
                  <a:cxn ang="0">
                    <a:pos x="684" y="290"/>
                  </a:cxn>
                  <a:cxn ang="0">
                    <a:pos x="650" y="290"/>
                  </a:cxn>
                  <a:cxn ang="0">
                    <a:pos x="650" y="671"/>
                  </a:cxn>
                  <a:cxn ang="0">
                    <a:pos x="639" y="709"/>
                  </a:cxn>
                  <a:cxn ang="0">
                    <a:pos x="624" y="715"/>
                  </a:cxn>
                  <a:cxn ang="0">
                    <a:pos x="607" y="709"/>
                  </a:cxn>
                  <a:cxn ang="0">
                    <a:pos x="598" y="672"/>
                  </a:cxn>
                  <a:cxn ang="0">
                    <a:pos x="598" y="393"/>
                  </a:cxn>
                  <a:cxn ang="0">
                    <a:pos x="547" y="393"/>
                  </a:cxn>
                  <a:cxn ang="0">
                    <a:pos x="547" y="44"/>
                  </a:cxn>
                  <a:cxn ang="0">
                    <a:pos x="509" y="0"/>
                  </a:cxn>
                  <a:cxn ang="0">
                    <a:pos x="38" y="0"/>
                  </a:cxn>
                  <a:cxn ang="0">
                    <a:pos x="0" y="44"/>
                  </a:cxn>
                  <a:cxn ang="0">
                    <a:pos x="462" y="444"/>
                  </a:cxn>
                  <a:cxn ang="0">
                    <a:pos x="342" y="444"/>
                  </a:cxn>
                  <a:cxn ang="0">
                    <a:pos x="342" y="393"/>
                  </a:cxn>
                  <a:cxn ang="0">
                    <a:pos x="462" y="393"/>
                  </a:cxn>
                  <a:cxn ang="0">
                    <a:pos x="462" y="444"/>
                  </a:cxn>
                  <a:cxn ang="0">
                    <a:pos x="103" y="103"/>
                  </a:cxn>
                  <a:cxn ang="0">
                    <a:pos x="462" y="103"/>
                  </a:cxn>
                  <a:cxn ang="0">
                    <a:pos x="462" y="325"/>
                  </a:cxn>
                  <a:cxn ang="0">
                    <a:pos x="103" y="325"/>
                  </a:cxn>
                  <a:cxn ang="0">
                    <a:pos x="103" y="103"/>
                  </a:cxn>
                  <a:cxn ang="0">
                    <a:pos x="103" y="393"/>
                  </a:cxn>
                  <a:cxn ang="0">
                    <a:pos x="240" y="393"/>
                  </a:cxn>
                  <a:cxn ang="0">
                    <a:pos x="240" y="444"/>
                  </a:cxn>
                  <a:cxn ang="0">
                    <a:pos x="103" y="444"/>
                  </a:cxn>
                  <a:cxn ang="0">
                    <a:pos x="103" y="393"/>
                  </a:cxn>
                  <a:cxn ang="0">
                    <a:pos x="103" y="393"/>
                  </a:cxn>
                  <a:cxn ang="0">
                    <a:pos x="103" y="393"/>
                  </a:cxn>
                </a:cxnLst>
                <a:rect l="0" t="0" r="r" b="b"/>
                <a:pathLst>
                  <a:path w="685" h="752">
                    <a:moveTo>
                      <a:pt x="0" y="44"/>
                    </a:moveTo>
                    <a:cubicBezTo>
                      <a:pt x="0" y="752"/>
                      <a:pt x="0" y="752"/>
                      <a:pt x="0" y="752"/>
                    </a:cubicBezTo>
                    <a:cubicBezTo>
                      <a:pt x="547" y="752"/>
                      <a:pt x="547" y="752"/>
                      <a:pt x="547" y="752"/>
                    </a:cubicBezTo>
                    <a:cubicBezTo>
                      <a:pt x="547" y="427"/>
                      <a:pt x="547" y="427"/>
                      <a:pt x="547" y="427"/>
                    </a:cubicBezTo>
                    <a:cubicBezTo>
                      <a:pt x="564" y="427"/>
                      <a:pt x="564" y="427"/>
                      <a:pt x="564" y="427"/>
                    </a:cubicBezTo>
                    <a:cubicBezTo>
                      <a:pt x="564" y="671"/>
                      <a:pt x="564" y="671"/>
                      <a:pt x="564" y="671"/>
                    </a:cubicBezTo>
                    <a:cubicBezTo>
                      <a:pt x="564" y="675"/>
                      <a:pt x="561" y="709"/>
                      <a:pt x="582" y="731"/>
                    </a:cubicBezTo>
                    <a:cubicBezTo>
                      <a:pt x="592" y="743"/>
                      <a:pt x="607" y="749"/>
                      <a:pt x="624" y="749"/>
                    </a:cubicBezTo>
                    <a:cubicBezTo>
                      <a:pt x="641" y="749"/>
                      <a:pt x="655" y="743"/>
                      <a:pt x="665" y="732"/>
                    </a:cubicBezTo>
                    <a:cubicBezTo>
                      <a:pt x="684" y="710"/>
                      <a:pt x="685" y="676"/>
                      <a:pt x="684" y="668"/>
                    </a:cubicBezTo>
                    <a:cubicBezTo>
                      <a:pt x="684" y="290"/>
                      <a:pt x="684" y="290"/>
                      <a:pt x="684" y="290"/>
                    </a:cubicBezTo>
                    <a:cubicBezTo>
                      <a:pt x="650" y="290"/>
                      <a:pt x="650" y="290"/>
                      <a:pt x="650" y="290"/>
                    </a:cubicBezTo>
                    <a:cubicBezTo>
                      <a:pt x="650" y="671"/>
                      <a:pt x="650" y="671"/>
                      <a:pt x="650" y="671"/>
                    </a:cubicBezTo>
                    <a:cubicBezTo>
                      <a:pt x="650" y="683"/>
                      <a:pt x="648" y="699"/>
                      <a:pt x="639" y="709"/>
                    </a:cubicBezTo>
                    <a:cubicBezTo>
                      <a:pt x="637" y="712"/>
                      <a:pt x="633" y="715"/>
                      <a:pt x="624" y="715"/>
                    </a:cubicBezTo>
                    <a:cubicBezTo>
                      <a:pt x="614" y="715"/>
                      <a:pt x="610" y="711"/>
                      <a:pt x="607" y="709"/>
                    </a:cubicBezTo>
                    <a:cubicBezTo>
                      <a:pt x="598" y="699"/>
                      <a:pt x="598" y="688"/>
                      <a:pt x="598" y="672"/>
                    </a:cubicBezTo>
                    <a:cubicBezTo>
                      <a:pt x="598" y="393"/>
                      <a:pt x="598" y="393"/>
                      <a:pt x="598" y="393"/>
                    </a:cubicBezTo>
                    <a:cubicBezTo>
                      <a:pt x="547" y="393"/>
                      <a:pt x="547" y="393"/>
                      <a:pt x="547" y="393"/>
                    </a:cubicBezTo>
                    <a:cubicBezTo>
                      <a:pt x="547" y="44"/>
                      <a:pt x="547" y="44"/>
                      <a:pt x="547" y="44"/>
                    </a:cubicBezTo>
                    <a:cubicBezTo>
                      <a:pt x="547" y="23"/>
                      <a:pt x="530" y="0"/>
                      <a:pt x="509" y="0"/>
                    </a:cubicBezTo>
                    <a:cubicBezTo>
                      <a:pt x="38" y="0"/>
                      <a:pt x="38" y="0"/>
                      <a:pt x="38" y="0"/>
                    </a:cubicBezTo>
                    <a:cubicBezTo>
                      <a:pt x="17" y="0"/>
                      <a:pt x="0" y="23"/>
                      <a:pt x="0" y="44"/>
                    </a:cubicBezTo>
                    <a:close/>
                    <a:moveTo>
                      <a:pt x="462" y="444"/>
                    </a:moveTo>
                    <a:cubicBezTo>
                      <a:pt x="342" y="444"/>
                      <a:pt x="342" y="444"/>
                      <a:pt x="342" y="444"/>
                    </a:cubicBezTo>
                    <a:cubicBezTo>
                      <a:pt x="342" y="393"/>
                      <a:pt x="342" y="393"/>
                      <a:pt x="342" y="393"/>
                    </a:cubicBezTo>
                    <a:cubicBezTo>
                      <a:pt x="462" y="393"/>
                      <a:pt x="462" y="393"/>
                      <a:pt x="462" y="393"/>
                    </a:cubicBezTo>
                    <a:lnTo>
                      <a:pt x="462" y="444"/>
                    </a:lnTo>
                    <a:close/>
                    <a:moveTo>
                      <a:pt x="103" y="103"/>
                    </a:moveTo>
                    <a:cubicBezTo>
                      <a:pt x="462" y="103"/>
                      <a:pt x="462" y="103"/>
                      <a:pt x="462" y="103"/>
                    </a:cubicBezTo>
                    <a:cubicBezTo>
                      <a:pt x="462" y="325"/>
                      <a:pt x="462" y="325"/>
                      <a:pt x="462" y="325"/>
                    </a:cubicBezTo>
                    <a:cubicBezTo>
                      <a:pt x="103" y="325"/>
                      <a:pt x="103" y="325"/>
                      <a:pt x="103" y="325"/>
                    </a:cubicBezTo>
                    <a:lnTo>
                      <a:pt x="103" y="103"/>
                    </a:lnTo>
                    <a:close/>
                    <a:moveTo>
                      <a:pt x="103" y="393"/>
                    </a:moveTo>
                    <a:cubicBezTo>
                      <a:pt x="240" y="393"/>
                      <a:pt x="240" y="393"/>
                      <a:pt x="240" y="393"/>
                    </a:cubicBezTo>
                    <a:cubicBezTo>
                      <a:pt x="240" y="444"/>
                      <a:pt x="240" y="444"/>
                      <a:pt x="240" y="444"/>
                    </a:cubicBezTo>
                    <a:cubicBezTo>
                      <a:pt x="103" y="444"/>
                      <a:pt x="103" y="444"/>
                      <a:pt x="103" y="444"/>
                    </a:cubicBezTo>
                    <a:lnTo>
                      <a:pt x="103" y="393"/>
                    </a:lnTo>
                    <a:close/>
                    <a:moveTo>
                      <a:pt x="103" y="393"/>
                    </a:moveTo>
                    <a:cubicBezTo>
                      <a:pt x="103" y="393"/>
                      <a:pt x="103" y="393"/>
                      <a:pt x="103" y="393"/>
                    </a:cubicBezTo>
                  </a:path>
                </a:pathLst>
              </a:custGeom>
              <a:grpFill/>
              <a:ln w="9525">
                <a:noFill/>
                <a:round/>
              </a:ln>
            </p:spPr>
            <p:txBody>
              <a:bodyPr vert="horz" wrap="square" lIns="121920" tIns="60960" rIns="121920" bIns="60960" numCol="1" anchor="t" anchorCtr="0" compatLnSpc="1"/>
              <a:lstStyle/>
              <a:p>
                <a:endParaRPr lang="en-US" sz="2400"/>
              </a:p>
            </p:txBody>
          </p:sp>
          <p:sp>
            <p:nvSpPr>
              <p:cNvPr id="50" name="Freeform 7"/>
              <p:cNvSpPr>
                <a:spLocks noEditPoints="1"/>
              </p:cNvSpPr>
              <p:nvPr/>
            </p:nvSpPr>
            <p:spPr bwMode="auto">
              <a:xfrm>
                <a:off x="6540500" y="1411288"/>
                <a:ext cx="88900" cy="130175"/>
              </a:xfrm>
              <a:custGeom>
                <a:avLst/>
                <a:gdLst/>
                <a:ahLst/>
                <a:cxnLst>
                  <a:cxn ang="0">
                    <a:pos x="137" y="204"/>
                  </a:cxn>
                  <a:cxn ang="0">
                    <a:pos x="137" y="43"/>
                  </a:cxn>
                  <a:cxn ang="0">
                    <a:pos x="0" y="0"/>
                  </a:cxn>
                  <a:cxn ang="0">
                    <a:pos x="0" y="67"/>
                  </a:cxn>
                  <a:cxn ang="0">
                    <a:pos x="16" y="73"/>
                  </a:cxn>
                  <a:cxn ang="0">
                    <a:pos x="35" y="140"/>
                  </a:cxn>
                  <a:cxn ang="0">
                    <a:pos x="69" y="160"/>
                  </a:cxn>
                  <a:cxn ang="0">
                    <a:pos x="69" y="204"/>
                  </a:cxn>
                  <a:cxn ang="0">
                    <a:pos x="137" y="204"/>
                  </a:cxn>
                  <a:cxn ang="0">
                    <a:pos x="47" y="129"/>
                  </a:cxn>
                  <a:cxn ang="0">
                    <a:pos x="33" y="79"/>
                  </a:cxn>
                  <a:cxn ang="0">
                    <a:pos x="69" y="92"/>
                  </a:cxn>
                  <a:cxn ang="0">
                    <a:pos x="69" y="142"/>
                  </a:cxn>
                  <a:cxn ang="0">
                    <a:pos x="47" y="129"/>
                  </a:cxn>
                  <a:cxn ang="0">
                    <a:pos x="47" y="129"/>
                  </a:cxn>
                  <a:cxn ang="0">
                    <a:pos x="47" y="129"/>
                  </a:cxn>
                </a:cxnLst>
                <a:rect l="0" t="0" r="r" b="b"/>
                <a:pathLst>
                  <a:path w="137" h="204">
                    <a:moveTo>
                      <a:pt x="137" y="204"/>
                    </a:moveTo>
                    <a:cubicBezTo>
                      <a:pt x="137" y="43"/>
                      <a:pt x="137" y="43"/>
                      <a:pt x="137" y="43"/>
                    </a:cubicBezTo>
                    <a:cubicBezTo>
                      <a:pt x="0" y="0"/>
                      <a:pt x="0" y="0"/>
                      <a:pt x="0" y="0"/>
                    </a:cubicBezTo>
                    <a:cubicBezTo>
                      <a:pt x="0" y="67"/>
                      <a:pt x="0" y="67"/>
                      <a:pt x="0" y="67"/>
                    </a:cubicBezTo>
                    <a:cubicBezTo>
                      <a:pt x="16" y="73"/>
                      <a:pt x="16" y="73"/>
                      <a:pt x="16" y="73"/>
                    </a:cubicBezTo>
                    <a:cubicBezTo>
                      <a:pt x="15" y="91"/>
                      <a:pt x="18" y="120"/>
                      <a:pt x="35" y="140"/>
                    </a:cubicBezTo>
                    <a:cubicBezTo>
                      <a:pt x="43" y="150"/>
                      <a:pt x="56" y="156"/>
                      <a:pt x="69" y="160"/>
                    </a:cubicBezTo>
                    <a:cubicBezTo>
                      <a:pt x="69" y="204"/>
                      <a:pt x="69" y="204"/>
                      <a:pt x="69" y="204"/>
                    </a:cubicBezTo>
                    <a:lnTo>
                      <a:pt x="137" y="204"/>
                    </a:lnTo>
                    <a:close/>
                    <a:moveTo>
                      <a:pt x="47" y="129"/>
                    </a:moveTo>
                    <a:cubicBezTo>
                      <a:pt x="35" y="115"/>
                      <a:pt x="33" y="94"/>
                      <a:pt x="33" y="79"/>
                    </a:cubicBezTo>
                    <a:cubicBezTo>
                      <a:pt x="69" y="92"/>
                      <a:pt x="69" y="92"/>
                      <a:pt x="69" y="92"/>
                    </a:cubicBezTo>
                    <a:cubicBezTo>
                      <a:pt x="69" y="142"/>
                      <a:pt x="69" y="142"/>
                      <a:pt x="69" y="142"/>
                    </a:cubicBezTo>
                    <a:cubicBezTo>
                      <a:pt x="60" y="140"/>
                      <a:pt x="53" y="136"/>
                      <a:pt x="47" y="129"/>
                    </a:cubicBezTo>
                    <a:close/>
                    <a:moveTo>
                      <a:pt x="47" y="129"/>
                    </a:moveTo>
                    <a:cubicBezTo>
                      <a:pt x="47" y="129"/>
                      <a:pt x="47" y="129"/>
                      <a:pt x="47" y="129"/>
                    </a:cubicBezTo>
                  </a:path>
                </a:pathLst>
              </a:custGeom>
              <a:grpFill/>
              <a:ln w="9525">
                <a:noFill/>
                <a:round/>
              </a:ln>
            </p:spPr>
            <p:txBody>
              <a:bodyPr vert="horz" wrap="square" lIns="121920" tIns="60960" rIns="121920" bIns="60960" numCol="1" anchor="t" anchorCtr="0" compatLnSpc="1"/>
              <a:lstStyle/>
              <a:p>
                <a:endParaRPr lang="en-US" sz="2400"/>
              </a:p>
            </p:txBody>
          </p:sp>
        </p:grpSp>
      </p:grpSp>
      <p:sp>
        <p:nvSpPr>
          <p:cNvPr id="51" name="Freeform 36"/>
          <p:cNvSpPr>
            <a:spLocks noEditPoints="1"/>
          </p:cNvSpPr>
          <p:nvPr/>
        </p:nvSpPr>
        <p:spPr bwMode="auto">
          <a:xfrm>
            <a:off x="11242990" y="2729642"/>
            <a:ext cx="558633" cy="765295"/>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6"/>
          </a:solidFill>
          <a:ln w="9525">
            <a:noFill/>
            <a:round/>
          </a:ln>
        </p:spPr>
        <p:txBody>
          <a:bodyPr vert="horz" wrap="square" lIns="121920" tIns="60960" rIns="121920" bIns="60960" numCol="1" anchor="t" anchorCtr="0" compatLnSpc="1"/>
          <a:lstStyle/>
          <a:p>
            <a:endParaRPr lang="en-US" sz="2400"/>
          </a:p>
        </p:txBody>
      </p:sp>
      <p:grpSp>
        <p:nvGrpSpPr>
          <p:cNvPr id="52" name="Group 51"/>
          <p:cNvGrpSpPr/>
          <p:nvPr/>
        </p:nvGrpSpPr>
        <p:grpSpPr>
          <a:xfrm>
            <a:off x="412109" y="2692152"/>
            <a:ext cx="796819" cy="1334373"/>
            <a:chOff x="915499" y="1265839"/>
            <a:chExt cx="762000" cy="1276065"/>
          </a:xfrm>
          <a:solidFill>
            <a:schemeClr val="accent1"/>
          </a:solidFill>
        </p:grpSpPr>
        <p:grpSp>
          <p:nvGrpSpPr>
            <p:cNvPr id="53" name="Group 252"/>
            <p:cNvGrpSpPr/>
            <p:nvPr/>
          </p:nvGrpSpPr>
          <p:grpSpPr>
            <a:xfrm>
              <a:off x="915499" y="1691004"/>
              <a:ext cx="762000" cy="850900"/>
              <a:chOff x="1936750" y="1560514"/>
              <a:chExt cx="381000" cy="425450"/>
            </a:xfrm>
            <a:grpFill/>
          </p:grpSpPr>
          <p:sp>
            <p:nvSpPr>
              <p:cNvPr id="58" name="Rectangle 122"/>
              <p:cNvSpPr>
                <a:spLocks noChangeArrowheads="1"/>
              </p:cNvSpPr>
              <p:nvPr/>
            </p:nvSpPr>
            <p:spPr bwMode="auto">
              <a:xfrm>
                <a:off x="2062163" y="1560514"/>
                <a:ext cx="127000" cy="93663"/>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59" name="Rectangle 123"/>
              <p:cNvSpPr>
                <a:spLocks noChangeArrowheads="1"/>
              </p:cNvSpPr>
              <p:nvPr/>
            </p:nvSpPr>
            <p:spPr bwMode="auto">
              <a:xfrm>
                <a:off x="2116138" y="1646239"/>
                <a:ext cx="17463" cy="315913"/>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60" name="Rectangle 124"/>
              <p:cNvSpPr>
                <a:spLocks noChangeArrowheads="1"/>
              </p:cNvSpPr>
              <p:nvPr/>
            </p:nvSpPr>
            <p:spPr bwMode="auto">
              <a:xfrm>
                <a:off x="1936750" y="1954214"/>
                <a:ext cx="381000" cy="31750"/>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61" name="Freeform 125"/>
              <p:cNvSpPr/>
              <p:nvPr/>
            </p:nvSpPr>
            <p:spPr bwMode="auto">
              <a:xfrm>
                <a:off x="1990725" y="1652589"/>
                <a:ext cx="103188" cy="312738"/>
              </a:xfrm>
              <a:custGeom>
                <a:avLst/>
                <a:gdLst/>
                <a:ahLst/>
                <a:cxnLst>
                  <a:cxn ang="0">
                    <a:pos x="43" y="1"/>
                  </a:cxn>
                  <a:cxn ang="0">
                    <a:pos x="8" y="188"/>
                  </a:cxn>
                  <a:cxn ang="0">
                    <a:pos x="24" y="188"/>
                  </a:cxn>
                  <a:cxn ang="0">
                    <a:pos x="62" y="0"/>
                  </a:cxn>
                </a:cxnLst>
                <a:rect l="0" t="0" r="r" b="b"/>
                <a:pathLst>
                  <a:path w="62" h="188">
                    <a:moveTo>
                      <a:pt x="43" y="1"/>
                    </a:moveTo>
                    <a:cubicBezTo>
                      <a:pt x="43" y="1"/>
                      <a:pt x="0" y="105"/>
                      <a:pt x="8" y="188"/>
                    </a:cubicBezTo>
                    <a:cubicBezTo>
                      <a:pt x="24" y="188"/>
                      <a:pt x="24" y="188"/>
                      <a:pt x="24" y="188"/>
                    </a:cubicBezTo>
                    <a:cubicBezTo>
                      <a:pt x="24" y="188"/>
                      <a:pt x="10" y="100"/>
                      <a:pt x="62"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62" name="Freeform 126"/>
              <p:cNvSpPr/>
              <p:nvPr/>
            </p:nvSpPr>
            <p:spPr bwMode="auto">
              <a:xfrm>
                <a:off x="2155825" y="1647826"/>
                <a:ext cx="103188" cy="311150"/>
              </a:xfrm>
              <a:custGeom>
                <a:avLst/>
                <a:gdLst/>
                <a:ahLst/>
                <a:cxnLst>
                  <a:cxn ang="0">
                    <a:pos x="19" y="0"/>
                  </a:cxn>
                  <a:cxn ang="0">
                    <a:pos x="56" y="187"/>
                  </a:cxn>
                  <a:cxn ang="0">
                    <a:pos x="40" y="187"/>
                  </a:cxn>
                  <a:cxn ang="0">
                    <a:pos x="0" y="0"/>
                  </a:cxn>
                </a:cxnLst>
                <a:rect l="0" t="0" r="r" b="b"/>
                <a:pathLst>
                  <a:path w="62" h="187">
                    <a:moveTo>
                      <a:pt x="19" y="0"/>
                    </a:moveTo>
                    <a:cubicBezTo>
                      <a:pt x="19" y="0"/>
                      <a:pt x="62" y="104"/>
                      <a:pt x="56" y="187"/>
                    </a:cubicBezTo>
                    <a:cubicBezTo>
                      <a:pt x="40" y="187"/>
                      <a:pt x="40" y="187"/>
                      <a:pt x="40" y="187"/>
                    </a:cubicBezTo>
                    <a:cubicBezTo>
                      <a:pt x="40" y="187"/>
                      <a:pt x="52" y="99"/>
                      <a:pt x="0"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63" name="Freeform 127"/>
              <p:cNvSpPr/>
              <p:nvPr/>
            </p:nvSpPr>
            <p:spPr bwMode="auto">
              <a:xfrm>
                <a:off x="2012950" y="1765301"/>
                <a:ext cx="204788" cy="198438"/>
              </a:xfrm>
              <a:custGeom>
                <a:avLst/>
                <a:gdLst/>
                <a:ahLst/>
                <a:cxnLst>
                  <a:cxn ang="0">
                    <a:pos x="17" y="125"/>
                  </a:cxn>
                  <a:cxn ang="0">
                    <a:pos x="129" y="15"/>
                  </a:cxn>
                  <a:cxn ang="0">
                    <a:pos x="122" y="0"/>
                  </a:cxn>
                  <a:cxn ang="0">
                    <a:pos x="0" y="121"/>
                  </a:cxn>
                  <a:cxn ang="0">
                    <a:pos x="17" y="125"/>
                  </a:cxn>
                </a:cxnLst>
                <a:rect l="0" t="0" r="r" b="b"/>
                <a:pathLst>
                  <a:path w="129" h="125">
                    <a:moveTo>
                      <a:pt x="17" y="125"/>
                    </a:moveTo>
                    <a:lnTo>
                      <a:pt x="129" y="15"/>
                    </a:lnTo>
                    <a:lnTo>
                      <a:pt x="122" y="0"/>
                    </a:lnTo>
                    <a:lnTo>
                      <a:pt x="0" y="121"/>
                    </a:lnTo>
                    <a:lnTo>
                      <a:pt x="17" y="125"/>
                    </a:lnTo>
                    <a:close/>
                  </a:path>
                </a:pathLst>
              </a:custGeom>
              <a:grpFill/>
              <a:ln w="9525">
                <a:noFill/>
                <a:round/>
              </a:ln>
            </p:spPr>
            <p:txBody>
              <a:bodyPr vert="horz" wrap="square" lIns="121920" tIns="60960" rIns="121920" bIns="60960" numCol="1" anchor="t" anchorCtr="0" compatLnSpc="1"/>
              <a:lstStyle/>
              <a:p>
                <a:endParaRPr lang="en-US" sz="2400"/>
              </a:p>
            </p:txBody>
          </p:sp>
          <p:sp>
            <p:nvSpPr>
              <p:cNvPr id="64" name="Freeform 128"/>
              <p:cNvSpPr/>
              <p:nvPr/>
            </p:nvSpPr>
            <p:spPr bwMode="auto">
              <a:xfrm>
                <a:off x="2012950" y="1765301"/>
                <a:ext cx="204788" cy="198438"/>
              </a:xfrm>
              <a:custGeom>
                <a:avLst/>
                <a:gdLst/>
                <a:ahLst/>
                <a:cxnLst>
                  <a:cxn ang="0">
                    <a:pos x="17" y="125"/>
                  </a:cxn>
                  <a:cxn ang="0">
                    <a:pos x="129" y="15"/>
                  </a:cxn>
                  <a:cxn ang="0">
                    <a:pos x="122" y="0"/>
                  </a:cxn>
                  <a:cxn ang="0">
                    <a:pos x="0" y="121"/>
                  </a:cxn>
                </a:cxnLst>
                <a:rect l="0" t="0" r="r" b="b"/>
                <a:pathLst>
                  <a:path w="129" h="125">
                    <a:moveTo>
                      <a:pt x="17" y="125"/>
                    </a:moveTo>
                    <a:lnTo>
                      <a:pt x="129" y="15"/>
                    </a:lnTo>
                    <a:lnTo>
                      <a:pt x="122" y="0"/>
                    </a:lnTo>
                    <a:lnTo>
                      <a:pt x="0" y="121"/>
                    </a:lnTo>
                  </a:path>
                </a:pathLst>
              </a:custGeom>
              <a:grpFill/>
              <a:ln w="9525">
                <a:noFill/>
                <a:round/>
              </a:ln>
            </p:spPr>
            <p:txBody>
              <a:bodyPr vert="horz" wrap="square" lIns="121920" tIns="60960" rIns="121920" bIns="60960" numCol="1" anchor="t" anchorCtr="0" compatLnSpc="1"/>
              <a:lstStyle/>
              <a:p>
                <a:endParaRPr lang="en-US" sz="2400"/>
              </a:p>
            </p:txBody>
          </p:sp>
          <p:sp>
            <p:nvSpPr>
              <p:cNvPr id="65" name="Freeform 129"/>
              <p:cNvSpPr/>
              <p:nvPr/>
            </p:nvSpPr>
            <p:spPr bwMode="auto">
              <a:xfrm>
                <a:off x="2024063" y="1773239"/>
                <a:ext cx="209550" cy="190500"/>
              </a:xfrm>
              <a:custGeom>
                <a:avLst/>
                <a:gdLst/>
                <a:ahLst/>
                <a:cxnLst>
                  <a:cxn ang="0">
                    <a:pos x="132" y="101"/>
                  </a:cxn>
                  <a:cxn ang="0">
                    <a:pos x="15" y="0"/>
                  </a:cxn>
                  <a:cxn ang="0">
                    <a:pos x="0" y="7"/>
                  </a:cxn>
                  <a:cxn ang="0">
                    <a:pos x="130" y="120"/>
                  </a:cxn>
                  <a:cxn ang="0">
                    <a:pos x="132" y="101"/>
                  </a:cxn>
                </a:cxnLst>
                <a:rect l="0" t="0" r="r" b="b"/>
                <a:pathLst>
                  <a:path w="132" h="120">
                    <a:moveTo>
                      <a:pt x="132" y="101"/>
                    </a:moveTo>
                    <a:lnTo>
                      <a:pt x="15" y="0"/>
                    </a:lnTo>
                    <a:lnTo>
                      <a:pt x="0" y="7"/>
                    </a:lnTo>
                    <a:lnTo>
                      <a:pt x="130" y="120"/>
                    </a:lnTo>
                    <a:lnTo>
                      <a:pt x="132" y="101"/>
                    </a:lnTo>
                    <a:close/>
                  </a:path>
                </a:pathLst>
              </a:custGeom>
              <a:grpFill/>
              <a:ln w="9525">
                <a:noFill/>
                <a:round/>
              </a:ln>
            </p:spPr>
            <p:txBody>
              <a:bodyPr vert="horz" wrap="square" lIns="121920" tIns="60960" rIns="121920" bIns="60960" numCol="1" anchor="t" anchorCtr="0" compatLnSpc="1"/>
              <a:lstStyle/>
              <a:p>
                <a:endParaRPr lang="en-US" sz="2400"/>
              </a:p>
            </p:txBody>
          </p:sp>
          <p:sp>
            <p:nvSpPr>
              <p:cNvPr id="66" name="Freeform 130"/>
              <p:cNvSpPr/>
              <p:nvPr/>
            </p:nvSpPr>
            <p:spPr bwMode="auto">
              <a:xfrm>
                <a:off x="2024063" y="1773239"/>
                <a:ext cx="209550" cy="190500"/>
              </a:xfrm>
              <a:custGeom>
                <a:avLst/>
                <a:gdLst/>
                <a:ahLst/>
                <a:cxnLst>
                  <a:cxn ang="0">
                    <a:pos x="132" y="101"/>
                  </a:cxn>
                  <a:cxn ang="0">
                    <a:pos x="15" y="0"/>
                  </a:cxn>
                  <a:cxn ang="0">
                    <a:pos x="0" y="7"/>
                  </a:cxn>
                  <a:cxn ang="0">
                    <a:pos x="130" y="120"/>
                  </a:cxn>
                </a:cxnLst>
                <a:rect l="0" t="0" r="r" b="b"/>
                <a:pathLst>
                  <a:path w="132" h="120">
                    <a:moveTo>
                      <a:pt x="132" y="101"/>
                    </a:moveTo>
                    <a:lnTo>
                      <a:pt x="15" y="0"/>
                    </a:lnTo>
                    <a:lnTo>
                      <a:pt x="0" y="7"/>
                    </a:lnTo>
                    <a:lnTo>
                      <a:pt x="130" y="120"/>
                    </a:lnTo>
                  </a:path>
                </a:pathLst>
              </a:custGeom>
              <a:grpFill/>
              <a:ln w="9525">
                <a:noFill/>
                <a:round/>
              </a:ln>
            </p:spPr>
            <p:txBody>
              <a:bodyPr vert="horz" wrap="square" lIns="121920" tIns="60960" rIns="121920" bIns="60960" numCol="1" anchor="t" anchorCtr="0" compatLnSpc="1"/>
              <a:lstStyle/>
              <a:p>
                <a:endParaRPr lang="en-US" sz="2400"/>
              </a:p>
            </p:txBody>
          </p:sp>
          <p:sp>
            <p:nvSpPr>
              <p:cNvPr id="67" name="Freeform 131"/>
              <p:cNvSpPr/>
              <p:nvPr/>
            </p:nvSpPr>
            <p:spPr bwMode="auto">
              <a:xfrm>
                <a:off x="2038350" y="1660526"/>
                <a:ext cx="150813" cy="130175"/>
              </a:xfrm>
              <a:custGeom>
                <a:avLst/>
                <a:gdLst/>
                <a:ahLst/>
                <a:cxnLst>
                  <a:cxn ang="0">
                    <a:pos x="14" y="82"/>
                  </a:cxn>
                  <a:cxn ang="0">
                    <a:pos x="95" y="10"/>
                  </a:cxn>
                  <a:cxn ang="0">
                    <a:pos x="91" y="0"/>
                  </a:cxn>
                  <a:cxn ang="0">
                    <a:pos x="0" y="79"/>
                  </a:cxn>
                  <a:cxn ang="0">
                    <a:pos x="14" y="82"/>
                  </a:cxn>
                </a:cxnLst>
                <a:rect l="0" t="0" r="r" b="b"/>
                <a:pathLst>
                  <a:path w="95" h="82">
                    <a:moveTo>
                      <a:pt x="14" y="82"/>
                    </a:moveTo>
                    <a:lnTo>
                      <a:pt x="95" y="10"/>
                    </a:lnTo>
                    <a:lnTo>
                      <a:pt x="91" y="0"/>
                    </a:lnTo>
                    <a:lnTo>
                      <a:pt x="0" y="79"/>
                    </a:lnTo>
                    <a:lnTo>
                      <a:pt x="14" y="82"/>
                    </a:lnTo>
                    <a:close/>
                  </a:path>
                </a:pathLst>
              </a:custGeom>
              <a:grpFill/>
              <a:ln w="9525">
                <a:noFill/>
                <a:round/>
              </a:ln>
            </p:spPr>
            <p:txBody>
              <a:bodyPr vert="horz" wrap="square" lIns="121920" tIns="60960" rIns="121920" bIns="60960" numCol="1" anchor="t" anchorCtr="0" compatLnSpc="1"/>
              <a:lstStyle/>
              <a:p>
                <a:endParaRPr lang="en-US" sz="2400"/>
              </a:p>
            </p:txBody>
          </p:sp>
          <p:sp>
            <p:nvSpPr>
              <p:cNvPr id="68" name="Freeform 132"/>
              <p:cNvSpPr/>
              <p:nvPr/>
            </p:nvSpPr>
            <p:spPr bwMode="auto">
              <a:xfrm>
                <a:off x="2038350" y="1660526"/>
                <a:ext cx="150813" cy="130175"/>
              </a:xfrm>
              <a:custGeom>
                <a:avLst/>
                <a:gdLst/>
                <a:ahLst/>
                <a:cxnLst>
                  <a:cxn ang="0">
                    <a:pos x="14" y="82"/>
                  </a:cxn>
                  <a:cxn ang="0">
                    <a:pos x="95" y="10"/>
                  </a:cxn>
                  <a:cxn ang="0">
                    <a:pos x="91" y="0"/>
                  </a:cxn>
                  <a:cxn ang="0">
                    <a:pos x="0" y="79"/>
                  </a:cxn>
                </a:cxnLst>
                <a:rect l="0" t="0" r="r" b="b"/>
                <a:pathLst>
                  <a:path w="95" h="82">
                    <a:moveTo>
                      <a:pt x="14" y="82"/>
                    </a:moveTo>
                    <a:lnTo>
                      <a:pt x="95" y="10"/>
                    </a:lnTo>
                    <a:lnTo>
                      <a:pt x="91" y="0"/>
                    </a:lnTo>
                    <a:lnTo>
                      <a:pt x="0" y="79"/>
                    </a:lnTo>
                  </a:path>
                </a:pathLst>
              </a:custGeom>
              <a:grpFill/>
              <a:ln w="9525">
                <a:noFill/>
                <a:round/>
              </a:ln>
            </p:spPr>
            <p:txBody>
              <a:bodyPr vert="horz" wrap="square" lIns="121920" tIns="60960" rIns="121920" bIns="60960" numCol="1" anchor="t" anchorCtr="0" compatLnSpc="1"/>
              <a:lstStyle/>
              <a:p>
                <a:endParaRPr lang="en-US" sz="2400"/>
              </a:p>
            </p:txBody>
          </p:sp>
          <p:sp>
            <p:nvSpPr>
              <p:cNvPr id="69" name="Freeform 133"/>
              <p:cNvSpPr/>
              <p:nvPr/>
            </p:nvSpPr>
            <p:spPr bwMode="auto">
              <a:xfrm>
                <a:off x="2058988" y="1668464"/>
                <a:ext cx="147638" cy="122238"/>
              </a:xfrm>
              <a:custGeom>
                <a:avLst/>
                <a:gdLst/>
                <a:ahLst/>
                <a:cxnLst>
                  <a:cxn ang="0">
                    <a:pos x="93" y="65"/>
                  </a:cxn>
                  <a:cxn ang="0">
                    <a:pos x="9" y="0"/>
                  </a:cxn>
                  <a:cxn ang="0">
                    <a:pos x="0" y="5"/>
                  </a:cxn>
                  <a:cxn ang="0">
                    <a:pos x="91" y="77"/>
                  </a:cxn>
                  <a:cxn ang="0">
                    <a:pos x="93" y="65"/>
                  </a:cxn>
                </a:cxnLst>
                <a:rect l="0" t="0" r="r" b="b"/>
                <a:pathLst>
                  <a:path w="93" h="77">
                    <a:moveTo>
                      <a:pt x="93" y="65"/>
                    </a:moveTo>
                    <a:lnTo>
                      <a:pt x="9" y="0"/>
                    </a:lnTo>
                    <a:lnTo>
                      <a:pt x="0" y="5"/>
                    </a:lnTo>
                    <a:lnTo>
                      <a:pt x="91" y="77"/>
                    </a:lnTo>
                    <a:lnTo>
                      <a:pt x="93" y="65"/>
                    </a:lnTo>
                    <a:close/>
                  </a:path>
                </a:pathLst>
              </a:custGeom>
              <a:grpFill/>
              <a:ln w="9525">
                <a:noFill/>
                <a:round/>
              </a:ln>
            </p:spPr>
            <p:txBody>
              <a:bodyPr vert="horz" wrap="square" lIns="121920" tIns="60960" rIns="121920" bIns="60960" numCol="1" anchor="t" anchorCtr="0" compatLnSpc="1"/>
              <a:lstStyle/>
              <a:p>
                <a:endParaRPr lang="en-US" sz="2400"/>
              </a:p>
            </p:txBody>
          </p:sp>
          <p:sp>
            <p:nvSpPr>
              <p:cNvPr id="70" name="Freeform 134"/>
              <p:cNvSpPr/>
              <p:nvPr/>
            </p:nvSpPr>
            <p:spPr bwMode="auto">
              <a:xfrm>
                <a:off x="2058988" y="1668464"/>
                <a:ext cx="147638" cy="122238"/>
              </a:xfrm>
              <a:custGeom>
                <a:avLst/>
                <a:gdLst/>
                <a:ahLst/>
                <a:cxnLst>
                  <a:cxn ang="0">
                    <a:pos x="93" y="65"/>
                  </a:cxn>
                  <a:cxn ang="0">
                    <a:pos x="9" y="0"/>
                  </a:cxn>
                  <a:cxn ang="0">
                    <a:pos x="0" y="5"/>
                  </a:cxn>
                  <a:cxn ang="0">
                    <a:pos x="91" y="77"/>
                  </a:cxn>
                </a:cxnLst>
                <a:rect l="0" t="0" r="r" b="b"/>
                <a:pathLst>
                  <a:path w="93" h="77">
                    <a:moveTo>
                      <a:pt x="93" y="65"/>
                    </a:moveTo>
                    <a:lnTo>
                      <a:pt x="9" y="0"/>
                    </a:lnTo>
                    <a:lnTo>
                      <a:pt x="0" y="5"/>
                    </a:lnTo>
                    <a:lnTo>
                      <a:pt x="91" y="77"/>
                    </a:lnTo>
                  </a:path>
                </a:pathLst>
              </a:custGeom>
              <a:grpFill/>
              <a:ln w="9525">
                <a:noFill/>
                <a:round/>
              </a:ln>
            </p:spPr>
            <p:txBody>
              <a:bodyPr vert="horz" wrap="square" lIns="121920" tIns="60960" rIns="121920" bIns="60960" numCol="1" anchor="t" anchorCtr="0" compatLnSpc="1"/>
              <a:lstStyle/>
              <a:p>
                <a:endParaRPr lang="en-US" sz="2400"/>
              </a:p>
            </p:txBody>
          </p:sp>
        </p:grpSp>
        <p:grpSp>
          <p:nvGrpSpPr>
            <p:cNvPr id="54" name="Group 257"/>
            <p:cNvGrpSpPr/>
            <p:nvPr/>
          </p:nvGrpSpPr>
          <p:grpSpPr>
            <a:xfrm>
              <a:off x="942289" y="1265839"/>
              <a:ext cx="676210" cy="417361"/>
              <a:chOff x="1614646" y="682233"/>
              <a:chExt cx="865795" cy="537413"/>
            </a:xfrm>
            <a:grpFill/>
          </p:grpSpPr>
          <p:sp>
            <p:nvSpPr>
              <p:cNvPr id="55" name="Freeform 6"/>
              <p:cNvSpPr>
                <a:spLocks noEditPoints="1"/>
              </p:cNvSpPr>
              <p:nvPr/>
            </p:nvSpPr>
            <p:spPr bwMode="auto">
              <a:xfrm rot="15791816">
                <a:off x="2180189" y="913934"/>
                <a:ext cx="244702" cy="355803"/>
              </a:xfrm>
              <a:custGeom>
                <a:avLst/>
                <a:gdLst/>
                <a:ahLst/>
                <a:cxnLst>
                  <a:cxn ang="0">
                    <a:pos x="164" y="29"/>
                  </a:cxn>
                  <a:cxn ang="0">
                    <a:pos x="136" y="6"/>
                  </a:cxn>
                  <a:cxn ang="0">
                    <a:pos x="115" y="20"/>
                  </a:cxn>
                  <a:cxn ang="0">
                    <a:pos x="101" y="93"/>
                  </a:cxn>
                  <a:cxn ang="0">
                    <a:pos x="60" y="323"/>
                  </a:cxn>
                  <a:cxn ang="0">
                    <a:pos x="209" y="345"/>
                  </a:cxn>
                  <a:cxn ang="0">
                    <a:pos x="253" y="217"/>
                  </a:cxn>
                  <a:cxn ang="0">
                    <a:pos x="164" y="29"/>
                  </a:cxn>
                  <a:cxn ang="0">
                    <a:pos x="164" y="29"/>
                  </a:cxn>
                  <a:cxn ang="0">
                    <a:pos x="164" y="29"/>
                  </a:cxn>
                </a:cxnLst>
                <a:rect l="0" t="0" r="r" b="b"/>
                <a:pathLst>
                  <a:path w="259" h="378">
                    <a:moveTo>
                      <a:pt x="164" y="29"/>
                    </a:moveTo>
                    <a:cubicBezTo>
                      <a:pt x="155" y="20"/>
                      <a:pt x="146" y="13"/>
                      <a:pt x="136" y="6"/>
                    </a:cubicBezTo>
                    <a:cubicBezTo>
                      <a:pt x="126" y="0"/>
                      <a:pt x="113" y="8"/>
                      <a:pt x="115" y="20"/>
                    </a:cubicBezTo>
                    <a:cubicBezTo>
                      <a:pt x="118" y="45"/>
                      <a:pt x="112" y="69"/>
                      <a:pt x="101" y="93"/>
                    </a:cubicBezTo>
                    <a:cubicBezTo>
                      <a:pt x="67" y="162"/>
                      <a:pt x="0" y="248"/>
                      <a:pt x="60" y="323"/>
                    </a:cubicBezTo>
                    <a:cubicBezTo>
                      <a:pt x="95" y="366"/>
                      <a:pt x="165" y="378"/>
                      <a:pt x="209" y="345"/>
                    </a:cubicBezTo>
                    <a:cubicBezTo>
                      <a:pt x="246" y="316"/>
                      <a:pt x="259" y="264"/>
                      <a:pt x="253" y="217"/>
                    </a:cubicBezTo>
                    <a:cubicBezTo>
                      <a:pt x="245" y="153"/>
                      <a:pt x="208" y="77"/>
                      <a:pt x="164" y="29"/>
                    </a:cubicBezTo>
                    <a:close/>
                    <a:moveTo>
                      <a:pt x="164" y="29"/>
                    </a:moveTo>
                    <a:cubicBezTo>
                      <a:pt x="164" y="29"/>
                      <a:pt x="164" y="29"/>
                      <a:pt x="164" y="29"/>
                    </a:cubicBezTo>
                  </a:path>
                </a:pathLst>
              </a:custGeom>
              <a:grpFill/>
              <a:ln w="9525">
                <a:noFill/>
                <a:round/>
              </a:ln>
            </p:spPr>
            <p:txBody>
              <a:bodyPr vert="horz" wrap="square" lIns="121920" tIns="60960" rIns="121920" bIns="60960" numCol="1" anchor="t" anchorCtr="0" compatLnSpc="1"/>
              <a:lstStyle/>
              <a:p>
                <a:endParaRPr lang="en-US" sz="2400"/>
              </a:p>
            </p:txBody>
          </p:sp>
          <p:sp>
            <p:nvSpPr>
              <p:cNvPr id="56" name="Freeform 6"/>
              <p:cNvSpPr>
                <a:spLocks noEditPoints="1"/>
              </p:cNvSpPr>
              <p:nvPr/>
            </p:nvSpPr>
            <p:spPr bwMode="auto">
              <a:xfrm rot="5808184" flipH="1">
                <a:off x="1670197" y="919393"/>
                <a:ext cx="244702" cy="355803"/>
              </a:xfrm>
              <a:custGeom>
                <a:avLst/>
                <a:gdLst/>
                <a:ahLst/>
                <a:cxnLst>
                  <a:cxn ang="0">
                    <a:pos x="164" y="29"/>
                  </a:cxn>
                  <a:cxn ang="0">
                    <a:pos x="136" y="6"/>
                  </a:cxn>
                  <a:cxn ang="0">
                    <a:pos x="115" y="20"/>
                  </a:cxn>
                  <a:cxn ang="0">
                    <a:pos x="101" y="93"/>
                  </a:cxn>
                  <a:cxn ang="0">
                    <a:pos x="60" y="323"/>
                  </a:cxn>
                  <a:cxn ang="0">
                    <a:pos x="209" y="345"/>
                  </a:cxn>
                  <a:cxn ang="0">
                    <a:pos x="253" y="217"/>
                  </a:cxn>
                  <a:cxn ang="0">
                    <a:pos x="164" y="29"/>
                  </a:cxn>
                  <a:cxn ang="0">
                    <a:pos x="164" y="29"/>
                  </a:cxn>
                  <a:cxn ang="0">
                    <a:pos x="164" y="29"/>
                  </a:cxn>
                </a:cxnLst>
                <a:rect l="0" t="0" r="r" b="b"/>
                <a:pathLst>
                  <a:path w="259" h="378">
                    <a:moveTo>
                      <a:pt x="164" y="29"/>
                    </a:moveTo>
                    <a:cubicBezTo>
                      <a:pt x="155" y="20"/>
                      <a:pt x="146" y="13"/>
                      <a:pt x="136" y="6"/>
                    </a:cubicBezTo>
                    <a:cubicBezTo>
                      <a:pt x="126" y="0"/>
                      <a:pt x="113" y="8"/>
                      <a:pt x="115" y="20"/>
                    </a:cubicBezTo>
                    <a:cubicBezTo>
                      <a:pt x="118" y="45"/>
                      <a:pt x="112" y="69"/>
                      <a:pt x="101" y="93"/>
                    </a:cubicBezTo>
                    <a:cubicBezTo>
                      <a:pt x="67" y="162"/>
                      <a:pt x="0" y="248"/>
                      <a:pt x="60" y="323"/>
                    </a:cubicBezTo>
                    <a:cubicBezTo>
                      <a:pt x="95" y="366"/>
                      <a:pt x="165" y="378"/>
                      <a:pt x="209" y="345"/>
                    </a:cubicBezTo>
                    <a:cubicBezTo>
                      <a:pt x="246" y="316"/>
                      <a:pt x="259" y="264"/>
                      <a:pt x="253" y="217"/>
                    </a:cubicBezTo>
                    <a:cubicBezTo>
                      <a:pt x="245" y="153"/>
                      <a:pt x="208" y="77"/>
                      <a:pt x="164" y="29"/>
                    </a:cubicBezTo>
                    <a:close/>
                    <a:moveTo>
                      <a:pt x="164" y="29"/>
                    </a:moveTo>
                    <a:cubicBezTo>
                      <a:pt x="164" y="29"/>
                      <a:pt x="164" y="29"/>
                      <a:pt x="164" y="29"/>
                    </a:cubicBezTo>
                  </a:path>
                </a:pathLst>
              </a:custGeom>
              <a:grpFill/>
              <a:ln w="9525">
                <a:noFill/>
                <a:round/>
              </a:ln>
            </p:spPr>
            <p:txBody>
              <a:bodyPr vert="horz" wrap="square" lIns="121920" tIns="60960" rIns="121920" bIns="60960" numCol="1" anchor="t" anchorCtr="0" compatLnSpc="1"/>
              <a:lstStyle/>
              <a:p>
                <a:endParaRPr lang="en-US" sz="2400"/>
              </a:p>
            </p:txBody>
          </p:sp>
          <p:sp>
            <p:nvSpPr>
              <p:cNvPr id="57" name="Freeform 6"/>
              <p:cNvSpPr>
                <a:spLocks noEditPoints="1"/>
              </p:cNvSpPr>
              <p:nvPr/>
            </p:nvSpPr>
            <p:spPr bwMode="auto">
              <a:xfrm rot="10237099" flipH="1">
                <a:off x="1897887" y="682233"/>
                <a:ext cx="244702" cy="355803"/>
              </a:xfrm>
              <a:custGeom>
                <a:avLst/>
                <a:gdLst/>
                <a:ahLst/>
                <a:cxnLst>
                  <a:cxn ang="0">
                    <a:pos x="164" y="29"/>
                  </a:cxn>
                  <a:cxn ang="0">
                    <a:pos x="136" y="6"/>
                  </a:cxn>
                  <a:cxn ang="0">
                    <a:pos x="115" y="20"/>
                  </a:cxn>
                  <a:cxn ang="0">
                    <a:pos x="101" y="93"/>
                  </a:cxn>
                  <a:cxn ang="0">
                    <a:pos x="60" y="323"/>
                  </a:cxn>
                  <a:cxn ang="0">
                    <a:pos x="209" y="345"/>
                  </a:cxn>
                  <a:cxn ang="0">
                    <a:pos x="253" y="217"/>
                  </a:cxn>
                  <a:cxn ang="0">
                    <a:pos x="164" y="29"/>
                  </a:cxn>
                  <a:cxn ang="0">
                    <a:pos x="164" y="29"/>
                  </a:cxn>
                  <a:cxn ang="0">
                    <a:pos x="164" y="29"/>
                  </a:cxn>
                </a:cxnLst>
                <a:rect l="0" t="0" r="r" b="b"/>
                <a:pathLst>
                  <a:path w="259" h="378">
                    <a:moveTo>
                      <a:pt x="164" y="29"/>
                    </a:moveTo>
                    <a:cubicBezTo>
                      <a:pt x="155" y="20"/>
                      <a:pt x="146" y="13"/>
                      <a:pt x="136" y="6"/>
                    </a:cubicBezTo>
                    <a:cubicBezTo>
                      <a:pt x="126" y="0"/>
                      <a:pt x="113" y="8"/>
                      <a:pt x="115" y="20"/>
                    </a:cubicBezTo>
                    <a:cubicBezTo>
                      <a:pt x="118" y="45"/>
                      <a:pt x="112" y="69"/>
                      <a:pt x="101" y="93"/>
                    </a:cubicBezTo>
                    <a:cubicBezTo>
                      <a:pt x="67" y="162"/>
                      <a:pt x="0" y="248"/>
                      <a:pt x="60" y="323"/>
                    </a:cubicBezTo>
                    <a:cubicBezTo>
                      <a:pt x="95" y="366"/>
                      <a:pt x="165" y="378"/>
                      <a:pt x="209" y="345"/>
                    </a:cubicBezTo>
                    <a:cubicBezTo>
                      <a:pt x="246" y="316"/>
                      <a:pt x="259" y="264"/>
                      <a:pt x="253" y="217"/>
                    </a:cubicBezTo>
                    <a:cubicBezTo>
                      <a:pt x="245" y="153"/>
                      <a:pt x="208" y="77"/>
                      <a:pt x="164" y="29"/>
                    </a:cubicBezTo>
                    <a:close/>
                    <a:moveTo>
                      <a:pt x="164" y="29"/>
                    </a:moveTo>
                    <a:cubicBezTo>
                      <a:pt x="164" y="29"/>
                      <a:pt x="164" y="29"/>
                      <a:pt x="164" y="29"/>
                    </a:cubicBezTo>
                  </a:path>
                </a:pathLst>
              </a:custGeom>
              <a:grpFill/>
              <a:ln w="9525">
                <a:noFill/>
                <a:round/>
              </a:ln>
            </p:spPr>
            <p:txBody>
              <a:bodyPr vert="horz" wrap="square" lIns="121920" tIns="60960" rIns="121920" bIns="60960" numCol="1" anchor="t" anchorCtr="0" compatLnSpc="1"/>
              <a:lstStyle/>
              <a:p>
                <a:endParaRPr lang="en-US" sz="2400"/>
              </a:p>
            </p:txBody>
          </p:sp>
        </p:grpSp>
      </p:grpSp>
      <p:grpSp>
        <p:nvGrpSpPr>
          <p:cNvPr id="81" name="Group 80"/>
          <p:cNvGrpSpPr/>
          <p:nvPr/>
        </p:nvGrpSpPr>
        <p:grpSpPr>
          <a:xfrm>
            <a:off x="3864920" y="1905936"/>
            <a:ext cx="1075331" cy="1075331"/>
            <a:chOff x="2898690" y="1621463"/>
            <a:chExt cx="806498" cy="806498"/>
          </a:xfrm>
        </p:grpSpPr>
        <p:sp>
          <p:nvSpPr>
            <p:cNvPr id="25" name="Rounded Rectangle 24"/>
            <p:cNvSpPr/>
            <p:nvPr/>
          </p:nvSpPr>
          <p:spPr>
            <a:xfrm>
              <a:off x="2898690" y="1621463"/>
              <a:ext cx="806498" cy="806498"/>
            </a:xfrm>
            <a:prstGeom prst="roundRect">
              <a:avLst>
                <a:gd name="adj" fmla="val 13124"/>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Freeform 10"/>
            <p:cNvSpPr>
              <a:spLocks noEditPoints="1"/>
            </p:cNvSpPr>
            <p:nvPr/>
          </p:nvSpPr>
          <p:spPr bwMode="auto">
            <a:xfrm>
              <a:off x="2988896" y="1725050"/>
              <a:ext cx="626085" cy="587004"/>
            </a:xfrm>
            <a:custGeom>
              <a:avLst/>
              <a:gdLst/>
              <a:ahLst/>
              <a:cxnLst>
                <a:cxn ang="0">
                  <a:pos x="491" y="0"/>
                </a:cxn>
                <a:cxn ang="0">
                  <a:pos x="982" y="492"/>
                </a:cxn>
                <a:cxn ang="0">
                  <a:pos x="729" y="921"/>
                </a:cxn>
                <a:cxn ang="0">
                  <a:pos x="253" y="921"/>
                </a:cxn>
                <a:cxn ang="0">
                  <a:pos x="0" y="492"/>
                </a:cxn>
                <a:cxn ang="0">
                  <a:pos x="491" y="0"/>
                </a:cxn>
                <a:cxn ang="0">
                  <a:pos x="769" y="770"/>
                </a:cxn>
                <a:cxn ang="0">
                  <a:pos x="885" y="492"/>
                </a:cxn>
                <a:cxn ang="0">
                  <a:pos x="798" y="492"/>
                </a:cxn>
                <a:cxn ang="0">
                  <a:pos x="798" y="430"/>
                </a:cxn>
                <a:cxn ang="0">
                  <a:pos x="880" y="430"/>
                </a:cxn>
                <a:cxn ang="0">
                  <a:pos x="839" y="307"/>
                </a:cxn>
                <a:cxn ang="0">
                  <a:pos x="737" y="307"/>
                </a:cxn>
                <a:cxn ang="0">
                  <a:pos x="737" y="246"/>
                </a:cxn>
                <a:cxn ang="0">
                  <a:pos x="798" y="246"/>
                </a:cxn>
                <a:cxn ang="0">
                  <a:pos x="769" y="214"/>
                </a:cxn>
                <a:cxn ang="0">
                  <a:pos x="614" y="118"/>
                </a:cxn>
                <a:cxn ang="0">
                  <a:pos x="614" y="185"/>
                </a:cxn>
                <a:cxn ang="0">
                  <a:pos x="553" y="185"/>
                </a:cxn>
                <a:cxn ang="0">
                  <a:pos x="553" y="103"/>
                </a:cxn>
                <a:cxn ang="0">
                  <a:pos x="491" y="98"/>
                </a:cxn>
                <a:cxn ang="0">
                  <a:pos x="430" y="103"/>
                </a:cxn>
                <a:cxn ang="0">
                  <a:pos x="430" y="185"/>
                </a:cxn>
                <a:cxn ang="0">
                  <a:pos x="368" y="185"/>
                </a:cxn>
                <a:cxn ang="0">
                  <a:pos x="368" y="118"/>
                </a:cxn>
                <a:cxn ang="0">
                  <a:pos x="213" y="214"/>
                </a:cxn>
                <a:cxn ang="0">
                  <a:pos x="184" y="246"/>
                </a:cxn>
                <a:cxn ang="0">
                  <a:pos x="246" y="246"/>
                </a:cxn>
                <a:cxn ang="0">
                  <a:pos x="246" y="307"/>
                </a:cxn>
                <a:cxn ang="0">
                  <a:pos x="143" y="307"/>
                </a:cxn>
                <a:cxn ang="0">
                  <a:pos x="103" y="430"/>
                </a:cxn>
                <a:cxn ang="0">
                  <a:pos x="184" y="430"/>
                </a:cxn>
                <a:cxn ang="0">
                  <a:pos x="184" y="492"/>
                </a:cxn>
                <a:cxn ang="0">
                  <a:pos x="98" y="492"/>
                </a:cxn>
                <a:cxn ang="0">
                  <a:pos x="213" y="770"/>
                </a:cxn>
                <a:cxn ang="0">
                  <a:pos x="245" y="799"/>
                </a:cxn>
                <a:cxn ang="0">
                  <a:pos x="430" y="799"/>
                </a:cxn>
                <a:cxn ang="0">
                  <a:pos x="465" y="307"/>
                </a:cxn>
                <a:cxn ang="0">
                  <a:pos x="518" y="307"/>
                </a:cxn>
                <a:cxn ang="0">
                  <a:pos x="553" y="799"/>
                </a:cxn>
                <a:cxn ang="0">
                  <a:pos x="737" y="799"/>
                </a:cxn>
                <a:cxn ang="0">
                  <a:pos x="769" y="770"/>
                </a:cxn>
                <a:cxn ang="0">
                  <a:pos x="769" y="770"/>
                </a:cxn>
                <a:cxn ang="0">
                  <a:pos x="769" y="770"/>
                </a:cxn>
              </a:cxnLst>
              <a:rect l="0" t="0" r="r" b="b"/>
              <a:pathLst>
                <a:path w="982" h="921">
                  <a:moveTo>
                    <a:pt x="491" y="0"/>
                  </a:moveTo>
                  <a:cubicBezTo>
                    <a:pt x="762" y="0"/>
                    <a:pt x="982" y="220"/>
                    <a:pt x="982" y="492"/>
                  </a:cubicBezTo>
                  <a:cubicBezTo>
                    <a:pt x="982" y="677"/>
                    <a:pt x="880" y="838"/>
                    <a:pt x="729" y="921"/>
                  </a:cubicBezTo>
                  <a:cubicBezTo>
                    <a:pt x="253" y="921"/>
                    <a:pt x="253" y="921"/>
                    <a:pt x="253" y="921"/>
                  </a:cubicBezTo>
                  <a:cubicBezTo>
                    <a:pt x="102" y="838"/>
                    <a:pt x="0" y="677"/>
                    <a:pt x="0" y="492"/>
                  </a:cubicBezTo>
                  <a:cubicBezTo>
                    <a:pt x="0" y="220"/>
                    <a:pt x="220" y="0"/>
                    <a:pt x="491" y="0"/>
                  </a:cubicBezTo>
                  <a:close/>
                  <a:moveTo>
                    <a:pt x="769" y="770"/>
                  </a:moveTo>
                  <a:cubicBezTo>
                    <a:pt x="844" y="696"/>
                    <a:pt x="885" y="597"/>
                    <a:pt x="885" y="492"/>
                  </a:cubicBezTo>
                  <a:cubicBezTo>
                    <a:pt x="798" y="492"/>
                    <a:pt x="798" y="492"/>
                    <a:pt x="798" y="492"/>
                  </a:cubicBezTo>
                  <a:cubicBezTo>
                    <a:pt x="798" y="430"/>
                    <a:pt x="798" y="430"/>
                    <a:pt x="798" y="430"/>
                  </a:cubicBezTo>
                  <a:cubicBezTo>
                    <a:pt x="880" y="430"/>
                    <a:pt x="880" y="430"/>
                    <a:pt x="880" y="430"/>
                  </a:cubicBezTo>
                  <a:cubicBezTo>
                    <a:pt x="873" y="387"/>
                    <a:pt x="859" y="346"/>
                    <a:pt x="839" y="307"/>
                  </a:cubicBezTo>
                  <a:cubicBezTo>
                    <a:pt x="737" y="307"/>
                    <a:pt x="737" y="307"/>
                    <a:pt x="737" y="307"/>
                  </a:cubicBezTo>
                  <a:cubicBezTo>
                    <a:pt x="737" y="246"/>
                    <a:pt x="737" y="246"/>
                    <a:pt x="737" y="246"/>
                  </a:cubicBezTo>
                  <a:cubicBezTo>
                    <a:pt x="798" y="246"/>
                    <a:pt x="798" y="246"/>
                    <a:pt x="798" y="246"/>
                  </a:cubicBezTo>
                  <a:cubicBezTo>
                    <a:pt x="789" y="235"/>
                    <a:pt x="780" y="224"/>
                    <a:pt x="769" y="214"/>
                  </a:cubicBezTo>
                  <a:cubicBezTo>
                    <a:pt x="725" y="169"/>
                    <a:pt x="672" y="137"/>
                    <a:pt x="614" y="118"/>
                  </a:cubicBezTo>
                  <a:cubicBezTo>
                    <a:pt x="614" y="185"/>
                    <a:pt x="614" y="185"/>
                    <a:pt x="614" y="185"/>
                  </a:cubicBezTo>
                  <a:cubicBezTo>
                    <a:pt x="553" y="185"/>
                    <a:pt x="553" y="185"/>
                    <a:pt x="553" y="185"/>
                  </a:cubicBezTo>
                  <a:cubicBezTo>
                    <a:pt x="553" y="103"/>
                    <a:pt x="553" y="103"/>
                    <a:pt x="553" y="103"/>
                  </a:cubicBezTo>
                  <a:cubicBezTo>
                    <a:pt x="532" y="100"/>
                    <a:pt x="512" y="98"/>
                    <a:pt x="491" y="98"/>
                  </a:cubicBezTo>
                  <a:cubicBezTo>
                    <a:pt x="470" y="98"/>
                    <a:pt x="450" y="100"/>
                    <a:pt x="430" y="103"/>
                  </a:cubicBezTo>
                  <a:cubicBezTo>
                    <a:pt x="430" y="185"/>
                    <a:pt x="430" y="185"/>
                    <a:pt x="430" y="185"/>
                  </a:cubicBezTo>
                  <a:cubicBezTo>
                    <a:pt x="368" y="185"/>
                    <a:pt x="368" y="185"/>
                    <a:pt x="368" y="185"/>
                  </a:cubicBezTo>
                  <a:cubicBezTo>
                    <a:pt x="368" y="118"/>
                    <a:pt x="368" y="118"/>
                    <a:pt x="368" y="118"/>
                  </a:cubicBezTo>
                  <a:cubicBezTo>
                    <a:pt x="310" y="137"/>
                    <a:pt x="257" y="169"/>
                    <a:pt x="213" y="214"/>
                  </a:cubicBezTo>
                  <a:cubicBezTo>
                    <a:pt x="203" y="224"/>
                    <a:pt x="193" y="235"/>
                    <a:pt x="184" y="246"/>
                  </a:cubicBezTo>
                  <a:cubicBezTo>
                    <a:pt x="246" y="246"/>
                    <a:pt x="246" y="246"/>
                    <a:pt x="246" y="246"/>
                  </a:cubicBezTo>
                  <a:cubicBezTo>
                    <a:pt x="246" y="307"/>
                    <a:pt x="246" y="307"/>
                    <a:pt x="246" y="307"/>
                  </a:cubicBezTo>
                  <a:cubicBezTo>
                    <a:pt x="143" y="307"/>
                    <a:pt x="143" y="307"/>
                    <a:pt x="143" y="307"/>
                  </a:cubicBezTo>
                  <a:cubicBezTo>
                    <a:pt x="123" y="346"/>
                    <a:pt x="109" y="387"/>
                    <a:pt x="103" y="430"/>
                  </a:cubicBezTo>
                  <a:cubicBezTo>
                    <a:pt x="184" y="430"/>
                    <a:pt x="184" y="430"/>
                    <a:pt x="184" y="430"/>
                  </a:cubicBezTo>
                  <a:cubicBezTo>
                    <a:pt x="184" y="492"/>
                    <a:pt x="184" y="492"/>
                    <a:pt x="184" y="492"/>
                  </a:cubicBezTo>
                  <a:cubicBezTo>
                    <a:pt x="98" y="492"/>
                    <a:pt x="98" y="492"/>
                    <a:pt x="98" y="492"/>
                  </a:cubicBezTo>
                  <a:cubicBezTo>
                    <a:pt x="98" y="597"/>
                    <a:pt x="139" y="696"/>
                    <a:pt x="213" y="770"/>
                  </a:cubicBezTo>
                  <a:cubicBezTo>
                    <a:pt x="223" y="780"/>
                    <a:pt x="234" y="790"/>
                    <a:pt x="245" y="799"/>
                  </a:cubicBezTo>
                  <a:cubicBezTo>
                    <a:pt x="430" y="799"/>
                    <a:pt x="430" y="799"/>
                    <a:pt x="430" y="799"/>
                  </a:cubicBezTo>
                  <a:cubicBezTo>
                    <a:pt x="465" y="307"/>
                    <a:pt x="465" y="307"/>
                    <a:pt x="465" y="307"/>
                  </a:cubicBezTo>
                  <a:cubicBezTo>
                    <a:pt x="518" y="307"/>
                    <a:pt x="518" y="307"/>
                    <a:pt x="518" y="307"/>
                  </a:cubicBezTo>
                  <a:cubicBezTo>
                    <a:pt x="553" y="799"/>
                    <a:pt x="553" y="799"/>
                    <a:pt x="553" y="799"/>
                  </a:cubicBezTo>
                  <a:cubicBezTo>
                    <a:pt x="737" y="799"/>
                    <a:pt x="737" y="799"/>
                    <a:pt x="737" y="799"/>
                  </a:cubicBezTo>
                  <a:cubicBezTo>
                    <a:pt x="748" y="790"/>
                    <a:pt x="759" y="780"/>
                    <a:pt x="769" y="770"/>
                  </a:cubicBezTo>
                  <a:close/>
                  <a:moveTo>
                    <a:pt x="769" y="770"/>
                  </a:moveTo>
                  <a:cubicBezTo>
                    <a:pt x="769" y="770"/>
                    <a:pt x="769" y="770"/>
                    <a:pt x="769" y="770"/>
                  </a:cubicBezTo>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grpSp>
      <p:grpSp>
        <p:nvGrpSpPr>
          <p:cNvPr id="96" name="Group 95"/>
          <p:cNvGrpSpPr/>
          <p:nvPr/>
        </p:nvGrpSpPr>
        <p:grpSpPr>
          <a:xfrm rot="5400000">
            <a:off x="731402" y="1870966"/>
            <a:ext cx="737623" cy="873279"/>
            <a:chOff x="1160463" y="0"/>
            <a:chExt cx="1795462" cy="2125663"/>
          </a:xfrm>
          <a:solidFill>
            <a:schemeClr val="accent1"/>
          </a:solidFill>
        </p:grpSpPr>
        <p:sp>
          <p:nvSpPr>
            <p:cNvPr id="3077" name="Freeform 5"/>
            <p:cNvSpPr/>
            <p:nvPr/>
          </p:nvSpPr>
          <p:spPr bwMode="auto">
            <a:xfrm>
              <a:off x="1160463" y="0"/>
              <a:ext cx="293687" cy="2125663"/>
            </a:xfrm>
            <a:custGeom>
              <a:avLst/>
              <a:gdLst/>
              <a:ahLst/>
              <a:cxnLst>
                <a:cxn ang="0">
                  <a:pos x="67" y="12"/>
                </a:cxn>
                <a:cxn ang="0">
                  <a:pos x="78" y="40"/>
                </a:cxn>
                <a:cxn ang="0">
                  <a:pos x="78" y="525"/>
                </a:cxn>
                <a:cxn ang="0">
                  <a:pos x="67" y="553"/>
                </a:cxn>
                <a:cxn ang="0">
                  <a:pos x="39" y="564"/>
                </a:cxn>
                <a:cxn ang="0">
                  <a:pos x="11" y="553"/>
                </a:cxn>
                <a:cxn ang="0">
                  <a:pos x="0" y="525"/>
                </a:cxn>
                <a:cxn ang="0">
                  <a:pos x="0" y="40"/>
                </a:cxn>
                <a:cxn ang="0">
                  <a:pos x="11" y="12"/>
                </a:cxn>
                <a:cxn ang="0">
                  <a:pos x="39" y="0"/>
                </a:cxn>
                <a:cxn ang="0">
                  <a:pos x="67" y="12"/>
                </a:cxn>
              </a:cxnLst>
              <a:rect l="0" t="0" r="r" b="b"/>
              <a:pathLst>
                <a:path w="78" h="564">
                  <a:moveTo>
                    <a:pt x="67" y="12"/>
                  </a:moveTo>
                  <a:cubicBezTo>
                    <a:pt x="75" y="19"/>
                    <a:pt x="78" y="29"/>
                    <a:pt x="78" y="40"/>
                  </a:cubicBezTo>
                  <a:cubicBezTo>
                    <a:pt x="78" y="525"/>
                    <a:pt x="78" y="525"/>
                    <a:pt x="78" y="525"/>
                  </a:cubicBezTo>
                  <a:cubicBezTo>
                    <a:pt x="78" y="536"/>
                    <a:pt x="75" y="545"/>
                    <a:pt x="67" y="553"/>
                  </a:cubicBezTo>
                  <a:cubicBezTo>
                    <a:pt x="59" y="560"/>
                    <a:pt x="50" y="564"/>
                    <a:pt x="39" y="564"/>
                  </a:cubicBezTo>
                  <a:cubicBezTo>
                    <a:pt x="28" y="564"/>
                    <a:pt x="19" y="560"/>
                    <a:pt x="11" y="553"/>
                  </a:cubicBezTo>
                  <a:cubicBezTo>
                    <a:pt x="3" y="545"/>
                    <a:pt x="0" y="536"/>
                    <a:pt x="0" y="525"/>
                  </a:cubicBezTo>
                  <a:cubicBezTo>
                    <a:pt x="0" y="40"/>
                    <a:pt x="0" y="40"/>
                    <a:pt x="0" y="40"/>
                  </a:cubicBezTo>
                  <a:cubicBezTo>
                    <a:pt x="0" y="29"/>
                    <a:pt x="3" y="19"/>
                    <a:pt x="11" y="12"/>
                  </a:cubicBezTo>
                  <a:cubicBezTo>
                    <a:pt x="19" y="4"/>
                    <a:pt x="28" y="0"/>
                    <a:pt x="39" y="0"/>
                  </a:cubicBezTo>
                  <a:cubicBezTo>
                    <a:pt x="50" y="0"/>
                    <a:pt x="59" y="4"/>
                    <a:pt x="67" y="12"/>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3078" name="Freeform 6"/>
            <p:cNvSpPr/>
            <p:nvPr/>
          </p:nvSpPr>
          <p:spPr bwMode="auto">
            <a:xfrm>
              <a:off x="1246188" y="998538"/>
              <a:ext cx="1238250" cy="131763"/>
            </a:xfrm>
            <a:custGeom>
              <a:avLst/>
              <a:gdLst/>
              <a:ahLst/>
              <a:cxnLst>
                <a:cxn ang="0">
                  <a:pos x="321" y="30"/>
                </a:cxn>
                <a:cxn ang="0">
                  <a:pos x="305" y="35"/>
                </a:cxn>
                <a:cxn ang="0">
                  <a:pos x="23" y="35"/>
                </a:cxn>
                <a:cxn ang="0">
                  <a:pos x="7" y="30"/>
                </a:cxn>
                <a:cxn ang="0">
                  <a:pos x="0" y="17"/>
                </a:cxn>
                <a:cxn ang="0">
                  <a:pos x="7" y="5"/>
                </a:cxn>
                <a:cxn ang="0">
                  <a:pos x="23" y="0"/>
                </a:cxn>
                <a:cxn ang="0">
                  <a:pos x="305" y="0"/>
                </a:cxn>
                <a:cxn ang="0">
                  <a:pos x="321" y="5"/>
                </a:cxn>
                <a:cxn ang="0">
                  <a:pos x="328" y="17"/>
                </a:cxn>
                <a:cxn ang="0">
                  <a:pos x="321" y="30"/>
                </a:cxn>
              </a:cxnLst>
              <a:rect l="0" t="0" r="r" b="b"/>
              <a:pathLst>
                <a:path w="328" h="35">
                  <a:moveTo>
                    <a:pt x="321" y="30"/>
                  </a:moveTo>
                  <a:cubicBezTo>
                    <a:pt x="317" y="33"/>
                    <a:pt x="312" y="35"/>
                    <a:pt x="305" y="35"/>
                  </a:cubicBezTo>
                  <a:cubicBezTo>
                    <a:pt x="23" y="35"/>
                    <a:pt x="23" y="35"/>
                    <a:pt x="23" y="35"/>
                  </a:cubicBezTo>
                  <a:cubicBezTo>
                    <a:pt x="16" y="35"/>
                    <a:pt x="11" y="33"/>
                    <a:pt x="7" y="30"/>
                  </a:cubicBezTo>
                  <a:cubicBezTo>
                    <a:pt x="2" y="26"/>
                    <a:pt x="0" y="22"/>
                    <a:pt x="0" y="17"/>
                  </a:cubicBezTo>
                  <a:cubicBezTo>
                    <a:pt x="0" y="12"/>
                    <a:pt x="2" y="8"/>
                    <a:pt x="7" y="5"/>
                  </a:cubicBezTo>
                  <a:cubicBezTo>
                    <a:pt x="11" y="1"/>
                    <a:pt x="16" y="0"/>
                    <a:pt x="23" y="0"/>
                  </a:cubicBezTo>
                  <a:cubicBezTo>
                    <a:pt x="305" y="0"/>
                    <a:pt x="305" y="0"/>
                    <a:pt x="305" y="0"/>
                  </a:cubicBezTo>
                  <a:cubicBezTo>
                    <a:pt x="312" y="0"/>
                    <a:pt x="317" y="1"/>
                    <a:pt x="321" y="5"/>
                  </a:cubicBezTo>
                  <a:cubicBezTo>
                    <a:pt x="326" y="8"/>
                    <a:pt x="328" y="12"/>
                    <a:pt x="328" y="17"/>
                  </a:cubicBezTo>
                  <a:cubicBezTo>
                    <a:pt x="328" y="22"/>
                    <a:pt x="326" y="26"/>
                    <a:pt x="321" y="30"/>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3079" name="Freeform 7"/>
            <p:cNvSpPr/>
            <p:nvPr/>
          </p:nvSpPr>
          <p:spPr bwMode="auto">
            <a:xfrm>
              <a:off x="1287463" y="384175"/>
              <a:ext cx="947737" cy="720725"/>
            </a:xfrm>
            <a:custGeom>
              <a:avLst/>
              <a:gdLst/>
              <a:ahLst/>
              <a:cxnLst>
                <a:cxn ang="0">
                  <a:pos x="249" y="186"/>
                </a:cxn>
                <a:cxn ang="0">
                  <a:pos x="241" y="191"/>
                </a:cxn>
                <a:cxn ang="0">
                  <a:pos x="227" y="185"/>
                </a:cxn>
                <a:cxn ang="0">
                  <a:pos x="14" y="28"/>
                </a:cxn>
                <a:cxn ang="0">
                  <a:pos x="3" y="16"/>
                </a:cxn>
                <a:cxn ang="0">
                  <a:pos x="2" y="4"/>
                </a:cxn>
                <a:cxn ang="0">
                  <a:pos x="10" y="0"/>
                </a:cxn>
                <a:cxn ang="0">
                  <a:pos x="24" y="6"/>
                </a:cxn>
                <a:cxn ang="0">
                  <a:pos x="237" y="162"/>
                </a:cxn>
                <a:cxn ang="0">
                  <a:pos x="248" y="175"/>
                </a:cxn>
                <a:cxn ang="0">
                  <a:pos x="249" y="186"/>
                </a:cxn>
              </a:cxnLst>
              <a:rect l="0" t="0" r="r" b="b"/>
              <a:pathLst>
                <a:path w="251" h="191">
                  <a:moveTo>
                    <a:pt x="249" y="186"/>
                  </a:moveTo>
                  <a:cubicBezTo>
                    <a:pt x="248" y="189"/>
                    <a:pt x="245" y="191"/>
                    <a:pt x="241" y="191"/>
                  </a:cubicBezTo>
                  <a:cubicBezTo>
                    <a:pt x="236" y="190"/>
                    <a:pt x="232" y="188"/>
                    <a:pt x="227" y="185"/>
                  </a:cubicBezTo>
                  <a:cubicBezTo>
                    <a:pt x="14" y="28"/>
                    <a:pt x="14" y="28"/>
                    <a:pt x="14" y="28"/>
                  </a:cubicBezTo>
                  <a:cubicBezTo>
                    <a:pt x="9" y="25"/>
                    <a:pt x="5" y="21"/>
                    <a:pt x="3" y="16"/>
                  </a:cubicBezTo>
                  <a:cubicBezTo>
                    <a:pt x="1" y="12"/>
                    <a:pt x="0" y="8"/>
                    <a:pt x="2" y="4"/>
                  </a:cubicBezTo>
                  <a:cubicBezTo>
                    <a:pt x="3" y="1"/>
                    <a:pt x="6" y="0"/>
                    <a:pt x="10" y="0"/>
                  </a:cubicBezTo>
                  <a:cubicBezTo>
                    <a:pt x="15" y="0"/>
                    <a:pt x="19" y="2"/>
                    <a:pt x="24" y="6"/>
                  </a:cubicBezTo>
                  <a:cubicBezTo>
                    <a:pt x="237" y="162"/>
                    <a:pt x="237" y="162"/>
                    <a:pt x="237" y="162"/>
                  </a:cubicBezTo>
                  <a:cubicBezTo>
                    <a:pt x="242" y="166"/>
                    <a:pt x="245" y="170"/>
                    <a:pt x="248" y="175"/>
                  </a:cubicBezTo>
                  <a:cubicBezTo>
                    <a:pt x="250" y="179"/>
                    <a:pt x="251" y="183"/>
                    <a:pt x="249" y="186"/>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3080" name="Freeform 8"/>
            <p:cNvSpPr/>
            <p:nvPr/>
          </p:nvSpPr>
          <p:spPr bwMode="auto">
            <a:xfrm>
              <a:off x="1287463" y="1036638"/>
              <a:ext cx="947737" cy="719138"/>
            </a:xfrm>
            <a:custGeom>
              <a:avLst/>
              <a:gdLst/>
              <a:ahLst/>
              <a:cxnLst>
                <a:cxn ang="0">
                  <a:pos x="248" y="17"/>
                </a:cxn>
                <a:cxn ang="0">
                  <a:pos x="237" y="29"/>
                </a:cxn>
                <a:cxn ang="0">
                  <a:pos x="24" y="185"/>
                </a:cxn>
                <a:cxn ang="0">
                  <a:pos x="11" y="191"/>
                </a:cxn>
                <a:cxn ang="0">
                  <a:pos x="2" y="186"/>
                </a:cxn>
                <a:cxn ang="0">
                  <a:pos x="3" y="175"/>
                </a:cxn>
                <a:cxn ang="0">
                  <a:pos x="14" y="162"/>
                </a:cxn>
                <a:cxn ang="0">
                  <a:pos x="227" y="6"/>
                </a:cxn>
                <a:cxn ang="0">
                  <a:pos x="241" y="0"/>
                </a:cxn>
                <a:cxn ang="0">
                  <a:pos x="249" y="5"/>
                </a:cxn>
                <a:cxn ang="0">
                  <a:pos x="248" y="17"/>
                </a:cxn>
              </a:cxnLst>
              <a:rect l="0" t="0" r="r" b="b"/>
              <a:pathLst>
                <a:path w="251" h="191">
                  <a:moveTo>
                    <a:pt x="248" y="17"/>
                  </a:moveTo>
                  <a:cubicBezTo>
                    <a:pt x="245" y="21"/>
                    <a:pt x="242" y="26"/>
                    <a:pt x="237" y="29"/>
                  </a:cubicBezTo>
                  <a:cubicBezTo>
                    <a:pt x="24" y="185"/>
                    <a:pt x="24" y="185"/>
                    <a:pt x="24" y="185"/>
                  </a:cubicBezTo>
                  <a:cubicBezTo>
                    <a:pt x="20" y="189"/>
                    <a:pt x="15" y="191"/>
                    <a:pt x="11" y="191"/>
                  </a:cubicBezTo>
                  <a:cubicBezTo>
                    <a:pt x="6" y="191"/>
                    <a:pt x="3" y="190"/>
                    <a:pt x="2" y="186"/>
                  </a:cubicBezTo>
                  <a:cubicBezTo>
                    <a:pt x="0" y="183"/>
                    <a:pt x="1" y="179"/>
                    <a:pt x="3" y="175"/>
                  </a:cubicBezTo>
                  <a:cubicBezTo>
                    <a:pt x="6" y="170"/>
                    <a:pt x="9" y="166"/>
                    <a:pt x="14" y="162"/>
                  </a:cubicBezTo>
                  <a:cubicBezTo>
                    <a:pt x="227" y="6"/>
                    <a:pt x="227" y="6"/>
                    <a:pt x="227" y="6"/>
                  </a:cubicBezTo>
                  <a:cubicBezTo>
                    <a:pt x="232" y="3"/>
                    <a:pt x="236" y="1"/>
                    <a:pt x="241" y="0"/>
                  </a:cubicBezTo>
                  <a:cubicBezTo>
                    <a:pt x="245" y="0"/>
                    <a:pt x="248" y="2"/>
                    <a:pt x="249" y="5"/>
                  </a:cubicBezTo>
                  <a:cubicBezTo>
                    <a:pt x="251" y="8"/>
                    <a:pt x="250" y="12"/>
                    <a:pt x="248" y="17"/>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3081" name="Freeform 9"/>
            <p:cNvSpPr/>
            <p:nvPr/>
          </p:nvSpPr>
          <p:spPr bwMode="auto">
            <a:xfrm>
              <a:off x="2300288" y="844550"/>
              <a:ext cx="655637" cy="436563"/>
            </a:xfrm>
            <a:custGeom>
              <a:avLst/>
              <a:gdLst/>
              <a:ahLst/>
              <a:cxnLst>
                <a:cxn ang="0">
                  <a:pos x="17" y="17"/>
                </a:cxn>
                <a:cxn ang="0">
                  <a:pos x="58" y="0"/>
                </a:cxn>
                <a:cxn ang="0">
                  <a:pos x="116" y="0"/>
                </a:cxn>
                <a:cxn ang="0">
                  <a:pos x="157" y="17"/>
                </a:cxn>
                <a:cxn ang="0">
                  <a:pos x="174" y="58"/>
                </a:cxn>
                <a:cxn ang="0">
                  <a:pos x="157" y="99"/>
                </a:cxn>
                <a:cxn ang="0">
                  <a:pos x="116" y="116"/>
                </a:cxn>
                <a:cxn ang="0">
                  <a:pos x="58" y="116"/>
                </a:cxn>
                <a:cxn ang="0">
                  <a:pos x="17" y="99"/>
                </a:cxn>
                <a:cxn ang="0">
                  <a:pos x="0" y="58"/>
                </a:cxn>
                <a:cxn ang="0">
                  <a:pos x="17" y="17"/>
                </a:cxn>
              </a:cxnLst>
              <a:rect l="0" t="0" r="r" b="b"/>
              <a:pathLst>
                <a:path w="174" h="116">
                  <a:moveTo>
                    <a:pt x="17" y="17"/>
                  </a:moveTo>
                  <a:cubicBezTo>
                    <a:pt x="28" y="6"/>
                    <a:pt x="42" y="0"/>
                    <a:pt x="58" y="0"/>
                  </a:cubicBezTo>
                  <a:cubicBezTo>
                    <a:pt x="116" y="0"/>
                    <a:pt x="116" y="0"/>
                    <a:pt x="116" y="0"/>
                  </a:cubicBezTo>
                  <a:cubicBezTo>
                    <a:pt x="132" y="0"/>
                    <a:pt x="146" y="6"/>
                    <a:pt x="157" y="17"/>
                  </a:cubicBezTo>
                  <a:cubicBezTo>
                    <a:pt x="168" y="28"/>
                    <a:pt x="174" y="42"/>
                    <a:pt x="174" y="58"/>
                  </a:cubicBezTo>
                  <a:cubicBezTo>
                    <a:pt x="174" y="74"/>
                    <a:pt x="168" y="88"/>
                    <a:pt x="157" y="99"/>
                  </a:cubicBezTo>
                  <a:cubicBezTo>
                    <a:pt x="146" y="110"/>
                    <a:pt x="132" y="116"/>
                    <a:pt x="116" y="116"/>
                  </a:cubicBezTo>
                  <a:cubicBezTo>
                    <a:pt x="58" y="116"/>
                    <a:pt x="58" y="116"/>
                    <a:pt x="58" y="116"/>
                  </a:cubicBezTo>
                  <a:cubicBezTo>
                    <a:pt x="42" y="116"/>
                    <a:pt x="28" y="110"/>
                    <a:pt x="17" y="99"/>
                  </a:cubicBezTo>
                  <a:cubicBezTo>
                    <a:pt x="6" y="88"/>
                    <a:pt x="0" y="74"/>
                    <a:pt x="0" y="58"/>
                  </a:cubicBezTo>
                  <a:cubicBezTo>
                    <a:pt x="0" y="42"/>
                    <a:pt x="6" y="28"/>
                    <a:pt x="17" y="17"/>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97" name="Group 96"/>
          <p:cNvGrpSpPr/>
          <p:nvPr/>
        </p:nvGrpSpPr>
        <p:grpSpPr>
          <a:xfrm rot="5400000">
            <a:off x="10874178" y="1870966"/>
            <a:ext cx="737623" cy="873279"/>
            <a:chOff x="1160463" y="0"/>
            <a:chExt cx="1795462" cy="2125663"/>
          </a:xfrm>
          <a:solidFill>
            <a:schemeClr val="accent6"/>
          </a:solidFill>
        </p:grpSpPr>
        <p:sp>
          <p:nvSpPr>
            <p:cNvPr id="98" name="Freeform 5"/>
            <p:cNvSpPr/>
            <p:nvPr/>
          </p:nvSpPr>
          <p:spPr bwMode="auto">
            <a:xfrm>
              <a:off x="1160463" y="0"/>
              <a:ext cx="293687" cy="2125663"/>
            </a:xfrm>
            <a:custGeom>
              <a:avLst/>
              <a:gdLst/>
              <a:ahLst/>
              <a:cxnLst>
                <a:cxn ang="0">
                  <a:pos x="67" y="12"/>
                </a:cxn>
                <a:cxn ang="0">
                  <a:pos x="78" y="40"/>
                </a:cxn>
                <a:cxn ang="0">
                  <a:pos x="78" y="525"/>
                </a:cxn>
                <a:cxn ang="0">
                  <a:pos x="67" y="553"/>
                </a:cxn>
                <a:cxn ang="0">
                  <a:pos x="39" y="564"/>
                </a:cxn>
                <a:cxn ang="0">
                  <a:pos x="11" y="553"/>
                </a:cxn>
                <a:cxn ang="0">
                  <a:pos x="0" y="525"/>
                </a:cxn>
                <a:cxn ang="0">
                  <a:pos x="0" y="40"/>
                </a:cxn>
                <a:cxn ang="0">
                  <a:pos x="11" y="12"/>
                </a:cxn>
                <a:cxn ang="0">
                  <a:pos x="39" y="0"/>
                </a:cxn>
                <a:cxn ang="0">
                  <a:pos x="67" y="12"/>
                </a:cxn>
              </a:cxnLst>
              <a:rect l="0" t="0" r="r" b="b"/>
              <a:pathLst>
                <a:path w="78" h="564">
                  <a:moveTo>
                    <a:pt x="67" y="12"/>
                  </a:moveTo>
                  <a:cubicBezTo>
                    <a:pt x="75" y="19"/>
                    <a:pt x="78" y="29"/>
                    <a:pt x="78" y="40"/>
                  </a:cubicBezTo>
                  <a:cubicBezTo>
                    <a:pt x="78" y="525"/>
                    <a:pt x="78" y="525"/>
                    <a:pt x="78" y="525"/>
                  </a:cubicBezTo>
                  <a:cubicBezTo>
                    <a:pt x="78" y="536"/>
                    <a:pt x="75" y="545"/>
                    <a:pt x="67" y="553"/>
                  </a:cubicBezTo>
                  <a:cubicBezTo>
                    <a:pt x="59" y="560"/>
                    <a:pt x="50" y="564"/>
                    <a:pt x="39" y="564"/>
                  </a:cubicBezTo>
                  <a:cubicBezTo>
                    <a:pt x="28" y="564"/>
                    <a:pt x="19" y="560"/>
                    <a:pt x="11" y="553"/>
                  </a:cubicBezTo>
                  <a:cubicBezTo>
                    <a:pt x="3" y="545"/>
                    <a:pt x="0" y="536"/>
                    <a:pt x="0" y="525"/>
                  </a:cubicBezTo>
                  <a:cubicBezTo>
                    <a:pt x="0" y="40"/>
                    <a:pt x="0" y="40"/>
                    <a:pt x="0" y="40"/>
                  </a:cubicBezTo>
                  <a:cubicBezTo>
                    <a:pt x="0" y="29"/>
                    <a:pt x="3" y="19"/>
                    <a:pt x="11" y="12"/>
                  </a:cubicBezTo>
                  <a:cubicBezTo>
                    <a:pt x="19" y="4"/>
                    <a:pt x="28" y="0"/>
                    <a:pt x="39" y="0"/>
                  </a:cubicBezTo>
                  <a:cubicBezTo>
                    <a:pt x="50" y="0"/>
                    <a:pt x="59" y="4"/>
                    <a:pt x="67" y="12"/>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99" name="Freeform 6"/>
            <p:cNvSpPr/>
            <p:nvPr/>
          </p:nvSpPr>
          <p:spPr bwMode="auto">
            <a:xfrm>
              <a:off x="1246188" y="998538"/>
              <a:ext cx="1238250" cy="131763"/>
            </a:xfrm>
            <a:custGeom>
              <a:avLst/>
              <a:gdLst/>
              <a:ahLst/>
              <a:cxnLst>
                <a:cxn ang="0">
                  <a:pos x="321" y="30"/>
                </a:cxn>
                <a:cxn ang="0">
                  <a:pos x="305" y="35"/>
                </a:cxn>
                <a:cxn ang="0">
                  <a:pos x="23" y="35"/>
                </a:cxn>
                <a:cxn ang="0">
                  <a:pos x="7" y="30"/>
                </a:cxn>
                <a:cxn ang="0">
                  <a:pos x="0" y="17"/>
                </a:cxn>
                <a:cxn ang="0">
                  <a:pos x="7" y="5"/>
                </a:cxn>
                <a:cxn ang="0">
                  <a:pos x="23" y="0"/>
                </a:cxn>
                <a:cxn ang="0">
                  <a:pos x="305" y="0"/>
                </a:cxn>
                <a:cxn ang="0">
                  <a:pos x="321" y="5"/>
                </a:cxn>
                <a:cxn ang="0">
                  <a:pos x="328" y="17"/>
                </a:cxn>
                <a:cxn ang="0">
                  <a:pos x="321" y="30"/>
                </a:cxn>
              </a:cxnLst>
              <a:rect l="0" t="0" r="r" b="b"/>
              <a:pathLst>
                <a:path w="328" h="35">
                  <a:moveTo>
                    <a:pt x="321" y="30"/>
                  </a:moveTo>
                  <a:cubicBezTo>
                    <a:pt x="317" y="33"/>
                    <a:pt x="312" y="35"/>
                    <a:pt x="305" y="35"/>
                  </a:cubicBezTo>
                  <a:cubicBezTo>
                    <a:pt x="23" y="35"/>
                    <a:pt x="23" y="35"/>
                    <a:pt x="23" y="35"/>
                  </a:cubicBezTo>
                  <a:cubicBezTo>
                    <a:pt x="16" y="35"/>
                    <a:pt x="11" y="33"/>
                    <a:pt x="7" y="30"/>
                  </a:cubicBezTo>
                  <a:cubicBezTo>
                    <a:pt x="2" y="26"/>
                    <a:pt x="0" y="22"/>
                    <a:pt x="0" y="17"/>
                  </a:cubicBezTo>
                  <a:cubicBezTo>
                    <a:pt x="0" y="12"/>
                    <a:pt x="2" y="8"/>
                    <a:pt x="7" y="5"/>
                  </a:cubicBezTo>
                  <a:cubicBezTo>
                    <a:pt x="11" y="1"/>
                    <a:pt x="16" y="0"/>
                    <a:pt x="23" y="0"/>
                  </a:cubicBezTo>
                  <a:cubicBezTo>
                    <a:pt x="305" y="0"/>
                    <a:pt x="305" y="0"/>
                    <a:pt x="305" y="0"/>
                  </a:cubicBezTo>
                  <a:cubicBezTo>
                    <a:pt x="312" y="0"/>
                    <a:pt x="317" y="1"/>
                    <a:pt x="321" y="5"/>
                  </a:cubicBezTo>
                  <a:cubicBezTo>
                    <a:pt x="326" y="8"/>
                    <a:pt x="328" y="12"/>
                    <a:pt x="328" y="17"/>
                  </a:cubicBezTo>
                  <a:cubicBezTo>
                    <a:pt x="328" y="22"/>
                    <a:pt x="326" y="26"/>
                    <a:pt x="321" y="30"/>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00" name="Freeform 7"/>
            <p:cNvSpPr/>
            <p:nvPr/>
          </p:nvSpPr>
          <p:spPr bwMode="auto">
            <a:xfrm>
              <a:off x="1287463" y="384175"/>
              <a:ext cx="947737" cy="720725"/>
            </a:xfrm>
            <a:custGeom>
              <a:avLst/>
              <a:gdLst/>
              <a:ahLst/>
              <a:cxnLst>
                <a:cxn ang="0">
                  <a:pos x="249" y="186"/>
                </a:cxn>
                <a:cxn ang="0">
                  <a:pos x="241" y="191"/>
                </a:cxn>
                <a:cxn ang="0">
                  <a:pos x="227" y="185"/>
                </a:cxn>
                <a:cxn ang="0">
                  <a:pos x="14" y="28"/>
                </a:cxn>
                <a:cxn ang="0">
                  <a:pos x="3" y="16"/>
                </a:cxn>
                <a:cxn ang="0">
                  <a:pos x="2" y="4"/>
                </a:cxn>
                <a:cxn ang="0">
                  <a:pos x="10" y="0"/>
                </a:cxn>
                <a:cxn ang="0">
                  <a:pos x="24" y="6"/>
                </a:cxn>
                <a:cxn ang="0">
                  <a:pos x="237" y="162"/>
                </a:cxn>
                <a:cxn ang="0">
                  <a:pos x="248" y="175"/>
                </a:cxn>
                <a:cxn ang="0">
                  <a:pos x="249" y="186"/>
                </a:cxn>
              </a:cxnLst>
              <a:rect l="0" t="0" r="r" b="b"/>
              <a:pathLst>
                <a:path w="251" h="191">
                  <a:moveTo>
                    <a:pt x="249" y="186"/>
                  </a:moveTo>
                  <a:cubicBezTo>
                    <a:pt x="248" y="189"/>
                    <a:pt x="245" y="191"/>
                    <a:pt x="241" y="191"/>
                  </a:cubicBezTo>
                  <a:cubicBezTo>
                    <a:pt x="236" y="190"/>
                    <a:pt x="232" y="188"/>
                    <a:pt x="227" y="185"/>
                  </a:cubicBezTo>
                  <a:cubicBezTo>
                    <a:pt x="14" y="28"/>
                    <a:pt x="14" y="28"/>
                    <a:pt x="14" y="28"/>
                  </a:cubicBezTo>
                  <a:cubicBezTo>
                    <a:pt x="9" y="25"/>
                    <a:pt x="5" y="21"/>
                    <a:pt x="3" y="16"/>
                  </a:cubicBezTo>
                  <a:cubicBezTo>
                    <a:pt x="1" y="12"/>
                    <a:pt x="0" y="8"/>
                    <a:pt x="2" y="4"/>
                  </a:cubicBezTo>
                  <a:cubicBezTo>
                    <a:pt x="3" y="1"/>
                    <a:pt x="6" y="0"/>
                    <a:pt x="10" y="0"/>
                  </a:cubicBezTo>
                  <a:cubicBezTo>
                    <a:pt x="15" y="0"/>
                    <a:pt x="19" y="2"/>
                    <a:pt x="24" y="6"/>
                  </a:cubicBezTo>
                  <a:cubicBezTo>
                    <a:pt x="237" y="162"/>
                    <a:pt x="237" y="162"/>
                    <a:pt x="237" y="162"/>
                  </a:cubicBezTo>
                  <a:cubicBezTo>
                    <a:pt x="242" y="166"/>
                    <a:pt x="245" y="170"/>
                    <a:pt x="248" y="175"/>
                  </a:cubicBezTo>
                  <a:cubicBezTo>
                    <a:pt x="250" y="179"/>
                    <a:pt x="251" y="183"/>
                    <a:pt x="249" y="186"/>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01" name="Freeform 8"/>
            <p:cNvSpPr/>
            <p:nvPr/>
          </p:nvSpPr>
          <p:spPr bwMode="auto">
            <a:xfrm>
              <a:off x="1287463" y="1036638"/>
              <a:ext cx="947737" cy="719138"/>
            </a:xfrm>
            <a:custGeom>
              <a:avLst/>
              <a:gdLst/>
              <a:ahLst/>
              <a:cxnLst>
                <a:cxn ang="0">
                  <a:pos x="248" y="17"/>
                </a:cxn>
                <a:cxn ang="0">
                  <a:pos x="237" y="29"/>
                </a:cxn>
                <a:cxn ang="0">
                  <a:pos x="24" y="185"/>
                </a:cxn>
                <a:cxn ang="0">
                  <a:pos x="11" y="191"/>
                </a:cxn>
                <a:cxn ang="0">
                  <a:pos x="2" y="186"/>
                </a:cxn>
                <a:cxn ang="0">
                  <a:pos x="3" y="175"/>
                </a:cxn>
                <a:cxn ang="0">
                  <a:pos x="14" y="162"/>
                </a:cxn>
                <a:cxn ang="0">
                  <a:pos x="227" y="6"/>
                </a:cxn>
                <a:cxn ang="0">
                  <a:pos x="241" y="0"/>
                </a:cxn>
                <a:cxn ang="0">
                  <a:pos x="249" y="5"/>
                </a:cxn>
                <a:cxn ang="0">
                  <a:pos x="248" y="17"/>
                </a:cxn>
              </a:cxnLst>
              <a:rect l="0" t="0" r="r" b="b"/>
              <a:pathLst>
                <a:path w="251" h="191">
                  <a:moveTo>
                    <a:pt x="248" y="17"/>
                  </a:moveTo>
                  <a:cubicBezTo>
                    <a:pt x="245" y="21"/>
                    <a:pt x="242" y="26"/>
                    <a:pt x="237" y="29"/>
                  </a:cubicBezTo>
                  <a:cubicBezTo>
                    <a:pt x="24" y="185"/>
                    <a:pt x="24" y="185"/>
                    <a:pt x="24" y="185"/>
                  </a:cubicBezTo>
                  <a:cubicBezTo>
                    <a:pt x="20" y="189"/>
                    <a:pt x="15" y="191"/>
                    <a:pt x="11" y="191"/>
                  </a:cubicBezTo>
                  <a:cubicBezTo>
                    <a:pt x="6" y="191"/>
                    <a:pt x="3" y="190"/>
                    <a:pt x="2" y="186"/>
                  </a:cubicBezTo>
                  <a:cubicBezTo>
                    <a:pt x="0" y="183"/>
                    <a:pt x="1" y="179"/>
                    <a:pt x="3" y="175"/>
                  </a:cubicBezTo>
                  <a:cubicBezTo>
                    <a:pt x="6" y="170"/>
                    <a:pt x="9" y="166"/>
                    <a:pt x="14" y="162"/>
                  </a:cubicBezTo>
                  <a:cubicBezTo>
                    <a:pt x="227" y="6"/>
                    <a:pt x="227" y="6"/>
                    <a:pt x="227" y="6"/>
                  </a:cubicBezTo>
                  <a:cubicBezTo>
                    <a:pt x="232" y="3"/>
                    <a:pt x="236" y="1"/>
                    <a:pt x="241" y="0"/>
                  </a:cubicBezTo>
                  <a:cubicBezTo>
                    <a:pt x="245" y="0"/>
                    <a:pt x="248" y="2"/>
                    <a:pt x="249" y="5"/>
                  </a:cubicBezTo>
                  <a:cubicBezTo>
                    <a:pt x="251" y="8"/>
                    <a:pt x="250" y="12"/>
                    <a:pt x="248" y="17"/>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02" name="Freeform 9"/>
            <p:cNvSpPr/>
            <p:nvPr/>
          </p:nvSpPr>
          <p:spPr bwMode="auto">
            <a:xfrm>
              <a:off x="2300288" y="844550"/>
              <a:ext cx="655637" cy="436563"/>
            </a:xfrm>
            <a:custGeom>
              <a:avLst/>
              <a:gdLst/>
              <a:ahLst/>
              <a:cxnLst>
                <a:cxn ang="0">
                  <a:pos x="17" y="17"/>
                </a:cxn>
                <a:cxn ang="0">
                  <a:pos x="58" y="0"/>
                </a:cxn>
                <a:cxn ang="0">
                  <a:pos x="116" y="0"/>
                </a:cxn>
                <a:cxn ang="0">
                  <a:pos x="157" y="17"/>
                </a:cxn>
                <a:cxn ang="0">
                  <a:pos x="174" y="58"/>
                </a:cxn>
                <a:cxn ang="0">
                  <a:pos x="157" y="99"/>
                </a:cxn>
                <a:cxn ang="0">
                  <a:pos x="116" y="116"/>
                </a:cxn>
                <a:cxn ang="0">
                  <a:pos x="58" y="116"/>
                </a:cxn>
                <a:cxn ang="0">
                  <a:pos x="17" y="99"/>
                </a:cxn>
                <a:cxn ang="0">
                  <a:pos x="0" y="58"/>
                </a:cxn>
                <a:cxn ang="0">
                  <a:pos x="17" y="17"/>
                </a:cxn>
              </a:cxnLst>
              <a:rect l="0" t="0" r="r" b="b"/>
              <a:pathLst>
                <a:path w="174" h="116">
                  <a:moveTo>
                    <a:pt x="17" y="17"/>
                  </a:moveTo>
                  <a:cubicBezTo>
                    <a:pt x="28" y="6"/>
                    <a:pt x="42" y="0"/>
                    <a:pt x="58" y="0"/>
                  </a:cubicBezTo>
                  <a:cubicBezTo>
                    <a:pt x="116" y="0"/>
                    <a:pt x="116" y="0"/>
                    <a:pt x="116" y="0"/>
                  </a:cubicBezTo>
                  <a:cubicBezTo>
                    <a:pt x="132" y="0"/>
                    <a:pt x="146" y="6"/>
                    <a:pt x="157" y="17"/>
                  </a:cubicBezTo>
                  <a:cubicBezTo>
                    <a:pt x="168" y="28"/>
                    <a:pt x="174" y="42"/>
                    <a:pt x="174" y="58"/>
                  </a:cubicBezTo>
                  <a:cubicBezTo>
                    <a:pt x="174" y="74"/>
                    <a:pt x="168" y="88"/>
                    <a:pt x="157" y="99"/>
                  </a:cubicBezTo>
                  <a:cubicBezTo>
                    <a:pt x="146" y="110"/>
                    <a:pt x="132" y="116"/>
                    <a:pt x="116" y="116"/>
                  </a:cubicBezTo>
                  <a:cubicBezTo>
                    <a:pt x="58" y="116"/>
                    <a:pt x="58" y="116"/>
                    <a:pt x="58" y="116"/>
                  </a:cubicBezTo>
                  <a:cubicBezTo>
                    <a:pt x="42" y="116"/>
                    <a:pt x="28" y="110"/>
                    <a:pt x="17" y="99"/>
                  </a:cubicBezTo>
                  <a:cubicBezTo>
                    <a:pt x="6" y="88"/>
                    <a:pt x="0" y="74"/>
                    <a:pt x="0" y="58"/>
                  </a:cubicBezTo>
                  <a:cubicBezTo>
                    <a:pt x="0" y="42"/>
                    <a:pt x="6" y="28"/>
                    <a:pt x="17" y="17"/>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18" name="Group 117"/>
          <p:cNvGrpSpPr/>
          <p:nvPr/>
        </p:nvGrpSpPr>
        <p:grpSpPr>
          <a:xfrm>
            <a:off x="7427885" y="1892813"/>
            <a:ext cx="1075331" cy="1075331"/>
            <a:chOff x="5570914" y="1189182"/>
            <a:chExt cx="806498" cy="806498"/>
          </a:xfrm>
        </p:grpSpPr>
        <p:sp>
          <p:nvSpPr>
            <p:cNvPr id="30" name="Rounded Rectangle 29"/>
            <p:cNvSpPr/>
            <p:nvPr/>
          </p:nvSpPr>
          <p:spPr>
            <a:xfrm>
              <a:off x="5570914" y="1189182"/>
              <a:ext cx="806498" cy="806498"/>
            </a:xfrm>
            <a:prstGeom prst="roundRect">
              <a:avLst>
                <a:gd name="adj" fmla="val 13124"/>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2" name="Group 111"/>
            <p:cNvGrpSpPr/>
            <p:nvPr/>
          </p:nvGrpSpPr>
          <p:grpSpPr>
            <a:xfrm flipH="1">
              <a:off x="5689511" y="1440158"/>
              <a:ext cx="577850" cy="293688"/>
              <a:chOff x="5578475" y="2705100"/>
              <a:chExt cx="577850" cy="293688"/>
            </a:xfrm>
            <a:solidFill>
              <a:schemeClr val="accent4"/>
            </a:solidFill>
          </p:grpSpPr>
          <p:sp>
            <p:nvSpPr>
              <p:cNvPr id="113" name="Freeform 15"/>
              <p:cNvSpPr>
                <a:spLocks noEditPoints="1"/>
              </p:cNvSpPr>
              <p:nvPr/>
            </p:nvSpPr>
            <p:spPr bwMode="auto">
              <a:xfrm>
                <a:off x="5578475" y="2705100"/>
                <a:ext cx="577850" cy="230187"/>
              </a:xfrm>
              <a:custGeom>
                <a:avLst/>
                <a:gdLst/>
                <a:ahLst/>
                <a:cxnLst>
                  <a:cxn ang="0">
                    <a:pos x="53" y="49"/>
                  </a:cxn>
                  <a:cxn ang="0">
                    <a:pos x="44" y="40"/>
                  </a:cxn>
                  <a:cxn ang="0">
                    <a:pos x="44" y="4"/>
                  </a:cxn>
                  <a:cxn ang="0">
                    <a:pos x="45" y="2"/>
                  </a:cxn>
                  <a:cxn ang="0">
                    <a:pos x="46" y="2"/>
                  </a:cxn>
                  <a:cxn ang="0">
                    <a:pos x="47" y="1"/>
                  </a:cxn>
                  <a:cxn ang="0">
                    <a:pos x="46" y="0"/>
                  </a:cxn>
                  <a:cxn ang="0">
                    <a:pos x="40" y="0"/>
                  </a:cxn>
                  <a:cxn ang="0">
                    <a:pos x="37" y="3"/>
                  </a:cxn>
                  <a:cxn ang="0">
                    <a:pos x="37" y="9"/>
                  </a:cxn>
                  <a:cxn ang="0">
                    <a:pos x="21" y="9"/>
                  </a:cxn>
                  <a:cxn ang="0">
                    <a:pos x="7" y="18"/>
                  </a:cxn>
                  <a:cxn ang="0">
                    <a:pos x="2" y="30"/>
                  </a:cxn>
                  <a:cxn ang="0">
                    <a:pos x="0" y="39"/>
                  </a:cxn>
                  <a:cxn ang="0">
                    <a:pos x="0" y="59"/>
                  </a:cxn>
                  <a:cxn ang="0">
                    <a:pos x="12" y="51"/>
                  </a:cxn>
                  <a:cxn ang="0">
                    <a:pos x="24" y="57"/>
                  </a:cxn>
                  <a:cxn ang="0">
                    <a:pos x="98" y="57"/>
                  </a:cxn>
                  <a:cxn ang="0">
                    <a:pos x="109" y="51"/>
                  </a:cxn>
                  <a:cxn ang="0">
                    <a:pos x="121" y="57"/>
                  </a:cxn>
                  <a:cxn ang="0">
                    <a:pos x="122" y="57"/>
                  </a:cxn>
                  <a:cxn ang="0">
                    <a:pos x="134" y="51"/>
                  </a:cxn>
                  <a:cxn ang="0">
                    <a:pos x="145" y="57"/>
                  </a:cxn>
                  <a:cxn ang="0">
                    <a:pos x="148" y="57"/>
                  </a:cxn>
                  <a:cxn ang="0">
                    <a:pos x="150" y="56"/>
                  </a:cxn>
                  <a:cxn ang="0">
                    <a:pos x="151" y="54"/>
                  </a:cxn>
                  <a:cxn ang="0">
                    <a:pos x="151" y="52"/>
                  </a:cxn>
                  <a:cxn ang="0">
                    <a:pos x="148" y="49"/>
                  </a:cxn>
                  <a:cxn ang="0">
                    <a:pos x="53" y="49"/>
                  </a:cxn>
                  <a:cxn ang="0">
                    <a:pos x="34" y="31"/>
                  </a:cxn>
                  <a:cxn ang="0">
                    <a:pos x="32" y="33"/>
                  </a:cxn>
                  <a:cxn ang="0">
                    <a:pos x="11" y="33"/>
                  </a:cxn>
                  <a:cxn ang="0">
                    <a:pos x="14" y="30"/>
                  </a:cxn>
                  <a:cxn ang="0">
                    <a:pos x="17" y="31"/>
                  </a:cxn>
                  <a:cxn ang="0">
                    <a:pos x="15" y="27"/>
                  </a:cxn>
                  <a:cxn ang="0">
                    <a:pos x="12" y="25"/>
                  </a:cxn>
                  <a:cxn ang="0">
                    <a:pos x="12" y="29"/>
                  </a:cxn>
                  <a:cxn ang="0">
                    <a:pos x="8" y="32"/>
                  </a:cxn>
                  <a:cxn ang="0">
                    <a:pos x="13" y="20"/>
                  </a:cxn>
                  <a:cxn ang="0">
                    <a:pos x="22" y="14"/>
                  </a:cxn>
                  <a:cxn ang="0">
                    <a:pos x="32" y="14"/>
                  </a:cxn>
                  <a:cxn ang="0">
                    <a:pos x="34" y="15"/>
                  </a:cxn>
                  <a:cxn ang="0">
                    <a:pos x="34" y="17"/>
                  </a:cxn>
                  <a:cxn ang="0">
                    <a:pos x="34" y="31"/>
                  </a:cxn>
                  <a:cxn ang="0">
                    <a:pos x="34" y="31"/>
                  </a:cxn>
                  <a:cxn ang="0">
                    <a:pos x="34" y="31"/>
                  </a:cxn>
                </a:cxnLst>
                <a:rect l="0" t="0" r="r" b="b"/>
                <a:pathLst>
                  <a:path w="151" h="59">
                    <a:moveTo>
                      <a:pt x="53" y="49"/>
                    </a:moveTo>
                    <a:cubicBezTo>
                      <a:pt x="48" y="49"/>
                      <a:pt x="44" y="45"/>
                      <a:pt x="44" y="40"/>
                    </a:cubicBezTo>
                    <a:cubicBezTo>
                      <a:pt x="44" y="4"/>
                      <a:pt x="44" y="4"/>
                      <a:pt x="44" y="4"/>
                    </a:cubicBezTo>
                    <a:cubicBezTo>
                      <a:pt x="44" y="3"/>
                      <a:pt x="44" y="2"/>
                      <a:pt x="45" y="2"/>
                    </a:cubicBezTo>
                    <a:cubicBezTo>
                      <a:pt x="46" y="2"/>
                      <a:pt x="46" y="2"/>
                      <a:pt x="46" y="2"/>
                    </a:cubicBezTo>
                    <a:cubicBezTo>
                      <a:pt x="47" y="2"/>
                      <a:pt x="47" y="2"/>
                      <a:pt x="47" y="1"/>
                    </a:cubicBezTo>
                    <a:cubicBezTo>
                      <a:pt x="47" y="0"/>
                      <a:pt x="47" y="0"/>
                      <a:pt x="46" y="0"/>
                    </a:cubicBezTo>
                    <a:cubicBezTo>
                      <a:pt x="40" y="0"/>
                      <a:pt x="40" y="0"/>
                      <a:pt x="40" y="0"/>
                    </a:cubicBezTo>
                    <a:cubicBezTo>
                      <a:pt x="39" y="0"/>
                      <a:pt x="37" y="1"/>
                      <a:pt x="37" y="3"/>
                    </a:cubicBezTo>
                    <a:cubicBezTo>
                      <a:pt x="37" y="9"/>
                      <a:pt x="37" y="9"/>
                      <a:pt x="37" y="9"/>
                    </a:cubicBezTo>
                    <a:cubicBezTo>
                      <a:pt x="21" y="9"/>
                      <a:pt x="21" y="9"/>
                      <a:pt x="21" y="9"/>
                    </a:cubicBezTo>
                    <a:cubicBezTo>
                      <a:pt x="14" y="9"/>
                      <a:pt x="9" y="13"/>
                      <a:pt x="7" y="18"/>
                    </a:cubicBezTo>
                    <a:cubicBezTo>
                      <a:pt x="2" y="30"/>
                      <a:pt x="2" y="30"/>
                      <a:pt x="2" y="30"/>
                    </a:cubicBezTo>
                    <a:cubicBezTo>
                      <a:pt x="1" y="33"/>
                      <a:pt x="0" y="36"/>
                      <a:pt x="0" y="39"/>
                    </a:cubicBezTo>
                    <a:cubicBezTo>
                      <a:pt x="0" y="59"/>
                      <a:pt x="0" y="59"/>
                      <a:pt x="0" y="59"/>
                    </a:cubicBezTo>
                    <a:cubicBezTo>
                      <a:pt x="2" y="54"/>
                      <a:pt x="7" y="51"/>
                      <a:pt x="12" y="51"/>
                    </a:cubicBezTo>
                    <a:cubicBezTo>
                      <a:pt x="17" y="51"/>
                      <a:pt x="21" y="53"/>
                      <a:pt x="24" y="57"/>
                    </a:cubicBezTo>
                    <a:cubicBezTo>
                      <a:pt x="98" y="57"/>
                      <a:pt x="98" y="57"/>
                      <a:pt x="98" y="57"/>
                    </a:cubicBezTo>
                    <a:cubicBezTo>
                      <a:pt x="100" y="53"/>
                      <a:pt x="105" y="51"/>
                      <a:pt x="109" y="51"/>
                    </a:cubicBezTo>
                    <a:cubicBezTo>
                      <a:pt x="114" y="51"/>
                      <a:pt x="118" y="53"/>
                      <a:pt x="121" y="57"/>
                    </a:cubicBezTo>
                    <a:cubicBezTo>
                      <a:pt x="122" y="57"/>
                      <a:pt x="122" y="57"/>
                      <a:pt x="122" y="57"/>
                    </a:cubicBezTo>
                    <a:cubicBezTo>
                      <a:pt x="125" y="53"/>
                      <a:pt x="129" y="51"/>
                      <a:pt x="134" y="51"/>
                    </a:cubicBezTo>
                    <a:cubicBezTo>
                      <a:pt x="138" y="51"/>
                      <a:pt x="143" y="53"/>
                      <a:pt x="145" y="57"/>
                    </a:cubicBezTo>
                    <a:cubicBezTo>
                      <a:pt x="148" y="57"/>
                      <a:pt x="148" y="57"/>
                      <a:pt x="148" y="57"/>
                    </a:cubicBezTo>
                    <a:cubicBezTo>
                      <a:pt x="149" y="57"/>
                      <a:pt x="150" y="57"/>
                      <a:pt x="150" y="56"/>
                    </a:cubicBezTo>
                    <a:cubicBezTo>
                      <a:pt x="151" y="56"/>
                      <a:pt x="151" y="55"/>
                      <a:pt x="151" y="54"/>
                    </a:cubicBezTo>
                    <a:cubicBezTo>
                      <a:pt x="151" y="52"/>
                      <a:pt x="151" y="52"/>
                      <a:pt x="151" y="52"/>
                    </a:cubicBezTo>
                    <a:cubicBezTo>
                      <a:pt x="151" y="50"/>
                      <a:pt x="150" y="49"/>
                      <a:pt x="148" y="49"/>
                    </a:cubicBezTo>
                    <a:lnTo>
                      <a:pt x="53" y="49"/>
                    </a:lnTo>
                    <a:close/>
                    <a:moveTo>
                      <a:pt x="34" y="31"/>
                    </a:moveTo>
                    <a:cubicBezTo>
                      <a:pt x="34" y="32"/>
                      <a:pt x="33" y="33"/>
                      <a:pt x="32" y="33"/>
                    </a:cubicBezTo>
                    <a:cubicBezTo>
                      <a:pt x="11" y="33"/>
                      <a:pt x="11" y="33"/>
                      <a:pt x="11" y="33"/>
                    </a:cubicBezTo>
                    <a:cubicBezTo>
                      <a:pt x="14" y="30"/>
                      <a:pt x="14" y="30"/>
                      <a:pt x="14" y="30"/>
                    </a:cubicBezTo>
                    <a:cubicBezTo>
                      <a:pt x="15" y="31"/>
                      <a:pt x="16" y="31"/>
                      <a:pt x="17" y="31"/>
                    </a:cubicBezTo>
                    <a:cubicBezTo>
                      <a:pt x="17" y="30"/>
                      <a:pt x="17" y="28"/>
                      <a:pt x="15" y="27"/>
                    </a:cubicBezTo>
                    <a:cubicBezTo>
                      <a:pt x="14" y="25"/>
                      <a:pt x="12" y="25"/>
                      <a:pt x="12" y="25"/>
                    </a:cubicBezTo>
                    <a:cubicBezTo>
                      <a:pt x="11" y="26"/>
                      <a:pt x="11" y="27"/>
                      <a:pt x="12" y="29"/>
                    </a:cubicBezTo>
                    <a:cubicBezTo>
                      <a:pt x="8" y="32"/>
                      <a:pt x="8" y="32"/>
                      <a:pt x="8" y="32"/>
                    </a:cubicBezTo>
                    <a:cubicBezTo>
                      <a:pt x="13" y="20"/>
                      <a:pt x="13" y="20"/>
                      <a:pt x="13" y="20"/>
                    </a:cubicBezTo>
                    <a:cubicBezTo>
                      <a:pt x="15" y="17"/>
                      <a:pt x="18" y="14"/>
                      <a:pt x="22" y="14"/>
                    </a:cubicBezTo>
                    <a:cubicBezTo>
                      <a:pt x="32" y="14"/>
                      <a:pt x="32" y="14"/>
                      <a:pt x="32" y="14"/>
                    </a:cubicBezTo>
                    <a:cubicBezTo>
                      <a:pt x="32" y="14"/>
                      <a:pt x="33" y="14"/>
                      <a:pt x="34" y="15"/>
                    </a:cubicBezTo>
                    <a:cubicBezTo>
                      <a:pt x="34" y="15"/>
                      <a:pt x="34" y="16"/>
                      <a:pt x="34" y="17"/>
                    </a:cubicBezTo>
                    <a:lnTo>
                      <a:pt x="34" y="31"/>
                    </a:lnTo>
                    <a:close/>
                    <a:moveTo>
                      <a:pt x="34" y="31"/>
                    </a:moveTo>
                    <a:cubicBezTo>
                      <a:pt x="34" y="31"/>
                      <a:pt x="34" y="31"/>
                      <a:pt x="34" y="31"/>
                    </a:cubicBezTo>
                  </a:path>
                </a:pathLst>
              </a:custGeom>
              <a:grpFill/>
              <a:ln w="9525">
                <a:noFill/>
                <a:round/>
              </a:ln>
            </p:spPr>
            <p:txBody>
              <a:bodyPr vert="horz" wrap="square" lIns="121920" tIns="60960" rIns="121920" bIns="60960" numCol="1" anchor="t" anchorCtr="0" compatLnSpc="1"/>
              <a:lstStyle/>
              <a:p>
                <a:endParaRPr lang="en-US" sz="2400"/>
              </a:p>
            </p:txBody>
          </p:sp>
          <p:sp>
            <p:nvSpPr>
              <p:cNvPr id="114" name="Freeform 16"/>
              <p:cNvSpPr>
                <a:spLocks noEditPoints="1"/>
              </p:cNvSpPr>
              <p:nvPr/>
            </p:nvSpPr>
            <p:spPr bwMode="auto">
              <a:xfrm>
                <a:off x="5765800" y="2771775"/>
                <a:ext cx="390525" cy="109537"/>
              </a:xfrm>
              <a:custGeom>
                <a:avLst/>
                <a:gdLst/>
                <a:ahLst/>
                <a:cxnLst>
                  <a:cxn ang="0">
                    <a:pos x="102" y="6"/>
                  </a:cxn>
                  <a:cxn ang="0">
                    <a:pos x="96" y="0"/>
                  </a:cxn>
                  <a:cxn ang="0">
                    <a:pos x="6" y="0"/>
                  </a:cxn>
                  <a:cxn ang="0">
                    <a:pos x="0" y="6"/>
                  </a:cxn>
                  <a:cxn ang="0">
                    <a:pos x="0" y="21"/>
                  </a:cxn>
                  <a:cxn ang="0">
                    <a:pos x="6" y="28"/>
                  </a:cxn>
                  <a:cxn ang="0">
                    <a:pos x="96" y="28"/>
                  </a:cxn>
                  <a:cxn ang="0">
                    <a:pos x="102" y="21"/>
                  </a:cxn>
                  <a:cxn ang="0">
                    <a:pos x="102" y="6"/>
                  </a:cxn>
                  <a:cxn ang="0">
                    <a:pos x="48" y="22"/>
                  </a:cxn>
                  <a:cxn ang="0">
                    <a:pos x="41" y="15"/>
                  </a:cxn>
                  <a:cxn ang="0">
                    <a:pos x="48" y="3"/>
                  </a:cxn>
                  <a:cxn ang="0">
                    <a:pos x="55" y="15"/>
                  </a:cxn>
                  <a:cxn ang="0">
                    <a:pos x="48" y="22"/>
                  </a:cxn>
                  <a:cxn ang="0">
                    <a:pos x="48" y="22"/>
                  </a:cxn>
                  <a:cxn ang="0">
                    <a:pos x="48" y="22"/>
                  </a:cxn>
                </a:cxnLst>
                <a:rect l="0" t="0" r="r" b="b"/>
                <a:pathLst>
                  <a:path w="102" h="28">
                    <a:moveTo>
                      <a:pt x="102" y="6"/>
                    </a:moveTo>
                    <a:cubicBezTo>
                      <a:pt x="102" y="3"/>
                      <a:pt x="99" y="0"/>
                      <a:pt x="96" y="0"/>
                    </a:cubicBezTo>
                    <a:cubicBezTo>
                      <a:pt x="6" y="0"/>
                      <a:pt x="6" y="0"/>
                      <a:pt x="6" y="0"/>
                    </a:cubicBezTo>
                    <a:cubicBezTo>
                      <a:pt x="2" y="0"/>
                      <a:pt x="0" y="3"/>
                      <a:pt x="0" y="6"/>
                    </a:cubicBezTo>
                    <a:cubicBezTo>
                      <a:pt x="0" y="21"/>
                      <a:pt x="0" y="21"/>
                      <a:pt x="0" y="21"/>
                    </a:cubicBezTo>
                    <a:cubicBezTo>
                      <a:pt x="0" y="25"/>
                      <a:pt x="3" y="28"/>
                      <a:pt x="6" y="28"/>
                    </a:cubicBezTo>
                    <a:cubicBezTo>
                      <a:pt x="96" y="28"/>
                      <a:pt x="96" y="28"/>
                      <a:pt x="96" y="28"/>
                    </a:cubicBezTo>
                    <a:cubicBezTo>
                      <a:pt x="99" y="28"/>
                      <a:pt x="102" y="25"/>
                      <a:pt x="102" y="21"/>
                    </a:cubicBezTo>
                    <a:lnTo>
                      <a:pt x="102" y="6"/>
                    </a:lnTo>
                    <a:close/>
                    <a:moveTo>
                      <a:pt x="48" y="22"/>
                    </a:moveTo>
                    <a:cubicBezTo>
                      <a:pt x="44" y="22"/>
                      <a:pt x="41" y="19"/>
                      <a:pt x="41" y="15"/>
                    </a:cubicBezTo>
                    <a:cubicBezTo>
                      <a:pt x="41" y="11"/>
                      <a:pt x="48" y="3"/>
                      <a:pt x="48" y="3"/>
                    </a:cubicBezTo>
                    <a:cubicBezTo>
                      <a:pt x="48" y="3"/>
                      <a:pt x="55" y="11"/>
                      <a:pt x="55" y="15"/>
                    </a:cubicBezTo>
                    <a:cubicBezTo>
                      <a:pt x="55" y="19"/>
                      <a:pt x="52" y="22"/>
                      <a:pt x="48" y="22"/>
                    </a:cubicBezTo>
                    <a:close/>
                    <a:moveTo>
                      <a:pt x="48" y="22"/>
                    </a:moveTo>
                    <a:cubicBezTo>
                      <a:pt x="48" y="22"/>
                      <a:pt x="48" y="22"/>
                      <a:pt x="48" y="22"/>
                    </a:cubicBezTo>
                  </a:path>
                </a:pathLst>
              </a:custGeom>
              <a:grpFill/>
              <a:ln w="9525">
                <a:noFill/>
                <a:round/>
              </a:ln>
            </p:spPr>
            <p:txBody>
              <a:bodyPr vert="horz" wrap="square" lIns="121920" tIns="60960" rIns="121920" bIns="60960" numCol="1" anchor="t" anchorCtr="0" compatLnSpc="1"/>
              <a:lstStyle/>
              <a:p>
                <a:endParaRPr lang="en-US" sz="2400"/>
              </a:p>
            </p:txBody>
          </p:sp>
          <p:sp>
            <p:nvSpPr>
              <p:cNvPr id="115" name="Freeform 17"/>
              <p:cNvSpPr>
                <a:spLocks noEditPoints="1"/>
              </p:cNvSpPr>
              <p:nvPr/>
            </p:nvSpPr>
            <p:spPr bwMode="auto">
              <a:xfrm>
                <a:off x="5586413" y="2916238"/>
                <a:ext cx="80963" cy="82550"/>
              </a:xfrm>
              <a:custGeom>
                <a:avLst/>
                <a:gdLst/>
                <a:ahLst/>
                <a:cxnLst>
                  <a:cxn ang="0">
                    <a:pos x="21" y="11"/>
                  </a:cxn>
                  <a:cxn ang="0">
                    <a:pos x="11" y="21"/>
                  </a:cxn>
                  <a:cxn ang="0">
                    <a:pos x="0" y="11"/>
                  </a:cxn>
                  <a:cxn ang="0">
                    <a:pos x="11" y="0"/>
                  </a:cxn>
                  <a:cxn ang="0">
                    <a:pos x="21" y="11"/>
                  </a:cxn>
                  <a:cxn ang="0">
                    <a:pos x="21" y="11"/>
                  </a:cxn>
                  <a:cxn ang="0">
                    <a:pos x="21" y="11"/>
                  </a:cxn>
                </a:cxnLst>
                <a:rect l="0" t="0" r="r" b="b"/>
                <a:pathLst>
                  <a:path w="21" h="21">
                    <a:moveTo>
                      <a:pt x="21" y="11"/>
                    </a:moveTo>
                    <a:cubicBezTo>
                      <a:pt x="21" y="16"/>
                      <a:pt x="16" y="21"/>
                      <a:pt x="11" y="21"/>
                    </a:cubicBezTo>
                    <a:cubicBezTo>
                      <a:pt x="5" y="21"/>
                      <a:pt x="0" y="16"/>
                      <a:pt x="0" y="11"/>
                    </a:cubicBezTo>
                    <a:cubicBezTo>
                      <a:pt x="0" y="5"/>
                      <a:pt x="5" y="0"/>
                      <a:pt x="11" y="0"/>
                    </a:cubicBezTo>
                    <a:cubicBezTo>
                      <a:pt x="16" y="0"/>
                      <a:pt x="21" y="5"/>
                      <a:pt x="21" y="11"/>
                    </a:cubicBezTo>
                    <a:close/>
                    <a:moveTo>
                      <a:pt x="21" y="11"/>
                    </a:moveTo>
                    <a:cubicBezTo>
                      <a:pt x="21" y="11"/>
                      <a:pt x="21" y="11"/>
                      <a:pt x="21" y="11"/>
                    </a:cubicBezTo>
                  </a:path>
                </a:pathLst>
              </a:custGeom>
              <a:grpFill/>
              <a:ln w="9525">
                <a:noFill/>
                <a:round/>
              </a:ln>
            </p:spPr>
            <p:txBody>
              <a:bodyPr vert="horz" wrap="square" lIns="121920" tIns="60960" rIns="121920" bIns="60960" numCol="1" anchor="t" anchorCtr="0" compatLnSpc="1"/>
              <a:lstStyle/>
              <a:p>
                <a:endParaRPr lang="en-US" sz="2400"/>
              </a:p>
            </p:txBody>
          </p:sp>
          <p:sp>
            <p:nvSpPr>
              <p:cNvPr id="116" name="Freeform 18"/>
              <p:cNvSpPr>
                <a:spLocks noEditPoints="1"/>
              </p:cNvSpPr>
              <p:nvPr/>
            </p:nvSpPr>
            <p:spPr bwMode="auto">
              <a:xfrm>
                <a:off x="5957888" y="2916238"/>
                <a:ext cx="79375" cy="82550"/>
              </a:xfrm>
              <a:custGeom>
                <a:avLst/>
                <a:gdLst/>
                <a:ahLst/>
                <a:cxnLst>
                  <a:cxn ang="0">
                    <a:pos x="21" y="11"/>
                  </a:cxn>
                  <a:cxn ang="0">
                    <a:pos x="10" y="21"/>
                  </a:cxn>
                  <a:cxn ang="0">
                    <a:pos x="0" y="11"/>
                  </a:cxn>
                  <a:cxn ang="0">
                    <a:pos x="10" y="0"/>
                  </a:cxn>
                  <a:cxn ang="0">
                    <a:pos x="21" y="11"/>
                  </a:cxn>
                  <a:cxn ang="0">
                    <a:pos x="21" y="11"/>
                  </a:cxn>
                  <a:cxn ang="0">
                    <a:pos x="21" y="11"/>
                  </a:cxn>
                </a:cxnLst>
                <a:rect l="0" t="0" r="r" b="b"/>
                <a:pathLst>
                  <a:path w="21" h="21">
                    <a:moveTo>
                      <a:pt x="21" y="11"/>
                    </a:moveTo>
                    <a:cubicBezTo>
                      <a:pt x="21" y="16"/>
                      <a:pt x="16" y="21"/>
                      <a:pt x="10" y="21"/>
                    </a:cubicBezTo>
                    <a:cubicBezTo>
                      <a:pt x="5" y="21"/>
                      <a:pt x="0" y="16"/>
                      <a:pt x="0" y="11"/>
                    </a:cubicBezTo>
                    <a:cubicBezTo>
                      <a:pt x="0" y="5"/>
                      <a:pt x="5" y="0"/>
                      <a:pt x="10" y="0"/>
                    </a:cubicBezTo>
                    <a:cubicBezTo>
                      <a:pt x="16" y="0"/>
                      <a:pt x="21" y="5"/>
                      <a:pt x="21" y="11"/>
                    </a:cubicBezTo>
                    <a:close/>
                    <a:moveTo>
                      <a:pt x="21" y="11"/>
                    </a:moveTo>
                    <a:cubicBezTo>
                      <a:pt x="21" y="11"/>
                      <a:pt x="21" y="11"/>
                      <a:pt x="21" y="11"/>
                    </a:cubicBezTo>
                  </a:path>
                </a:pathLst>
              </a:custGeom>
              <a:grpFill/>
              <a:ln w="9525">
                <a:noFill/>
                <a:round/>
              </a:ln>
            </p:spPr>
            <p:txBody>
              <a:bodyPr vert="horz" wrap="square" lIns="121920" tIns="60960" rIns="121920" bIns="60960" numCol="1" anchor="t" anchorCtr="0" compatLnSpc="1"/>
              <a:lstStyle/>
              <a:p>
                <a:endParaRPr lang="en-US" sz="2400"/>
              </a:p>
            </p:txBody>
          </p:sp>
          <p:sp>
            <p:nvSpPr>
              <p:cNvPr id="117" name="Freeform 19"/>
              <p:cNvSpPr>
                <a:spLocks noEditPoints="1"/>
              </p:cNvSpPr>
              <p:nvPr/>
            </p:nvSpPr>
            <p:spPr bwMode="auto">
              <a:xfrm>
                <a:off x="6048375" y="2916238"/>
                <a:ext cx="80963" cy="82550"/>
              </a:xfrm>
              <a:custGeom>
                <a:avLst/>
                <a:gdLst/>
                <a:ahLst/>
                <a:cxnLst>
                  <a:cxn ang="0">
                    <a:pos x="21" y="11"/>
                  </a:cxn>
                  <a:cxn ang="0">
                    <a:pos x="11" y="21"/>
                  </a:cxn>
                  <a:cxn ang="0">
                    <a:pos x="0" y="11"/>
                  </a:cxn>
                  <a:cxn ang="0">
                    <a:pos x="11" y="0"/>
                  </a:cxn>
                  <a:cxn ang="0">
                    <a:pos x="21" y="11"/>
                  </a:cxn>
                  <a:cxn ang="0">
                    <a:pos x="21" y="11"/>
                  </a:cxn>
                  <a:cxn ang="0">
                    <a:pos x="21" y="11"/>
                  </a:cxn>
                </a:cxnLst>
                <a:rect l="0" t="0" r="r" b="b"/>
                <a:pathLst>
                  <a:path w="21" h="21">
                    <a:moveTo>
                      <a:pt x="21" y="11"/>
                    </a:moveTo>
                    <a:cubicBezTo>
                      <a:pt x="21" y="16"/>
                      <a:pt x="16" y="21"/>
                      <a:pt x="11" y="21"/>
                    </a:cubicBezTo>
                    <a:cubicBezTo>
                      <a:pt x="5" y="21"/>
                      <a:pt x="0" y="16"/>
                      <a:pt x="0" y="11"/>
                    </a:cubicBezTo>
                    <a:cubicBezTo>
                      <a:pt x="0" y="5"/>
                      <a:pt x="5" y="0"/>
                      <a:pt x="11" y="0"/>
                    </a:cubicBezTo>
                    <a:cubicBezTo>
                      <a:pt x="16" y="0"/>
                      <a:pt x="21" y="5"/>
                      <a:pt x="21" y="11"/>
                    </a:cubicBezTo>
                    <a:close/>
                    <a:moveTo>
                      <a:pt x="21" y="11"/>
                    </a:moveTo>
                    <a:cubicBezTo>
                      <a:pt x="21" y="11"/>
                      <a:pt x="21" y="11"/>
                      <a:pt x="21" y="11"/>
                    </a:cubicBezTo>
                  </a:path>
                </a:pathLst>
              </a:custGeom>
              <a:grpFill/>
              <a:ln w="9525">
                <a:noFill/>
                <a:round/>
              </a:ln>
            </p:spPr>
            <p:txBody>
              <a:bodyPr vert="horz" wrap="square" lIns="121920" tIns="60960" rIns="121920" bIns="60960" numCol="1" anchor="t" anchorCtr="0" compatLnSpc="1"/>
              <a:lstStyle/>
              <a:p>
                <a:endParaRPr lang="en-US" sz="2400"/>
              </a:p>
            </p:txBody>
          </p:sp>
        </p:grpSp>
      </p:grpSp>
      <p:cxnSp>
        <p:nvCxnSpPr>
          <p:cNvPr id="120" name="Straight Line buttom"/>
          <p:cNvCxnSpPr/>
          <p:nvPr/>
        </p:nvCxnSpPr>
        <p:spPr>
          <a:xfrm>
            <a:off x="914400" y="5342935"/>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28" name="矩形 127"/>
          <p:cNvSpPr/>
          <p:nvPr/>
        </p:nvSpPr>
        <p:spPr>
          <a:xfrm>
            <a:off x="2017180" y="2497599"/>
            <a:ext cx="1276010" cy="646331"/>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129" name="矩形 128"/>
          <p:cNvSpPr/>
          <p:nvPr/>
        </p:nvSpPr>
        <p:spPr>
          <a:xfrm>
            <a:off x="5536146" y="2538041"/>
            <a:ext cx="1276010" cy="646331"/>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130" name="矩形 129"/>
          <p:cNvSpPr/>
          <p:nvPr/>
        </p:nvSpPr>
        <p:spPr>
          <a:xfrm>
            <a:off x="9092695" y="2476590"/>
            <a:ext cx="1276010" cy="646331"/>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131" name="矩形 130"/>
          <p:cNvSpPr/>
          <p:nvPr/>
        </p:nvSpPr>
        <p:spPr>
          <a:xfrm>
            <a:off x="3766037" y="3167528"/>
            <a:ext cx="1276010" cy="646331"/>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132" name="矩形 131"/>
          <p:cNvSpPr/>
          <p:nvPr/>
        </p:nvSpPr>
        <p:spPr>
          <a:xfrm>
            <a:off x="7385177" y="3267326"/>
            <a:ext cx="1276010" cy="646331"/>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133" name="矩形 132"/>
          <p:cNvSpPr/>
          <p:nvPr/>
        </p:nvSpPr>
        <p:spPr>
          <a:xfrm>
            <a:off x="1960645" y="5602826"/>
            <a:ext cx="8806664" cy="276999"/>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par>
                          <p:cTn id="10" fill="hold">
                            <p:stCondLst>
                              <p:cond delay="500"/>
                            </p:stCondLst>
                            <p:childTnLst>
                              <p:par>
                                <p:cTn id="11" presetID="2" presetClass="entr" presetSubtype="4" accel="50000" decel="50000" fill="hold" nodeType="afterEffect">
                                  <p:stCondLst>
                                    <p:cond delay="0"/>
                                  </p:stCondLst>
                                  <p:childTnLst>
                                    <p:set>
                                      <p:cBhvr>
                                        <p:cTn id="12" dur="1" fill="hold">
                                          <p:stCondLst>
                                            <p:cond delay="0"/>
                                          </p:stCondLst>
                                        </p:cTn>
                                        <p:tgtEl>
                                          <p:spTgt spid="121"/>
                                        </p:tgtEl>
                                        <p:attrNameLst>
                                          <p:attrName>style.visibility</p:attrName>
                                        </p:attrNameLst>
                                      </p:cBhvr>
                                      <p:to>
                                        <p:strVal val="visible"/>
                                      </p:to>
                                    </p:set>
                                    <p:anim calcmode="lin" valueType="num">
                                      <p:cBhvr additive="base">
                                        <p:cTn id="13" dur="500" fill="hold"/>
                                        <p:tgtEl>
                                          <p:spTgt spid="121"/>
                                        </p:tgtEl>
                                        <p:attrNameLst>
                                          <p:attrName>ppt_x</p:attrName>
                                        </p:attrNameLst>
                                      </p:cBhvr>
                                      <p:tavLst>
                                        <p:tav tm="0">
                                          <p:val>
                                            <p:strVal val="#ppt_x"/>
                                          </p:val>
                                        </p:tav>
                                        <p:tav tm="100000">
                                          <p:val>
                                            <p:strVal val="#ppt_x"/>
                                          </p:val>
                                        </p:tav>
                                      </p:tavLst>
                                    </p:anim>
                                    <p:anim calcmode="lin" valueType="num">
                                      <p:cBhvr additive="base">
                                        <p:cTn id="14" dur="500" fill="hold"/>
                                        <p:tgtEl>
                                          <p:spTgt spid="121"/>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1" accel="50000" decel="50000" fill="hold" nodeType="afterEffect">
                                  <p:stCondLst>
                                    <p:cond delay="0"/>
                                  </p:stCondLst>
                                  <p:childTnLst>
                                    <p:set>
                                      <p:cBhvr>
                                        <p:cTn id="17" dur="1" fill="hold">
                                          <p:stCondLst>
                                            <p:cond delay="0"/>
                                          </p:stCondLst>
                                        </p:cTn>
                                        <p:tgtEl>
                                          <p:spTgt spid="96"/>
                                        </p:tgtEl>
                                        <p:attrNameLst>
                                          <p:attrName>style.visibility</p:attrName>
                                        </p:attrNameLst>
                                      </p:cBhvr>
                                      <p:to>
                                        <p:strVal val="visible"/>
                                      </p:to>
                                    </p:set>
                                    <p:anim calcmode="lin" valueType="num">
                                      <p:cBhvr additive="base">
                                        <p:cTn id="18" dur="500" fill="hold"/>
                                        <p:tgtEl>
                                          <p:spTgt spid="96"/>
                                        </p:tgtEl>
                                        <p:attrNameLst>
                                          <p:attrName>ppt_x</p:attrName>
                                        </p:attrNameLst>
                                      </p:cBhvr>
                                      <p:tavLst>
                                        <p:tav tm="0">
                                          <p:val>
                                            <p:strVal val="#ppt_x"/>
                                          </p:val>
                                        </p:tav>
                                        <p:tav tm="100000">
                                          <p:val>
                                            <p:strVal val="#ppt_x"/>
                                          </p:val>
                                        </p:tav>
                                      </p:tavLst>
                                    </p:anim>
                                    <p:anim calcmode="lin" valueType="num">
                                      <p:cBhvr additive="base">
                                        <p:cTn id="19" dur="500" fill="hold"/>
                                        <p:tgtEl>
                                          <p:spTgt spid="96"/>
                                        </p:tgtEl>
                                        <p:attrNameLst>
                                          <p:attrName>ppt_y</p:attrName>
                                        </p:attrNameLst>
                                      </p:cBhvr>
                                      <p:tavLst>
                                        <p:tav tm="0">
                                          <p:val>
                                            <p:strVal val="0-#ppt_h/2"/>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83"/>
                                        </p:tgtEl>
                                        <p:attrNameLst>
                                          <p:attrName>style.visibility</p:attrName>
                                        </p:attrNameLst>
                                      </p:cBhvr>
                                      <p:to>
                                        <p:strVal val="visible"/>
                                      </p:to>
                                    </p:set>
                                    <p:anim calcmode="lin" valueType="num">
                                      <p:cBhvr>
                                        <p:cTn id="22" dur="500" fill="hold"/>
                                        <p:tgtEl>
                                          <p:spTgt spid="83"/>
                                        </p:tgtEl>
                                        <p:attrNameLst>
                                          <p:attrName>ppt_w</p:attrName>
                                        </p:attrNameLst>
                                      </p:cBhvr>
                                      <p:tavLst>
                                        <p:tav tm="0">
                                          <p:val>
                                            <p:fltVal val="0"/>
                                          </p:val>
                                        </p:tav>
                                        <p:tav tm="100000">
                                          <p:val>
                                            <p:strVal val="#ppt_w"/>
                                          </p:val>
                                        </p:tav>
                                      </p:tavLst>
                                    </p:anim>
                                    <p:anim calcmode="lin" valueType="num">
                                      <p:cBhvr>
                                        <p:cTn id="23" dur="500" fill="hold"/>
                                        <p:tgtEl>
                                          <p:spTgt spid="83"/>
                                        </p:tgtEl>
                                        <p:attrNameLst>
                                          <p:attrName>ppt_h</p:attrName>
                                        </p:attrNameLst>
                                      </p:cBhvr>
                                      <p:tavLst>
                                        <p:tav tm="0">
                                          <p:val>
                                            <p:fltVal val="0"/>
                                          </p:val>
                                        </p:tav>
                                        <p:tav tm="100000">
                                          <p:val>
                                            <p:strVal val="#ppt_h"/>
                                          </p:val>
                                        </p:tav>
                                      </p:tavLst>
                                    </p:anim>
                                    <p:animEffect transition="in" filter="fade">
                                      <p:cBhvr>
                                        <p:cTn id="24" dur="500"/>
                                        <p:tgtEl>
                                          <p:spTgt spid="83"/>
                                        </p:tgtEl>
                                      </p:cBhvr>
                                    </p:animEffect>
                                  </p:childTnLst>
                                </p:cTn>
                              </p:par>
                            </p:childTnLst>
                          </p:cTn>
                        </p:par>
                        <p:par>
                          <p:cTn id="25" fill="hold">
                            <p:stCondLst>
                              <p:cond delay="1500"/>
                            </p:stCondLst>
                            <p:childTnLst>
                              <p:par>
                                <p:cTn id="26" presetID="2" presetClass="entr" presetSubtype="4" accel="50000" decel="50000" fill="hold" nodeType="afterEffect">
                                  <p:stCondLst>
                                    <p:cond delay="0"/>
                                  </p:stCondLst>
                                  <p:childTnLst>
                                    <p:set>
                                      <p:cBhvr>
                                        <p:cTn id="27" dur="1" fill="hold">
                                          <p:stCondLst>
                                            <p:cond delay="0"/>
                                          </p:stCondLst>
                                        </p:cTn>
                                        <p:tgtEl>
                                          <p:spTgt spid="122"/>
                                        </p:tgtEl>
                                        <p:attrNameLst>
                                          <p:attrName>style.visibility</p:attrName>
                                        </p:attrNameLst>
                                      </p:cBhvr>
                                      <p:to>
                                        <p:strVal val="visible"/>
                                      </p:to>
                                    </p:set>
                                    <p:anim calcmode="lin" valueType="num">
                                      <p:cBhvr additive="base">
                                        <p:cTn id="28" dur="500" fill="hold"/>
                                        <p:tgtEl>
                                          <p:spTgt spid="122"/>
                                        </p:tgtEl>
                                        <p:attrNameLst>
                                          <p:attrName>ppt_x</p:attrName>
                                        </p:attrNameLst>
                                      </p:cBhvr>
                                      <p:tavLst>
                                        <p:tav tm="0">
                                          <p:val>
                                            <p:strVal val="#ppt_x"/>
                                          </p:val>
                                        </p:tav>
                                        <p:tav tm="100000">
                                          <p:val>
                                            <p:strVal val="#ppt_x"/>
                                          </p:val>
                                        </p:tav>
                                      </p:tavLst>
                                    </p:anim>
                                    <p:anim calcmode="lin" valueType="num">
                                      <p:cBhvr additive="base">
                                        <p:cTn id="29" dur="500" fill="hold"/>
                                        <p:tgtEl>
                                          <p:spTgt spid="122"/>
                                        </p:tgtEl>
                                        <p:attrNameLst>
                                          <p:attrName>ppt_y</p:attrName>
                                        </p:attrNameLst>
                                      </p:cBhvr>
                                      <p:tavLst>
                                        <p:tav tm="0">
                                          <p:val>
                                            <p:strVal val="1+#ppt_h/2"/>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81"/>
                                        </p:tgtEl>
                                        <p:attrNameLst>
                                          <p:attrName>style.visibility</p:attrName>
                                        </p:attrNameLst>
                                      </p:cBhvr>
                                      <p:to>
                                        <p:strVal val="visible"/>
                                      </p:to>
                                    </p:set>
                                    <p:anim calcmode="lin" valueType="num">
                                      <p:cBhvr>
                                        <p:cTn id="32" dur="500" fill="hold"/>
                                        <p:tgtEl>
                                          <p:spTgt spid="81"/>
                                        </p:tgtEl>
                                        <p:attrNameLst>
                                          <p:attrName>ppt_w</p:attrName>
                                        </p:attrNameLst>
                                      </p:cBhvr>
                                      <p:tavLst>
                                        <p:tav tm="0">
                                          <p:val>
                                            <p:fltVal val="0"/>
                                          </p:val>
                                        </p:tav>
                                        <p:tav tm="100000">
                                          <p:val>
                                            <p:strVal val="#ppt_w"/>
                                          </p:val>
                                        </p:tav>
                                      </p:tavLst>
                                    </p:anim>
                                    <p:anim calcmode="lin" valueType="num">
                                      <p:cBhvr>
                                        <p:cTn id="33" dur="500" fill="hold"/>
                                        <p:tgtEl>
                                          <p:spTgt spid="81"/>
                                        </p:tgtEl>
                                        <p:attrNameLst>
                                          <p:attrName>ppt_h</p:attrName>
                                        </p:attrNameLst>
                                      </p:cBhvr>
                                      <p:tavLst>
                                        <p:tav tm="0">
                                          <p:val>
                                            <p:fltVal val="0"/>
                                          </p:val>
                                        </p:tav>
                                        <p:tav tm="100000">
                                          <p:val>
                                            <p:strVal val="#ppt_h"/>
                                          </p:val>
                                        </p:tav>
                                      </p:tavLst>
                                    </p:anim>
                                    <p:animEffect transition="in" filter="fade">
                                      <p:cBhvr>
                                        <p:cTn id="34" dur="500"/>
                                        <p:tgtEl>
                                          <p:spTgt spid="81"/>
                                        </p:tgtEl>
                                      </p:cBhvr>
                                    </p:animEffect>
                                  </p:childTnLst>
                                </p:cTn>
                              </p:par>
                            </p:childTnLst>
                          </p:cTn>
                        </p:par>
                        <p:par>
                          <p:cTn id="35" fill="hold">
                            <p:stCondLst>
                              <p:cond delay="2000"/>
                            </p:stCondLst>
                            <p:childTnLst>
                              <p:par>
                                <p:cTn id="36" presetID="2" presetClass="entr" presetSubtype="4" accel="50000" decel="50000" fill="hold" nodeType="afterEffect">
                                  <p:stCondLst>
                                    <p:cond delay="0"/>
                                  </p:stCondLst>
                                  <p:childTnLst>
                                    <p:set>
                                      <p:cBhvr>
                                        <p:cTn id="37" dur="1" fill="hold">
                                          <p:stCondLst>
                                            <p:cond delay="0"/>
                                          </p:stCondLst>
                                        </p:cTn>
                                        <p:tgtEl>
                                          <p:spTgt spid="123"/>
                                        </p:tgtEl>
                                        <p:attrNameLst>
                                          <p:attrName>style.visibility</p:attrName>
                                        </p:attrNameLst>
                                      </p:cBhvr>
                                      <p:to>
                                        <p:strVal val="visible"/>
                                      </p:to>
                                    </p:set>
                                    <p:anim calcmode="lin" valueType="num">
                                      <p:cBhvr additive="base">
                                        <p:cTn id="38" dur="500" fill="hold"/>
                                        <p:tgtEl>
                                          <p:spTgt spid="123"/>
                                        </p:tgtEl>
                                        <p:attrNameLst>
                                          <p:attrName>ppt_x</p:attrName>
                                        </p:attrNameLst>
                                      </p:cBhvr>
                                      <p:tavLst>
                                        <p:tav tm="0">
                                          <p:val>
                                            <p:strVal val="#ppt_x"/>
                                          </p:val>
                                        </p:tav>
                                        <p:tav tm="100000">
                                          <p:val>
                                            <p:strVal val="#ppt_x"/>
                                          </p:val>
                                        </p:tav>
                                      </p:tavLst>
                                    </p:anim>
                                    <p:anim calcmode="lin" valueType="num">
                                      <p:cBhvr additive="base">
                                        <p:cTn id="39" dur="500" fill="hold"/>
                                        <p:tgtEl>
                                          <p:spTgt spid="123"/>
                                        </p:tgtEl>
                                        <p:attrNameLst>
                                          <p:attrName>ppt_y</p:attrName>
                                        </p:attrNameLst>
                                      </p:cBhvr>
                                      <p:tavLst>
                                        <p:tav tm="0">
                                          <p:val>
                                            <p:strVal val="1+#ppt_h/2"/>
                                          </p:val>
                                        </p:tav>
                                        <p:tav tm="100000">
                                          <p:val>
                                            <p:strVal val="#ppt_y"/>
                                          </p:val>
                                        </p:tav>
                                      </p:tavLst>
                                    </p:anim>
                                  </p:childTnLst>
                                </p:cTn>
                              </p:par>
                              <p:par>
                                <p:cTn id="40" presetID="53" presetClass="entr" presetSubtype="16" fill="hold" nodeType="withEffect">
                                  <p:stCondLst>
                                    <p:cond delay="0"/>
                                  </p:stCondLst>
                                  <p:childTnLst>
                                    <p:set>
                                      <p:cBhvr>
                                        <p:cTn id="41" dur="1" fill="hold">
                                          <p:stCondLst>
                                            <p:cond delay="0"/>
                                          </p:stCondLst>
                                        </p:cTn>
                                        <p:tgtEl>
                                          <p:spTgt spid="82"/>
                                        </p:tgtEl>
                                        <p:attrNameLst>
                                          <p:attrName>style.visibility</p:attrName>
                                        </p:attrNameLst>
                                      </p:cBhvr>
                                      <p:to>
                                        <p:strVal val="visible"/>
                                      </p:to>
                                    </p:set>
                                    <p:anim calcmode="lin" valueType="num">
                                      <p:cBhvr>
                                        <p:cTn id="42" dur="500" fill="hold"/>
                                        <p:tgtEl>
                                          <p:spTgt spid="82"/>
                                        </p:tgtEl>
                                        <p:attrNameLst>
                                          <p:attrName>ppt_w</p:attrName>
                                        </p:attrNameLst>
                                      </p:cBhvr>
                                      <p:tavLst>
                                        <p:tav tm="0">
                                          <p:val>
                                            <p:fltVal val="0"/>
                                          </p:val>
                                        </p:tav>
                                        <p:tav tm="100000">
                                          <p:val>
                                            <p:strVal val="#ppt_w"/>
                                          </p:val>
                                        </p:tav>
                                      </p:tavLst>
                                    </p:anim>
                                    <p:anim calcmode="lin" valueType="num">
                                      <p:cBhvr>
                                        <p:cTn id="43" dur="500" fill="hold"/>
                                        <p:tgtEl>
                                          <p:spTgt spid="82"/>
                                        </p:tgtEl>
                                        <p:attrNameLst>
                                          <p:attrName>ppt_h</p:attrName>
                                        </p:attrNameLst>
                                      </p:cBhvr>
                                      <p:tavLst>
                                        <p:tav tm="0">
                                          <p:val>
                                            <p:fltVal val="0"/>
                                          </p:val>
                                        </p:tav>
                                        <p:tav tm="100000">
                                          <p:val>
                                            <p:strVal val="#ppt_h"/>
                                          </p:val>
                                        </p:tav>
                                      </p:tavLst>
                                    </p:anim>
                                    <p:animEffect transition="in" filter="fade">
                                      <p:cBhvr>
                                        <p:cTn id="44" dur="500"/>
                                        <p:tgtEl>
                                          <p:spTgt spid="82"/>
                                        </p:tgtEl>
                                      </p:cBhvr>
                                    </p:animEffect>
                                  </p:childTnLst>
                                </p:cTn>
                              </p:par>
                            </p:childTnLst>
                          </p:cTn>
                        </p:par>
                        <p:par>
                          <p:cTn id="45" fill="hold">
                            <p:stCondLst>
                              <p:cond delay="2500"/>
                            </p:stCondLst>
                            <p:childTnLst>
                              <p:par>
                                <p:cTn id="46" presetID="2" presetClass="entr" presetSubtype="4" accel="50000" decel="50000" fill="hold" nodeType="afterEffect">
                                  <p:stCondLst>
                                    <p:cond delay="0"/>
                                  </p:stCondLst>
                                  <p:childTnLst>
                                    <p:set>
                                      <p:cBhvr>
                                        <p:cTn id="47" dur="1" fill="hold">
                                          <p:stCondLst>
                                            <p:cond delay="0"/>
                                          </p:stCondLst>
                                        </p:cTn>
                                        <p:tgtEl>
                                          <p:spTgt spid="124"/>
                                        </p:tgtEl>
                                        <p:attrNameLst>
                                          <p:attrName>style.visibility</p:attrName>
                                        </p:attrNameLst>
                                      </p:cBhvr>
                                      <p:to>
                                        <p:strVal val="visible"/>
                                      </p:to>
                                    </p:set>
                                    <p:anim calcmode="lin" valueType="num">
                                      <p:cBhvr additive="base">
                                        <p:cTn id="48" dur="500" fill="hold"/>
                                        <p:tgtEl>
                                          <p:spTgt spid="124"/>
                                        </p:tgtEl>
                                        <p:attrNameLst>
                                          <p:attrName>ppt_x</p:attrName>
                                        </p:attrNameLst>
                                      </p:cBhvr>
                                      <p:tavLst>
                                        <p:tav tm="0">
                                          <p:val>
                                            <p:strVal val="#ppt_x"/>
                                          </p:val>
                                        </p:tav>
                                        <p:tav tm="100000">
                                          <p:val>
                                            <p:strVal val="#ppt_x"/>
                                          </p:val>
                                        </p:tav>
                                      </p:tavLst>
                                    </p:anim>
                                    <p:anim calcmode="lin" valueType="num">
                                      <p:cBhvr additive="base">
                                        <p:cTn id="49" dur="500" fill="hold"/>
                                        <p:tgtEl>
                                          <p:spTgt spid="124"/>
                                        </p:tgtEl>
                                        <p:attrNameLst>
                                          <p:attrName>ppt_y</p:attrName>
                                        </p:attrNameLst>
                                      </p:cBhvr>
                                      <p:tavLst>
                                        <p:tav tm="0">
                                          <p:val>
                                            <p:strVal val="1+#ppt_h/2"/>
                                          </p:val>
                                        </p:tav>
                                        <p:tav tm="100000">
                                          <p:val>
                                            <p:strVal val="#ppt_y"/>
                                          </p:val>
                                        </p:tav>
                                      </p:tavLst>
                                    </p:anim>
                                  </p:childTnLst>
                                </p:cTn>
                              </p:par>
                              <p:par>
                                <p:cTn id="50" presetID="53" presetClass="entr" presetSubtype="16" fill="hold" nodeType="withEffect">
                                  <p:stCondLst>
                                    <p:cond delay="0"/>
                                  </p:stCondLst>
                                  <p:childTnLst>
                                    <p:set>
                                      <p:cBhvr>
                                        <p:cTn id="51" dur="1" fill="hold">
                                          <p:stCondLst>
                                            <p:cond delay="0"/>
                                          </p:stCondLst>
                                        </p:cTn>
                                        <p:tgtEl>
                                          <p:spTgt spid="118"/>
                                        </p:tgtEl>
                                        <p:attrNameLst>
                                          <p:attrName>style.visibility</p:attrName>
                                        </p:attrNameLst>
                                      </p:cBhvr>
                                      <p:to>
                                        <p:strVal val="visible"/>
                                      </p:to>
                                    </p:set>
                                    <p:anim calcmode="lin" valueType="num">
                                      <p:cBhvr>
                                        <p:cTn id="52" dur="500" fill="hold"/>
                                        <p:tgtEl>
                                          <p:spTgt spid="118"/>
                                        </p:tgtEl>
                                        <p:attrNameLst>
                                          <p:attrName>ppt_w</p:attrName>
                                        </p:attrNameLst>
                                      </p:cBhvr>
                                      <p:tavLst>
                                        <p:tav tm="0">
                                          <p:val>
                                            <p:fltVal val="0"/>
                                          </p:val>
                                        </p:tav>
                                        <p:tav tm="100000">
                                          <p:val>
                                            <p:strVal val="#ppt_w"/>
                                          </p:val>
                                        </p:tav>
                                      </p:tavLst>
                                    </p:anim>
                                    <p:anim calcmode="lin" valueType="num">
                                      <p:cBhvr>
                                        <p:cTn id="53" dur="500" fill="hold"/>
                                        <p:tgtEl>
                                          <p:spTgt spid="118"/>
                                        </p:tgtEl>
                                        <p:attrNameLst>
                                          <p:attrName>ppt_h</p:attrName>
                                        </p:attrNameLst>
                                      </p:cBhvr>
                                      <p:tavLst>
                                        <p:tav tm="0">
                                          <p:val>
                                            <p:fltVal val="0"/>
                                          </p:val>
                                        </p:tav>
                                        <p:tav tm="100000">
                                          <p:val>
                                            <p:strVal val="#ppt_h"/>
                                          </p:val>
                                        </p:tav>
                                      </p:tavLst>
                                    </p:anim>
                                    <p:animEffect transition="in" filter="fade">
                                      <p:cBhvr>
                                        <p:cTn id="54" dur="500"/>
                                        <p:tgtEl>
                                          <p:spTgt spid="118"/>
                                        </p:tgtEl>
                                      </p:cBhvr>
                                    </p:animEffect>
                                  </p:childTnLst>
                                </p:cTn>
                              </p:par>
                            </p:childTnLst>
                          </p:cTn>
                        </p:par>
                        <p:par>
                          <p:cTn id="55" fill="hold">
                            <p:stCondLst>
                              <p:cond delay="3000"/>
                            </p:stCondLst>
                            <p:childTnLst>
                              <p:par>
                                <p:cTn id="56" presetID="2" presetClass="entr" presetSubtype="4" accel="50000" decel="50000" fill="hold" nodeType="afterEffect">
                                  <p:stCondLst>
                                    <p:cond delay="0"/>
                                  </p:stCondLst>
                                  <p:childTnLst>
                                    <p:set>
                                      <p:cBhvr>
                                        <p:cTn id="57" dur="1" fill="hold">
                                          <p:stCondLst>
                                            <p:cond delay="0"/>
                                          </p:stCondLst>
                                        </p:cTn>
                                        <p:tgtEl>
                                          <p:spTgt spid="125"/>
                                        </p:tgtEl>
                                        <p:attrNameLst>
                                          <p:attrName>style.visibility</p:attrName>
                                        </p:attrNameLst>
                                      </p:cBhvr>
                                      <p:to>
                                        <p:strVal val="visible"/>
                                      </p:to>
                                    </p:set>
                                    <p:anim calcmode="lin" valueType="num">
                                      <p:cBhvr additive="base">
                                        <p:cTn id="58" dur="500" fill="hold"/>
                                        <p:tgtEl>
                                          <p:spTgt spid="125"/>
                                        </p:tgtEl>
                                        <p:attrNameLst>
                                          <p:attrName>ppt_x</p:attrName>
                                        </p:attrNameLst>
                                      </p:cBhvr>
                                      <p:tavLst>
                                        <p:tav tm="0">
                                          <p:val>
                                            <p:strVal val="#ppt_x"/>
                                          </p:val>
                                        </p:tav>
                                        <p:tav tm="100000">
                                          <p:val>
                                            <p:strVal val="#ppt_x"/>
                                          </p:val>
                                        </p:tav>
                                      </p:tavLst>
                                    </p:anim>
                                    <p:anim calcmode="lin" valueType="num">
                                      <p:cBhvr additive="base">
                                        <p:cTn id="59" dur="500" fill="hold"/>
                                        <p:tgtEl>
                                          <p:spTgt spid="125"/>
                                        </p:tgtEl>
                                        <p:attrNameLst>
                                          <p:attrName>ppt_y</p:attrName>
                                        </p:attrNameLst>
                                      </p:cBhvr>
                                      <p:tavLst>
                                        <p:tav tm="0">
                                          <p:val>
                                            <p:strVal val="1+#ppt_h/2"/>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87"/>
                                        </p:tgtEl>
                                        <p:attrNameLst>
                                          <p:attrName>style.visibility</p:attrName>
                                        </p:attrNameLst>
                                      </p:cBhvr>
                                      <p:to>
                                        <p:strVal val="visible"/>
                                      </p:to>
                                    </p:set>
                                    <p:anim calcmode="lin" valueType="num">
                                      <p:cBhvr>
                                        <p:cTn id="62" dur="500" fill="hold"/>
                                        <p:tgtEl>
                                          <p:spTgt spid="87"/>
                                        </p:tgtEl>
                                        <p:attrNameLst>
                                          <p:attrName>ppt_w</p:attrName>
                                        </p:attrNameLst>
                                      </p:cBhvr>
                                      <p:tavLst>
                                        <p:tav tm="0">
                                          <p:val>
                                            <p:fltVal val="0"/>
                                          </p:val>
                                        </p:tav>
                                        <p:tav tm="100000">
                                          <p:val>
                                            <p:strVal val="#ppt_w"/>
                                          </p:val>
                                        </p:tav>
                                      </p:tavLst>
                                    </p:anim>
                                    <p:anim calcmode="lin" valueType="num">
                                      <p:cBhvr>
                                        <p:cTn id="63" dur="500" fill="hold"/>
                                        <p:tgtEl>
                                          <p:spTgt spid="87"/>
                                        </p:tgtEl>
                                        <p:attrNameLst>
                                          <p:attrName>ppt_h</p:attrName>
                                        </p:attrNameLst>
                                      </p:cBhvr>
                                      <p:tavLst>
                                        <p:tav tm="0">
                                          <p:val>
                                            <p:fltVal val="0"/>
                                          </p:val>
                                        </p:tav>
                                        <p:tav tm="100000">
                                          <p:val>
                                            <p:strVal val="#ppt_h"/>
                                          </p:val>
                                        </p:tav>
                                      </p:tavLst>
                                    </p:anim>
                                    <p:animEffect transition="in" filter="fade">
                                      <p:cBhvr>
                                        <p:cTn id="64" dur="500"/>
                                        <p:tgtEl>
                                          <p:spTgt spid="87"/>
                                        </p:tgtEl>
                                      </p:cBhvr>
                                    </p:animEffect>
                                  </p:childTnLst>
                                </p:cTn>
                              </p:par>
                            </p:childTnLst>
                          </p:cTn>
                        </p:par>
                        <p:par>
                          <p:cTn id="65" fill="hold">
                            <p:stCondLst>
                              <p:cond delay="3500"/>
                            </p:stCondLst>
                            <p:childTnLst>
                              <p:par>
                                <p:cTn id="66" presetID="2" presetClass="entr" presetSubtype="4" accel="50000" decel="50000" fill="hold" nodeType="afterEffect">
                                  <p:stCondLst>
                                    <p:cond delay="0"/>
                                  </p:stCondLst>
                                  <p:childTnLst>
                                    <p:set>
                                      <p:cBhvr>
                                        <p:cTn id="67" dur="1" fill="hold">
                                          <p:stCondLst>
                                            <p:cond delay="0"/>
                                          </p:stCondLst>
                                        </p:cTn>
                                        <p:tgtEl>
                                          <p:spTgt spid="126"/>
                                        </p:tgtEl>
                                        <p:attrNameLst>
                                          <p:attrName>style.visibility</p:attrName>
                                        </p:attrNameLst>
                                      </p:cBhvr>
                                      <p:to>
                                        <p:strVal val="visible"/>
                                      </p:to>
                                    </p:set>
                                    <p:anim calcmode="lin" valueType="num">
                                      <p:cBhvr additive="base">
                                        <p:cTn id="68" dur="500" fill="hold"/>
                                        <p:tgtEl>
                                          <p:spTgt spid="126"/>
                                        </p:tgtEl>
                                        <p:attrNameLst>
                                          <p:attrName>ppt_x</p:attrName>
                                        </p:attrNameLst>
                                      </p:cBhvr>
                                      <p:tavLst>
                                        <p:tav tm="0">
                                          <p:val>
                                            <p:strVal val="#ppt_x"/>
                                          </p:val>
                                        </p:tav>
                                        <p:tav tm="100000">
                                          <p:val>
                                            <p:strVal val="#ppt_x"/>
                                          </p:val>
                                        </p:tav>
                                      </p:tavLst>
                                    </p:anim>
                                    <p:anim calcmode="lin" valueType="num">
                                      <p:cBhvr additive="base">
                                        <p:cTn id="69" dur="500" fill="hold"/>
                                        <p:tgtEl>
                                          <p:spTgt spid="126"/>
                                        </p:tgtEl>
                                        <p:attrNameLst>
                                          <p:attrName>ppt_y</p:attrName>
                                        </p:attrNameLst>
                                      </p:cBhvr>
                                      <p:tavLst>
                                        <p:tav tm="0">
                                          <p:val>
                                            <p:strVal val="1+#ppt_h/2"/>
                                          </p:val>
                                        </p:tav>
                                        <p:tav tm="100000">
                                          <p:val>
                                            <p:strVal val="#ppt_y"/>
                                          </p:val>
                                        </p:tav>
                                      </p:tavLst>
                                    </p:anim>
                                  </p:childTnLst>
                                </p:cTn>
                              </p:par>
                              <p:par>
                                <p:cTn id="70" presetID="2" presetClass="entr" presetSubtype="1" accel="50000" decel="50000" fill="hold" nodeType="withEffect">
                                  <p:stCondLst>
                                    <p:cond delay="0"/>
                                  </p:stCondLst>
                                  <p:childTnLst>
                                    <p:set>
                                      <p:cBhvr>
                                        <p:cTn id="71" dur="1" fill="hold">
                                          <p:stCondLst>
                                            <p:cond delay="0"/>
                                          </p:stCondLst>
                                        </p:cTn>
                                        <p:tgtEl>
                                          <p:spTgt spid="97"/>
                                        </p:tgtEl>
                                        <p:attrNameLst>
                                          <p:attrName>style.visibility</p:attrName>
                                        </p:attrNameLst>
                                      </p:cBhvr>
                                      <p:to>
                                        <p:strVal val="visible"/>
                                      </p:to>
                                    </p:set>
                                    <p:anim calcmode="lin" valueType="num">
                                      <p:cBhvr additive="base">
                                        <p:cTn id="72" dur="500" fill="hold"/>
                                        <p:tgtEl>
                                          <p:spTgt spid="97"/>
                                        </p:tgtEl>
                                        <p:attrNameLst>
                                          <p:attrName>ppt_x</p:attrName>
                                        </p:attrNameLst>
                                      </p:cBhvr>
                                      <p:tavLst>
                                        <p:tav tm="0">
                                          <p:val>
                                            <p:strVal val="#ppt_x"/>
                                          </p:val>
                                        </p:tav>
                                        <p:tav tm="100000">
                                          <p:val>
                                            <p:strVal val="#ppt_x"/>
                                          </p:val>
                                        </p:tav>
                                      </p:tavLst>
                                    </p:anim>
                                    <p:anim calcmode="lin" valueType="num">
                                      <p:cBhvr additive="base">
                                        <p:cTn id="73" dur="500" fill="hold"/>
                                        <p:tgtEl>
                                          <p:spTgt spid="97"/>
                                        </p:tgtEl>
                                        <p:attrNameLst>
                                          <p:attrName>ppt_y</p:attrName>
                                        </p:attrNameLst>
                                      </p:cBhvr>
                                      <p:tavLst>
                                        <p:tav tm="0">
                                          <p:val>
                                            <p:strVal val="0-#ppt_h/2"/>
                                          </p:val>
                                        </p:tav>
                                        <p:tav tm="100000">
                                          <p:val>
                                            <p:strVal val="#ppt_y"/>
                                          </p:val>
                                        </p:tav>
                                      </p:tavLst>
                                    </p:anim>
                                  </p:childTnLst>
                                </p:cTn>
                              </p:par>
                            </p:childTnLst>
                          </p:cTn>
                        </p:par>
                        <p:par>
                          <p:cTn id="74" fill="hold">
                            <p:stCondLst>
                              <p:cond delay="4000"/>
                            </p:stCondLst>
                            <p:childTnLst>
                              <p:par>
                                <p:cTn id="75" presetID="2" presetClass="entr" presetSubtype="4" accel="50000" decel="50000"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500" fill="hold"/>
                                        <p:tgtEl>
                                          <p:spTgt spid="51"/>
                                        </p:tgtEl>
                                        <p:attrNameLst>
                                          <p:attrName>ppt_x</p:attrName>
                                        </p:attrNameLst>
                                      </p:cBhvr>
                                      <p:tavLst>
                                        <p:tav tm="0">
                                          <p:val>
                                            <p:strVal val="#ppt_x"/>
                                          </p:val>
                                        </p:tav>
                                        <p:tav tm="100000">
                                          <p:val>
                                            <p:strVal val="#ppt_x"/>
                                          </p:val>
                                        </p:tav>
                                      </p:tavLst>
                                    </p:anim>
                                    <p:anim calcmode="lin" valueType="num">
                                      <p:cBhvr additive="base">
                                        <p:cTn id="78" dur="500" fill="hold"/>
                                        <p:tgtEl>
                                          <p:spTgt spid="51"/>
                                        </p:tgtEl>
                                        <p:attrNameLst>
                                          <p:attrName>ppt_y</p:attrName>
                                        </p:attrNameLst>
                                      </p:cBhvr>
                                      <p:tavLst>
                                        <p:tav tm="0">
                                          <p:val>
                                            <p:strVal val="1+#ppt_h/2"/>
                                          </p:val>
                                        </p:tav>
                                        <p:tav tm="100000">
                                          <p:val>
                                            <p:strVal val="#ppt_y"/>
                                          </p:val>
                                        </p:tav>
                                      </p:tavLst>
                                    </p:anim>
                                  </p:childTnLst>
                                </p:cTn>
                              </p:par>
                            </p:childTnLst>
                          </p:cTn>
                        </p:par>
                        <p:par>
                          <p:cTn id="79" fill="hold">
                            <p:stCondLst>
                              <p:cond delay="4500"/>
                            </p:stCondLst>
                            <p:childTnLst>
                              <p:par>
                                <p:cTn id="80" presetID="13" presetClass="entr" presetSubtype="16" fill="hold" nodeType="afterEffect">
                                  <p:stCondLst>
                                    <p:cond delay="0"/>
                                  </p:stCondLst>
                                  <p:childTnLst>
                                    <p:set>
                                      <p:cBhvr>
                                        <p:cTn id="81" dur="1" fill="hold">
                                          <p:stCondLst>
                                            <p:cond delay="0"/>
                                          </p:stCondLst>
                                        </p:cTn>
                                        <p:tgtEl>
                                          <p:spTgt spid="120"/>
                                        </p:tgtEl>
                                        <p:attrNameLst>
                                          <p:attrName>style.visibility</p:attrName>
                                        </p:attrNameLst>
                                      </p:cBhvr>
                                      <p:to>
                                        <p:strVal val="visible"/>
                                      </p:to>
                                    </p:set>
                                    <p:animEffect transition="in" filter="plus(in)">
                                      <p:cBhvr>
                                        <p:cTn id="82" dur="500"/>
                                        <p:tgtEl>
                                          <p:spTgt spid="120"/>
                                        </p:tgtEl>
                                      </p:cBhvr>
                                    </p:animEffect>
                                  </p:childTnLst>
                                </p:cTn>
                              </p:par>
                            </p:childTnLst>
                          </p:cTn>
                        </p:par>
                        <p:par>
                          <p:cTn id="83" fill="hold">
                            <p:stCondLst>
                              <p:cond delay="5000"/>
                            </p:stCondLst>
                            <p:childTnLst>
                              <p:par>
                                <p:cTn id="84" presetID="10" presetClass="entr" presetSubtype="0" fill="hold" grpId="0" nodeType="afterEffect">
                                  <p:stCondLst>
                                    <p:cond delay="0"/>
                                  </p:stCondLst>
                                  <p:childTnLst>
                                    <p:set>
                                      <p:cBhvr>
                                        <p:cTn id="85" dur="1" fill="hold">
                                          <p:stCondLst>
                                            <p:cond delay="0"/>
                                          </p:stCondLst>
                                        </p:cTn>
                                        <p:tgtEl>
                                          <p:spTgt spid="128"/>
                                        </p:tgtEl>
                                        <p:attrNameLst>
                                          <p:attrName>style.visibility</p:attrName>
                                        </p:attrNameLst>
                                      </p:cBhvr>
                                      <p:to>
                                        <p:strVal val="visible"/>
                                      </p:to>
                                    </p:set>
                                    <p:animEffect transition="in" filter="fade">
                                      <p:cBhvr>
                                        <p:cTn id="86" dur="500"/>
                                        <p:tgtEl>
                                          <p:spTgt spid="12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31"/>
                                        </p:tgtEl>
                                        <p:attrNameLst>
                                          <p:attrName>style.visibility</p:attrName>
                                        </p:attrNameLst>
                                      </p:cBhvr>
                                      <p:to>
                                        <p:strVal val="visible"/>
                                      </p:to>
                                    </p:set>
                                    <p:animEffect transition="in" filter="fade">
                                      <p:cBhvr>
                                        <p:cTn id="89" dur="500"/>
                                        <p:tgtEl>
                                          <p:spTgt spid="13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29"/>
                                        </p:tgtEl>
                                        <p:attrNameLst>
                                          <p:attrName>style.visibility</p:attrName>
                                        </p:attrNameLst>
                                      </p:cBhvr>
                                      <p:to>
                                        <p:strVal val="visible"/>
                                      </p:to>
                                    </p:set>
                                    <p:animEffect transition="in" filter="fade">
                                      <p:cBhvr>
                                        <p:cTn id="92" dur="500"/>
                                        <p:tgtEl>
                                          <p:spTgt spid="12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32"/>
                                        </p:tgtEl>
                                        <p:attrNameLst>
                                          <p:attrName>style.visibility</p:attrName>
                                        </p:attrNameLst>
                                      </p:cBhvr>
                                      <p:to>
                                        <p:strVal val="visible"/>
                                      </p:to>
                                    </p:set>
                                    <p:animEffect transition="in" filter="fade">
                                      <p:cBhvr>
                                        <p:cTn id="95" dur="500"/>
                                        <p:tgtEl>
                                          <p:spTgt spid="13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30"/>
                                        </p:tgtEl>
                                        <p:attrNameLst>
                                          <p:attrName>style.visibility</p:attrName>
                                        </p:attrNameLst>
                                      </p:cBhvr>
                                      <p:to>
                                        <p:strVal val="visible"/>
                                      </p:to>
                                    </p:set>
                                    <p:animEffect transition="in" filter="fade">
                                      <p:cBhvr>
                                        <p:cTn id="98" dur="500"/>
                                        <p:tgtEl>
                                          <p:spTgt spid="13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33"/>
                                        </p:tgtEl>
                                        <p:attrNameLst>
                                          <p:attrName>style.visibility</p:attrName>
                                        </p:attrNameLst>
                                      </p:cBhvr>
                                      <p:to>
                                        <p:strVal val="visible"/>
                                      </p:to>
                                    </p:set>
                                    <p:animEffect transition="in" filter="fade">
                                      <p:cBhvr>
                                        <p:cTn id="101"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128" grpId="0"/>
      <p:bldP spid="129" grpId="0"/>
      <p:bldP spid="130" grpId="0"/>
      <p:bldP spid="131" grpId="0"/>
      <p:bldP spid="132" grpId="0"/>
      <p:bldP spid="1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055">
              <a:lnSpc>
                <a:spcPct val="90000"/>
              </a:lnSpc>
              <a:spcBef>
                <a:spcPct val="0"/>
              </a:spcBef>
              <a:spcAft>
                <a:spcPct val="35000"/>
              </a:spcAft>
            </a:pPr>
            <a:endParaRPr lang="en-US" sz="1865"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1910">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1910">
              <a:lnSpc>
                <a:spcPct val="90000"/>
              </a:lnSpc>
              <a:spcBef>
                <a:spcPct val="0"/>
              </a:spcBef>
              <a:spcAft>
                <a:spcPct val="35000"/>
              </a:spcAft>
            </a:pPr>
            <a:endParaRPr lang="en-US" sz="4265" dirty="0"/>
          </a:p>
        </p:txBody>
      </p:sp>
      <p:sp>
        <p:nvSpPr>
          <p:cNvPr id="104" name="Text Placeholder 3"/>
          <p:cNvSpPr txBox="1"/>
          <p:nvPr/>
        </p:nvSpPr>
        <p:spPr>
          <a:xfrm>
            <a:off x="2431048" y="4325140"/>
            <a:ext cx="617157"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400" dirty="0">
                <a:solidFill>
                  <a:schemeClr val="bg1"/>
                </a:solidFill>
              </a:rPr>
              <a:t>80%</a:t>
            </a:r>
          </a:p>
        </p:txBody>
      </p:sp>
      <p:sp>
        <p:nvSpPr>
          <p:cNvPr id="105" name="Text Placeholder 3"/>
          <p:cNvSpPr txBox="1"/>
          <p:nvPr/>
        </p:nvSpPr>
        <p:spPr>
          <a:xfrm>
            <a:off x="2431048" y="3243292"/>
            <a:ext cx="617157"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400" dirty="0">
                <a:solidFill>
                  <a:schemeClr val="bg1"/>
                </a:solidFill>
              </a:rPr>
              <a:t>70%</a:t>
            </a:r>
          </a:p>
        </p:txBody>
      </p:sp>
      <p:sp>
        <p:nvSpPr>
          <p:cNvPr id="106" name="Text Placeholder 3"/>
          <p:cNvSpPr txBox="1"/>
          <p:nvPr/>
        </p:nvSpPr>
        <p:spPr>
          <a:xfrm>
            <a:off x="2465513" y="2301064"/>
            <a:ext cx="548227"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135" dirty="0">
                <a:solidFill>
                  <a:schemeClr val="bg1"/>
                </a:solidFill>
              </a:rPr>
              <a:t>30%</a:t>
            </a:r>
          </a:p>
        </p:txBody>
      </p:sp>
      <p:sp>
        <p:nvSpPr>
          <p:cNvPr id="107" name="Arc 106"/>
          <p:cNvSpPr/>
          <p:nvPr/>
        </p:nvSpPr>
        <p:spPr>
          <a:xfrm rot="1449945">
            <a:off x="2099267" y="171102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5" dirty="0"/>
          </a:p>
        </p:txBody>
      </p:sp>
      <p:sp>
        <p:nvSpPr>
          <p:cNvPr id="108" name="Arc 107"/>
          <p:cNvSpPr/>
          <p:nvPr/>
        </p:nvSpPr>
        <p:spPr>
          <a:xfrm rot="1311995">
            <a:off x="2892767" y="3289567"/>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5"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22" name="Straight Line buttom"/>
          <p:cNvCxnSpPr/>
          <p:nvPr/>
        </p:nvCxnSpPr>
        <p:spPr>
          <a:xfrm>
            <a:off x="914400" y="5342935"/>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EditPoints="1"/>
          </p:cNvSpPr>
          <p:nvPr/>
        </p:nvSpPr>
        <p:spPr bwMode="auto">
          <a:xfrm>
            <a:off x="8484955" y="1914592"/>
            <a:ext cx="661800" cy="6618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135" name="Freeform 46"/>
          <p:cNvSpPr>
            <a:spLocks noEditPoints="1"/>
          </p:cNvSpPr>
          <p:nvPr/>
        </p:nvSpPr>
        <p:spPr bwMode="auto">
          <a:xfrm>
            <a:off x="8484955" y="3082517"/>
            <a:ext cx="661800" cy="6618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138" name="Freeform 46"/>
          <p:cNvSpPr>
            <a:spLocks noEditPoints="1"/>
          </p:cNvSpPr>
          <p:nvPr/>
        </p:nvSpPr>
        <p:spPr bwMode="auto">
          <a:xfrm>
            <a:off x="8484955" y="4226577"/>
            <a:ext cx="661800" cy="6618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5" b="1" dirty="0">
                <a:solidFill>
                  <a:schemeClr val="accent1"/>
                </a:solidFill>
              </a:rPr>
              <a:t>75%</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21920" tIns="60960" rIns="121920" bIns="60960" numCol="1" anchor="t" anchorCtr="0" compatLnSpc="1"/>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ln>
            </p:spPr>
            <p:txBody>
              <a:bodyPr vert="horz" wrap="square" lIns="121920" tIns="60960" rIns="121920" bIns="60960" numCol="1" anchor="t" anchorCtr="0" compatLnSpc="1"/>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ln>
            </p:spPr>
            <p:txBody>
              <a:bodyPr vert="horz" wrap="square" lIns="121920" tIns="60960" rIns="121920" bIns="60960" numCol="1" anchor="t" anchorCtr="0" compatLnSpc="1"/>
              <a:lstStyle/>
              <a:p>
                <a:endParaRPr lang="en-US" sz="2400" dirty="0"/>
              </a:p>
            </p:txBody>
          </p:sp>
          <p:sp>
            <p:nvSpPr>
              <p:cNvPr id="170"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21920" tIns="60960" rIns="121920" bIns="60960" numCol="1" anchor="t" anchorCtr="0" compatLnSpc="1"/>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5" b="1" dirty="0">
                <a:solidFill>
                  <a:schemeClr val="accent4"/>
                </a:solidFill>
              </a:rPr>
              <a:t>95%</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9187136" y="1914592"/>
            <a:ext cx="2166664"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36" name="矩形 35"/>
          <p:cNvSpPr/>
          <p:nvPr/>
        </p:nvSpPr>
        <p:spPr>
          <a:xfrm>
            <a:off x="9187136" y="3152802"/>
            <a:ext cx="2166664"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37" name="矩形 36"/>
          <p:cNvSpPr/>
          <p:nvPr/>
        </p:nvSpPr>
        <p:spPr>
          <a:xfrm>
            <a:off x="9187136" y="4312794"/>
            <a:ext cx="2166664"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38" name="矩形 37"/>
          <p:cNvSpPr/>
          <p:nvPr/>
        </p:nvSpPr>
        <p:spPr>
          <a:xfrm>
            <a:off x="2029130" y="5662624"/>
            <a:ext cx="8133739" cy="276999"/>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p:cTn id="11" dur="500" fill="hold"/>
                                        <p:tgtEl>
                                          <p:spTgt spid="104"/>
                                        </p:tgtEl>
                                        <p:attrNameLst>
                                          <p:attrName>ppt_w</p:attrName>
                                        </p:attrNameLst>
                                      </p:cBhvr>
                                      <p:tavLst>
                                        <p:tav tm="0">
                                          <p:val>
                                            <p:fltVal val="0"/>
                                          </p:val>
                                        </p:tav>
                                        <p:tav tm="100000">
                                          <p:val>
                                            <p:strVal val="#ppt_w"/>
                                          </p:val>
                                        </p:tav>
                                      </p:tavLst>
                                    </p:anim>
                                    <p:anim calcmode="lin" valueType="num">
                                      <p:cBhvr>
                                        <p:cTn id="12" dur="500" fill="hold"/>
                                        <p:tgtEl>
                                          <p:spTgt spid="104"/>
                                        </p:tgtEl>
                                        <p:attrNameLst>
                                          <p:attrName>ppt_h</p:attrName>
                                        </p:attrNameLst>
                                      </p:cBhvr>
                                      <p:tavLst>
                                        <p:tav tm="0">
                                          <p:val>
                                            <p:fltVal val="0"/>
                                          </p:val>
                                        </p:tav>
                                        <p:tav tm="100000">
                                          <p:val>
                                            <p:strVal val="#ppt_h"/>
                                          </p:val>
                                        </p:tav>
                                      </p:tavLst>
                                    </p:anim>
                                    <p:animEffect transition="in" filter="fade">
                                      <p:cBhvr>
                                        <p:cTn id="13" dur="500"/>
                                        <p:tgtEl>
                                          <p:spTgt spid="10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p:cTn id="16" dur="500" fill="hold"/>
                                        <p:tgtEl>
                                          <p:spTgt spid="105"/>
                                        </p:tgtEl>
                                        <p:attrNameLst>
                                          <p:attrName>ppt_w</p:attrName>
                                        </p:attrNameLst>
                                      </p:cBhvr>
                                      <p:tavLst>
                                        <p:tav tm="0">
                                          <p:val>
                                            <p:fltVal val="0"/>
                                          </p:val>
                                        </p:tav>
                                        <p:tav tm="100000">
                                          <p:val>
                                            <p:strVal val="#ppt_w"/>
                                          </p:val>
                                        </p:tav>
                                      </p:tavLst>
                                    </p:anim>
                                    <p:anim calcmode="lin" valueType="num">
                                      <p:cBhvr>
                                        <p:cTn id="17" dur="500" fill="hold"/>
                                        <p:tgtEl>
                                          <p:spTgt spid="105"/>
                                        </p:tgtEl>
                                        <p:attrNameLst>
                                          <p:attrName>ppt_h</p:attrName>
                                        </p:attrNameLst>
                                      </p:cBhvr>
                                      <p:tavLst>
                                        <p:tav tm="0">
                                          <p:val>
                                            <p:fltVal val="0"/>
                                          </p:val>
                                        </p:tav>
                                        <p:tav tm="100000">
                                          <p:val>
                                            <p:strVal val="#ppt_h"/>
                                          </p:val>
                                        </p:tav>
                                      </p:tavLst>
                                    </p:anim>
                                    <p:animEffect transition="in" filter="fade">
                                      <p:cBhvr>
                                        <p:cTn id="18" dur="500"/>
                                        <p:tgtEl>
                                          <p:spTgt spid="105"/>
                                        </p:tgtEl>
                                      </p:cBhvr>
                                    </p:animEffect>
                                  </p:childTnLst>
                                </p:cTn>
                              </p:par>
                            </p:childTnLst>
                          </p:cTn>
                        </p:par>
                        <p:par>
                          <p:cTn id="19" fill="hold">
                            <p:stCondLst>
                              <p:cond delay="500"/>
                            </p:stCondLst>
                            <p:childTnLst>
                              <p:par>
                                <p:cTn id="20" presetID="2" presetClass="entr" presetSubtype="1" accel="50000" decel="50000" fill="hold" grpId="0" nodeType="afterEffect">
                                  <p:stCondLst>
                                    <p:cond delay="0"/>
                                  </p:stCondLst>
                                  <p:childTnLst>
                                    <p:set>
                                      <p:cBhvr>
                                        <p:cTn id="21" dur="1" fill="hold">
                                          <p:stCondLst>
                                            <p:cond delay="0"/>
                                          </p:stCondLst>
                                        </p:cTn>
                                        <p:tgtEl>
                                          <p:spTgt spid="98"/>
                                        </p:tgtEl>
                                        <p:attrNameLst>
                                          <p:attrName>style.visibility</p:attrName>
                                        </p:attrNameLst>
                                      </p:cBhvr>
                                      <p:to>
                                        <p:strVal val="visible"/>
                                      </p:to>
                                    </p:set>
                                    <p:anim calcmode="lin" valueType="num">
                                      <p:cBhvr additive="base">
                                        <p:cTn id="22" dur="500" fill="hold"/>
                                        <p:tgtEl>
                                          <p:spTgt spid="98"/>
                                        </p:tgtEl>
                                        <p:attrNameLst>
                                          <p:attrName>ppt_x</p:attrName>
                                        </p:attrNameLst>
                                      </p:cBhvr>
                                      <p:tavLst>
                                        <p:tav tm="0">
                                          <p:val>
                                            <p:strVal val="#ppt_x"/>
                                          </p:val>
                                        </p:tav>
                                        <p:tav tm="100000">
                                          <p:val>
                                            <p:strVal val="#ppt_x"/>
                                          </p:val>
                                        </p:tav>
                                      </p:tavLst>
                                    </p:anim>
                                    <p:anim calcmode="lin" valueType="num">
                                      <p:cBhvr additive="base">
                                        <p:cTn id="23" dur="500" fill="hold"/>
                                        <p:tgtEl>
                                          <p:spTgt spid="98"/>
                                        </p:tgtEl>
                                        <p:attrNameLst>
                                          <p:attrName>ppt_y</p:attrName>
                                        </p:attrNameLst>
                                      </p:cBhvr>
                                      <p:tavLst>
                                        <p:tav tm="0">
                                          <p:val>
                                            <p:strVal val="0-#ppt_h/2"/>
                                          </p:val>
                                        </p:tav>
                                        <p:tav tm="100000">
                                          <p:val>
                                            <p:strVal val="#ppt_y"/>
                                          </p:val>
                                        </p:tav>
                                      </p:tavLst>
                                    </p:anim>
                                  </p:childTnLst>
                                </p:cTn>
                              </p:par>
                            </p:childTnLst>
                          </p:cTn>
                        </p:par>
                        <p:par>
                          <p:cTn id="24" fill="hold">
                            <p:stCondLst>
                              <p:cond delay="1000"/>
                            </p:stCondLst>
                            <p:childTnLst>
                              <p:par>
                                <p:cTn id="25" presetID="2" presetClass="entr" presetSubtype="1" accel="50000" decel="50000"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0-#ppt_h/2"/>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106"/>
                                        </p:tgtEl>
                                        <p:attrNameLst>
                                          <p:attrName>style.visibility</p:attrName>
                                        </p:attrNameLst>
                                      </p:cBhvr>
                                      <p:to>
                                        <p:strVal val="visible"/>
                                      </p:to>
                                    </p:set>
                                    <p:anim calcmode="lin" valueType="num">
                                      <p:cBhvr>
                                        <p:cTn id="31" dur="500" fill="hold"/>
                                        <p:tgtEl>
                                          <p:spTgt spid="106"/>
                                        </p:tgtEl>
                                        <p:attrNameLst>
                                          <p:attrName>ppt_w</p:attrName>
                                        </p:attrNameLst>
                                      </p:cBhvr>
                                      <p:tavLst>
                                        <p:tav tm="0">
                                          <p:val>
                                            <p:fltVal val="0"/>
                                          </p:val>
                                        </p:tav>
                                        <p:tav tm="100000">
                                          <p:val>
                                            <p:strVal val="#ppt_w"/>
                                          </p:val>
                                        </p:tav>
                                      </p:tavLst>
                                    </p:anim>
                                    <p:anim calcmode="lin" valueType="num">
                                      <p:cBhvr>
                                        <p:cTn id="32" dur="500" fill="hold"/>
                                        <p:tgtEl>
                                          <p:spTgt spid="106"/>
                                        </p:tgtEl>
                                        <p:attrNameLst>
                                          <p:attrName>ppt_h</p:attrName>
                                        </p:attrNameLst>
                                      </p:cBhvr>
                                      <p:tavLst>
                                        <p:tav tm="0">
                                          <p:val>
                                            <p:fltVal val="0"/>
                                          </p:val>
                                        </p:tav>
                                        <p:tav tm="100000">
                                          <p:val>
                                            <p:strVal val="#ppt_h"/>
                                          </p:val>
                                        </p:tav>
                                      </p:tavLst>
                                    </p:anim>
                                    <p:animEffect transition="in" filter="fade">
                                      <p:cBhvr>
                                        <p:cTn id="33" dur="500"/>
                                        <p:tgtEl>
                                          <p:spTgt spid="106"/>
                                        </p:tgtEl>
                                      </p:cBhvr>
                                    </p:animEffect>
                                  </p:childTnLst>
                                </p:cTn>
                              </p:par>
                            </p:childTnLst>
                          </p:cTn>
                        </p:par>
                        <p:par>
                          <p:cTn id="34" fill="hold">
                            <p:stCondLst>
                              <p:cond delay="1500"/>
                            </p:stCondLst>
                            <p:childTnLst>
                              <p:par>
                                <p:cTn id="35" presetID="18" presetClass="entr" presetSubtype="6" fill="hold" grpId="0" nodeType="afterEffect">
                                  <p:stCondLst>
                                    <p:cond delay="0"/>
                                  </p:stCondLst>
                                  <p:childTnLst>
                                    <p:set>
                                      <p:cBhvr>
                                        <p:cTn id="36" dur="1" fill="hold">
                                          <p:stCondLst>
                                            <p:cond delay="0"/>
                                          </p:stCondLst>
                                        </p:cTn>
                                        <p:tgtEl>
                                          <p:spTgt spid="107"/>
                                        </p:tgtEl>
                                        <p:attrNameLst>
                                          <p:attrName>style.visibility</p:attrName>
                                        </p:attrNameLst>
                                      </p:cBhvr>
                                      <p:to>
                                        <p:strVal val="visible"/>
                                      </p:to>
                                    </p:set>
                                    <p:animEffect transition="in" filter="strips(downRight)">
                                      <p:cBhvr>
                                        <p:cTn id="37" dur="500"/>
                                        <p:tgtEl>
                                          <p:spTgt spid="107"/>
                                        </p:tgtEl>
                                      </p:cBhvr>
                                    </p:animEffect>
                                  </p:childTnLst>
                                </p:cTn>
                              </p:par>
                            </p:childTnLst>
                          </p:cTn>
                        </p:par>
                        <p:par>
                          <p:cTn id="38" fill="hold">
                            <p:stCondLst>
                              <p:cond delay="2000"/>
                            </p:stCondLst>
                            <p:childTnLst>
                              <p:par>
                                <p:cTn id="39" presetID="18" presetClass="entr" presetSubtype="6"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strips(downRight)">
                                      <p:cBhvr>
                                        <p:cTn id="41" dur="500"/>
                                        <p:tgtEl>
                                          <p:spTgt spid="108"/>
                                        </p:tgtEl>
                                      </p:cBhvr>
                                    </p:animEffect>
                                  </p:childTnLst>
                                </p:cTn>
                              </p:par>
                            </p:childTnLst>
                          </p:cTn>
                        </p:par>
                        <p:par>
                          <p:cTn id="42" fill="hold">
                            <p:stCondLst>
                              <p:cond delay="2500"/>
                            </p:stCondLst>
                            <p:childTnLst>
                              <p:par>
                                <p:cTn id="43" presetID="18" presetClass="entr" presetSubtype="3" fill="hold" nodeType="afterEffect">
                                  <p:stCondLst>
                                    <p:cond delay="0"/>
                                  </p:stCondLst>
                                  <p:childTnLst>
                                    <p:set>
                                      <p:cBhvr>
                                        <p:cTn id="44" dur="1" fill="hold">
                                          <p:stCondLst>
                                            <p:cond delay="0"/>
                                          </p:stCondLst>
                                        </p:cTn>
                                        <p:tgtEl>
                                          <p:spTgt spid="113"/>
                                        </p:tgtEl>
                                        <p:attrNameLst>
                                          <p:attrName>style.visibility</p:attrName>
                                        </p:attrNameLst>
                                      </p:cBhvr>
                                      <p:to>
                                        <p:strVal val="visible"/>
                                      </p:to>
                                    </p:set>
                                    <p:animEffect transition="in" filter="strips(upRight)">
                                      <p:cBhvr>
                                        <p:cTn id="45" dur="500"/>
                                        <p:tgtEl>
                                          <p:spTgt spid="113"/>
                                        </p:tgtEl>
                                      </p:cBhvr>
                                    </p:animEffect>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160"/>
                                        </p:tgtEl>
                                        <p:attrNameLst>
                                          <p:attrName>style.visibility</p:attrName>
                                        </p:attrNameLst>
                                      </p:cBhvr>
                                      <p:to>
                                        <p:strVal val="visible"/>
                                      </p:to>
                                    </p:set>
                                    <p:anim calcmode="lin" valueType="num">
                                      <p:cBhvr>
                                        <p:cTn id="49" dur="500" fill="hold"/>
                                        <p:tgtEl>
                                          <p:spTgt spid="160"/>
                                        </p:tgtEl>
                                        <p:attrNameLst>
                                          <p:attrName>ppt_w</p:attrName>
                                        </p:attrNameLst>
                                      </p:cBhvr>
                                      <p:tavLst>
                                        <p:tav tm="0">
                                          <p:val>
                                            <p:fltVal val="0"/>
                                          </p:val>
                                        </p:tav>
                                        <p:tav tm="100000">
                                          <p:val>
                                            <p:strVal val="#ppt_w"/>
                                          </p:val>
                                        </p:tav>
                                      </p:tavLst>
                                    </p:anim>
                                    <p:anim calcmode="lin" valueType="num">
                                      <p:cBhvr>
                                        <p:cTn id="50" dur="500" fill="hold"/>
                                        <p:tgtEl>
                                          <p:spTgt spid="160"/>
                                        </p:tgtEl>
                                        <p:attrNameLst>
                                          <p:attrName>ppt_h</p:attrName>
                                        </p:attrNameLst>
                                      </p:cBhvr>
                                      <p:tavLst>
                                        <p:tav tm="0">
                                          <p:val>
                                            <p:fltVal val="0"/>
                                          </p:val>
                                        </p:tav>
                                        <p:tav tm="100000">
                                          <p:val>
                                            <p:strVal val="#ppt_h"/>
                                          </p:val>
                                        </p:tav>
                                      </p:tavLst>
                                    </p:anim>
                                    <p:animEffect transition="in" filter="fade">
                                      <p:cBhvr>
                                        <p:cTn id="51" dur="500"/>
                                        <p:tgtEl>
                                          <p:spTgt spid="160"/>
                                        </p:tgtEl>
                                      </p:cBhvr>
                                    </p:animEffect>
                                  </p:childTnLst>
                                </p:cTn>
                              </p:par>
                            </p:childTnLst>
                          </p:cTn>
                        </p:par>
                        <p:par>
                          <p:cTn id="52" fill="hold">
                            <p:stCondLst>
                              <p:cond delay="3500"/>
                            </p:stCondLst>
                            <p:childTnLst>
                              <p:par>
                                <p:cTn id="53" presetID="53" presetClass="entr" presetSubtype="16" fill="hold" grpId="0" nodeType="afterEffect">
                                  <p:stCondLst>
                                    <p:cond delay="0"/>
                                  </p:stCondLst>
                                  <p:childTnLst>
                                    <p:set>
                                      <p:cBhvr>
                                        <p:cTn id="54" dur="1" fill="hold">
                                          <p:stCondLst>
                                            <p:cond delay="0"/>
                                          </p:stCondLst>
                                        </p:cTn>
                                        <p:tgtEl>
                                          <p:spTgt spid="171"/>
                                        </p:tgtEl>
                                        <p:attrNameLst>
                                          <p:attrName>style.visibility</p:attrName>
                                        </p:attrNameLst>
                                      </p:cBhvr>
                                      <p:to>
                                        <p:strVal val="visible"/>
                                      </p:to>
                                    </p:set>
                                    <p:anim calcmode="lin" valueType="num">
                                      <p:cBhvr>
                                        <p:cTn id="55" dur="500" fill="hold"/>
                                        <p:tgtEl>
                                          <p:spTgt spid="171"/>
                                        </p:tgtEl>
                                        <p:attrNameLst>
                                          <p:attrName>ppt_w</p:attrName>
                                        </p:attrNameLst>
                                      </p:cBhvr>
                                      <p:tavLst>
                                        <p:tav tm="0">
                                          <p:val>
                                            <p:fltVal val="0"/>
                                          </p:val>
                                        </p:tav>
                                        <p:tav tm="100000">
                                          <p:val>
                                            <p:strVal val="#ppt_w"/>
                                          </p:val>
                                        </p:tav>
                                      </p:tavLst>
                                    </p:anim>
                                    <p:anim calcmode="lin" valueType="num">
                                      <p:cBhvr>
                                        <p:cTn id="56" dur="500" fill="hold"/>
                                        <p:tgtEl>
                                          <p:spTgt spid="171"/>
                                        </p:tgtEl>
                                        <p:attrNameLst>
                                          <p:attrName>ppt_h</p:attrName>
                                        </p:attrNameLst>
                                      </p:cBhvr>
                                      <p:tavLst>
                                        <p:tav tm="0">
                                          <p:val>
                                            <p:fltVal val="0"/>
                                          </p:val>
                                        </p:tav>
                                        <p:tav tm="100000">
                                          <p:val>
                                            <p:strVal val="#ppt_h"/>
                                          </p:val>
                                        </p:tav>
                                      </p:tavLst>
                                    </p:anim>
                                    <p:animEffect transition="in" filter="fade">
                                      <p:cBhvr>
                                        <p:cTn id="57" dur="500"/>
                                        <p:tgtEl>
                                          <p:spTgt spid="171"/>
                                        </p:tgtEl>
                                      </p:cBhvr>
                                    </p:animEffect>
                                  </p:childTnLst>
                                </p:cTn>
                              </p:par>
                            </p:childTnLst>
                          </p:cTn>
                        </p:par>
                        <p:par>
                          <p:cTn id="58" fill="hold">
                            <p:stCondLst>
                              <p:cond delay="4000"/>
                            </p:stCondLst>
                            <p:childTnLst>
                              <p:par>
                                <p:cTn id="59" presetID="53" presetClass="entr" presetSubtype="16" fill="hold" nodeType="afterEffect">
                                  <p:stCondLst>
                                    <p:cond delay="0"/>
                                  </p:stCondLst>
                                  <p:childTnLst>
                                    <p:set>
                                      <p:cBhvr>
                                        <p:cTn id="60" dur="1" fill="hold">
                                          <p:stCondLst>
                                            <p:cond delay="0"/>
                                          </p:stCondLst>
                                        </p:cTn>
                                        <p:tgtEl>
                                          <p:spTgt spid="144"/>
                                        </p:tgtEl>
                                        <p:attrNameLst>
                                          <p:attrName>style.visibility</p:attrName>
                                        </p:attrNameLst>
                                      </p:cBhvr>
                                      <p:to>
                                        <p:strVal val="visible"/>
                                      </p:to>
                                    </p:set>
                                    <p:anim calcmode="lin" valueType="num">
                                      <p:cBhvr>
                                        <p:cTn id="61" dur="500" fill="hold"/>
                                        <p:tgtEl>
                                          <p:spTgt spid="144"/>
                                        </p:tgtEl>
                                        <p:attrNameLst>
                                          <p:attrName>ppt_w</p:attrName>
                                        </p:attrNameLst>
                                      </p:cBhvr>
                                      <p:tavLst>
                                        <p:tav tm="0">
                                          <p:val>
                                            <p:fltVal val="0"/>
                                          </p:val>
                                        </p:tav>
                                        <p:tav tm="100000">
                                          <p:val>
                                            <p:strVal val="#ppt_w"/>
                                          </p:val>
                                        </p:tav>
                                      </p:tavLst>
                                    </p:anim>
                                    <p:anim calcmode="lin" valueType="num">
                                      <p:cBhvr>
                                        <p:cTn id="62" dur="500" fill="hold"/>
                                        <p:tgtEl>
                                          <p:spTgt spid="144"/>
                                        </p:tgtEl>
                                        <p:attrNameLst>
                                          <p:attrName>ppt_h</p:attrName>
                                        </p:attrNameLst>
                                      </p:cBhvr>
                                      <p:tavLst>
                                        <p:tav tm="0">
                                          <p:val>
                                            <p:fltVal val="0"/>
                                          </p:val>
                                        </p:tav>
                                        <p:tav tm="100000">
                                          <p:val>
                                            <p:strVal val="#ppt_h"/>
                                          </p:val>
                                        </p:tav>
                                      </p:tavLst>
                                    </p:anim>
                                    <p:animEffect transition="in" filter="fade">
                                      <p:cBhvr>
                                        <p:cTn id="63" dur="500"/>
                                        <p:tgtEl>
                                          <p:spTgt spid="144"/>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p:cTn id="67" dur="500" fill="hold"/>
                                        <p:tgtEl>
                                          <p:spTgt spid="141"/>
                                        </p:tgtEl>
                                        <p:attrNameLst>
                                          <p:attrName>ppt_w</p:attrName>
                                        </p:attrNameLst>
                                      </p:cBhvr>
                                      <p:tavLst>
                                        <p:tav tm="0">
                                          <p:val>
                                            <p:fltVal val="0"/>
                                          </p:val>
                                        </p:tav>
                                        <p:tav tm="100000">
                                          <p:val>
                                            <p:strVal val="#ppt_w"/>
                                          </p:val>
                                        </p:tav>
                                      </p:tavLst>
                                    </p:anim>
                                    <p:anim calcmode="lin" valueType="num">
                                      <p:cBhvr>
                                        <p:cTn id="68" dur="500" fill="hold"/>
                                        <p:tgtEl>
                                          <p:spTgt spid="141"/>
                                        </p:tgtEl>
                                        <p:attrNameLst>
                                          <p:attrName>ppt_h</p:attrName>
                                        </p:attrNameLst>
                                      </p:cBhvr>
                                      <p:tavLst>
                                        <p:tav tm="0">
                                          <p:val>
                                            <p:fltVal val="0"/>
                                          </p:val>
                                        </p:tav>
                                        <p:tav tm="100000">
                                          <p:val>
                                            <p:strVal val="#ppt_h"/>
                                          </p:val>
                                        </p:tav>
                                      </p:tavLst>
                                    </p:anim>
                                    <p:animEffect transition="in" filter="fade">
                                      <p:cBhvr>
                                        <p:cTn id="69" dur="500"/>
                                        <p:tgtEl>
                                          <p:spTgt spid="141"/>
                                        </p:tgtEl>
                                      </p:cBhvr>
                                    </p:animEffect>
                                  </p:childTnLst>
                                </p:cTn>
                              </p:par>
                            </p:childTnLst>
                          </p:cTn>
                        </p:par>
                        <p:par>
                          <p:cTn id="70" fill="hold">
                            <p:stCondLst>
                              <p:cond delay="5000"/>
                            </p:stCondLst>
                            <p:childTnLst>
                              <p:par>
                                <p:cTn id="71" presetID="18" presetClass="entr" presetSubtype="3" fill="hold" nodeType="afterEffect">
                                  <p:stCondLst>
                                    <p:cond delay="0"/>
                                  </p:stCondLst>
                                  <p:childTnLst>
                                    <p:set>
                                      <p:cBhvr>
                                        <p:cTn id="72" dur="1" fill="hold">
                                          <p:stCondLst>
                                            <p:cond delay="0"/>
                                          </p:stCondLst>
                                        </p:cTn>
                                        <p:tgtEl>
                                          <p:spTgt spid="172"/>
                                        </p:tgtEl>
                                        <p:attrNameLst>
                                          <p:attrName>style.visibility</p:attrName>
                                        </p:attrNameLst>
                                      </p:cBhvr>
                                      <p:to>
                                        <p:strVal val="visible"/>
                                      </p:to>
                                    </p:set>
                                    <p:animEffect transition="in" filter="strips(upRight)">
                                      <p:cBhvr>
                                        <p:cTn id="73" dur="500"/>
                                        <p:tgtEl>
                                          <p:spTgt spid="172"/>
                                        </p:tgtEl>
                                      </p:cBhvr>
                                    </p:animEffect>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132"/>
                                        </p:tgtEl>
                                        <p:attrNameLst>
                                          <p:attrName>style.visibility</p:attrName>
                                        </p:attrNameLst>
                                      </p:cBhvr>
                                      <p:to>
                                        <p:strVal val="visible"/>
                                      </p:to>
                                    </p:set>
                                    <p:anim calcmode="lin" valueType="num">
                                      <p:cBhvr>
                                        <p:cTn id="77" dur="500" fill="hold"/>
                                        <p:tgtEl>
                                          <p:spTgt spid="132"/>
                                        </p:tgtEl>
                                        <p:attrNameLst>
                                          <p:attrName>ppt_w</p:attrName>
                                        </p:attrNameLst>
                                      </p:cBhvr>
                                      <p:tavLst>
                                        <p:tav tm="0">
                                          <p:val>
                                            <p:fltVal val="0"/>
                                          </p:val>
                                        </p:tav>
                                        <p:tav tm="100000">
                                          <p:val>
                                            <p:strVal val="#ppt_w"/>
                                          </p:val>
                                        </p:tav>
                                      </p:tavLst>
                                    </p:anim>
                                    <p:anim calcmode="lin" valueType="num">
                                      <p:cBhvr>
                                        <p:cTn id="78" dur="500" fill="hold"/>
                                        <p:tgtEl>
                                          <p:spTgt spid="132"/>
                                        </p:tgtEl>
                                        <p:attrNameLst>
                                          <p:attrName>ppt_h</p:attrName>
                                        </p:attrNameLst>
                                      </p:cBhvr>
                                      <p:tavLst>
                                        <p:tav tm="0">
                                          <p:val>
                                            <p:fltVal val="0"/>
                                          </p:val>
                                        </p:tav>
                                        <p:tav tm="100000">
                                          <p:val>
                                            <p:strVal val="#ppt_h"/>
                                          </p:val>
                                        </p:tav>
                                      </p:tavLst>
                                    </p:anim>
                                    <p:animEffect transition="in" filter="fade">
                                      <p:cBhvr>
                                        <p:cTn id="79" dur="500"/>
                                        <p:tgtEl>
                                          <p:spTgt spid="132"/>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p:cTn id="83" dur="500" fill="hold"/>
                                        <p:tgtEl>
                                          <p:spTgt spid="135"/>
                                        </p:tgtEl>
                                        <p:attrNameLst>
                                          <p:attrName>ppt_w</p:attrName>
                                        </p:attrNameLst>
                                      </p:cBhvr>
                                      <p:tavLst>
                                        <p:tav tm="0">
                                          <p:val>
                                            <p:fltVal val="0"/>
                                          </p:val>
                                        </p:tav>
                                        <p:tav tm="100000">
                                          <p:val>
                                            <p:strVal val="#ppt_w"/>
                                          </p:val>
                                        </p:tav>
                                      </p:tavLst>
                                    </p:anim>
                                    <p:anim calcmode="lin" valueType="num">
                                      <p:cBhvr>
                                        <p:cTn id="84" dur="500" fill="hold"/>
                                        <p:tgtEl>
                                          <p:spTgt spid="135"/>
                                        </p:tgtEl>
                                        <p:attrNameLst>
                                          <p:attrName>ppt_h</p:attrName>
                                        </p:attrNameLst>
                                      </p:cBhvr>
                                      <p:tavLst>
                                        <p:tav tm="0">
                                          <p:val>
                                            <p:fltVal val="0"/>
                                          </p:val>
                                        </p:tav>
                                        <p:tav tm="100000">
                                          <p:val>
                                            <p:strVal val="#ppt_h"/>
                                          </p:val>
                                        </p:tav>
                                      </p:tavLst>
                                    </p:anim>
                                    <p:animEffect transition="in" filter="fade">
                                      <p:cBhvr>
                                        <p:cTn id="85" dur="500"/>
                                        <p:tgtEl>
                                          <p:spTgt spid="135"/>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38"/>
                                        </p:tgtEl>
                                        <p:attrNameLst>
                                          <p:attrName>style.visibility</p:attrName>
                                        </p:attrNameLst>
                                      </p:cBhvr>
                                      <p:to>
                                        <p:strVal val="visible"/>
                                      </p:to>
                                    </p:set>
                                    <p:anim calcmode="lin" valueType="num">
                                      <p:cBhvr>
                                        <p:cTn id="89" dur="500" fill="hold"/>
                                        <p:tgtEl>
                                          <p:spTgt spid="138"/>
                                        </p:tgtEl>
                                        <p:attrNameLst>
                                          <p:attrName>ppt_w</p:attrName>
                                        </p:attrNameLst>
                                      </p:cBhvr>
                                      <p:tavLst>
                                        <p:tav tm="0">
                                          <p:val>
                                            <p:fltVal val="0"/>
                                          </p:val>
                                        </p:tav>
                                        <p:tav tm="100000">
                                          <p:val>
                                            <p:strVal val="#ppt_w"/>
                                          </p:val>
                                        </p:tav>
                                      </p:tavLst>
                                    </p:anim>
                                    <p:anim calcmode="lin" valueType="num">
                                      <p:cBhvr>
                                        <p:cTn id="90" dur="500" fill="hold"/>
                                        <p:tgtEl>
                                          <p:spTgt spid="138"/>
                                        </p:tgtEl>
                                        <p:attrNameLst>
                                          <p:attrName>ppt_h</p:attrName>
                                        </p:attrNameLst>
                                      </p:cBhvr>
                                      <p:tavLst>
                                        <p:tav tm="0">
                                          <p:val>
                                            <p:fltVal val="0"/>
                                          </p:val>
                                        </p:tav>
                                        <p:tav tm="100000">
                                          <p:val>
                                            <p:strVal val="#ppt_h"/>
                                          </p:val>
                                        </p:tav>
                                      </p:tavLst>
                                    </p:anim>
                                    <p:animEffect transition="in" filter="fade">
                                      <p:cBhvr>
                                        <p:cTn id="91" dur="500"/>
                                        <p:tgtEl>
                                          <p:spTgt spid="138"/>
                                        </p:tgtEl>
                                      </p:cBhvr>
                                    </p:animEffect>
                                  </p:childTnLst>
                                </p:cTn>
                              </p:par>
                            </p:childTnLst>
                          </p:cTn>
                        </p:par>
                        <p:par>
                          <p:cTn id="92" fill="hold">
                            <p:stCondLst>
                              <p:cond delay="7000"/>
                            </p:stCondLst>
                            <p:childTnLst>
                              <p:par>
                                <p:cTn id="93" presetID="13" presetClass="entr" presetSubtype="16" fill="hold" nodeType="afterEffect">
                                  <p:stCondLst>
                                    <p:cond delay="0"/>
                                  </p:stCondLst>
                                  <p:childTnLst>
                                    <p:set>
                                      <p:cBhvr>
                                        <p:cTn id="94" dur="1" fill="hold">
                                          <p:stCondLst>
                                            <p:cond delay="0"/>
                                          </p:stCondLst>
                                        </p:cTn>
                                        <p:tgtEl>
                                          <p:spTgt spid="122"/>
                                        </p:tgtEl>
                                        <p:attrNameLst>
                                          <p:attrName>style.visibility</p:attrName>
                                        </p:attrNameLst>
                                      </p:cBhvr>
                                      <p:to>
                                        <p:strVal val="visible"/>
                                      </p:to>
                                    </p:set>
                                    <p:animEffect transition="in" filter="plus(in)">
                                      <p:cBhvr>
                                        <p:cTn id="95" dur="500"/>
                                        <p:tgtEl>
                                          <p:spTgt spid="122"/>
                                        </p:tgtEl>
                                      </p:cBhvr>
                                    </p:animEffect>
                                  </p:childTnLst>
                                </p:cTn>
                              </p:par>
                            </p:childTnLst>
                          </p:cTn>
                        </p:par>
                        <p:par>
                          <p:cTn id="96" fill="hold">
                            <p:stCondLst>
                              <p:cond delay="7500"/>
                            </p:stCondLst>
                            <p:childTnLst>
                              <p:par>
                                <p:cTn id="97" presetID="10"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500"/>
                                        <p:tgtEl>
                                          <p:spTgt spid="3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fade">
                                      <p:cBhvr>
                                        <p:cTn id="102" dur="500"/>
                                        <p:tgtEl>
                                          <p:spTgt spid="3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Effect transition="in" filter="fade">
                                      <p:cBhvr>
                                        <p:cTn id="105" dur="500"/>
                                        <p:tgtEl>
                                          <p:spTgt spid="37"/>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fade">
                                      <p:cBhvr>
                                        <p:cTn id="10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32" grpId="0" animBg="1"/>
      <p:bldP spid="135" grpId="0" animBg="1"/>
      <p:bldP spid="138" grpId="0" animBg="1"/>
      <p:bldP spid="141" grpId="0"/>
      <p:bldP spid="171" grpId="0"/>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p:nvPr/>
        </p:nvSpPr>
        <p:spPr bwMode="auto">
          <a:xfrm>
            <a:off x="4106334" y="1479551"/>
            <a:ext cx="3981449" cy="4874684"/>
          </a:xfrm>
          <a:custGeom>
            <a:avLst/>
            <a:gdLst>
              <a:gd name="T0" fmla="*/ 621 w 1045"/>
              <a:gd name="T1" fmla="*/ 1278 h 1279"/>
              <a:gd name="T2" fmla="*/ 493 w 1045"/>
              <a:gd name="T3" fmla="*/ 1279 h 1279"/>
              <a:gd name="T4" fmla="*/ 491 w 1045"/>
              <a:gd name="T5" fmla="*/ 1068 h 1279"/>
              <a:gd name="T6" fmla="*/ 362 w 1045"/>
              <a:gd name="T7" fmla="*/ 961 h 1279"/>
              <a:gd name="T8" fmla="*/ 239 w 1045"/>
              <a:gd name="T9" fmla="*/ 952 h 1279"/>
              <a:gd name="T10" fmla="*/ 0 w 1045"/>
              <a:gd name="T11" fmla="*/ 832 h 1279"/>
              <a:gd name="T12" fmla="*/ 322 w 1045"/>
              <a:gd name="T13" fmla="*/ 928 h 1279"/>
              <a:gd name="T14" fmla="*/ 117 w 1045"/>
              <a:gd name="T15" fmla="*/ 696 h 1279"/>
              <a:gd name="T16" fmla="*/ 430 w 1045"/>
              <a:gd name="T17" fmla="*/ 953 h 1279"/>
              <a:gd name="T18" fmla="*/ 494 w 1045"/>
              <a:gd name="T19" fmla="*/ 997 h 1279"/>
              <a:gd name="T20" fmla="*/ 494 w 1045"/>
              <a:gd name="T21" fmla="*/ 993 h 1279"/>
              <a:gd name="T22" fmla="*/ 469 w 1045"/>
              <a:gd name="T23" fmla="*/ 687 h 1279"/>
              <a:gd name="T24" fmla="*/ 248 w 1045"/>
              <a:gd name="T25" fmla="*/ 580 h 1279"/>
              <a:gd name="T26" fmla="*/ 11 w 1045"/>
              <a:gd name="T27" fmla="*/ 217 h 1279"/>
              <a:gd name="T28" fmla="*/ 275 w 1045"/>
              <a:gd name="T29" fmla="*/ 548 h 1279"/>
              <a:gd name="T30" fmla="*/ 320 w 1045"/>
              <a:gd name="T31" fmla="*/ 398 h 1279"/>
              <a:gd name="T32" fmla="*/ 316 w 1045"/>
              <a:gd name="T33" fmla="*/ 246 h 1279"/>
              <a:gd name="T34" fmla="*/ 349 w 1045"/>
              <a:gd name="T35" fmla="*/ 460 h 1279"/>
              <a:gd name="T36" fmla="*/ 328 w 1045"/>
              <a:gd name="T37" fmla="*/ 580 h 1279"/>
              <a:gd name="T38" fmla="*/ 471 w 1045"/>
              <a:gd name="T39" fmla="*/ 633 h 1279"/>
              <a:gd name="T40" fmla="*/ 547 w 1045"/>
              <a:gd name="T41" fmla="*/ 0 h 1279"/>
              <a:gd name="T42" fmla="*/ 529 w 1045"/>
              <a:gd name="T43" fmla="*/ 678 h 1279"/>
              <a:gd name="T44" fmla="*/ 576 w 1045"/>
              <a:gd name="T45" fmla="*/ 875 h 1279"/>
              <a:gd name="T46" fmla="*/ 741 w 1045"/>
              <a:gd name="T47" fmla="*/ 730 h 1279"/>
              <a:gd name="T48" fmla="*/ 809 w 1045"/>
              <a:gd name="T49" fmla="*/ 374 h 1279"/>
              <a:gd name="T50" fmla="*/ 791 w 1045"/>
              <a:gd name="T51" fmla="*/ 687 h 1279"/>
              <a:gd name="T52" fmla="*/ 903 w 1045"/>
              <a:gd name="T53" fmla="*/ 571 h 1279"/>
              <a:gd name="T54" fmla="*/ 1045 w 1045"/>
              <a:gd name="T55" fmla="*/ 321 h 1279"/>
              <a:gd name="T56" fmla="*/ 958 w 1045"/>
              <a:gd name="T57" fmla="*/ 545 h 1279"/>
              <a:gd name="T58" fmla="*/ 616 w 1045"/>
              <a:gd name="T59" fmla="*/ 966 h 1279"/>
              <a:gd name="T60" fmla="*/ 610 w 1045"/>
              <a:gd name="T61" fmla="*/ 1095 h 1279"/>
              <a:gd name="T62" fmla="*/ 939 w 1045"/>
              <a:gd name="T63" fmla="*/ 888 h 1279"/>
              <a:gd name="T64" fmla="*/ 610 w 1045"/>
              <a:gd name="T65" fmla="*/ 1140 h 1279"/>
              <a:gd name="T66" fmla="*/ 621 w 1045"/>
              <a:gd name="T67" fmla="*/ 1278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chemeClr val="bg1">
              <a:lumMod val="65000"/>
            </a:schemeClr>
          </a:solidFill>
          <a:ln>
            <a:noFill/>
          </a:ln>
        </p:spPr>
        <p:txBody>
          <a:bodyPr vert="horz" wrap="square" lIns="121920" tIns="60960" rIns="121920" bIns="60960" numCol="1" anchor="t" anchorCtr="0" compatLnSpc="1"/>
          <a:lstStyle/>
          <a:p>
            <a:endParaRPr lang="zh-CN" altLang="en-US" sz="2400"/>
          </a:p>
        </p:txBody>
      </p:sp>
      <p:sp>
        <p:nvSpPr>
          <p:cNvPr id="5" name="Freeform 6"/>
          <p:cNvSpPr/>
          <p:nvPr/>
        </p:nvSpPr>
        <p:spPr bwMode="auto">
          <a:xfrm>
            <a:off x="3892551" y="1589618"/>
            <a:ext cx="543983" cy="632884"/>
          </a:xfrm>
          <a:custGeom>
            <a:avLst/>
            <a:gdLst>
              <a:gd name="T0" fmla="*/ 128 w 257"/>
              <a:gd name="T1" fmla="*/ 0 h 299"/>
              <a:gd name="T2" fmla="*/ 192 w 257"/>
              <a:gd name="T3" fmla="*/ 38 h 299"/>
              <a:gd name="T4" fmla="*/ 257 w 257"/>
              <a:gd name="T5" fmla="*/ 76 h 299"/>
              <a:gd name="T6" fmla="*/ 257 w 257"/>
              <a:gd name="T7" fmla="*/ 150 h 299"/>
              <a:gd name="T8" fmla="*/ 257 w 257"/>
              <a:gd name="T9" fmla="*/ 224 h 299"/>
              <a:gd name="T10" fmla="*/ 192 w 257"/>
              <a:gd name="T11" fmla="*/ 261 h 299"/>
              <a:gd name="T12" fmla="*/ 128 w 257"/>
              <a:gd name="T13" fmla="*/ 299 h 299"/>
              <a:gd name="T14" fmla="*/ 63 w 257"/>
              <a:gd name="T15" fmla="*/ 261 h 299"/>
              <a:gd name="T16" fmla="*/ 0 w 257"/>
              <a:gd name="T17" fmla="*/ 224 h 299"/>
              <a:gd name="T18" fmla="*/ 0 w 257"/>
              <a:gd name="T19" fmla="*/ 150 h 299"/>
              <a:gd name="T20" fmla="*/ 0 w 257"/>
              <a:gd name="T21" fmla="*/ 76 h 299"/>
              <a:gd name="T22" fmla="*/ 63 w 257"/>
              <a:gd name="T23" fmla="*/ 38 h 299"/>
              <a:gd name="T24" fmla="*/ 128 w 257"/>
              <a:gd name="T25" fmla="*/ 0 h 299"/>
              <a:gd name="T26" fmla="*/ 128 w 257"/>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99">
                <a:moveTo>
                  <a:pt x="128" y="0"/>
                </a:moveTo>
                <a:lnTo>
                  <a:pt x="192" y="38"/>
                </a:lnTo>
                <a:lnTo>
                  <a:pt x="257" y="76"/>
                </a:lnTo>
                <a:lnTo>
                  <a:pt x="257" y="150"/>
                </a:lnTo>
                <a:lnTo>
                  <a:pt x="257" y="224"/>
                </a:lnTo>
                <a:lnTo>
                  <a:pt x="192" y="261"/>
                </a:lnTo>
                <a:lnTo>
                  <a:pt x="128" y="299"/>
                </a:lnTo>
                <a:lnTo>
                  <a:pt x="63" y="261"/>
                </a:lnTo>
                <a:lnTo>
                  <a:pt x="0" y="224"/>
                </a:lnTo>
                <a:lnTo>
                  <a:pt x="0" y="150"/>
                </a:lnTo>
                <a:lnTo>
                  <a:pt x="0" y="76"/>
                </a:lnTo>
                <a:lnTo>
                  <a:pt x="63" y="38"/>
                </a:lnTo>
                <a:lnTo>
                  <a:pt x="128" y="0"/>
                </a:lnTo>
                <a:lnTo>
                  <a:pt x="128" y="0"/>
                </a:lnTo>
                <a:close/>
              </a:path>
            </a:pathLst>
          </a:custGeom>
          <a:solidFill>
            <a:schemeClr val="accent1"/>
          </a:solidFill>
          <a:ln>
            <a:noFill/>
          </a:ln>
        </p:spPr>
        <p:txBody>
          <a:bodyPr/>
          <a:lstStyle/>
          <a:p>
            <a:endParaRPr lang="zh-CN" altLang="en-US" sz="2135"/>
          </a:p>
        </p:txBody>
      </p:sp>
      <p:sp>
        <p:nvSpPr>
          <p:cNvPr id="6" name="Freeform 7"/>
          <p:cNvSpPr/>
          <p:nvPr/>
        </p:nvSpPr>
        <p:spPr bwMode="auto">
          <a:xfrm>
            <a:off x="5886451" y="778934"/>
            <a:ext cx="548216" cy="632884"/>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lnTo>
                  <a:pt x="129" y="0"/>
                </a:lnTo>
                <a:close/>
              </a:path>
            </a:pathLst>
          </a:custGeom>
          <a:solidFill>
            <a:schemeClr val="accent3"/>
          </a:solidFill>
          <a:ln>
            <a:noFill/>
          </a:ln>
        </p:spPr>
        <p:txBody>
          <a:bodyPr/>
          <a:lstStyle/>
          <a:p>
            <a:endParaRPr lang="zh-CN" altLang="en-US" sz="2135"/>
          </a:p>
        </p:txBody>
      </p:sp>
      <p:sp>
        <p:nvSpPr>
          <p:cNvPr id="7" name="Freeform 8"/>
          <p:cNvSpPr/>
          <p:nvPr/>
        </p:nvSpPr>
        <p:spPr bwMode="auto">
          <a:xfrm>
            <a:off x="7833785" y="1989667"/>
            <a:ext cx="543983" cy="628651"/>
          </a:xfrm>
          <a:custGeom>
            <a:avLst/>
            <a:gdLst>
              <a:gd name="T0" fmla="*/ 128 w 257"/>
              <a:gd name="T1" fmla="*/ 0 h 297"/>
              <a:gd name="T2" fmla="*/ 192 w 257"/>
              <a:gd name="T3" fmla="*/ 36 h 297"/>
              <a:gd name="T4" fmla="*/ 257 w 257"/>
              <a:gd name="T5" fmla="*/ 74 h 297"/>
              <a:gd name="T6" fmla="*/ 257 w 257"/>
              <a:gd name="T7" fmla="*/ 148 h 297"/>
              <a:gd name="T8" fmla="*/ 257 w 257"/>
              <a:gd name="T9" fmla="*/ 224 h 297"/>
              <a:gd name="T10" fmla="*/ 192 w 257"/>
              <a:gd name="T11" fmla="*/ 261 h 297"/>
              <a:gd name="T12" fmla="*/ 128 w 257"/>
              <a:gd name="T13" fmla="*/ 297 h 297"/>
              <a:gd name="T14" fmla="*/ 63 w 257"/>
              <a:gd name="T15" fmla="*/ 261 h 297"/>
              <a:gd name="T16" fmla="*/ 0 w 257"/>
              <a:gd name="T17" fmla="*/ 224 h 297"/>
              <a:gd name="T18" fmla="*/ 0 w 257"/>
              <a:gd name="T19" fmla="*/ 148 h 297"/>
              <a:gd name="T20" fmla="*/ 0 w 257"/>
              <a:gd name="T21" fmla="*/ 74 h 297"/>
              <a:gd name="T22" fmla="*/ 63 w 257"/>
              <a:gd name="T23" fmla="*/ 36 h 297"/>
              <a:gd name="T24" fmla="*/ 128 w 257"/>
              <a:gd name="T25" fmla="*/ 0 h 297"/>
              <a:gd name="T26" fmla="*/ 128 w 257"/>
              <a:gd name="T2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97">
                <a:moveTo>
                  <a:pt x="128" y="0"/>
                </a:moveTo>
                <a:lnTo>
                  <a:pt x="192" y="36"/>
                </a:lnTo>
                <a:lnTo>
                  <a:pt x="257" y="74"/>
                </a:lnTo>
                <a:lnTo>
                  <a:pt x="257" y="148"/>
                </a:lnTo>
                <a:lnTo>
                  <a:pt x="257" y="224"/>
                </a:lnTo>
                <a:lnTo>
                  <a:pt x="192" y="261"/>
                </a:lnTo>
                <a:lnTo>
                  <a:pt x="128" y="297"/>
                </a:lnTo>
                <a:lnTo>
                  <a:pt x="63" y="261"/>
                </a:lnTo>
                <a:lnTo>
                  <a:pt x="0" y="224"/>
                </a:lnTo>
                <a:lnTo>
                  <a:pt x="0" y="148"/>
                </a:lnTo>
                <a:lnTo>
                  <a:pt x="0" y="74"/>
                </a:lnTo>
                <a:lnTo>
                  <a:pt x="63" y="36"/>
                </a:lnTo>
                <a:lnTo>
                  <a:pt x="128" y="0"/>
                </a:lnTo>
                <a:lnTo>
                  <a:pt x="128" y="0"/>
                </a:lnTo>
                <a:close/>
              </a:path>
            </a:pathLst>
          </a:custGeom>
          <a:solidFill>
            <a:schemeClr val="accent5"/>
          </a:solidFill>
          <a:ln>
            <a:noFill/>
          </a:ln>
        </p:spPr>
        <p:txBody>
          <a:bodyPr/>
          <a:lstStyle/>
          <a:p>
            <a:endParaRPr lang="zh-CN" altLang="en-US" sz="2135"/>
          </a:p>
        </p:txBody>
      </p:sp>
      <p:sp>
        <p:nvSpPr>
          <p:cNvPr id="8" name="Freeform 9"/>
          <p:cNvSpPr/>
          <p:nvPr/>
        </p:nvSpPr>
        <p:spPr bwMode="auto">
          <a:xfrm>
            <a:off x="7493000" y="4150785"/>
            <a:ext cx="550333" cy="632884"/>
          </a:xfrm>
          <a:custGeom>
            <a:avLst/>
            <a:gdLst>
              <a:gd name="T0" fmla="*/ 130 w 260"/>
              <a:gd name="T1" fmla="*/ 0 h 299"/>
              <a:gd name="T2" fmla="*/ 195 w 260"/>
              <a:gd name="T3" fmla="*/ 38 h 299"/>
              <a:gd name="T4" fmla="*/ 260 w 260"/>
              <a:gd name="T5" fmla="*/ 76 h 299"/>
              <a:gd name="T6" fmla="*/ 260 w 260"/>
              <a:gd name="T7" fmla="*/ 150 h 299"/>
              <a:gd name="T8" fmla="*/ 260 w 260"/>
              <a:gd name="T9" fmla="*/ 224 h 299"/>
              <a:gd name="T10" fmla="*/ 195 w 260"/>
              <a:gd name="T11" fmla="*/ 261 h 299"/>
              <a:gd name="T12" fmla="*/ 130 w 260"/>
              <a:gd name="T13" fmla="*/ 299 h 299"/>
              <a:gd name="T14" fmla="*/ 65 w 260"/>
              <a:gd name="T15" fmla="*/ 261 h 299"/>
              <a:gd name="T16" fmla="*/ 0 w 260"/>
              <a:gd name="T17" fmla="*/ 224 h 299"/>
              <a:gd name="T18" fmla="*/ 0 w 260"/>
              <a:gd name="T19" fmla="*/ 150 h 299"/>
              <a:gd name="T20" fmla="*/ 0 w 260"/>
              <a:gd name="T21" fmla="*/ 76 h 299"/>
              <a:gd name="T22" fmla="*/ 65 w 260"/>
              <a:gd name="T23" fmla="*/ 38 h 299"/>
              <a:gd name="T24" fmla="*/ 130 w 260"/>
              <a:gd name="T25" fmla="*/ 0 h 299"/>
              <a:gd name="T26" fmla="*/ 130 w 260"/>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0" h="299">
                <a:moveTo>
                  <a:pt x="130" y="0"/>
                </a:moveTo>
                <a:lnTo>
                  <a:pt x="195" y="38"/>
                </a:lnTo>
                <a:lnTo>
                  <a:pt x="260" y="76"/>
                </a:lnTo>
                <a:lnTo>
                  <a:pt x="260" y="150"/>
                </a:lnTo>
                <a:lnTo>
                  <a:pt x="260" y="224"/>
                </a:lnTo>
                <a:lnTo>
                  <a:pt x="195" y="261"/>
                </a:lnTo>
                <a:lnTo>
                  <a:pt x="130" y="299"/>
                </a:lnTo>
                <a:lnTo>
                  <a:pt x="65" y="261"/>
                </a:lnTo>
                <a:lnTo>
                  <a:pt x="0" y="224"/>
                </a:lnTo>
                <a:lnTo>
                  <a:pt x="0" y="150"/>
                </a:lnTo>
                <a:lnTo>
                  <a:pt x="0" y="76"/>
                </a:lnTo>
                <a:lnTo>
                  <a:pt x="65" y="38"/>
                </a:lnTo>
                <a:lnTo>
                  <a:pt x="130" y="0"/>
                </a:lnTo>
                <a:lnTo>
                  <a:pt x="130" y="0"/>
                </a:lnTo>
                <a:close/>
              </a:path>
            </a:pathLst>
          </a:custGeom>
          <a:solidFill>
            <a:schemeClr val="accent1"/>
          </a:solidFill>
          <a:ln>
            <a:noFill/>
          </a:ln>
        </p:spPr>
        <p:txBody>
          <a:bodyPr/>
          <a:lstStyle/>
          <a:p>
            <a:endParaRPr lang="zh-CN" altLang="en-US" sz="2135"/>
          </a:p>
        </p:txBody>
      </p:sp>
      <p:sp>
        <p:nvSpPr>
          <p:cNvPr id="9" name="Freeform 10"/>
          <p:cNvSpPr/>
          <p:nvPr/>
        </p:nvSpPr>
        <p:spPr bwMode="auto">
          <a:xfrm>
            <a:off x="5012267" y="1765301"/>
            <a:ext cx="546100" cy="632884"/>
          </a:xfrm>
          <a:custGeom>
            <a:avLst/>
            <a:gdLst>
              <a:gd name="T0" fmla="*/ 128 w 258"/>
              <a:gd name="T1" fmla="*/ 0 h 299"/>
              <a:gd name="T2" fmla="*/ 193 w 258"/>
              <a:gd name="T3" fmla="*/ 38 h 299"/>
              <a:gd name="T4" fmla="*/ 258 w 258"/>
              <a:gd name="T5" fmla="*/ 76 h 299"/>
              <a:gd name="T6" fmla="*/ 258 w 258"/>
              <a:gd name="T7" fmla="*/ 150 h 299"/>
              <a:gd name="T8" fmla="*/ 258 w 258"/>
              <a:gd name="T9" fmla="*/ 223 h 299"/>
              <a:gd name="T10" fmla="*/ 193 w 258"/>
              <a:gd name="T11" fmla="*/ 261 h 299"/>
              <a:gd name="T12" fmla="*/ 128 w 258"/>
              <a:gd name="T13" fmla="*/ 299 h 299"/>
              <a:gd name="T14" fmla="*/ 63 w 258"/>
              <a:gd name="T15" fmla="*/ 261 h 299"/>
              <a:gd name="T16" fmla="*/ 0 w 258"/>
              <a:gd name="T17" fmla="*/ 223 h 299"/>
              <a:gd name="T18" fmla="*/ 0 w 258"/>
              <a:gd name="T19" fmla="*/ 150 h 299"/>
              <a:gd name="T20" fmla="*/ 0 w 258"/>
              <a:gd name="T21" fmla="*/ 76 h 299"/>
              <a:gd name="T22" fmla="*/ 63 w 258"/>
              <a:gd name="T23" fmla="*/ 38 h 299"/>
              <a:gd name="T24" fmla="*/ 128 w 258"/>
              <a:gd name="T25" fmla="*/ 0 h 299"/>
              <a:gd name="T26" fmla="*/ 128 w 258"/>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99">
                <a:moveTo>
                  <a:pt x="128" y="0"/>
                </a:moveTo>
                <a:lnTo>
                  <a:pt x="193" y="38"/>
                </a:lnTo>
                <a:lnTo>
                  <a:pt x="258" y="76"/>
                </a:lnTo>
                <a:lnTo>
                  <a:pt x="258" y="150"/>
                </a:lnTo>
                <a:lnTo>
                  <a:pt x="258" y="223"/>
                </a:lnTo>
                <a:lnTo>
                  <a:pt x="193" y="261"/>
                </a:lnTo>
                <a:lnTo>
                  <a:pt x="128" y="299"/>
                </a:lnTo>
                <a:lnTo>
                  <a:pt x="63" y="261"/>
                </a:lnTo>
                <a:lnTo>
                  <a:pt x="0" y="223"/>
                </a:lnTo>
                <a:lnTo>
                  <a:pt x="0" y="150"/>
                </a:lnTo>
                <a:lnTo>
                  <a:pt x="0" y="76"/>
                </a:lnTo>
                <a:lnTo>
                  <a:pt x="63" y="38"/>
                </a:lnTo>
                <a:lnTo>
                  <a:pt x="128" y="0"/>
                </a:lnTo>
                <a:lnTo>
                  <a:pt x="128" y="0"/>
                </a:lnTo>
                <a:close/>
              </a:path>
            </a:pathLst>
          </a:custGeom>
          <a:solidFill>
            <a:schemeClr val="accent2"/>
          </a:solidFill>
          <a:ln>
            <a:noFill/>
          </a:ln>
        </p:spPr>
        <p:txBody>
          <a:bodyPr/>
          <a:lstStyle/>
          <a:p>
            <a:endParaRPr lang="zh-CN" altLang="en-US" sz="2135"/>
          </a:p>
        </p:txBody>
      </p:sp>
      <p:sp>
        <p:nvSpPr>
          <p:cNvPr id="10" name="Freeform 11"/>
          <p:cNvSpPr/>
          <p:nvPr/>
        </p:nvSpPr>
        <p:spPr bwMode="auto">
          <a:xfrm>
            <a:off x="3803651" y="3983567"/>
            <a:ext cx="546100" cy="628651"/>
          </a:xfrm>
          <a:custGeom>
            <a:avLst/>
            <a:gdLst>
              <a:gd name="T0" fmla="*/ 130 w 258"/>
              <a:gd name="T1" fmla="*/ 0 h 297"/>
              <a:gd name="T2" fmla="*/ 193 w 258"/>
              <a:gd name="T3" fmla="*/ 36 h 297"/>
              <a:gd name="T4" fmla="*/ 258 w 258"/>
              <a:gd name="T5" fmla="*/ 74 h 297"/>
              <a:gd name="T6" fmla="*/ 258 w 258"/>
              <a:gd name="T7" fmla="*/ 148 h 297"/>
              <a:gd name="T8" fmla="*/ 258 w 258"/>
              <a:gd name="T9" fmla="*/ 223 h 297"/>
              <a:gd name="T10" fmla="*/ 193 w 258"/>
              <a:gd name="T11" fmla="*/ 261 h 297"/>
              <a:gd name="T12" fmla="*/ 130 w 258"/>
              <a:gd name="T13" fmla="*/ 297 h 297"/>
              <a:gd name="T14" fmla="*/ 65 w 258"/>
              <a:gd name="T15" fmla="*/ 261 h 297"/>
              <a:gd name="T16" fmla="*/ 0 w 258"/>
              <a:gd name="T17" fmla="*/ 223 h 297"/>
              <a:gd name="T18" fmla="*/ 0 w 258"/>
              <a:gd name="T19" fmla="*/ 148 h 297"/>
              <a:gd name="T20" fmla="*/ 0 w 258"/>
              <a:gd name="T21" fmla="*/ 74 h 297"/>
              <a:gd name="T22" fmla="*/ 65 w 258"/>
              <a:gd name="T23" fmla="*/ 36 h 297"/>
              <a:gd name="T24" fmla="*/ 130 w 258"/>
              <a:gd name="T25" fmla="*/ 0 h 297"/>
              <a:gd name="T26" fmla="*/ 130 w 258"/>
              <a:gd name="T2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97">
                <a:moveTo>
                  <a:pt x="130" y="0"/>
                </a:moveTo>
                <a:lnTo>
                  <a:pt x="193" y="36"/>
                </a:lnTo>
                <a:lnTo>
                  <a:pt x="258" y="74"/>
                </a:lnTo>
                <a:lnTo>
                  <a:pt x="258" y="148"/>
                </a:lnTo>
                <a:lnTo>
                  <a:pt x="258" y="223"/>
                </a:lnTo>
                <a:lnTo>
                  <a:pt x="193" y="261"/>
                </a:lnTo>
                <a:lnTo>
                  <a:pt x="130" y="297"/>
                </a:lnTo>
                <a:lnTo>
                  <a:pt x="65" y="261"/>
                </a:lnTo>
                <a:lnTo>
                  <a:pt x="0" y="223"/>
                </a:lnTo>
                <a:lnTo>
                  <a:pt x="0" y="148"/>
                </a:lnTo>
                <a:lnTo>
                  <a:pt x="0" y="74"/>
                </a:lnTo>
                <a:lnTo>
                  <a:pt x="65" y="36"/>
                </a:lnTo>
                <a:lnTo>
                  <a:pt x="130" y="0"/>
                </a:lnTo>
                <a:lnTo>
                  <a:pt x="130" y="0"/>
                </a:lnTo>
                <a:close/>
              </a:path>
            </a:pathLst>
          </a:custGeom>
          <a:solidFill>
            <a:schemeClr val="accent3"/>
          </a:solidFill>
          <a:ln>
            <a:noFill/>
          </a:ln>
        </p:spPr>
        <p:txBody>
          <a:bodyPr/>
          <a:lstStyle/>
          <a:p>
            <a:endParaRPr lang="zh-CN" altLang="en-US" sz="2135"/>
          </a:p>
        </p:txBody>
      </p:sp>
      <p:sp>
        <p:nvSpPr>
          <p:cNvPr id="11" name="Freeform 12"/>
          <p:cNvSpPr/>
          <p:nvPr/>
        </p:nvSpPr>
        <p:spPr bwMode="auto">
          <a:xfrm>
            <a:off x="6887634" y="2235200"/>
            <a:ext cx="546100" cy="628651"/>
          </a:xfrm>
          <a:custGeom>
            <a:avLst/>
            <a:gdLst>
              <a:gd name="T0" fmla="*/ 130 w 258"/>
              <a:gd name="T1" fmla="*/ 0 h 297"/>
              <a:gd name="T2" fmla="*/ 195 w 258"/>
              <a:gd name="T3" fmla="*/ 36 h 297"/>
              <a:gd name="T4" fmla="*/ 258 w 258"/>
              <a:gd name="T5" fmla="*/ 73 h 297"/>
              <a:gd name="T6" fmla="*/ 258 w 258"/>
              <a:gd name="T7" fmla="*/ 147 h 297"/>
              <a:gd name="T8" fmla="*/ 258 w 258"/>
              <a:gd name="T9" fmla="*/ 223 h 297"/>
              <a:gd name="T10" fmla="*/ 195 w 258"/>
              <a:gd name="T11" fmla="*/ 259 h 297"/>
              <a:gd name="T12" fmla="*/ 130 w 258"/>
              <a:gd name="T13" fmla="*/ 297 h 297"/>
              <a:gd name="T14" fmla="*/ 65 w 258"/>
              <a:gd name="T15" fmla="*/ 259 h 297"/>
              <a:gd name="T16" fmla="*/ 0 w 258"/>
              <a:gd name="T17" fmla="*/ 223 h 297"/>
              <a:gd name="T18" fmla="*/ 0 w 258"/>
              <a:gd name="T19" fmla="*/ 147 h 297"/>
              <a:gd name="T20" fmla="*/ 0 w 258"/>
              <a:gd name="T21" fmla="*/ 73 h 297"/>
              <a:gd name="T22" fmla="*/ 65 w 258"/>
              <a:gd name="T23" fmla="*/ 36 h 297"/>
              <a:gd name="T24" fmla="*/ 130 w 258"/>
              <a:gd name="T25" fmla="*/ 0 h 297"/>
              <a:gd name="T26" fmla="*/ 130 w 258"/>
              <a:gd name="T2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97">
                <a:moveTo>
                  <a:pt x="130" y="0"/>
                </a:moveTo>
                <a:lnTo>
                  <a:pt x="195" y="36"/>
                </a:lnTo>
                <a:lnTo>
                  <a:pt x="258" y="73"/>
                </a:lnTo>
                <a:lnTo>
                  <a:pt x="258" y="147"/>
                </a:lnTo>
                <a:lnTo>
                  <a:pt x="258" y="223"/>
                </a:lnTo>
                <a:lnTo>
                  <a:pt x="195" y="259"/>
                </a:lnTo>
                <a:lnTo>
                  <a:pt x="130" y="297"/>
                </a:lnTo>
                <a:lnTo>
                  <a:pt x="65" y="259"/>
                </a:lnTo>
                <a:lnTo>
                  <a:pt x="0" y="223"/>
                </a:lnTo>
                <a:lnTo>
                  <a:pt x="0" y="147"/>
                </a:lnTo>
                <a:lnTo>
                  <a:pt x="0" y="73"/>
                </a:lnTo>
                <a:lnTo>
                  <a:pt x="65" y="36"/>
                </a:lnTo>
                <a:lnTo>
                  <a:pt x="130" y="0"/>
                </a:lnTo>
                <a:lnTo>
                  <a:pt x="130" y="0"/>
                </a:lnTo>
                <a:close/>
              </a:path>
            </a:pathLst>
          </a:custGeom>
          <a:solidFill>
            <a:schemeClr val="accent4"/>
          </a:solidFill>
          <a:ln>
            <a:noFill/>
          </a:ln>
        </p:spPr>
        <p:txBody>
          <a:bodyPr/>
          <a:lstStyle/>
          <a:p>
            <a:endParaRPr lang="zh-CN" altLang="en-US" sz="2135"/>
          </a:p>
        </p:txBody>
      </p:sp>
      <p:sp>
        <p:nvSpPr>
          <p:cNvPr id="12" name="Freeform 13"/>
          <p:cNvSpPr/>
          <p:nvPr/>
        </p:nvSpPr>
        <p:spPr bwMode="auto">
          <a:xfrm>
            <a:off x="6773333" y="4993218"/>
            <a:ext cx="304800" cy="351367"/>
          </a:xfrm>
          <a:custGeom>
            <a:avLst/>
            <a:gdLst>
              <a:gd name="T0" fmla="*/ 72 w 144"/>
              <a:gd name="T1" fmla="*/ 0 h 166"/>
              <a:gd name="T2" fmla="*/ 108 w 144"/>
              <a:gd name="T3" fmla="*/ 22 h 166"/>
              <a:gd name="T4" fmla="*/ 144 w 144"/>
              <a:gd name="T5" fmla="*/ 42 h 166"/>
              <a:gd name="T6" fmla="*/ 144 w 144"/>
              <a:gd name="T7" fmla="*/ 83 h 166"/>
              <a:gd name="T8" fmla="*/ 144 w 144"/>
              <a:gd name="T9" fmla="*/ 124 h 166"/>
              <a:gd name="T10" fmla="*/ 108 w 144"/>
              <a:gd name="T11" fmla="*/ 144 h 166"/>
              <a:gd name="T12" fmla="*/ 72 w 144"/>
              <a:gd name="T13" fmla="*/ 166 h 166"/>
              <a:gd name="T14" fmla="*/ 36 w 144"/>
              <a:gd name="T15" fmla="*/ 144 h 166"/>
              <a:gd name="T16" fmla="*/ 0 w 144"/>
              <a:gd name="T17" fmla="*/ 124 h 166"/>
              <a:gd name="T18" fmla="*/ 0 w 144"/>
              <a:gd name="T19" fmla="*/ 83 h 166"/>
              <a:gd name="T20" fmla="*/ 0 w 144"/>
              <a:gd name="T21" fmla="*/ 42 h 166"/>
              <a:gd name="T22" fmla="*/ 36 w 144"/>
              <a:gd name="T23" fmla="*/ 22 h 166"/>
              <a:gd name="T24" fmla="*/ 72 w 144"/>
              <a:gd name="T25" fmla="*/ 0 h 166"/>
              <a:gd name="T26" fmla="*/ 72 w 144"/>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66">
                <a:moveTo>
                  <a:pt x="72" y="0"/>
                </a:moveTo>
                <a:lnTo>
                  <a:pt x="108" y="22"/>
                </a:lnTo>
                <a:lnTo>
                  <a:pt x="144" y="42"/>
                </a:lnTo>
                <a:lnTo>
                  <a:pt x="144" y="83"/>
                </a:lnTo>
                <a:lnTo>
                  <a:pt x="144" y="124"/>
                </a:lnTo>
                <a:lnTo>
                  <a:pt x="108" y="144"/>
                </a:lnTo>
                <a:lnTo>
                  <a:pt x="72" y="166"/>
                </a:lnTo>
                <a:lnTo>
                  <a:pt x="36" y="144"/>
                </a:lnTo>
                <a:lnTo>
                  <a:pt x="0" y="124"/>
                </a:lnTo>
                <a:lnTo>
                  <a:pt x="0" y="83"/>
                </a:lnTo>
                <a:lnTo>
                  <a:pt x="0" y="42"/>
                </a:lnTo>
                <a:lnTo>
                  <a:pt x="36" y="22"/>
                </a:lnTo>
                <a:lnTo>
                  <a:pt x="72" y="0"/>
                </a:lnTo>
                <a:lnTo>
                  <a:pt x="72" y="0"/>
                </a:lnTo>
                <a:close/>
              </a:path>
            </a:pathLst>
          </a:custGeom>
          <a:solidFill>
            <a:schemeClr val="accent3"/>
          </a:solidFill>
          <a:ln>
            <a:noFill/>
          </a:ln>
        </p:spPr>
        <p:txBody>
          <a:bodyPr/>
          <a:lstStyle/>
          <a:p>
            <a:endParaRPr lang="zh-CN" altLang="en-US" sz="2135"/>
          </a:p>
        </p:txBody>
      </p:sp>
      <p:sp>
        <p:nvSpPr>
          <p:cNvPr id="13" name="Freeform 14"/>
          <p:cNvSpPr/>
          <p:nvPr/>
        </p:nvSpPr>
        <p:spPr bwMode="auto">
          <a:xfrm>
            <a:off x="4715934" y="2865967"/>
            <a:ext cx="300567" cy="351367"/>
          </a:xfrm>
          <a:custGeom>
            <a:avLst/>
            <a:gdLst>
              <a:gd name="T0" fmla="*/ 70 w 142"/>
              <a:gd name="T1" fmla="*/ 0 h 166"/>
              <a:gd name="T2" fmla="*/ 106 w 142"/>
              <a:gd name="T3" fmla="*/ 22 h 166"/>
              <a:gd name="T4" fmla="*/ 142 w 142"/>
              <a:gd name="T5" fmla="*/ 42 h 166"/>
              <a:gd name="T6" fmla="*/ 142 w 142"/>
              <a:gd name="T7" fmla="*/ 83 h 166"/>
              <a:gd name="T8" fmla="*/ 142 w 142"/>
              <a:gd name="T9" fmla="*/ 125 h 166"/>
              <a:gd name="T10" fmla="*/ 106 w 142"/>
              <a:gd name="T11" fmla="*/ 144 h 166"/>
              <a:gd name="T12" fmla="*/ 70 w 142"/>
              <a:gd name="T13" fmla="*/ 166 h 166"/>
              <a:gd name="T14" fmla="*/ 34 w 142"/>
              <a:gd name="T15" fmla="*/ 144 h 166"/>
              <a:gd name="T16" fmla="*/ 0 w 142"/>
              <a:gd name="T17" fmla="*/ 125 h 166"/>
              <a:gd name="T18" fmla="*/ 0 w 142"/>
              <a:gd name="T19" fmla="*/ 83 h 166"/>
              <a:gd name="T20" fmla="*/ 0 w 142"/>
              <a:gd name="T21" fmla="*/ 42 h 166"/>
              <a:gd name="T22" fmla="*/ 34 w 142"/>
              <a:gd name="T23" fmla="*/ 22 h 166"/>
              <a:gd name="T24" fmla="*/ 70 w 142"/>
              <a:gd name="T25" fmla="*/ 0 h 166"/>
              <a:gd name="T26" fmla="*/ 70 w 142"/>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6">
                <a:moveTo>
                  <a:pt x="70" y="0"/>
                </a:moveTo>
                <a:lnTo>
                  <a:pt x="106" y="22"/>
                </a:lnTo>
                <a:lnTo>
                  <a:pt x="142" y="42"/>
                </a:lnTo>
                <a:lnTo>
                  <a:pt x="142" y="83"/>
                </a:lnTo>
                <a:lnTo>
                  <a:pt x="142" y="125"/>
                </a:lnTo>
                <a:lnTo>
                  <a:pt x="106" y="144"/>
                </a:lnTo>
                <a:lnTo>
                  <a:pt x="70" y="166"/>
                </a:lnTo>
                <a:lnTo>
                  <a:pt x="34" y="144"/>
                </a:lnTo>
                <a:lnTo>
                  <a:pt x="0" y="125"/>
                </a:lnTo>
                <a:lnTo>
                  <a:pt x="0" y="83"/>
                </a:lnTo>
                <a:lnTo>
                  <a:pt x="0" y="42"/>
                </a:lnTo>
                <a:lnTo>
                  <a:pt x="34" y="22"/>
                </a:lnTo>
                <a:lnTo>
                  <a:pt x="70" y="0"/>
                </a:lnTo>
                <a:lnTo>
                  <a:pt x="70" y="0"/>
                </a:lnTo>
                <a:close/>
              </a:path>
            </a:pathLst>
          </a:custGeom>
          <a:solidFill>
            <a:schemeClr val="accent3"/>
          </a:solidFill>
          <a:ln>
            <a:noFill/>
          </a:ln>
        </p:spPr>
        <p:txBody>
          <a:bodyPr/>
          <a:lstStyle/>
          <a:p>
            <a:endParaRPr lang="zh-CN" altLang="en-US" sz="2135"/>
          </a:p>
        </p:txBody>
      </p:sp>
      <p:sp>
        <p:nvSpPr>
          <p:cNvPr id="14" name="Freeform 15"/>
          <p:cNvSpPr/>
          <p:nvPr/>
        </p:nvSpPr>
        <p:spPr bwMode="auto">
          <a:xfrm>
            <a:off x="5740401" y="2332567"/>
            <a:ext cx="300567" cy="347133"/>
          </a:xfrm>
          <a:custGeom>
            <a:avLst/>
            <a:gdLst>
              <a:gd name="T0" fmla="*/ 70 w 142"/>
              <a:gd name="T1" fmla="*/ 0 h 164"/>
              <a:gd name="T2" fmla="*/ 106 w 142"/>
              <a:gd name="T3" fmla="*/ 20 h 164"/>
              <a:gd name="T4" fmla="*/ 142 w 142"/>
              <a:gd name="T5" fmla="*/ 40 h 164"/>
              <a:gd name="T6" fmla="*/ 142 w 142"/>
              <a:gd name="T7" fmla="*/ 81 h 164"/>
              <a:gd name="T8" fmla="*/ 142 w 142"/>
              <a:gd name="T9" fmla="*/ 123 h 164"/>
              <a:gd name="T10" fmla="*/ 106 w 142"/>
              <a:gd name="T11" fmla="*/ 143 h 164"/>
              <a:gd name="T12" fmla="*/ 70 w 142"/>
              <a:gd name="T13" fmla="*/ 164 h 164"/>
              <a:gd name="T14" fmla="*/ 36 w 142"/>
              <a:gd name="T15" fmla="*/ 143 h 164"/>
              <a:gd name="T16" fmla="*/ 0 w 142"/>
              <a:gd name="T17" fmla="*/ 123 h 164"/>
              <a:gd name="T18" fmla="*/ 0 w 142"/>
              <a:gd name="T19" fmla="*/ 81 h 164"/>
              <a:gd name="T20" fmla="*/ 0 w 142"/>
              <a:gd name="T21" fmla="*/ 40 h 164"/>
              <a:gd name="T22" fmla="*/ 36 w 142"/>
              <a:gd name="T23" fmla="*/ 20 h 164"/>
              <a:gd name="T24" fmla="*/ 70 w 142"/>
              <a:gd name="T25" fmla="*/ 0 h 164"/>
              <a:gd name="T26" fmla="*/ 70 w 142"/>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4">
                <a:moveTo>
                  <a:pt x="70" y="0"/>
                </a:moveTo>
                <a:lnTo>
                  <a:pt x="106" y="20"/>
                </a:lnTo>
                <a:lnTo>
                  <a:pt x="142" y="40"/>
                </a:lnTo>
                <a:lnTo>
                  <a:pt x="142" y="81"/>
                </a:lnTo>
                <a:lnTo>
                  <a:pt x="142" y="123"/>
                </a:lnTo>
                <a:lnTo>
                  <a:pt x="106" y="143"/>
                </a:lnTo>
                <a:lnTo>
                  <a:pt x="70" y="164"/>
                </a:lnTo>
                <a:lnTo>
                  <a:pt x="36" y="143"/>
                </a:lnTo>
                <a:lnTo>
                  <a:pt x="0" y="123"/>
                </a:lnTo>
                <a:lnTo>
                  <a:pt x="0" y="81"/>
                </a:lnTo>
                <a:lnTo>
                  <a:pt x="0" y="40"/>
                </a:lnTo>
                <a:lnTo>
                  <a:pt x="36" y="20"/>
                </a:lnTo>
                <a:lnTo>
                  <a:pt x="70" y="0"/>
                </a:lnTo>
                <a:lnTo>
                  <a:pt x="70" y="0"/>
                </a:lnTo>
                <a:close/>
              </a:path>
            </a:pathLst>
          </a:custGeom>
          <a:solidFill>
            <a:schemeClr val="accent5"/>
          </a:solidFill>
          <a:ln>
            <a:noFill/>
          </a:ln>
        </p:spPr>
        <p:txBody>
          <a:bodyPr/>
          <a:lstStyle/>
          <a:p>
            <a:endParaRPr lang="zh-CN" altLang="en-US" sz="2135"/>
          </a:p>
        </p:txBody>
      </p:sp>
      <p:sp>
        <p:nvSpPr>
          <p:cNvPr id="15" name="Freeform 16"/>
          <p:cNvSpPr/>
          <p:nvPr/>
        </p:nvSpPr>
        <p:spPr bwMode="auto">
          <a:xfrm>
            <a:off x="6345767" y="4140200"/>
            <a:ext cx="302683" cy="347133"/>
          </a:xfrm>
          <a:custGeom>
            <a:avLst/>
            <a:gdLst>
              <a:gd name="T0" fmla="*/ 72 w 143"/>
              <a:gd name="T1" fmla="*/ 0 h 164"/>
              <a:gd name="T2" fmla="*/ 108 w 143"/>
              <a:gd name="T3" fmla="*/ 20 h 164"/>
              <a:gd name="T4" fmla="*/ 143 w 143"/>
              <a:gd name="T5" fmla="*/ 39 h 164"/>
              <a:gd name="T6" fmla="*/ 143 w 143"/>
              <a:gd name="T7" fmla="*/ 81 h 164"/>
              <a:gd name="T8" fmla="*/ 143 w 143"/>
              <a:gd name="T9" fmla="*/ 122 h 164"/>
              <a:gd name="T10" fmla="*/ 108 w 143"/>
              <a:gd name="T11" fmla="*/ 144 h 164"/>
              <a:gd name="T12" fmla="*/ 72 w 143"/>
              <a:gd name="T13" fmla="*/ 164 h 164"/>
              <a:gd name="T14" fmla="*/ 36 w 143"/>
              <a:gd name="T15" fmla="*/ 144 h 164"/>
              <a:gd name="T16" fmla="*/ 0 w 143"/>
              <a:gd name="T17" fmla="*/ 122 h 164"/>
              <a:gd name="T18" fmla="*/ 0 w 143"/>
              <a:gd name="T19" fmla="*/ 81 h 164"/>
              <a:gd name="T20" fmla="*/ 0 w 143"/>
              <a:gd name="T21" fmla="*/ 39 h 164"/>
              <a:gd name="T22" fmla="*/ 36 w 143"/>
              <a:gd name="T23" fmla="*/ 20 h 164"/>
              <a:gd name="T24" fmla="*/ 72 w 143"/>
              <a:gd name="T25" fmla="*/ 0 h 164"/>
              <a:gd name="T26" fmla="*/ 72 w 143"/>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 h="164">
                <a:moveTo>
                  <a:pt x="72" y="0"/>
                </a:moveTo>
                <a:lnTo>
                  <a:pt x="108" y="20"/>
                </a:lnTo>
                <a:lnTo>
                  <a:pt x="143" y="39"/>
                </a:lnTo>
                <a:lnTo>
                  <a:pt x="143" y="81"/>
                </a:lnTo>
                <a:lnTo>
                  <a:pt x="143" y="122"/>
                </a:lnTo>
                <a:lnTo>
                  <a:pt x="108" y="144"/>
                </a:lnTo>
                <a:lnTo>
                  <a:pt x="72" y="164"/>
                </a:lnTo>
                <a:lnTo>
                  <a:pt x="36" y="144"/>
                </a:lnTo>
                <a:lnTo>
                  <a:pt x="0" y="122"/>
                </a:lnTo>
                <a:lnTo>
                  <a:pt x="0" y="81"/>
                </a:lnTo>
                <a:lnTo>
                  <a:pt x="0" y="39"/>
                </a:lnTo>
                <a:lnTo>
                  <a:pt x="36" y="20"/>
                </a:lnTo>
                <a:lnTo>
                  <a:pt x="72" y="0"/>
                </a:lnTo>
                <a:lnTo>
                  <a:pt x="72" y="0"/>
                </a:lnTo>
                <a:close/>
              </a:path>
            </a:pathLst>
          </a:custGeom>
          <a:solidFill>
            <a:schemeClr val="accent1"/>
          </a:solidFill>
          <a:ln>
            <a:noFill/>
          </a:ln>
        </p:spPr>
        <p:txBody>
          <a:bodyPr/>
          <a:lstStyle/>
          <a:p>
            <a:endParaRPr lang="zh-CN" altLang="en-US" sz="2135"/>
          </a:p>
        </p:txBody>
      </p:sp>
      <p:sp>
        <p:nvSpPr>
          <p:cNvPr id="16" name="Freeform 17"/>
          <p:cNvSpPr/>
          <p:nvPr/>
        </p:nvSpPr>
        <p:spPr bwMode="auto">
          <a:xfrm>
            <a:off x="4550834" y="3812118"/>
            <a:ext cx="300567" cy="351367"/>
          </a:xfrm>
          <a:custGeom>
            <a:avLst/>
            <a:gdLst>
              <a:gd name="T0" fmla="*/ 70 w 142"/>
              <a:gd name="T1" fmla="*/ 0 h 166"/>
              <a:gd name="T2" fmla="*/ 106 w 142"/>
              <a:gd name="T3" fmla="*/ 22 h 166"/>
              <a:gd name="T4" fmla="*/ 142 w 142"/>
              <a:gd name="T5" fmla="*/ 41 h 166"/>
              <a:gd name="T6" fmla="*/ 142 w 142"/>
              <a:gd name="T7" fmla="*/ 83 h 166"/>
              <a:gd name="T8" fmla="*/ 142 w 142"/>
              <a:gd name="T9" fmla="*/ 124 h 166"/>
              <a:gd name="T10" fmla="*/ 106 w 142"/>
              <a:gd name="T11" fmla="*/ 144 h 166"/>
              <a:gd name="T12" fmla="*/ 70 w 142"/>
              <a:gd name="T13" fmla="*/ 166 h 166"/>
              <a:gd name="T14" fmla="*/ 34 w 142"/>
              <a:gd name="T15" fmla="*/ 144 h 166"/>
              <a:gd name="T16" fmla="*/ 0 w 142"/>
              <a:gd name="T17" fmla="*/ 124 h 166"/>
              <a:gd name="T18" fmla="*/ 0 w 142"/>
              <a:gd name="T19" fmla="*/ 83 h 166"/>
              <a:gd name="T20" fmla="*/ 0 w 142"/>
              <a:gd name="T21" fmla="*/ 41 h 166"/>
              <a:gd name="T22" fmla="*/ 34 w 142"/>
              <a:gd name="T23" fmla="*/ 22 h 166"/>
              <a:gd name="T24" fmla="*/ 70 w 142"/>
              <a:gd name="T25" fmla="*/ 0 h 166"/>
              <a:gd name="T26" fmla="*/ 70 w 142"/>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6">
                <a:moveTo>
                  <a:pt x="70" y="0"/>
                </a:moveTo>
                <a:lnTo>
                  <a:pt x="106" y="22"/>
                </a:lnTo>
                <a:lnTo>
                  <a:pt x="142" y="41"/>
                </a:lnTo>
                <a:lnTo>
                  <a:pt x="142" y="83"/>
                </a:lnTo>
                <a:lnTo>
                  <a:pt x="142" y="124"/>
                </a:lnTo>
                <a:lnTo>
                  <a:pt x="106" y="144"/>
                </a:lnTo>
                <a:lnTo>
                  <a:pt x="70" y="166"/>
                </a:lnTo>
                <a:lnTo>
                  <a:pt x="34" y="144"/>
                </a:lnTo>
                <a:lnTo>
                  <a:pt x="0" y="124"/>
                </a:lnTo>
                <a:lnTo>
                  <a:pt x="0" y="83"/>
                </a:lnTo>
                <a:lnTo>
                  <a:pt x="0" y="41"/>
                </a:lnTo>
                <a:lnTo>
                  <a:pt x="34" y="22"/>
                </a:lnTo>
                <a:lnTo>
                  <a:pt x="70" y="0"/>
                </a:lnTo>
                <a:lnTo>
                  <a:pt x="70" y="0"/>
                </a:lnTo>
                <a:close/>
              </a:path>
            </a:pathLst>
          </a:custGeom>
          <a:solidFill>
            <a:schemeClr val="accent2"/>
          </a:solidFill>
          <a:ln>
            <a:noFill/>
          </a:ln>
        </p:spPr>
        <p:txBody>
          <a:bodyPr/>
          <a:lstStyle/>
          <a:p>
            <a:endParaRPr lang="zh-CN" altLang="en-US" sz="2135"/>
          </a:p>
        </p:txBody>
      </p:sp>
      <p:sp>
        <p:nvSpPr>
          <p:cNvPr id="17" name="Freeform 18"/>
          <p:cNvSpPr/>
          <p:nvPr/>
        </p:nvSpPr>
        <p:spPr bwMode="auto">
          <a:xfrm>
            <a:off x="7414684" y="3003551"/>
            <a:ext cx="304800" cy="351367"/>
          </a:xfrm>
          <a:custGeom>
            <a:avLst/>
            <a:gdLst>
              <a:gd name="T0" fmla="*/ 72 w 144"/>
              <a:gd name="T1" fmla="*/ 0 h 166"/>
              <a:gd name="T2" fmla="*/ 108 w 144"/>
              <a:gd name="T3" fmla="*/ 22 h 166"/>
              <a:gd name="T4" fmla="*/ 144 w 144"/>
              <a:gd name="T5" fmla="*/ 42 h 166"/>
              <a:gd name="T6" fmla="*/ 144 w 144"/>
              <a:gd name="T7" fmla="*/ 83 h 166"/>
              <a:gd name="T8" fmla="*/ 144 w 144"/>
              <a:gd name="T9" fmla="*/ 125 h 166"/>
              <a:gd name="T10" fmla="*/ 108 w 144"/>
              <a:gd name="T11" fmla="*/ 144 h 166"/>
              <a:gd name="T12" fmla="*/ 72 w 144"/>
              <a:gd name="T13" fmla="*/ 166 h 166"/>
              <a:gd name="T14" fmla="*/ 36 w 144"/>
              <a:gd name="T15" fmla="*/ 144 h 166"/>
              <a:gd name="T16" fmla="*/ 0 w 144"/>
              <a:gd name="T17" fmla="*/ 125 h 166"/>
              <a:gd name="T18" fmla="*/ 0 w 144"/>
              <a:gd name="T19" fmla="*/ 83 h 166"/>
              <a:gd name="T20" fmla="*/ 0 w 144"/>
              <a:gd name="T21" fmla="*/ 42 h 166"/>
              <a:gd name="T22" fmla="*/ 36 w 144"/>
              <a:gd name="T23" fmla="*/ 22 h 166"/>
              <a:gd name="T24" fmla="*/ 72 w 144"/>
              <a:gd name="T25" fmla="*/ 0 h 166"/>
              <a:gd name="T26" fmla="*/ 72 w 144"/>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66">
                <a:moveTo>
                  <a:pt x="72" y="0"/>
                </a:moveTo>
                <a:lnTo>
                  <a:pt x="108" y="22"/>
                </a:lnTo>
                <a:lnTo>
                  <a:pt x="144" y="42"/>
                </a:lnTo>
                <a:lnTo>
                  <a:pt x="144" y="83"/>
                </a:lnTo>
                <a:lnTo>
                  <a:pt x="144" y="125"/>
                </a:lnTo>
                <a:lnTo>
                  <a:pt x="108" y="144"/>
                </a:lnTo>
                <a:lnTo>
                  <a:pt x="72" y="166"/>
                </a:lnTo>
                <a:lnTo>
                  <a:pt x="36" y="144"/>
                </a:lnTo>
                <a:lnTo>
                  <a:pt x="0" y="125"/>
                </a:lnTo>
                <a:lnTo>
                  <a:pt x="0" y="83"/>
                </a:lnTo>
                <a:lnTo>
                  <a:pt x="0" y="42"/>
                </a:lnTo>
                <a:lnTo>
                  <a:pt x="36" y="22"/>
                </a:lnTo>
                <a:lnTo>
                  <a:pt x="72" y="0"/>
                </a:lnTo>
                <a:lnTo>
                  <a:pt x="72" y="0"/>
                </a:lnTo>
                <a:close/>
              </a:path>
            </a:pathLst>
          </a:custGeom>
          <a:solidFill>
            <a:schemeClr val="accent3"/>
          </a:solidFill>
          <a:ln>
            <a:noFill/>
          </a:ln>
        </p:spPr>
        <p:txBody>
          <a:bodyPr/>
          <a:lstStyle/>
          <a:p>
            <a:endParaRPr lang="zh-CN" altLang="en-US" sz="2135"/>
          </a:p>
        </p:txBody>
      </p:sp>
      <p:sp>
        <p:nvSpPr>
          <p:cNvPr id="18" name="Freeform 19"/>
          <p:cNvSpPr/>
          <p:nvPr/>
        </p:nvSpPr>
        <p:spPr bwMode="auto">
          <a:xfrm>
            <a:off x="5344585" y="4489451"/>
            <a:ext cx="300567" cy="351367"/>
          </a:xfrm>
          <a:custGeom>
            <a:avLst/>
            <a:gdLst>
              <a:gd name="T0" fmla="*/ 72 w 142"/>
              <a:gd name="T1" fmla="*/ 0 h 166"/>
              <a:gd name="T2" fmla="*/ 108 w 142"/>
              <a:gd name="T3" fmla="*/ 22 h 166"/>
              <a:gd name="T4" fmla="*/ 142 w 142"/>
              <a:gd name="T5" fmla="*/ 42 h 166"/>
              <a:gd name="T6" fmla="*/ 142 w 142"/>
              <a:gd name="T7" fmla="*/ 83 h 166"/>
              <a:gd name="T8" fmla="*/ 142 w 142"/>
              <a:gd name="T9" fmla="*/ 125 h 166"/>
              <a:gd name="T10" fmla="*/ 108 w 142"/>
              <a:gd name="T11" fmla="*/ 145 h 166"/>
              <a:gd name="T12" fmla="*/ 72 w 142"/>
              <a:gd name="T13" fmla="*/ 166 h 166"/>
              <a:gd name="T14" fmla="*/ 36 w 142"/>
              <a:gd name="T15" fmla="*/ 145 h 166"/>
              <a:gd name="T16" fmla="*/ 0 w 142"/>
              <a:gd name="T17" fmla="*/ 125 h 166"/>
              <a:gd name="T18" fmla="*/ 0 w 142"/>
              <a:gd name="T19" fmla="*/ 83 h 166"/>
              <a:gd name="T20" fmla="*/ 0 w 142"/>
              <a:gd name="T21" fmla="*/ 42 h 166"/>
              <a:gd name="T22" fmla="*/ 36 w 142"/>
              <a:gd name="T23" fmla="*/ 22 h 166"/>
              <a:gd name="T24" fmla="*/ 72 w 142"/>
              <a:gd name="T25" fmla="*/ 0 h 166"/>
              <a:gd name="T26" fmla="*/ 72 w 142"/>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6">
                <a:moveTo>
                  <a:pt x="72" y="0"/>
                </a:moveTo>
                <a:lnTo>
                  <a:pt x="108" y="22"/>
                </a:lnTo>
                <a:lnTo>
                  <a:pt x="142" y="42"/>
                </a:lnTo>
                <a:lnTo>
                  <a:pt x="142" y="83"/>
                </a:lnTo>
                <a:lnTo>
                  <a:pt x="142" y="125"/>
                </a:lnTo>
                <a:lnTo>
                  <a:pt x="108" y="145"/>
                </a:lnTo>
                <a:lnTo>
                  <a:pt x="72" y="166"/>
                </a:lnTo>
                <a:lnTo>
                  <a:pt x="36" y="145"/>
                </a:lnTo>
                <a:lnTo>
                  <a:pt x="0" y="125"/>
                </a:lnTo>
                <a:lnTo>
                  <a:pt x="0" y="83"/>
                </a:lnTo>
                <a:lnTo>
                  <a:pt x="0" y="42"/>
                </a:lnTo>
                <a:lnTo>
                  <a:pt x="36" y="22"/>
                </a:lnTo>
                <a:lnTo>
                  <a:pt x="72" y="0"/>
                </a:lnTo>
                <a:lnTo>
                  <a:pt x="72" y="0"/>
                </a:lnTo>
                <a:close/>
              </a:path>
            </a:pathLst>
          </a:custGeom>
          <a:solidFill>
            <a:schemeClr val="accent4"/>
          </a:solidFill>
          <a:ln>
            <a:noFill/>
          </a:ln>
        </p:spPr>
        <p:txBody>
          <a:bodyPr/>
          <a:lstStyle/>
          <a:p>
            <a:endParaRPr lang="zh-CN" altLang="en-US" sz="2135"/>
          </a:p>
        </p:txBody>
      </p:sp>
      <p:sp>
        <p:nvSpPr>
          <p:cNvPr id="19" name="Freeform 20"/>
          <p:cNvSpPr/>
          <p:nvPr/>
        </p:nvSpPr>
        <p:spPr bwMode="auto">
          <a:xfrm>
            <a:off x="6210301" y="3092451"/>
            <a:ext cx="300567" cy="349251"/>
          </a:xfrm>
          <a:custGeom>
            <a:avLst/>
            <a:gdLst>
              <a:gd name="T0" fmla="*/ 72 w 142"/>
              <a:gd name="T1" fmla="*/ 0 h 165"/>
              <a:gd name="T2" fmla="*/ 108 w 142"/>
              <a:gd name="T3" fmla="*/ 21 h 165"/>
              <a:gd name="T4" fmla="*/ 142 w 142"/>
              <a:gd name="T5" fmla="*/ 41 h 165"/>
              <a:gd name="T6" fmla="*/ 142 w 142"/>
              <a:gd name="T7" fmla="*/ 83 h 165"/>
              <a:gd name="T8" fmla="*/ 142 w 142"/>
              <a:gd name="T9" fmla="*/ 124 h 165"/>
              <a:gd name="T10" fmla="*/ 108 w 142"/>
              <a:gd name="T11" fmla="*/ 144 h 165"/>
              <a:gd name="T12" fmla="*/ 72 w 142"/>
              <a:gd name="T13" fmla="*/ 165 h 165"/>
              <a:gd name="T14" fmla="*/ 36 w 142"/>
              <a:gd name="T15" fmla="*/ 144 h 165"/>
              <a:gd name="T16" fmla="*/ 0 w 142"/>
              <a:gd name="T17" fmla="*/ 124 h 165"/>
              <a:gd name="T18" fmla="*/ 0 w 142"/>
              <a:gd name="T19" fmla="*/ 83 h 165"/>
              <a:gd name="T20" fmla="*/ 0 w 142"/>
              <a:gd name="T21" fmla="*/ 41 h 165"/>
              <a:gd name="T22" fmla="*/ 36 w 142"/>
              <a:gd name="T23" fmla="*/ 21 h 165"/>
              <a:gd name="T24" fmla="*/ 72 w 142"/>
              <a:gd name="T25" fmla="*/ 0 h 165"/>
              <a:gd name="T26" fmla="*/ 72 w 142"/>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5">
                <a:moveTo>
                  <a:pt x="72" y="0"/>
                </a:moveTo>
                <a:lnTo>
                  <a:pt x="108" y="21"/>
                </a:lnTo>
                <a:lnTo>
                  <a:pt x="142" y="41"/>
                </a:lnTo>
                <a:lnTo>
                  <a:pt x="142" y="83"/>
                </a:lnTo>
                <a:lnTo>
                  <a:pt x="142" y="124"/>
                </a:lnTo>
                <a:lnTo>
                  <a:pt x="108" y="144"/>
                </a:lnTo>
                <a:lnTo>
                  <a:pt x="72" y="165"/>
                </a:lnTo>
                <a:lnTo>
                  <a:pt x="36" y="144"/>
                </a:lnTo>
                <a:lnTo>
                  <a:pt x="0" y="124"/>
                </a:lnTo>
                <a:lnTo>
                  <a:pt x="0" y="83"/>
                </a:lnTo>
                <a:lnTo>
                  <a:pt x="0" y="41"/>
                </a:lnTo>
                <a:lnTo>
                  <a:pt x="36" y="21"/>
                </a:lnTo>
                <a:lnTo>
                  <a:pt x="72" y="0"/>
                </a:lnTo>
                <a:lnTo>
                  <a:pt x="72" y="0"/>
                </a:lnTo>
                <a:close/>
              </a:path>
            </a:pathLst>
          </a:custGeom>
          <a:solidFill>
            <a:schemeClr val="accent3"/>
          </a:solidFill>
          <a:ln>
            <a:noFill/>
          </a:ln>
        </p:spPr>
        <p:txBody>
          <a:bodyPr/>
          <a:lstStyle/>
          <a:p>
            <a:endParaRPr lang="zh-CN" altLang="en-US" sz="2135"/>
          </a:p>
        </p:txBody>
      </p:sp>
      <p:sp>
        <p:nvSpPr>
          <p:cNvPr id="28" name="矩形 27"/>
          <p:cNvSpPr/>
          <p:nvPr/>
        </p:nvSpPr>
        <p:spPr>
          <a:xfrm>
            <a:off x="6930368" y="881302"/>
            <a:ext cx="2166664" cy="646331"/>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p:txBody>
      </p:sp>
      <p:sp>
        <p:nvSpPr>
          <p:cNvPr id="29" name="矩形 28"/>
          <p:cNvSpPr/>
          <p:nvPr/>
        </p:nvSpPr>
        <p:spPr>
          <a:xfrm>
            <a:off x="8319302" y="2981121"/>
            <a:ext cx="2166664" cy="646331"/>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p:txBody>
      </p:sp>
      <p:sp>
        <p:nvSpPr>
          <p:cNvPr id="30" name="矩形 29"/>
          <p:cNvSpPr/>
          <p:nvPr/>
        </p:nvSpPr>
        <p:spPr>
          <a:xfrm>
            <a:off x="7884583" y="4966419"/>
            <a:ext cx="2166664" cy="646331"/>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p:txBody>
      </p:sp>
      <p:sp>
        <p:nvSpPr>
          <p:cNvPr id="31" name="矩形 30"/>
          <p:cNvSpPr/>
          <p:nvPr/>
        </p:nvSpPr>
        <p:spPr>
          <a:xfrm>
            <a:off x="1788329" y="4753402"/>
            <a:ext cx="2166664" cy="646331"/>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p:txBody>
      </p:sp>
      <p:sp>
        <p:nvSpPr>
          <p:cNvPr id="32" name="矩形 31"/>
          <p:cNvSpPr/>
          <p:nvPr/>
        </p:nvSpPr>
        <p:spPr>
          <a:xfrm>
            <a:off x="1883139" y="2323161"/>
            <a:ext cx="2166664" cy="646331"/>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p:txBody>
      </p:sp>
      <p:sp>
        <p:nvSpPr>
          <p:cNvPr id="2" name="文本框 1"/>
          <p:cNvSpPr txBox="1"/>
          <p:nvPr/>
        </p:nvSpPr>
        <p:spPr>
          <a:xfrm>
            <a:off x="1856244" y="6320116"/>
            <a:ext cx="184731" cy="646331"/>
          </a:xfrm>
          <a:prstGeom prst="rect">
            <a:avLst/>
          </a:prstGeom>
          <a:noFill/>
        </p:spPr>
        <p:txBody>
          <a:bodyPr wrap="none" rtlCol="0">
            <a:spAutoFit/>
          </a:bodyPr>
          <a:lstStyle/>
          <a:p>
            <a:endParaRPr lang="en-US" altLang="zh-CN" dirty="0"/>
          </a:p>
          <a:p>
            <a:endParaRPr lang="zh-CN" altLang="en-US" dirty="0"/>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animEffect transition="in" filter="fade">
                                      <p:cBhvr>
                                        <p:cTn id="63" dur="500"/>
                                        <p:tgtEl>
                                          <p:spTgt spid="1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fltVal val="0"/>
                                          </p:val>
                                        </p:tav>
                                        <p:tav tm="100000">
                                          <p:val>
                                            <p:strVal val="#ppt_h"/>
                                          </p:val>
                                        </p:tav>
                                      </p:tavLst>
                                    </p:anim>
                                    <p:animEffect transition="in" filter="fade">
                                      <p:cBhvr>
                                        <p:cTn id="73" dur="500"/>
                                        <p:tgtEl>
                                          <p:spTgt spid="17"/>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Effect transition="in" filter="fade">
                                      <p:cBhvr>
                                        <p:cTn id="78" dur="500"/>
                                        <p:tgtEl>
                                          <p:spTgt spid="1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ppt_w</p:attrName>
                                        </p:attrNameLst>
                                      </p:cBhvr>
                                      <p:tavLst>
                                        <p:tav tm="0">
                                          <p:val>
                                            <p:fltVal val="0"/>
                                          </p:val>
                                        </p:tav>
                                        <p:tav tm="100000">
                                          <p:val>
                                            <p:strVal val="#ppt_w"/>
                                          </p:val>
                                        </p:tav>
                                      </p:tavLst>
                                    </p:anim>
                                    <p:anim calcmode="lin" valueType="num">
                                      <p:cBhvr>
                                        <p:cTn id="82" dur="500" fill="hold"/>
                                        <p:tgtEl>
                                          <p:spTgt spid="19"/>
                                        </p:tgtEl>
                                        <p:attrNameLst>
                                          <p:attrName>ppt_h</p:attrName>
                                        </p:attrNameLst>
                                      </p:cBhvr>
                                      <p:tavLst>
                                        <p:tav tm="0">
                                          <p:val>
                                            <p:fltVal val="0"/>
                                          </p:val>
                                        </p:tav>
                                        <p:tav tm="100000">
                                          <p:val>
                                            <p:strVal val="#ppt_h"/>
                                          </p:val>
                                        </p:tav>
                                      </p:tavLst>
                                    </p:anim>
                                    <p:animEffect transition="in" filter="fade">
                                      <p:cBhvr>
                                        <p:cTn id="83" dur="500"/>
                                        <p:tgtEl>
                                          <p:spTgt spid="19"/>
                                        </p:tgtEl>
                                      </p:cBhvr>
                                    </p:animEffect>
                                  </p:childTnLst>
                                </p:cTn>
                              </p:par>
                            </p:childTnLst>
                          </p:cTn>
                        </p:par>
                        <p:par>
                          <p:cTn id="84" fill="hold">
                            <p:stCondLst>
                              <p:cond delay="1000"/>
                            </p:stCondLst>
                            <p:childTnLst>
                              <p:par>
                                <p:cTn id="85" presetID="10" presetClass="entr" presetSubtype="0"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500"/>
                                        <p:tgtEl>
                                          <p:spTgt spid="2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500"/>
                                        <p:tgtEl>
                                          <p:spTgt spid="3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500"/>
                                        <p:tgtEl>
                                          <p:spTgt spid="3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8" grpId="0"/>
      <p:bldP spid="29" grpId="0"/>
      <p:bldP spid="30" grpId="0"/>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a:t>PART  FOUR</a:t>
            </a:r>
            <a:endParaRPr lang="zh-CN" altLang="en-US"/>
          </a:p>
          <a:p>
            <a:endParaRPr lang="zh-CN" altLang="en-US"/>
          </a:p>
        </p:txBody>
      </p:sp>
      <p:sp>
        <p:nvSpPr>
          <p:cNvPr id="3" name="文本占位符 2"/>
          <p:cNvSpPr>
            <a:spLocks noGrp="1"/>
          </p:cNvSpPr>
          <p:nvPr>
            <p:ph type="body" sz="quarter" idx="11"/>
          </p:nvPr>
        </p:nvSpPr>
        <p:spPr/>
        <p:txBody>
          <a:bodyPr>
            <a:normAutofit lnSpcReduction="10000"/>
          </a:bodyPr>
          <a:lstStyle/>
          <a:p>
            <a:r>
              <a:rPr lang="zh-CN" altLang="en-US"/>
              <a:t>教学反思</a:t>
            </a:r>
          </a:p>
          <a:p>
            <a:endParaRPr lang="zh-CN" altLang="en-US"/>
          </a:p>
        </p:txBody>
      </p:sp>
    </p:spTree>
  </p:cSld>
  <p:clrMapOvr>
    <a:masterClrMapping/>
  </p:clrMapOvr>
  <p:transition spd="slow" advClick="0" advTm="0">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6"/>
          <p:cNvGrpSpPr/>
          <p:nvPr/>
        </p:nvGrpSpPr>
        <p:grpSpPr>
          <a:xfrm>
            <a:off x="5093833" y="2905632"/>
            <a:ext cx="1970843" cy="2604093"/>
            <a:chOff x="9829438" y="5671231"/>
            <a:chExt cx="4196867" cy="5545360"/>
          </a:xfrm>
        </p:grpSpPr>
        <p:sp>
          <p:nvSpPr>
            <p:cNvPr id="4" name="Freeform 37"/>
            <p:cNvSpPr>
              <a:spLocks noChangeArrowheads="1"/>
            </p:cNvSpPr>
            <p:nvPr/>
          </p:nvSpPr>
          <p:spPr bwMode="auto">
            <a:xfrm>
              <a:off x="10222282" y="5671231"/>
              <a:ext cx="3460286" cy="3453573"/>
            </a:xfrm>
            <a:custGeom>
              <a:avLst/>
              <a:gdLst>
                <a:gd name="T0" fmla="*/ 3028 w 6055"/>
                <a:gd name="T1" fmla="*/ 0 h 6044"/>
                <a:gd name="T2" fmla="*/ 3028 w 6055"/>
                <a:gd name="T3" fmla="*/ 0 h 6044"/>
                <a:gd name="T4" fmla="*/ 0 w 6055"/>
                <a:gd name="T5" fmla="*/ 3021 h 6044"/>
                <a:gd name="T6" fmla="*/ 212 w 6055"/>
                <a:gd name="T7" fmla="*/ 4128 h 6044"/>
                <a:gd name="T8" fmla="*/ 285 w 6055"/>
                <a:gd name="T9" fmla="*/ 4221 h 6044"/>
                <a:gd name="T10" fmla="*/ 425 w 6055"/>
                <a:gd name="T11" fmla="*/ 4418 h 6044"/>
                <a:gd name="T12" fmla="*/ 425 w 6055"/>
                <a:gd name="T13" fmla="*/ 4428 h 6044"/>
                <a:gd name="T14" fmla="*/ 606 w 6055"/>
                <a:gd name="T15" fmla="*/ 4630 h 6044"/>
                <a:gd name="T16" fmla="*/ 560 w 6055"/>
                <a:gd name="T17" fmla="*/ 4765 h 6044"/>
                <a:gd name="T18" fmla="*/ 1838 w 6055"/>
                <a:gd name="T19" fmla="*/ 5799 h 6044"/>
                <a:gd name="T20" fmla="*/ 2096 w 6055"/>
                <a:gd name="T21" fmla="*/ 5541 h 6044"/>
                <a:gd name="T22" fmla="*/ 2960 w 6055"/>
                <a:gd name="T23" fmla="*/ 6043 h 6044"/>
                <a:gd name="T24" fmla="*/ 3012 w 6055"/>
                <a:gd name="T25" fmla="*/ 6043 h 6044"/>
                <a:gd name="T26" fmla="*/ 3876 w 6055"/>
                <a:gd name="T27" fmla="*/ 5541 h 6044"/>
                <a:gd name="T28" fmla="*/ 4160 w 6055"/>
                <a:gd name="T29" fmla="*/ 5826 h 6044"/>
                <a:gd name="T30" fmla="*/ 6054 w 6055"/>
                <a:gd name="T31" fmla="*/ 3021 h 6044"/>
                <a:gd name="T32" fmla="*/ 6054 w 6055"/>
                <a:gd name="T33" fmla="*/ 3021 h 6044"/>
                <a:gd name="T34" fmla="*/ 3028 w 6055"/>
                <a:gd name="T35" fmla="*/ 0 h 6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55" h="6044">
                  <a:moveTo>
                    <a:pt x="3028" y="0"/>
                  </a:moveTo>
                  <a:lnTo>
                    <a:pt x="3028" y="0"/>
                  </a:lnTo>
                  <a:cubicBezTo>
                    <a:pt x="1357" y="0"/>
                    <a:pt x="0" y="1350"/>
                    <a:pt x="0" y="3021"/>
                  </a:cubicBezTo>
                  <a:cubicBezTo>
                    <a:pt x="0" y="3409"/>
                    <a:pt x="79" y="3787"/>
                    <a:pt x="212" y="4128"/>
                  </a:cubicBezTo>
                  <a:cubicBezTo>
                    <a:pt x="239" y="4155"/>
                    <a:pt x="264" y="4190"/>
                    <a:pt x="285" y="4221"/>
                  </a:cubicBezTo>
                  <a:cubicBezTo>
                    <a:pt x="368" y="4253"/>
                    <a:pt x="425" y="4330"/>
                    <a:pt x="425" y="4418"/>
                  </a:cubicBezTo>
                  <a:cubicBezTo>
                    <a:pt x="425" y="4423"/>
                    <a:pt x="425" y="4423"/>
                    <a:pt x="425" y="4428"/>
                  </a:cubicBezTo>
                  <a:cubicBezTo>
                    <a:pt x="528" y="4438"/>
                    <a:pt x="606" y="4527"/>
                    <a:pt x="606" y="4630"/>
                  </a:cubicBezTo>
                  <a:cubicBezTo>
                    <a:pt x="606" y="4682"/>
                    <a:pt x="585" y="4729"/>
                    <a:pt x="560" y="4765"/>
                  </a:cubicBezTo>
                  <a:cubicBezTo>
                    <a:pt x="875" y="5220"/>
                    <a:pt x="1320" y="5577"/>
                    <a:pt x="1838" y="5799"/>
                  </a:cubicBezTo>
                  <a:cubicBezTo>
                    <a:pt x="2096" y="5541"/>
                    <a:pt x="2096" y="5541"/>
                    <a:pt x="2096" y="5541"/>
                  </a:cubicBezTo>
                  <a:cubicBezTo>
                    <a:pt x="2960" y="6043"/>
                    <a:pt x="2960" y="6043"/>
                    <a:pt x="2960" y="6043"/>
                  </a:cubicBezTo>
                  <a:cubicBezTo>
                    <a:pt x="2976" y="6043"/>
                    <a:pt x="2997" y="6043"/>
                    <a:pt x="3012" y="6043"/>
                  </a:cubicBezTo>
                  <a:cubicBezTo>
                    <a:pt x="3876" y="5541"/>
                    <a:pt x="3876" y="5541"/>
                    <a:pt x="3876" y="5541"/>
                  </a:cubicBezTo>
                  <a:cubicBezTo>
                    <a:pt x="4160" y="5826"/>
                    <a:pt x="4160" y="5826"/>
                    <a:pt x="4160" y="5826"/>
                  </a:cubicBezTo>
                  <a:cubicBezTo>
                    <a:pt x="5268" y="5381"/>
                    <a:pt x="6054" y="4288"/>
                    <a:pt x="6054" y="3021"/>
                  </a:cubicBezTo>
                  <a:lnTo>
                    <a:pt x="6054" y="3021"/>
                  </a:lnTo>
                  <a:cubicBezTo>
                    <a:pt x="6054" y="1350"/>
                    <a:pt x="4699" y="0"/>
                    <a:pt x="3028" y="0"/>
                  </a:cubicBezTo>
                </a:path>
              </a:pathLst>
            </a:custGeom>
            <a:solidFill>
              <a:schemeClr val="accent3">
                <a:lumMod val="60000"/>
                <a:lumOff val="40000"/>
              </a:schemeClr>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5" name="Freeform 38"/>
            <p:cNvSpPr>
              <a:spLocks noChangeArrowheads="1"/>
            </p:cNvSpPr>
            <p:nvPr/>
          </p:nvSpPr>
          <p:spPr bwMode="auto">
            <a:xfrm>
              <a:off x="10343406" y="8028172"/>
              <a:ext cx="225886" cy="366636"/>
            </a:xfrm>
            <a:custGeom>
              <a:avLst/>
              <a:gdLst>
                <a:gd name="T0" fmla="*/ 0 w 395"/>
                <a:gd name="T1" fmla="*/ 0 h 638"/>
                <a:gd name="T2" fmla="*/ 0 w 395"/>
                <a:gd name="T3" fmla="*/ 0 h 638"/>
                <a:gd name="T4" fmla="*/ 348 w 395"/>
                <a:gd name="T5" fmla="*/ 637 h 638"/>
                <a:gd name="T6" fmla="*/ 394 w 395"/>
                <a:gd name="T7" fmla="*/ 502 h 638"/>
                <a:gd name="T8" fmla="*/ 213 w 395"/>
                <a:gd name="T9" fmla="*/ 300 h 638"/>
                <a:gd name="T10" fmla="*/ 213 w 395"/>
                <a:gd name="T11" fmla="*/ 290 h 638"/>
                <a:gd name="T12" fmla="*/ 73 w 395"/>
                <a:gd name="T13" fmla="*/ 93 h 638"/>
                <a:gd name="T14" fmla="*/ 0 w 395"/>
                <a:gd name="T15" fmla="*/ 0 h 6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5" h="638">
                  <a:moveTo>
                    <a:pt x="0" y="0"/>
                  </a:moveTo>
                  <a:lnTo>
                    <a:pt x="0" y="0"/>
                  </a:lnTo>
                  <a:cubicBezTo>
                    <a:pt x="89" y="228"/>
                    <a:pt x="208" y="441"/>
                    <a:pt x="348" y="637"/>
                  </a:cubicBezTo>
                  <a:cubicBezTo>
                    <a:pt x="373" y="601"/>
                    <a:pt x="394" y="554"/>
                    <a:pt x="394" y="502"/>
                  </a:cubicBezTo>
                  <a:cubicBezTo>
                    <a:pt x="394" y="399"/>
                    <a:pt x="316" y="310"/>
                    <a:pt x="213" y="300"/>
                  </a:cubicBezTo>
                  <a:cubicBezTo>
                    <a:pt x="213" y="295"/>
                    <a:pt x="213" y="295"/>
                    <a:pt x="213" y="290"/>
                  </a:cubicBezTo>
                  <a:cubicBezTo>
                    <a:pt x="213" y="202"/>
                    <a:pt x="156" y="125"/>
                    <a:pt x="73" y="93"/>
                  </a:cubicBezTo>
                  <a:cubicBezTo>
                    <a:pt x="52" y="62"/>
                    <a:pt x="27" y="27"/>
                    <a:pt x="0" y="0"/>
                  </a:cubicBezTo>
                </a:path>
              </a:pathLst>
            </a:custGeom>
            <a:solidFill>
              <a:srgbClr val="F5F4E4"/>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6" name="Freeform 39"/>
            <p:cNvSpPr>
              <a:spLocks noChangeArrowheads="1"/>
            </p:cNvSpPr>
            <p:nvPr/>
          </p:nvSpPr>
          <p:spPr bwMode="auto">
            <a:xfrm>
              <a:off x="9878543" y="8836733"/>
              <a:ext cx="4098657" cy="2366764"/>
            </a:xfrm>
            <a:custGeom>
              <a:avLst/>
              <a:gdLst>
                <a:gd name="T0" fmla="*/ 7135 w 7173"/>
                <a:gd name="T1" fmla="*/ 3482 h 4145"/>
                <a:gd name="T2" fmla="*/ 7135 w 7173"/>
                <a:gd name="T3" fmla="*/ 3482 h 4145"/>
                <a:gd name="T4" fmla="*/ 6338 w 7173"/>
                <a:gd name="T5" fmla="*/ 4144 h 4145"/>
                <a:gd name="T6" fmla="*/ 833 w 7173"/>
                <a:gd name="T7" fmla="*/ 4144 h 4145"/>
                <a:gd name="T8" fmla="*/ 36 w 7173"/>
                <a:gd name="T9" fmla="*/ 3482 h 4145"/>
                <a:gd name="T10" fmla="*/ 275 w 7173"/>
                <a:gd name="T11" fmla="*/ 1334 h 4145"/>
                <a:gd name="T12" fmla="*/ 1097 w 7173"/>
                <a:gd name="T13" fmla="*/ 647 h 4145"/>
                <a:gd name="T14" fmla="*/ 2365 w 7173"/>
                <a:gd name="T15" fmla="*/ 331 h 4145"/>
                <a:gd name="T16" fmla="*/ 2696 w 7173"/>
                <a:gd name="T17" fmla="*/ 0 h 4145"/>
                <a:gd name="T18" fmla="*/ 3586 w 7173"/>
                <a:gd name="T19" fmla="*/ 517 h 4145"/>
                <a:gd name="T20" fmla="*/ 4476 w 7173"/>
                <a:gd name="T21" fmla="*/ 0 h 4145"/>
                <a:gd name="T22" fmla="*/ 4802 w 7173"/>
                <a:gd name="T23" fmla="*/ 331 h 4145"/>
                <a:gd name="T24" fmla="*/ 6075 w 7173"/>
                <a:gd name="T25" fmla="*/ 647 h 4145"/>
                <a:gd name="T26" fmla="*/ 6898 w 7173"/>
                <a:gd name="T27" fmla="*/ 1334 h 4145"/>
                <a:gd name="T28" fmla="*/ 7135 w 7173"/>
                <a:gd name="T29" fmla="*/ 3482 h 4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73" h="4145">
                  <a:moveTo>
                    <a:pt x="7135" y="3482"/>
                  </a:moveTo>
                  <a:lnTo>
                    <a:pt x="7135" y="3482"/>
                  </a:lnTo>
                  <a:cubicBezTo>
                    <a:pt x="7172" y="3844"/>
                    <a:pt x="6815" y="4144"/>
                    <a:pt x="6338" y="4144"/>
                  </a:cubicBezTo>
                  <a:cubicBezTo>
                    <a:pt x="833" y="4144"/>
                    <a:pt x="833" y="4144"/>
                    <a:pt x="833" y="4144"/>
                  </a:cubicBezTo>
                  <a:cubicBezTo>
                    <a:pt x="358" y="4144"/>
                    <a:pt x="0" y="3844"/>
                    <a:pt x="36" y="3482"/>
                  </a:cubicBezTo>
                  <a:cubicBezTo>
                    <a:pt x="275" y="1334"/>
                    <a:pt x="275" y="1334"/>
                    <a:pt x="275" y="1334"/>
                  </a:cubicBezTo>
                  <a:cubicBezTo>
                    <a:pt x="306" y="1024"/>
                    <a:pt x="683" y="739"/>
                    <a:pt x="1097" y="647"/>
                  </a:cubicBezTo>
                  <a:cubicBezTo>
                    <a:pt x="1330" y="589"/>
                    <a:pt x="1992" y="419"/>
                    <a:pt x="2365" y="331"/>
                  </a:cubicBezTo>
                  <a:cubicBezTo>
                    <a:pt x="2696" y="0"/>
                    <a:pt x="2696" y="0"/>
                    <a:pt x="2696" y="0"/>
                  </a:cubicBezTo>
                  <a:cubicBezTo>
                    <a:pt x="3586" y="517"/>
                    <a:pt x="3586" y="517"/>
                    <a:pt x="3586" y="517"/>
                  </a:cubicBezTo>
                  <a:cubicBezTo>
                    <a:pt x="4476" y="0"/>
                    <a:pt x="4476" y="0"/>
                    <a:pt x="4476" y="0"/>
                  </a:cubicBezTo>
                  <a:cubicBezTo>
                    <a:pt x="4802" y="331"/>
                    <a:pt x="4802" y="331"/>
                    <a:pt x="4802" y="331"/>
                  </a:cubicBezTo>
                  <a:cubicBezTo>
                    <a:pt x="4802" y="331"/>
                    <a:pt x="5842" y="589"/>
                    <a:pt x="6075" y="647"/>
                  </a:cubicBezTo>
                  <a:cubicBezTo>
                    <a:pt x="6489" y="739"/>
                    <a:pt x="6867" y="1024"/>
                    <a:pt x="6898" y="1334"/>
                  </a:cubicBezTo>
                  <a:cubicBezTo>
                    <a:pt x="7135" y="3482"/>
                    <a:pt x="7135" y="3482"/>
                    <a:pt x="7135" y="3482"/>
                  </a:cubicBezTo>
                </a:path>
              </a:pathLst>
            </a:custGeom>
            <a:solidFill>
              <a:srgbClr val="FDFEFF"/>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7" name="Freeform 40"/>
            <p:cNvSpPr>
              <a:spLocks noChangeArrowheads="1"/>
            </p:cNvSpPr>
            <p:nvPr/>
          </p:nvSpPr>
          <p:spPr bwMode="auto">
            <a:xfrm>
              <a:off x="11927873" y="8836733"/>
              <a:ext cx="2049329" cy="2366764"/>
            </a:xfrm>
            <a:custGeom>
              <a:avLst/>
              <a:gdLst>
                <a:gd name="T0" fmla="*/ 3549 w 3587"/>
                <a:gd name="T1" fmla="*/ 3482 h 4145"/>
                <a:gd name="T2" fmla="*/ 3549 w 3587"/>
                <a:gd name="T3" fmla="*/ 3482 h 4145"/>
                <a:gd name="T4" fmla="*/ 3312 w 3587"/>
                <a:gd name="T5" fmla="*/ 1334 h 4145"/>
                <a:gd name="T6" fmla="*/ 2489 w 3587"/>
                <a:gd name="T7" fmla="*/ 647 h 4145"/>
                <a:gd name="T8" fmla="*/ 1216 w 3587"/>
                <a:gd name="T9" fmla="*/ 331 h 4145"/>
                <a:gd name="T10" fmla="*/ 890 w 3587"/>
                <a:gd name="T11" fmla="*/ 0 h 4145"/>
                <a:gd name="T12" fmla="*/ 0 w 3587"/>
                <a:gd name="T13" fmla="*/ 517 h 4145"/>
                <a:gd name="T14" fmla="*/ 5 w 3587"/>
                <a:gd name="T15" fmla="*/ 4144 h 4145"/>
                <a:gd name="T16" fmla="*/ 2752 w 3587"/>
                <a:gd name="T17" fmla="*/ 4144 h 4145"/>
                <a:gd name="T18" fmla="*/ 3549 w 3587"/>
                <a:gd name="T19" fmla="*/ 3482 h 4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87" h="4145">
                  <a:moveTo>
                    <a:pt x="3549" y="3482"/>
                  </a:moveTo>
                  <a:lnTo>
                    <a:pt x="3549" y="3482"/>
                  </a:lnTo>
                  <a:cubicBezTo>
                    <a:pt x="3312" y="1334"/>
                    <a:pt x="3312" y="1334"/>
                    <a:pt x="3312" y="1334"/>
                  </a:cubicBezTo>
                  <a:cubicBezTo>
                    <a:pt x="3281" y="1024"/>
                    <a:pt x="2903" y="739"/>
                    <a:pt x="2489" y="647"/>
                  </a:cubicBezTo>
                  <a:cubicBezTo>
                    <a:pt x="2209" y="579"/>
                    <a:pt x="1216" y="331"/>
                    <a:pt x="1216" y="331"/>
                  </a:cubicBezTo>
                  <a:cubicBezTo>
                    <a:pt x="890" y="0"/>
                    <a:pt x="890" y="0"/>
                    <a:pt x="890" y="0"/>
                  </a:cubicBezTo>
                  <a:cubicBezTo>
                    <a:pt x="0" y="517"/>
                    <a:pt x="0" y="517"/>
                    <a:pt x="0" y="517"/>
                  </a:cubicBezTo>
                  <a:cubicBezTo>
                    <a:pt x="5" y="4144"/>
                    <a:pt x="5" y="4144"/>
                    <a:pt x="5" y="4144"/>
                  </a:cubicBezTo>
                  <a:cubicBezTo>
                    <a:pt x="2752" y="4144"/>
                    <a:pt x="2752" y="4144"/>
                    <a:pt x="2752" y="4144"/>
                  </a:cubicBezTo>
                  <a:cubicBezTo>
                    <a:pt x="3229" y="4144"/>
                    <a:pt x="3586" y="3844"/>
                    <a:pt x="3549" y="3482"/>
                  </a:cubicBezTo>
                </a:path>
              </a:pathLst>
            </a:custGeom>
            <a:solidFill>
              <a:srgbClr val="E2E1E0"/>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8" name="Freeform 41"/>
            <p:cNvSpPr>
              <a:spLocks noChangeArrowheads="1"/>
            </p:cNvSpPr>
            <p:nvPr/>
          </p:nvSpPr>
          <p:spPr bwMode="auto">
            <a:xfrm>
              <a:off x="11230578" y="9023326"/>
              <a:ext cx="697295" cy="556500"/>
            </a:xfrm>
            <a:custGeom>
              <a:avLst/>
              <a:gdLst>
                <a:gd name="T0" fmla="*/ 0 w 1222"/>
                <a:gd name="T1" fmla="*/ 0 h 969"/>
                <a:gd name="T2" fmla="*/ 833 w 1222"/>
                <a:gd name="T3" fmla="*/ 968 h 969"/>
                <a:gd name="T4" fmla="*/ 838 w 1222"/>
                <a:gd name="T5" fmla="*/ 968 h 969"/>
                <a:gd name="T6" fmla="*/ 1221 w 1222"/>
                <a:gd name="T7" fmla="*/ 585 h 969"/>
                <a:gd name="T8" fmla="*/ 1221 w 1222"/>
                <a:gd name="T9" fmla="*/ 579 h 969"/>
                <a:gd name="T10" fmla="*/ 1221 w 1222"/>
                <a:gd name="T11" fmla="*/ 585 h 969"/>
                <a:gd name="T12" fmla="*/ 1221 w 1222"/>
                <a:gd name="T13" fmla="*/ 585 h 969"/>
                <a:gd name="T14" fmla="*/ 1221 w 1222"/>
                <a:gd name="T15" fmla="*/ 186 h 969"/>
                <a:gd name="T16" fmla="*/ 1221 w 1222"/>
                <a:gd name="T17" fmla="*/ 186 h 969"/>
                <a:gd name="T18" fmla="*/ 0 w 1222"/>
                <a:gd name="T19"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2" h="969">
                  <a:moveTo>
                    <a:pt x="0" y="0"/>
                  </a:moveTo>
                  <a:lnTo>
                    <a:pt x="833" y="968"/>
                  </a:lnTo>
                  <a:lnTo>
                    <a:pt x="838" y="968"/>
                  </a:lnTo>
                  <a:lnTo>
                    <a:pt x="1221" y="585"/>
                  </a:lnTo>
                  <a:lnTo>
                    <a:pt x="1221" y="579"/>
                  </a:lnTo>
                  <a:lnTo>
                    <a:pt x="1221" y="585"/>
                  </a:lnTo>
                  <a:lnTo>
                    <a:pt x="1221" y="585"/>
                  </a:lnTo>
                  <a:lnTo>
                    <a:pt x="1221" y="186"/>
                  </a:lnTo>
                  <a:lnTo>
                    <a:pt x="1221" y="186"/>
                  </a:lnTo>
                  <a:lnTo>
                    <a:pt x="0" y="0"/>
                  </a:lnTo>
                </a:path>
              </a:pathLst>
            </a:custGeom>
            <a:solidFill>
              <a:srgbClr val="D1CFCF"/>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9" name="Freeform 42"/>
            <p:cNvSpPr>
              <a:spLocks noChangeArrowheads="1"/>
            </p:cNvSpPr>
            <p:nvPr/>
          </p:nvSpPr>
          <p:spPr bwMode="auto">
            <a:xfrm>
              <a:off x="11230578" y="9023326"/>
              <a:ext cx="697295" cy="556500"/>
            </a:xfrm>
            <a:custGeom>
              <a:avLst/>
              <a:gdLst>
                <a:gd name="T0" fmla="*/ 0 w 1222"/>
                <a:gd name="T1" fmla="*/ 0 h 969"/>
                <a:gd name="T2" fmla="*/ 833 w 1222"/>
                <a:gd name="T3" fmla="*/ 968 h 969"/>
                <a:gd name="T4" fmla="*/ 838 w 1222"/>
                <a:gd name="T5" fmla="*/ 968 h 969"/>
                <a:gd name="T6" fmla="*/ 1221 w 1222"/>
                <a:gd name="T7" fmla="*/ 585 h 969"/>
                <a:gd name="T8" fmla="*/ 1221 w 1222"/>
                <a:gd name="T9" fmla="*/ 579 h 969"/>
                <a:gd name="T10" fmla="*/ 1221 w 1222"/>
                <a:gd name="T11" fmla="*/ 585 h 969"/>
                <a:gd name="T12" fmla="*/ 1221 w 1222"/>
                <a:gd name="T13" fmla="*/ 585 h 969"/>
                <a:gd name="T14" fmla="*/ 1221 w 1222"/>
                <a:gd name="T15" fmla="*/ 186 h 969"/>
                <a:gd name="T16" fmla="*/ 1221 w 1222"/>
                <a:gd name="T17" fmla="*/ 186 h 969"/>
                <a:gd name="T18" fmla="*/ 0 w 1222"/>
                <a:gd name="T19"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2" h="969">
                  <a:moveTo>
                    <a:pt x="0" y="0"/>
                  </a:moveTo>
                  <a:lnTo>
                    <a:pt x="833" y="968"/>
                  </a:lnTo>
                  <a:lnTo>
                    <a:pt x="838" y="968"/>
                  </a:lnTo>
                  <a:lnTo>
                    <a:pt x="1221" y="585"/>
                  </a:lnTo>
                  <a:lnTo>
                    <a:pt x="1221" y="579"/>
                  </a:lnTo>
                  <a:lnTo>
                    <a:pt x="1221" y="585"/>
                  </a:lnTo>
                  <a:lnTo>
                    <a:pt x="1221" y="585"/>
                  </a:lnTo>
                  <a:lnTo>
                    <a:pt x="1221" y="186"/>
                  </a:lnTo>
                  <a:lnTo>
                    <a:pt x="1221" y="186"/>
                  </a:lnTo>
                  <a:lnTo>
                    <a:pt x="0" y="0"/>
                  </a:lnTo>
                </a:path>
              </a:pathLst>
            </a:custGeom>
            <a:solidFill>
              <a:srgbClr val="D1CFCF"/>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10" name="Freeform 43"/>
            <p:cNvSpPr>
              <a:spLocks noChangeArrowheads="1"/>
            </p:cNvSpPr>
            <p:nvPr/>
          </p:nvSpPr>
          <p:spPr bwMode="auto">
            <a:xfrm>
              <a:off x="12625169" y="9023326"/>
              <a:ext cx="3273" cy="327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D1CFCF"/>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11" name="Freeform 44"/>
            <p:cNvSpPr>
              <a:spLocks noChangeArrowheads="1"/>
            </p:cNvSpPr>
            <p:nvPr/>
          </p:nvSpPr>
          <p:spPr bwMode="auto">
            <a:xfrm>
              <a:off x="12625169" y="9023326"/>
              <a:ext cx="3273" cy="327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D1CFCF"/>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12" name="Freeform 45"/>
            <p:cNvSpPr>
              <a:spLocks noChangeArrowheads="1"/>
            </p:cNvSpPr>
            <p:nvPr/>
          </p:nvSpPr>
          <p:spPr bwMode="auto">
            <a:xfrm>
              <a:off x="11927873" y="9023326"/>
              <a:ext cx="697296" cy="556500"/>
            </a:xfrm>
            <a:custGeom>
              <a:avLst/>
              <a:gdLst>
                <a:gd name="T0" fmla="*/ 1222 w 1223"/>
                <a:gd name="T1" fmla="*/ 0 h 969"/>
                <a:gd name="T2" fmla="*/ 1222 w 1223"/>
                <a:gd name="T3" fmla="*/ 0 h 969"/>
                <a:gd name="T4" fmla="*/ 0 w 1223"/>
                <a:gd name="T5" fmla="*/ 186 h 969"/>
                <a:gd name="T6" fmla="*/ 0 w 1223"/>
                <a:gd name="T7" fmla="*/ 585 h 969"/>
                <a:gd name="T8" fmla="*/ 383 w 1223"/>
                <a:gd name="T9" fmla="*/ 968 h 969"/>
                <a:gd name="T10" fmla="*/ 388 w 1223"/>
                <a:gd name="T11" fmla="*/ 968 h 969"/>
                <a:gd name="T12" fmla="*/ 1222 w 1223"/>
                <a:gd name="T13" fmla="*/ 0 h 969"/>
              </a:gdLst>
              <a:ahLst/>
              <a:cxnLst>
                <a:cxn ang="0">
                  <a:pos x="T0" y="T1"/>
                </a:cxn>
                <a:cxn ang="0">
                  <a:pos x="T2" y="T3"/>
                </a:cxn>
                <a:cxn ang="0">
                  <a:pos x="T4" y="T5"/>
                </a:cxn>
                <a:cxn ang="0">
                  <a:pos x="T6" y="T7"/>
                </a:cxn>
                <a:cxn ang="0">
                  <a:pos x="T8" y="T9"/>
                </a:cxn>
                <a:cxn ang="0">
                  <a:pos x="T10" y="T11"/>
                </a:cxn>
                <a:cxn ang="0">
                  <a:pos x="T12" y="T13"/>
                </a:cxn>
              </a:cxnLst>
              <a:rect l="0" t="0" r="r" b="b"/>
              <a:pathLst>
                <a:path w="1223" h="969">
                  <a:moveTo>
                    <a:pt x="1222" y="0"/>
                  </a:moveTo>
                  <a:lnTo>
                    <a:pt x="1222" y="0"/>
                  </a:lnTo>
                  <a:cubicBezTo>
                    <a:pt x="0" y="186"/>
                    <a:pt x="0" y="186"/>
                    <a:pt x="0" y="186"/>
                  </a:cubicBezTo>
                  <a:cubicBezTo>
                    <a:pt x="0" y="585"/>
                    <a:pt x="0" y="585"/>
                    <a:pt x="0" y="585"/>
                  </a:cubicBezTo>
                  <a:cubicBezTo>
                    <a:pt x="383" y="968"/>
                    <a:pt x="383" y="968"/>
                    <a:pt x="383" y="968"/>
                  </a:cubicBezTo>
                  <a:cubicBezTo>
                    <a:pt x="388" y="968"/>
                    <a:pt x="388" y="968"/>
                    <a:pt x="388" y="968"/>
                  </a:cubicBezTo>
                  <a:cubicBezTo>
                    <a:pt x="1222" y="0"/>
                    <a:pt x="1222" y="0"/>
                    <a:pt x="1222" y="0"/>
                  </a:cubicBezTo>
                </a:path>
              </a:pathLst>
            </a:custGeom>
            <a:solidFill>
              <a:srgbClr val="C0BEBD"/>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13" name="Freeform 46"/>
            <p:cNvSpPr>
              <a:spLocks noChangeArrowheads="1"/>
            </p:cNvSpPr>
            <p:nvPr/>
          </p:nvSpPr>
          <p:spPr bwMode="auto">
            <a:xfrm>
              <a:off x="11230578" y="8836733"/>
              <a:ext cx="697295" cy="625245"/>
            </a:xfrm>
            <a:custGeom>
              <a:avLst/>
              <a:gdLst>
                <a:gd name="T0" fmla="*/ 864 w 1222"/>
                <a:gd name="T1" fmla="*/ 1091 h 1092"/>
                <a:gd name="T2" fmla="*/ 0 w 1222"/>
                <a:gd name="T3" fmla="*/ 331 h 1092"/>
                <a:gd name="T4" fmla="*/ 331 w 1222"/>
                <a:gd name="T5" fmla="*/ 0 h 1092"/>
                <a:gd name="T6" fmla="*/ 1221 w 1222"/>
                <a:gd name="T7" fmla="*/ 517 h 1092"/>
                <a:gd name="T8" fmla="*/ 864 w 1222"/>
                <a:gd name="T9" fmla="*/ 1091 h 1092"/>
              </a:gdLst>
              <a:ahLst/>
              <a:cxnLst>
                <a:cxn ang="0">
                  <a:pos x="T0" y="T1"/>
                </a:cxn>
                <a:cxn ang="0">
                  <a:pos x="T2" y="T3"/>
                </a:cxn>
                <a:cxn ang="0">
                  <a:pos x="T4" y="T5"/>
                </a:cxn>
                <a:cxn ang="0">
                  <a:pos x="T6" y="T7"/>
                </a:cxn>
                <a:cxn ang="0">
                  <a:pos x="T8" y="T9"/>
                </a:cxn>
              </a:cxnLst>
              <a:rect l="0" t="0" r="r" b="b"/>
              <a:pathLst>
                <a:path w="1222" h="1092">
                  <a:moveTo>
                    <a:pt x="864" y="1091"/>
                  </a:moveTo>
                  <a:lnTo>
                    <a:pt x="0" y="331"/>
                  </a:lnTo>
                  <a:lnTo>
                    <a:pt x="331" y="0"/>
                  </a:lnTo>
                  <a:lnTo>
                    <a:pt x="1221" y="517"/>
                  </a:lnTo>
                  <a:lnTo>
                    <a:pt x="864" y="1091"/>
                  </a:lnTo>
                </a:path>
              </a:pathLst>
            </a:custGeom>
            <a:solidFill>
              <a:srgbClr val="FFFFFF"/>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14" name="Freeform 47"/>
            <p:cNvSpPr>
              <a:spLocks noChangeArrowheads="1"/>
            </p:cNvSpPr>
            <p:nvPr/>
          </p:nvSpPr>
          <p:spPr bwMode="auto">
            <a:xfrm>
              <a:off x="11927873" y="8836733"/>
              <a:ext cx="694023" cy="625245"/>
            </a:xfrm>
            <a:custGeom>
              <a:avLst/>
              <a:gdLst>
                <a:gd name="T0" fmla="*/ 352 w 1217"/>
                <a:gd name="T1" fmla="*/ 1091 h 1092"/>
                <a:gd name="T2" fmla="*/ 1216 w 1217"/>
                <a:gd name="T3" fmla="*/ 331 h 1092"/>
                <a:gd name="T4" fmla="*/ 890 w 1217"/>
                <a:gd name="T5" fmla="*/ 0 h 1092"/>
                <a:gd name="T6" fmla="*/ 0 w 1217"/>
                <a:gd name="T7" fmla="*/ 517 h 1092"/>
                <a:gd name="T8" fmla="*/ 352 w 1217"/>
                <a:gd name="T9" fmla="*/ 1091 h 1092"/>
              </a:gdLst>
              <a:ahLst/>
              <a:cxnLst>
                <a:cxn ang="0">
                  <a:pos x="T0" y="T1"/>
                </a:cxn>
                <a:cxn ang="0">
                  <a:pos x="T2" y="T3"/>
                </a:cxn>
                <a:cxn ang="0">
                  <a:pos x="T4" y="T5"/>
                </a:cxn>
                <a:cxn ang="0">
                  <a:pos x="T6" y="T7"/>
                </a:cxn>
                <a:cxn ang="0">
                  <a:pos x="T8" y="T9"/>
                </a:cxn>
              </a:cxnLst>
              <a:rect l="0" t="0" r="r" b="b"/>
              <a:pathLst>
                <a:path w="1217" h="1092">
                  <a:moveTo>
                    <a:pt x="352" y="1091"/>
                  </a:moveTo>
                  <a:lnTo>
                    <a:pt x="1216" y="331"/>
                  </a:lnTo>
                  <a:lnTo>
                    <a:pt x="890" y="0"/>
                  </a:lnTo>
                  <a:lnTo>
                    <a:pt x="0" y="517"/>
                  </a:lnTo>
                  <a:lnTo>
                    <a:pt x="352" y="1091"/>
                  </a:lnTo>
                </a:path>
              </a:pathLst>
            </a:custGeom>
            <a:solidFill>
              <a:srgbClr val="FDFEFF"/>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15" name="Freeform 48"/>
            <p:cNvSpPr>
              <a:spLocks noChangeArrowheads="1"/>
            </p:cNvSpPr>
            <p:nvPr/>
          </p:nvSpPr>
          <p:spPr bwMode="auto">
            <a:xfrm>
              <a:off x="11734725" y="9288481"/>
              <a:ext cx="386295" cy="314258"/>
            </a:xfrm>
            <a:custGeom>
              <a:avLst/>
              <a:gdLst>
                <a:gd name="T0" fmla="*/ 166 w 673"/>
                <a:gd name="T1" fmla="*/ 549 h 550"/>
                <a:gd name="T2" fmla="*/ 0 w 673"/>
                <a:gd name="T3" fmla="*/ 275 h 550"/>
                <a:gd name="T4" fmla="*/ 166 w 673"/>
                <a:gd name="T5" fmla="*/ 0 h 550"/>
                <a:gd name="T6" fmla="*/ 501 w 673"/>
                <a:gd name="T7" fmla="*/ 0 h 550"/>
                <a:gd name="T8" fmla="*/ 672 w 673"/>
                <a:gd name="T9" fmla="*/ 275 h 550"/>
                <a:gd name="T10" fmla="*/ 501 w 673"/>
                <a:gd name="T11" fmla="*/ 549 h 550"/>
                <a:gd name="T12" fmla="*/ 166 w 673"/>
                <a:gd name="T13" fmla="*/ 549 h 550"/>
              </a:gdLst>
              <a:ahLst/>
              <a:cxnLst>
                <a:cxn ang="0">
                  <a:pos x="T0" y="T1"/>
                </a:cxn>
                <a:cxn ang="0">
                  <a:pos x="T2" y="T3"/>
                </a:cxn>
                <a:cxn ang="0">
                  <a:pos x="T4" y="T5"/>
                </a:cxn>
                <a:cxn ang="0">
                  <a:pos x="T6" y="T7"/>
                </a:cxn>
                <a:cxn ang="0">
                  <a:pos x="T8" y="T9"/>
                </a:cxn>
                <a:cxn ang="0">
                  <a:pos x="T10" y="T11"/>
                </a:cxn>
                <a:cxn ang="0">
                  <a:pos x="T12" y="T13"/>
                </a:cxn>
              </a:cxnLst>
              <a:rect l="0" t="0" r="r" b="b"/>
              <a:pathLst>
                <a:path w="673" h="550">
                  <a:moveTo>
                    <a:pt x="166" y="549"/>
                  </a:moveTo>
                  <a:lnTo>
                    <a:pt x="0" y="275"/>
                  </a:lnTo>
                  <a:lnTo>
                    <a:pt x="166" y="0"/>
                  </a:lnTo>
                  <a:lnTo>
                    <a:pt x="501" y="0"/>
                  </a:lnTo>
                  <a:lnTo>
                    <a:pt x="672" y="275"/>
                  </a:lnTo>
                  <a:lnTo>
                    <a:pt x="501" y="549"/>
                  </a:lnTo>
                  <a:lnTo>
                    <a:pt x="166" y="549"/>
                  </a:lnTo>
                </a:path>
              </a:pathLst>
            </a:custGeom>
            <a:solidFill>
              <a:srgbClr val="131313"/>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16" name="Freeform 49"/>
            <p:cNvSpPr>
              <a:spLocks noChangeArrowheads="1"/>
            </p:cNvSpPr>
            <p:nvPr/>
          </p:nvSpPr>
          <p:spPr bwMode="auto">
            <a:xfrm>
              <a:off x="11931146" y="9288481"/>
              <a:ext cx="186600" cy="314258"/>
            </a:xfrm>
            <a:custGeom>
              <a:avLst/>
              <a:gdLst>
                <a:gd name="T0" fmla="*/ 160 w 327"/>
                <a:gd name="T1" fmla="*/ 0 h 550"/>
                <a:gd name="T2" fmla="*/ 0 w 327"/>
                <a:gd name="T3" fmla="*/ 0 h 550"/>
                <a:gd name="T4" fmla="*/ 0 w 327"/>
                <a:gd name="T5" fmla="*/ 549 h 550"/>
                <a:gd name="T6" fmla="*/ 160 w 327"/>
                <a:gd name="T7" fmla="*/ 549 h 550"/>
                <a:gd name="T8" fmla="*/ 326 w 327"/>
                <a:gd name="T9" fmla="*/ 275 h 550"/>
                <a:gd name="T10" fmla="*/ 160 w 327"/>
                <a:gd name="T11" fmla="*/ 0 h 550"/>
              </a:gdLst>
              <a:ahLst/>
              <a:cxnLst>
                <a:cxn ang="0">
                  <a:pos x="T0" y="T1"/>
                </a:cxn>
                <a:cxn ang="0">
                  <a:pos x="T2" y="T3"/>
                </a:cxn>
                <a:cxn ang="0">
                  <a:pos x="T4" y="T5"/>
                </a:cxn>
                <a:cxn ang="0">
                  <a:pos x="T6" y="T7"/>
                </a:cxn>
                <a:cxn ang="0">
                  <a:pos x="T8" y="T9"/>
                </a:cxn>
                <a:cxn ang="0">
                  <a:pos x="T10" y="T11"/>
                </a:cxn>
              </a:cxnLst>
              <a:rect l="0" t="0" r="r" b="b"/>
              <a:pathLst>
                <a:path w="327" h="550">
                  <a:moveTo>
                    <a:pt x="160" y="0"/>
                  </a:moveTo>
                  <a:lnTo>
                    <a:pt x="0" y="0"/>
                  </a:lnTo>
                  <a:lnTo>
                    <a:pt x="0" y="549"/>
                  </a:lnTo>
                  <a:lnTo>
                    <a:pt x="160" y="549"/>
                  </a:lnTo>
                  <a:lnTo>
                    <a:pt x="326" y="275"/>
                  </a:lnTo>
                  <a:lnTo>
                    <a:pt x="160" y="0"/>
                  </a:lnTo>
                </a:path>
              </a:pathLst>
            </a:custGeom>
            <a:solidFill>
              <a:srgbClr val="010101"/>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17" name="Freeform 50"/>
            <p:cNvSpPr>
              <a:spLocks noChangeArrowheads="1"/>
            </p:cNvSpPr>
            <p:nvPr/>
          </p:nvSpPr>
          <p:spPr bwMode="auto">
            <a:xfrm>
              <a:off x="11744546" y="9602740"/>
              <a:ext cx="363380" cy="1604031"/>
            </a:xfrm>
            <a:custGeom>
              <a:avLst/>
              <a:gdLst>
                <a:gd name="T0" fmla="*/ 636 w 637"/>
                <a:gd name="T1" fmla="*/ 2810 h 2811"/>
                <a:gd name="T2" fmla="*/ 485 w 637"/>
                <a:gd name="T3" fmla="*/ 0 h 2811"/>
                <a:gd name="T4" fmla="*/ 150 w 637"/>
                <a:gd name="T5" fmla="*/ 0 h 2811"/>
                <a:gd name="T6" fmla="*/ 0 w 637"/>
                <a:gd name="T7" fmla="*/ 2810 h 2811"/>
                <a:gd name="T8" fmla="*/ 636 w 637"/>
                <a:gd name="T9" fmla="*/ 2810 h 2811"/>
              </a:gdLst>
              <a:ahLst/>
              <a:cxnLst>
                <a:cxn ang="0">
                  <a:pos x="T0" y="T1"/>
                </a:cxn>
                <a:cxn ang="0">
                  <a:pos x="T2" y="T3"/>
                </a:cxn>
                <a:cxn ang="0">
                  <a:pos x="T4" y="T5"/>
                </a:cxn>
                <a:cxn ang="0">
                  <a:pos x="T6" y="T7"/>
                </a:cxn>
                <a:cxn ang="0">
                  <a:pos x="T8" y="T9"/>
                </a:cxn>
              </a:cxnLst>
              <a:rect l="0" t="0" r="r" b="b"/>
              <a:pathLst>
                <a:path w="637" h="2811">
                  <a:moveTo>
                    <a:pt x="636" y="2810"/>
                  </a:moveTo>
                  <a:lnTo>
                    <a:pt x="485" y="0"/>
                  </a:lnTo>
                  <a:lnTo>
                    <a:pt x="150" y="0"/>
                  </a:lnTo>
                  <a:lnTo>
                    <a:pt x="0" y="2810"/>
                  </a:lnTo>
                  <a:lnTo>
                    <a:pt x="636" y="2810"/>
                  </a:lnTo>
                </a:path>
              </a:pathLst>
            </a:custGeom>
            <a:solidFill>
              <a:srgbClr val="232323"/>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18" name="Freeform 51"/>
            <p:cNvSpPr>
              <a:spLocks noChangeArrowheads="1"/>
            </p:cNvSpPr>
            <p:nvPr/>
          </p:nvSpPr>
          <p:spPr bwMode="auto">
            <a:xfrm>
              <a:off x="11931146" y="9602740"/>
              <a:ext cx="176780" cy="1604031"/>
            </a:xfrm>
            <a:custGeom>
              <a:avLst/>
              <a:gdLst>
                <a:gd name="T0" fmla="*/ 0 w 312"/>
                <a:gd name="T1" fmla="*/ 2810 h 2811"/>
                <a:gd name="T2" fmla="*/ 311 w 312"/>
                <a:gd name="T3" fmla="*/ 2810 h 2811"/>
                <a:gd name="T4" fmla="*/ 160 w 312"/>
                <a:gd name="T5" fmla="*/ 0 h 2811"/>
                <a:gd name="T6" fmla="*/ 0 w 312"/>
                <a:gd name="T7" fmla="*/ 0 h 2811"/>
                <a:gd name="T8" fmla="*/ 0 w 312"/>
                <a:gd name="T9" fmla="*/ 2810 h 2811"/>
              </a:gdLst>
              <a:ahLst/>
              <a:cxnLst>
                <a:cxn ang="0">
                  <a:pos x="T0" y="T1"/>
                </a:cxn>
                <a:cxn ang="0">
                  <a:pos x="T2" y="T3"/>
                </a:cxn>
                <a:cxn ang="0">
                  <a:pos x="T4" y="T5"/>
                </a:cxn>
                <a:cxn ang="0">
                  <a:pos x="T6" y="T7"/>
                </a:cxn>
                <a:cxn ang="0">
                  <a:pos x="T8" y="T9"/>
                </a:cxn>
              </a:cxnLst>
              <a:rect l="0" t="0" r="r" b="b"/>
              <a:pathLst>
                <a:path w="312" h="2811">
                  <a:moveTo>
                    <a:pt x="0" y="2810"/>
                  </a:moveTo>
                  <a:lnTo>
                    <a:pt x="311" y="2810"/>
                  </a:lnTo>
                  <a:lnTo>
                    <a:pt x="160" y="0"/>
                  </a:lnTo>
                  <a:lnTo>
                    <a:pt x="0" y="0"/>
                  </a:lnTo>
                  <a:lnTo>
                    <a:pt x="0" y="2810"/>
                  </a:lnTo>
                </a:path>
              </a:pathLst>
            </a:custGeom>
            <a:solidFill>
              <a:srgbClr val="131313"/>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19" name="Freeform 52"/>
            <p:cNvSpPr>
              <a:spLocks noChangeArrowheads="1"/>
            </p:cNvSpPr>
            <p:nvPr/>
          </p:nvSpPr>
          <p:spPr bwMode="auto">
            <a:xfrm>
              <a:off x="9829438" y="9013505"/>
              <a:ext cx="2098432" cy="2203086"/>
            </a:xfrm>
            <a:custGeom>
              <a:avLst/>
              <a:gdLst>
                <a:gd name="T0" fmla="*/ 3673 w 3674"/>
                <a:gd name="T1" fmla="*/ 3855 h 3856"/>
                <a:gd name="T2" fmla="*/ 3673 w 3674"/>
                <a:gd name="T3" fmla="*/ 3855 h 3856"/>
                <a:gd name="T4" fmla="*/ 3673 w 3674"/>
                <a:gd name="T5" fmla="*/ 3855 h 3856"/>
                <a:gd name="T6" fmla="*/ 3673 w 3674"/>
                <a:gd name="T7" fmla="*/ 3757 h 3856"/>
                <a:gd name="T8" fmla="*/ 3673 w 3674"/>
                <a:gd name="T9" fmla="*/ 3767 h 3856"/>
                <a:gd name="T10" fmla="*/ 2473 w 3674"/>
                <a:gd name="T11" fmla="*/ 11 h 3856"/>
                <a:gd name="T12" fmla="*/ 2452 w 3674"/>
                <a:gd name="T13" fmla="*/ 0 h 3856"/>
                <a:gd name="T14" fmla="*/ 2447 w 3674"/>
                <a:gd name="T15" fmla="*/ 0 h 3856"/>
                <a:gd name="T16" fmla="*/ 1831 w 3674"/>
                <a:gd name="T17" fmla="*/ 156 h 3856"/>
                <a:gd name="T18" fmla="*/ 1180 w 3674"/>
                <a:gd name="T19" fmla="*/ 316 h 3856"/>
                <a:gd name="T20" fmla="*/ 341 w 3674"/>
                <a:gd name="T21" fmla="*/ 1020 h 3856"/>
                <a:gd name="T22" fmla="*/ 0 w 3674"/>
                <a:gd name="T23" fmla="*/ 3855 h 3856"/>
                <a:gd name="T24" fmla="*/ 3673 w 3674"/>
                <a:gd name="T25" fmla="*/ 3855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74" h="3856">
                  <a:moveTo>
                    <a:pt x="3673" y="3855"/>
                  </a:moveTo>
                  <a:lnTo>
                    <a:pt x="3673" y="3855"/>
                  </a:lnTo>
                  <a:lnTo>
                    <a:pt x="3673" y="3855"/>
                  </a:lnTo>
                  <a:cubicBezTo>
                    <a:pt x="3673" y="3757"/>
                    <a:pt x="3673" y="3757"/>
                    <a:pt x="3673" y="3757"/>
                  </a:cubicBezTo>
                  <a:cubicBezTo>
                    <a:pt x="3673" y="3767"/>
                    <a:pt x="3673" y="3767"/>
                    <a:pt x="3673" y="3767"/>
                  </a:cubicBezTo>
                  <a:cubicBezTo>
                    <a:pt x="2473" y="11"/>
                    <a:pt x="2473" y="11"/>
                    <a:pt x="2473" y="11"/>
                  </a:cubicBezTo>
                  <a:cubicBezTo>
                    <a:pt x="2468" y="6"/>
                    <a:pt x="2462" y="0"/>
                    <a:pt x="2452" y="0"/>
                  </a:cubicBezTo>
                  <a:cubicBezTo>
                    <a:pt x="2452" y="0"/>
                    <a:pt x="2452" y="0"/>
                    <a:pt x="2447" y="0"/>
                  </a:cubicBezTo>
                  <a:cubicBezTo>
                    <a:pt x="2281" y="42"/>
                    <a:pt x="2054" y="98"/>
                    <a:pt x="1831" y="156"/>
                  </a:cubicBezTo>
                  <a:cubicBezTo>
                    <a:pt x="1562" y="223"/>
                    <a:pt x="1309" y="285"/>
                    <a:pt x="1180" y="316"/>
                  </a:cubicBezTo>
                  <a:cubicBezTo>
                    <a:pt x="729" y="419"/>
                    <a:pt x="372" y="725"/>
                    <a:pt x="341" y="1020"/>
                  </a:cubicBezTo>
                  <a:cubicBezTo>
                    <a:pt x="0" y="3855"/>
                    <a:pt x="0" y="3855"/>
                    <a:pt x="0" y="3855"/>
                  </a:cubicBezTo>
                  <a:lnTo>
                    <a:pt x="3673" y="3855"/>
                  </a:lnTo>
                </a:path>
              </a:pathLst>
            </a:custGeom>
            <a:solidFill>
              <a:schemeClr val="accent1"/>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20" name="Freeform 53"/>
            <p:cNvSpPr>
              <a:spLocks noChangeArrowheads="1"/>
            </p:cNvSpPr>
            <p:nvPr/>
          </p:nvSpPr>
          <p:spPr bwMode="auto">
            <a:xfrm>
              <a:off x="11931146" y="9013505"/>
              <a:ext cx="2095159" cy="2203086"/>
            </a:xfrm>
            <a:custGeom>
              <a:avLst/>
              <a:gdLst>
                <a:gd name="T0" fmla="*/ 3663 w 3664"/>
                <a:gd name="T1" fmla="*/ 3855 h 3856"/>
                <a:gd name="T2" fmla="*/ 3663 w 3664"/>
                <a:gd name="T3" fmla="*/ 3855 h 3856"/>
                <a:gd name="T4" fmla="*/ 3321 w 3664"/>
                <a:gd name="T5" fmla="*/ 1024 h 3856"/>
                <a:gd name="T6" fmla="*/ 2483 w 3664"/>
                <a:gd name="T7" fmla="*/ 316 h 3856"/>
                <a:gd name="T8" fmla="*/ 1211 w 3664"/>
                <a:gd name="T9" fmla="*/ 0 h 3856"/>
                <a:gd name="T10" fmla="*/ 1205 w 3664"/>
                <a:gd name="T11" fmla="*/ 0 h 3856"/>
                <a:gd name="T12" fmla="*/ 1190 w 3664"/>
                <a:gd name="T13" fmla="*/ 11 h 3856"/>
                <a:gd name="T14" fmla="*/ 0 w 3664"/>
                <a:gd name="T15" fmla="*/ 3736 h 3856"/>
                <a:gd name="T16" fmla="*/ 0 w 3664"/>
                <a:gd name="T17" fmla="*/ 3855 h 3856"/>
                <a:gd name="T18" fmla="*/ 0 w 3664"/>
                <a:gd name="T19" fmla="*/ 3855 h 3856"/>
                <a:gd name="T20" fmla="*/ 3663 w 3664"/>
                <a:gd name="T21" fmla="*/ 3855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64" h="3856">
                  <a:moveTo>
                    <a:pt x="3663" y="3855"/>
                  </a:moveTo>
                  <a:lnTo>
                    <a:pt x="3663" y="3855"/>
                  </a:lnTo>
                  <a:cubicBezTo>
                    <a:pt x="3321" y="1024"/>
                    <a:pt x="3321" y="1024"/>
                    <a:pt x="3321" y="1024"/>
                  </a:cubicBezTo>
                  <a:cubicBezTo>
                    <a:pt x="3290" y="725"/>
                    <a:pt x="2933" y="419"/>
                    <a:pt x="2483" y="316"/>
                  </a:cubicBezTo>
                  <a:cubicBezTo>
                    <a:pt x="2250" y="259"/>
                    <a:pt x="1221" y="0"/>
                    <a:pt x="1211" y="0"/>
                  </a:cubicBezTo>
                  <a:cubicBezTo>
                    <a:pt x="1211" y="0"/>
                    <a:pt x="1211" y="0"/>
                    <a:pt x="1205" y="0"/>
                  </a:cubicBezTo>
                  <a:cubicBezTo>
                    <a:pt x="1200" y="0"/>
                    <a:pt x="1190" y="6"/>
                    <a:pt x="1190" y="11"/>
                  </a:cubicBezTo>
                  <a:cubicBezTo>
                    <a:pt x="0" y="3736"/>
                    <a:pt x="0" y="3736"/>
                    <a:pt x="0" y="3736"/>
                  </a:cubicBezTo>
                  <a:cubicBezTo>
                    <a:pt x="0" y="3855"/>
                    <a:pt x="0" y="3855"/>
                    <a:pt x="0" y="3855"/>
                  </a:cubicBezTo>
                  <a:lnTo>
                    <a:pt x="0" y="3855"/>
                  </a:lnTo>
                  <a:lnTo>
                    <a:pt x="3663" y="3855"/>
                  </a:lnTo>
                </a:path>
              </a:pathLst>
            </a:custGeom>
            <a:solidFill>
              <a:schemeClr val="accent1"/>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grpSp>
          <p:nvGrpSpPr>
            <p:cNvPr id="21" name="Group 94"/>
            <p:cNvGrpSpPr/>
            <p:nvPr/>
          </p:nvGrpSpPr>
          <p:grpSpPr>
            <a:xfrm>
              <a:off x="10991597" y="9013505"/>
              <a:ext cx="1866003" cy="2203086"/>
              <a:chOff x="11003802" y="9090394"/>
              <a:chExt cx="2412373" cy="2848155"/>
            </a:xfrm>
            <a:solidFill>
              <a:schemeClr val="tx2"/>
            </a:solidFill>
          </p:grpSpPr>
          <p:sp>
            <p:nvSpPr>
              <p:cNvPr id="46" name="Freeform 54"/>
              <p:cNvSpPr>
                <a:spLocks noChangeArrowheads="1"/>
              </p:cNvSpPr>
              <p:nvPr/>
            </p:nvSpPr>
            <p:spPr bwMode="auto">
              <a:xfrm>
                <a:off x="11003802" y="9090394"/>
                <a:ext cx="1210419" cy="2848155"/>
              </a:xfrm>
              <a:custGeom>
                <a:avLst/>
                <a:gdLst>
                  <a:gd name="T0" fmla="*/ 1640 w 1641"/>
                  <a:gd name="T1" fmla="*/ 3767 h 3856"/>
                  <a:gd name="T2" fmla="*/ 1640 w 1641"/>
                  <a:gd name="T3" fmla="*/ 3767 h 3856"/>
                  <a:gd name="T4" fmla="*/ 440 w 1641"/>
                  <a:gd name="T5" fmla="*/ 11 h 3856"/>
                  <a:gd name="T6" fmla="*/ 419 w 1641"/>
                  <a:gd name="T7" fmla="*/ 0 h 3856"/>
                  <a:gd name="T8" fmla="*/ 414 w 1641"/>
                  <a:gd name="T9" fmla="*/ 0 h 3856"/>
                  <a:gd name="T10" fmla="*/ 83 w 1641"/>
                  <a:gd name="T11" fmla="*/ 83 h 3856"/>
                  <a:gd name="T12" fmla="*/ 0 w 1641"/>
                  <a:gd name="T13" fmla="*/ 658 h 3856"/>
                  <a:gd name="T14" fmla="*/ 275 w 1641"/>
                  <a:gd name="T15" fmla="*/ 932 h 3856"/>
                  <a:gd name="T16" fmla="*/ 57 w 1641"/>
                  <a:gd name="T17" fmla="*/ 1149 h 3856"/>
                  <a:gd name="T18" fmla="*/ 1262 w 1641"/>
                  <a:gd name="T19" fmla="*/ 3855 h 3856"/>
                  <a:gd name="T20" fmla="*/ 1640 w 1641"/>
                  <a:gd name="T21" fmla="*/ 3855 h 3856"/>
                  <a:gd name="T22" fmla="*/ 1640 w 1641"/>
                  <a:gd name="T23" fmla="*/ 3767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1" h="3856">
                    <a:moveTo>
                      <a:pt x="1640" y="3767"/>
                    </a:moveTo>
                    <a:lnTo>
                      <a:pt x="1640" y="3767"/>
                    </a:lnTo>
                    <a:cubicBezTo>
                      <a:pt x="440" y="11"/>
                      <a:pt x="440" y="11"/>
                      <a:pt x="440" y="11"/>
                    </a:cubicBezTo>
                    <a:cubicBezTo>
                      <a:pt x="435" y="6"/>
                      <a:pt x="429" y="0"/>
                      <a:pt x="419" y="0"/>
                    </a:cubicBezTo>
                    <a:cubicBezTo>
                      <a:pt x="419" y="0"/>
                      <a:pt x="419" y="0"/>
                      <a:pt x="414" y="0"/>
                    </a:cubicBezTo>
                    <a:cubicBezTo>
                      <a:pt x="321" y="21"/>
                      <a:pt x="207" y="52"/>
                      <a:pt x="83" y="83"/>
                    </a:cubicBezTo>
                    <a:cubicBezTo>
                      <a:pt x="0" y="658"/>
                      <a:pt x="0" y="658"/>
                      <a:pt x="0" y="658"/>
                    </a:cubicBezTo>
                    <a:cubicBezTo>
                      <a:pt x="275" y="932"/>
                      <a:pt x="275" y="932"/>
                      <a:pt x="275" y="932"/>
                    </a:cubicBezTo>
                    <a:cubicBezTo>
                      <a:pt x="57" y="1149"/>
                      <a:pt x="57" y="1149"/>
                      <a:pt x="57" y="1149"/>
                    </a:cubicBezTo>
                    <a:cubicBezTo>
                      <a:pt x="1262" y="3855"/>
                      <a:pt x="1262" y="3855"/>
                      <a:pt x="1262" y="3855"/>
                    </a:cubicBezTo>
                    <a:cubicBezTo>
                      <a:pt x="1640" y="3855"/>
                      <a:pt x="1640" y="3855"/>
                      <a:pt x="1640" y="3855"/>
                    </a:cubicBezTo>
                    <a:lnTo>
                      <a:pt x="1640" y="3767"/>
                    </a:lnTo>
                  </a:path>
                </a:pathLst>
              </a:custGeom>
              <a:grp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47" name="Freeform 55"/>
              <p:cNvSpPr>
                <a:spLocks noChangeArrowheads="1"/>
              </p:cNvSpPr>
              <p:nvPr/>
            </p:nvSpPr>
            <p:spPr bwMode="auto">
              <a:xfrm>
                <a:off x="12214221" y="9090394"/>
                <a:ext cx="1201954" cy="2848155"/>
              </a:xfrm>
              <a:custGeom>
                <a:avLst/>
                <a:gdLst>
                  <a:gd name="T0" fmla="*/ 1351 w 1625"/>
                  <a:gd name="T1" fmla="*/ 932 h 3856"/>
                  <a:gd name="T2" fmla="*/ 1351 w 1625"/>
                  <a:gd name="T3" fmla="*/ 932 h 3856"/>
                  <a:gd name="T4" fmla="*/ 1624 w 1625"/>
                  <a:gd name="T5" fmla="*/ 658 h 3856"/>
                  <a:gd name="T6" fmla="*/ 1542 w 1625"/>
                  <a:gd name="T7" fmla="*/ 78 h 3856"/>
                  <a:gd name="T8" fmla="*/ 1222 w 1625"/>
                  <a:gd name="T9" fmla="*/ 0 h 3856"/>
                  <a:gd name="T10" fmla="*/ 1216 w 1625"/>
                  <a:gd name="T11" fmla="*/ 0 h 3856"/>
                  <a:gd name="T12" fmla="*/ 1201 w 1625"/>
                  <a:gd name="T13" fmla="*/ 16 h 3856"/>
                  <a:gd name="T14" fmla="*/ 0 w 1625"/>
                  <a:gd name="T15" fmla="*/ 3767 h 3856"/>
                  <a:gd name="T16" fmla="*/ 0 w 1625"/>
                  <a:gd name="T17" fmla="*/ 3855 h 3856"/>
                  <a:gd name="T18" fmla="*/ 378 w 1625"/>
                  <a:gd name="T19" fmla="*/ 3855 h 3856"/>
                  <a:gd name="T20" fmla="*/ 1578 w 1625"/>
                  <a:gd name="T21" fmla="*/ 1159 h 3856"/>
                  <a:gd name="T22" fmla="*/ 1351 w 1625"/>
                  <a:gd name="T23" fmla="*/ 932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5" h="3856">
                    <a:moveTo>
                      <a:pt x="1351" y="932"/>
                    </a:moveTo>
                    <a:lnTo>
                      <a:pt x="1351" y="932"/>
                    </a:lnTo>
                    <a:cubicBezTo>
                      <a:pt x="1624" y="658"/>
                      <a:pt x="1624" y="658"/>
                      <a:pt x="1624" y="658"/>
                    </a:cubicBezTo>
                    <a:cubicBezTo>
                      <a:pt x="1542" y="78"/>
                      <a:pt x="1542" y="78"/>
                      <a:pt x="1542" y="78"/>
                    </a:cubicBezTo>
                    <a:cubicBezTo>
                      <a:pt x="1361" y="31"/>
                      <a:pt x="1226" y="0"/>
                      <a:pt x="1222" y="0"/>
                    </a:cubicBezTo>
                    <a:cubicBezTo>
                      <a:pt x="1222" y="0"/>
                      <a:pt x="1222" y="0"/>
                      <a:pt x="1216" y="0"/>
                    </a:cubicBezTo>
                    <a:cubicBezTo>
                      <a:pt x="1211" y="0"/>
                      <a:pt x="1201" y="6"/>
                      <a:pt x="1201" y="16"/>
                    </a:cubicBezTo>
                    <a:cubicBezTo>
                      <a:pt x="0" y="3767"/>
                      <a:pt x="0" y="3767"/>
                      <a:pt x="0" y="3767"/>
                    </a:cubicBezTo>
                    <a:cubicBezTo>
                      <a:pt x="0" y="3855"/>
                      <a:pt x="0" y="3855"/>
                      <a:pt x="0" y="3855"/>
                    </a:cubicBezTo>
                    <a:cubicBezTo>
                      <a:pt x="378" y="3855"/>
                      <a:pt x="378" y="3855"/>
                      <a:pt x="378" y="3855"/>
                    </a:cubicBezTo>
                    <a:cubicBezTo>
                      <a:pt x="1578" y="1159"/>
                      <a:pt x="1578" y="1159"/>
                      <a:pt x="1578" y="1159"/>
                    </a:cubicBezTo>
                    <a:lnTo>
                      <a:pt x="1351" y="932"/>
                    </a:lnTo>
                  </a:path>
                </a:pathLst>
              </a:custGeom>
              <a:grp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grpSp>
        <p:sp>
          <p:nvSpPr>
            <p:cNvPr id="22" name="Freeform 56"/>
            <p:cNvSpPr>
              <a:spLocks noChangeArrowheads="1"/>
            </p:cNvSpPr>
            <p:nvPr/>
          </p:nvSpPr>
          <p:spPr bwMode="auto">
            <a:xfrm>
              <a:off x="10523461" y="10489867"/>
              <a:ext cx="294633" cy="726724"/>
            </a:xfrm>
            <a:custGeom>
              <a:avLst/>
              <a:gdLst>
                <a:gd name="T0" fmla="*/ 99 w 514"/>
                <a:gd name="T1" fmla="*/ 1273 h 1274"/>
                <a:gd name="T2" fmla="*/ 0 w 514"/>
                <a:gd name="T3" fmla="*/ 0 h 1274"/>
                <a:gd name="T4" fmla="*/ 513 w 514"/>
                <a:gd name="T5" fmla="*/ 1273 h 1274"/>
                <a:gd name="T6" fmla="*/ 99 w 514"/>
                <a:gd name="T7" fmla="*/ 1273 h 1274"/>
              </a:gdLst>
              <a:ahLst/>
              <a:cxnLst>
                <a:cxn ang="0">
                  <a:pos x="T0" y="T1"/>
                </a:cxn>
                <a:cxn ang="0">
                  <a:pos x="T2" y="T3"/>
                </a:cxn>
                <a:cxn ang="0">
                  <a:pos x="T4" y="T5"/>
                </a:cxn>
                <a:cxn ang="0">
                  <a:pos x="T6" y="T7"/>
                </a:cxn>
              </a:cxnLst>
              <a:rect l="0" t="0" r="r" b="b"/>
              <a:pathLst>
                <a:path w="514" h="1274">
                  <a:moveTo>
                    <a:pt x="99" y="1273"/>
                  </a:moveTo>
                  <a:lnTo>
                    <a:pt x="0" y="0"/>
                  </a:lnTo>
                  <a:lnTo>
                    <a:pt x="513" y="1273"/>
                  </a:lnTo>
                  <a:lnTo>
                    <a:pt x="99" y="1273"/>
                  </a:lnTo>
                </a:path>
              </a:pathLst>
            </a:custGeom>
            <a:solidFill>
              <a:srgbClr val="131313"/>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23" name="Freeform 57"/>
            <p:cNvSpPr>
              <a:spLocks noChangeArrowheads="1"/>
            </p:cNvSpPr>
            <p:nvPr/>
          </p:nvSpPr>
          <p:spPr bwMode="auto">
            <a:xfrm>
              <a:off x="13004916" y="10489867"/>
              <a:ext cx="297905" cy="726724"/>
            </a:xfrm>
            <a:custGeom>
              <a:avLst/>
              <a:gdLst>
                <a:gd name="T0" fmla="*/ 420 w 519"/>
                <a:gd name="T1" fmla="*/ 1273 h 1274"/>
                <a:gd name="T2" fmla="*/ 518 w 519"/>
                <a:gd name="T3" fmla="*/ 0 h 1274"/>
                <a:gd name="T4" fmla="*/ 0 w 519"/>
                <a:gd name="T5" fmla="*/ 1273 h 1274"/>
                <a:gd name="T6" fmla="*/ 420 w 519"/>
                <a:gd name="T7" fmla="*/ 1273 h 1274"/>
              </a:gdLst>
              <a:ahLst/>
              <a:cxnLst>
                <a:cxn ang="0">
                  <a:pos x="T0" y="T1"/>
                </a:cxn>
                <a:cxn ang="0">
                  <a:pos x="T2" y="T3"/>
                </a:cxn>
                <a:cxn ang="0">
                  <a:pos x="T4" y="T5"/>
                </a:cxn>
                <a:cxn ang="0">
                  <a:pos x="T6" y="T7"/>
                </a:cxn>
              </a:cxnLst>
              <a:rect l="0" t="0" r="r" b="b"/>
              <a:pathLst>
                <a:path w="519" h="1274">
                  <a:moveTo>
                    <a:pt x="420" y="1273"/>
                  </a:moveTo>
                  <a:lnTo>
                    <a:pt x="518" y="0"/>
                  </a:lnTo>
                  <a:lnTo>
                    <a:pt x="0" y="1273"/>
                  </a:lnTo>
                  <a:lnTo>
                    <a:pt x="420" y="1273"/>
                  </a:lnTo>
                </a:path>
              </a:pathLst>
            </a:custGeom>
            <a:solidFill>
              <a:srgbClr val="010101"/>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24" name="Freeform 58"/>
            <p:cNvSpPr>
              <a:spLocks noChangeArrowheads="1"/>
            </p:cNvSpPr>
            <p:nvPr/>
          </p:nvSpPr>
          <p:spPr bwMode="auto">
            <a:xfrm>
              <a:off x="12428747" y="10696099"/>
              <a:ext cx="697295" cy="121122"/>
            </a:xfrm>
            <a:custGeom>
              <a:avLst/>
              <a:gdLst>
                <a:gd name="T0" fmla="*/ 1221 w 1222"/>
                <a:gd name="T1" fmla="*/ 207 h 208"/>
                <a:gd name="T2" fmla="*/ 0 w 1222"/>
                <a:gd name="T3" fmla="*/ 207 h 208"/>
                <a:gd name="T4" fmla="*/ 0 w 1222"/>
                <a:gd name="T5" fmla="*/ 0 h 208"/>
                <a:gd name="T6" fmla="*/ 1221 w 1222"/>
                <a:gd name="T7" fmla="*/ 0 h 208"/>
                <a:gd name="T8" fmla="*/ 1221 w 1222"/>
                <a:gd name="T9" fmla="*/ 207 h 208"/>
              </a:gdLst>
              <a:ahLst/>
              <a:cxnLst>
                <a:cxn ang="0">
                  <a:pos x="T0" y="T1"/>
                </a:cxn>
                <a:cxn ang="0">
                  <a:pos x="T2" y="T3"/>
                </a:cxn>
                <a:cxn ang="0">
                  <a:pos x="T4" y="T5"/>
                </a:cxn>
                <a:cxn ang="0">
                  <a:pos x="T6" y="T7"/>
                </a:cxn>
                <a:cxn ang="0">
                  <a:pos x="T8" y="T9"/>
                </a:cxn>
              </a:cxnLst>
              <a:rect l="0" t="0" r="r" b="b"/>
              <a:pathLst>
                <a:path w="1222" h="208">
                  <a:moveTo>
                    <a:pt x="1221" y="207"/>
                  </a:moveTo>
                  <a:lnTo>
                    <a:pt x="0" y="207"/>
                  </a:lnTo>
                  <a:lnTo>
                    <a:pt x="0" y="0"/>
                  </a:lnTo>
                  <a:lnTo>
                    <a:pt x="1221" y="0"/>
                  </a:lnTo>
                  <a:lnTo>
                    <a:pt x="1221" y="207"/>
                  </a:lnTo>
                </a:path>
              </a:pathLst>
            </a:custGeom>
            <a:solidFill>
              <a:srgbClr val="010101"/>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25" name="Freeform 59"/>
            <p:cNvSpPr>
              <a:spLocks noChangeArrowheads="1"/>
            </p:cNvSpPr>
            <p:nvPr/>
          </p:nvSpPr>
          <p:spPr bwMode="auto">
            <a:xfrm>
              <a:off x="11417176" y="8836733"/>
              <a:ext cx="1018118" cy="294618"/>
            </a:xfrm>
            <a:custGeom>
              <a:avLst/>
              <a:gdLst>
                <a:gd name="T0" fmla="*/ 890 w 1781"/>
                <a:gd name="T1" fmla="*/ 517 h 518"/>
                <a:gd name="T2" fmla="*/ 0 w 1781"/>
                <a:gd name="T3" fmla="*/ 0 h 518"/>
                <a:gd name="T4" fmla="*/ 1780 w 1781"/>
                <a:gd name="T5" fmla="*/ 0 h 518"/>
                <a:gd name="T6" fmla="*/ 890 w 1781"/>
                <a:gd name="T7" fmla="*/ 517 h 518"/>
              </a:gdLst>
              <a:ahLst/>
              <a:cxnLst>
                <a:cxn ang="0">
                  <a:pos x="T0" y="T1"/>
                </a:cxn>
                <a:cxn ang="0">
                  <a:pos x="T2" y="T3"/>
                </a:cxn>
                <a:cxn ang="0">
                  <a:pos x="T4" y="T5"/>
                </a:cxn>
                <a:cxn ang="0">
                  <a:pos x="T6" y="T7"/>
                </a:cxn>
              </a:cxnLst>
              <a:rect l="0" t="0" r="r" b="b"/>
              <a:pathLst>
                <a:path w="1781" h="518">
                  <a:moveTo>
                    <a:pt x="890" y="517"/>
                  </a:moveTo>
                  <a:lnTo>
                    <a:pt x="0" y="0"/>
                  </a:lnTo>
                  <a:lnTo>
                    <a:pt x="1780" y="0"/>
                  </a:lnTo>
                  <a:lnTo>
                    <a:pt x="890" y="517"/>
                  </a:lnTo>
                </a:path>
              </a:pathLst>
            </a:custGeom>
            <a:solidFill>
              <a:srgbClr val="B3B3B3"/>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26" name="Freeform 60"/>
            <p:cNvSpPr>
              <a:spLocks noChangeArrowheads="1"/>
            </p:cNvSpPr>
            <p:nvPr/>
          </p:nvSpPr>
          <p:spPr bwMode="auto">
            <a:xfrm>
              <a:off x="11034156" y="6519074"/>
              <a:ext cx="1793981" cy="2186718"/>
            </a:xfrm>
            <a:custGeom>
              <a:avLst/>
              <a:gdLst>
                <a:gd name="T0" fmla="*/ 2950 w 3142"/>
                <a:gd name="T1" fmla="*/ 1748 h 3829"/>
                <a:gd name="T2" fmla="*/ 2950 w 3142"/>
                <a:gd name="T3" fmla="*/ 1748 h 3829"/>
                <a:gd name="T4" fmla="*/ 1568 w 3142"/>
                <a:gd name="T5" fmla="*/ 0 h 3829"/>
                <a:gd name="T6" fmla="*/ 192 w 3142"/>
                <a:gd name="T7" fmla="*/ 1748 h 3829"/>
                <a:gd name="T8" fmla="*/ 560 w 3142"/>
                <a:gd name="T9" fmla="*/ 2437 h 3829"/>
                <a:gd name="T10" fmla="*/ 1191 w 3142"/>
                <a:gd name="T11" fmla="*/ 3823 h 3829"/>
                <a:gd name="T12" fmla="*/ 1951 w 3142"/>
                <a:gd name="T13" fmla="*/ 3828 h 3829"/>
                <a:gd name="T14" fmla="*/ 2531 w 3142"/>
                <a:gd name="T15" fmla="*/ 2488 h 3829"/>
                <a:gd name="T16" fmla="*/ 2950 w 3142"/>
                <a:gd name="T17" fmla="*/ 1748 h 3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2" h="3829">
                  <a:moveTo>
                    <a:pt x="2950" y="1748"/>
                  </a:moveTo>
                  <a:lnTo>
                    <a:pt x="2950" y="1748"/>
                  </a:lnTo>
                  <a:cubicBezTo>
                    <a:pt x="3141" y="890"/>
                    <a:pt x="2546" y="0"/>
                    <a:pt x="1568" y="0"/>
                  </a:cubicBezTo>
                  <a:cubicBezTo>
                    <a:pt x="596" y="0"/>
                    <a:pt x="0" y="890"/>
                    <a:pt x="192" y="1748"/>
                  </a:cubicBezTo>
                  <a:cubicBezTo>
                    <a:pt x="249" y="2023"/>
                    <a:pt x="389" y="2256"/>
                    <a:pt x="560" y="2437"/>
                  </a:cubicBezTo>
                  <a:cubicBezTo>
                    <a:pt x="1077" y="2980"/>
                    <a:pt x="1191" y="3823"/>
                    <a:pt x="1191" y="3823"/>
                  </a:cubicBezTo>
                  <a:cubicBezTo>
                    <a:pt x="1951" y="3828"/>
                    <a:pt x="1951" y="3828"/>
                    <a:pt x="1951" y="3828"/>
                  </a:cubicBezTo>
                  <a:cubicBezTo>
                    <a:pt x="1951" y="3828"/>
                    <a:pt x="1982" y="3057"/>
                    <a:pt x="2531" y="2488"/>
                  </a:cubicBezTo>
                  <a:cubicBezTo>
                    <a:pt x="2717" y="2291"/>
                    <a:pt x="2883" y="2048"/>
                    <a:pt x="2950" y="1748"/>
                  </a:cubicBezTo>
                </a:path>
              </a:pathLst>
            </a:custGeom>
            <a:solidFill>
              <a:srgbClr val="FDB81C"/>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27" name="Freeform 61"/>
            <p:cNvSpPr>
              <a:spLocks noChangeArrowheads="1"/>
            </p:cNvSpPr>
            <p:nvPr/>
          </p:nvSpPr>
          <p:spPr bwMode="auto">
            <a:xfrm>
              <a:off x="11034156" y="6519074"/>
              <a:ext cx="896990" cy="2186718"/>
            </a:xfrm>
            <a:custGeom>
              <a:avLst/>
              <a:gdLst>
                <a:gd name="T0" fmla="*/ 1568 w 1569"/>
                <a:gd name="T1" fmla="*/ 0 h 3824"/>
                <a:gd name="T2" fmla="*/ 1568 w 1569"/>
                <a:gd name="T3" fmla="*/ 0 h 3824"/>
                <a:gd name="T4" fmla="*/ 192 w 1569"/>
                <a:gd name="T5" fmla="*/ 1748 h 3824"/>
                <a:gd name="T6" fmla="*/ 560 w 1569"/>
                <a:gd name="T7" fmla="*/ 2437 h 3824"/>
                <a:gd name="T8" fmla="*/ 1191 w 1569"/>
                <a:gd name="T9" fmla="*/ 3823 h 3824"/>
                <a:gd name="T10" fmla="*/ 1568 w 1569"/>
                <a:gd name="T11" fmla="*/ 3823 h 3824"/>
                <a:gd name="T12" fmla="*/ 1568 w 1569"/>
                <a:gd name="T13" fmla="*/ 0 h 3824"/>
              </a:gdLst>
              <a:ahLst/>
              <a:cxnLst>
                <a:cxn ang="0">
                  <a:pos x="T0" y="T1"/>
                </a:cxn>
                <a:cxn ang="0">
                  <a:pos x="T2" y="T3"/>
                </a:cxn>
                <a:cxn ang="0">
                  <a:pos x="T4" y="T5"/>
                </a:cxn>
                <a:cxn ang="0">
                  <a:pos x="T6" y="T7"/>
                </a:cxn>
                <a:cxn ang="0">
                  <a:pos x="T8" y="T9"/>
                </a:cxn>
                <a:cxn ang="0">
                  <a:pos x="T10" y="T11"/>
                </a:cxn>
                <a:cxn ang="0">
                  <a:pos x="T12" y="T13"/>
                </a:cxn>
              </a:cxnLst>
              <a:rect l="0" t="0" r="r" b="b"/>
              <a:pathLst>
                <a:path w="1569" h="3824">
                  <a:moveTo>
                    <a:pt x="1568" y="0"/>
                  </a:moveTo>
                  <a:lnTo>
                    <a:pt x="1568" y="0"/>
                  </a:lnTo>
                  <a:cubicBezTo>
                    <a:pt x="596" y="0"/>
                    <a:pt x="0" y="890"/>
                    <a:pt x="192" y="1748"/>
                  </a:cubicBezTo>
                  <a:cubicBezTo>
                    <a:pt x="249" y="2023"/>
                    <a:pt x="389" y="2256"/>
                    <a:pt x="560" y="2437"/>
                  </a:cubicBezTo>
                  <a:cubicBezTo>
                    <a:pt x="1082" y="2980"/>
                    <a:pt x="1191" y="3823"/>
                    <a:pt x="1191" y="3823"/>
                  </a:cubicBezTo>
                  <a:cubicBezTo>
                    <a:pt x="1568" y="3823"/>
                    <a:pt x="1568" y="3823"/>
                    <a:pt x="1568" y="3823"/>
                  </a:cubicBezTo>
                  <a:lnTo>
                    <a:pt x="1568" y="0"/>
                  </a:lnTo>
                </a:path>
              </a:pathLst>
            </a:custGeom>
            <a:solidFill>
              <a:srgbClr val="FEDE3B"/>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28" name="Freeform 62"/>
            <p:cNvSpPr>
              <a:spLocks noChangeArrowheads="1"/>
            </p:cNvSpPr>
            <p:nvPr/>
          </p:nvSpPr>
          <p:spPr bwMode="auto">
            <a:xfrm>
              <a:off x="11263315" y="6672931"/>
              <a:ext cx="1338938" cy="654705"/>
            </a:xfrm>
            <a:custGeom>
              <a:avLst/>
              <a:gdLst>
                <a:gd name="T0" fmla="*/ 201 w 2345"/>
                <a:gd name="T1" fmla="*/ 958 h 1145"/>
                <a:gd name="T2" fmla="*/ 201 w 2345"/>
                <a:gd name="T3" fmla="*/ 958 h 1145"/>
                <a:gd name="T4" fmla="*/ 1169 w 2345"/>
                <a:gd name="T5" fmla="*/ 606 h 1145"/>
                <a:gd name="T6" fmla="*/ 2142 w 2345"/>
                <a:gd name="T7" fmla="*/ 958 h 1145"/>
                <a:gd name="T8" fmla="*/ 2292 w 2345"/>
                <a:gd name="T9" fmla="*/ 1144 h 1145"/>
                <a:gd name="T10" fmla="*/ 2054 w 2345"/>
                <a:gd name="T11" fmla="*/ 352 h 1145"/>
                <a:gd name="T12" fmla="*/ 1169 w 2345"/>
                <a:gd name="T13" fmla="*/ 0 h 1145"/>
                <a:gd name="T14" fmla="*/ 290 w 2345"/>
                <a:gd name="T15" fmla="*/ 352 h 1145"/>
                <a:gd name="T16" fmla="*/ 51 w 2345"/>
                <a:gd name="T17" fmla="*/ 1144 h 1145"/>
                <a:gd name="T18" fmla="*/ 201 w 2345"/>
                <a:gd name="T19" fmla="*/ 958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5" h="1145">
                  <a:moveTo>
                    <a:pt x="201" y="958"/>
                  </a:moveTo>
                  <a:lnTo>
                    <a:pt x="201" y="958"/>
                  </a:lnTo>
                  <a:cubicBezTo>
                    <a:pt x="434" y="730"/>
                    <a:pt x="781" y="606"/>
                    <a:pt x="1169" y="606"/>
                  </a:cubicBezTo>
                  <a:cubicBezTo>
                    <a:pt x="1562" y="606"/>
                    <a:pt x="1904" y="730"/>
                    <a:pt x="2142" y="958"/>
                  </a:cubicBezTo>
                  <a:cubicBezTo>
                    <a:pt x="2199" y="1015"/>
                    <a:pt x="2251" y="1076"/>
                    <a:pt x="2292" y="1144"/>
                  </a:cubicBezTo>
                  <a:cubicBezTo>
                    <a:pt x="2344" y="864"/>
                    <a:pt x="2255" y="575"/>
                    <a:pt x="2054" y="352"/>
                  </a:cubicBezTo>
                  <a:cubicBezTo>
                    <a:pt x="1837" y="125"/>
                    <a:pt x="1526" y="0"/>
                    <a:pt x="1169" y="0"/>
                  </a:cubicBezTo>
                  <a:cubicBezTo>
                    <a:pt x="817" y="0"/>
                    <a:pt x="502" y="125"/>
                    <a:pt x="290" y="352"/>
                  </a:cubicBezTo>
                  <a:cubicBezTo>
                    <a:pt x="88" y="570"/>
                    <a:pt x="0" y="864"/>
                    <a:pt x="51" y="1144"/>
                  </a:cubicBezTo>
                  <a:cubicBezTo>
                    <a:pt x="93" y="1076"/>
                    <a:pt x="145" y="1015"/>
                    <a:pt x="201" y="958"/>
                  </a:cubicBezTo>
                </a:path>
              </a:pathLst>
            </a:custGeom>
            <a:solidFill>
              <a:srgbClr val="FEDE3B"/>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29" name="Freeform 63"/>
            <p:cNvSpPr>
              <a:spLocks noChangeArrowheads="1"/>
            </p:cNvSpPr>
            <p:nvPr/>
          </p:nvSpPr>
          <p:spPr bwMode="auto">
            <a:xfrm>
              <a:off x="11263315" y="6672931"/>
              <a:ext cx="667831" cy="654705"/>
            </a:xfrm>
            <a:custGeom>
              <a:avLst/>
              <a:gdLst>
                <a:gd name="T0" fmla="*/ 1169 w 1170"/>
                <a:gd name="T1" fmla="*/ 0 h 1145"/>
                <a:gd name="T2" fmla="*/ 1169 w 1170"/>
                <a:gd name="T3" fmla="*/ 0 h 1145"/>
                <a:gd name="T4" fmla="*/ 290 w 1170"/>
                <a:gd name="T5" fmla="*/ 358 h 1145"/>
                <a:gd name="T6" fmla="*/ 51 w 1170"/>
                <a:gd name="T7" fmla="*/ 1144 h 1145"/>
                <a:gd name="T8" fmla="*/ 201 w 1170"/>
                <a:gd name="T9" fmla="*/ 958 h 1145"/>
                <a:gd name="T10" fmla="*/ 1169 w 1170"/>
                <a:gd name="T11" fmla="*/ 606 h 1145"/>
                <a:gd name="T12" fmla="*/ 1169 w 1170"/>
                <a:gd name="T13" fmla="*/ 0 h 1145"/>
              </a:gdLst>
              <a:ahLst/>
              <a:cxnLst>
                <a:cxn ang="0">
                  <a:pos x="T0" y="T1"/>
                </a:cxn>
                <a:cxn ang="0">
                  <a:pos x="T2" y="T3"/>
                </a:cxn>
                <a:cxn ang="0">
                  <a:pos x="T4" y="T5"/>
                </a:cxn>
                <a:cxn ang="0">
                  <a:pos x="T6" y="T7"/>
                </a:cxn>
                <a:cxn ang="0">
                  <a:pos x="T8" y="T9"/>
                </a:cxn>
                <a:cxn ang="0">
                  <a:pos x="T10" y="T11"/>
                </a:cxn>
                <a:cxn ang="0">
                  <a:pos x="T12" y="T13"/>
                </a:cxn>
              </a:cxnLst>
              <a:rect l="0" t="0" r="r" b="b"/>
              <a:pathLst>
                <a:path w="1170" h="1145">
                  <a:moveTo>
                    <a:pt x="1169" y="0"/>
                  </a:moveTo>
                  <a:lnTo>
                    <a:pt x="1169" y="0"/>
                  </a:lnTo>
                  <a:cubicBezTo>
                    <a:pt x="812" y="0"/>
                    <a:pt x="502" y="129"/>
                    <a:pt x="290" y="358"/>
                  </a:cubicBezTo>
                  <a:cubicBezTo>
                    <a:pt x="88" y="575"/>
                    <a:pt x="0" y="864"/>
                    <a:pt x="51" y="1144"/>
                  </a:cubicBezTo>
                  <a:cubicBezTo>
                    <a:pt x="93" y="1076"/>
                    <a:pt x="140" y="1015"/>
                    <a:pt x="201" y="958"/>
                  </a:cubicBezTo>
                  <a:cubicBezTo>
                    <a:pt x="434" y="735"/>
                    <a:pt x="776" y="606"/>
                    <a:pt x="1169" y="606"/>
                  </a:cubicBezTo>
                  <a:lnTo>
                    <a:pt x="1169" y="0"/>
                  </a:lnTo>
                </a:path>
              </a:pathLst>
            </a:custGeom>
            <a:solidFill>
              <a:srgbClr val="F8F0B2"/>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30" name="Freeform 64"/>
            <p:cNvSpPr>
              <a:spLocks noChangeArrowheads="1"/>
            </p:cNvSpPr>
            <p:nvPr/>
          </p:nvSpPr>
          <p:spPr bwMode="auto">
            <a:xfrm>
              <a:off x="11384439" y="7334184"/>
              <a:ext cx="1096686" cy="1371608"/>
            </a:xfrm>
            <a:custGeom>
              <a:avLst/>
              <a:gdLst>
                <a:gd name="T0" fmla="*/ 709 w 1921"/>
                <a:gd name="T1" fmla="*/ 2396 h 2397"/>
                <a:gd name="T2" fmla="*/ 709 w 1921"/>
                <a:gd name="T3" fmla="*/ 2396 h 2397"/>
                <a:gd name="T4" fmla="*/ 1196 w 1921"/>
                <a:gd name="T5" fmla="*/ 2396 h 2397"/>
                <a:gd name="T6" fmla="*/ 1273 w 1921"/>
                <a:gd name="T7" fmla="*/ 1977 h 2397"/>
                <a:gd name="T8" fmla="*/ 1718 w 1921"/>
                <a:gd name="T9" fmla="*/ 668 h 2397"/>
                <a:gd name="T10" fmla="*/ 1904 w 1921"/>
                <a:gd name="T11" fmla="*/ 280 h 2397"/>
                <a:gd name="T12" fmla="*/ 1200 w 1921"/>
                <a:gd name="T13" fmla="*/ 0 h 2397"/>
                <a:gd name="T14" fmla="*/ 957 w 1921"/>
                <a:gd name="T15" fmla="*/ 6 h 2397"/>
                <a:gd name="T16" fmla="*/ 719 w 1921"/>
                <a:gd name="T17" fmla="*/ 0 h 2397"/>
                <a:gd name="T18" fmla="*/ 16 w 1921"/>
                <a:gd name="T19" fmla="*/ 280 h 2397"/>
                <a:gd name="T20" fmla="*/ 155 w 1921"/>
                <a:gd name="T21" fmla="*/ 627 h 2397"/>
                <a:gd name="T22" fmla="*/ 632 w 1921"/>
                <a:gd name="T23" fmla="*/ 1956 h 2397"/>
                <a:gd name="T24" fmla="*/ 709 w 1921"/>
                <a:gd name="T25" fmla="*/ 2396 h 2397"/>
                <a:gd name="T26" fmla="*/ 93 w 1921"/>
                <a:gd name="T27" fmla="*/ 300 h 2397"/>
                <a:gd name="T28" fmla="*/ 93 w 1921"/>
                <a:gd name="T29" fmla="*/ 300 h 2397"/>
                <a:gd name="T30" fmla="*/ 719 w 1921"/>
                <a:gd name="T31" fmla="*/ 88 h 2397"/>
                <a:gd name="T32" fmla="*/ 957 w 1921"/>
                <a:gd name="T33" fmla="*/ 88 h 2397"/>
                <a:gd name="T34" fmla="*/ 1196 w 1921"/>
                <a:gd name="T35" fmla="*/ 88 h 2397"/>
                <a:gd name="T36" fmla="*/ 1821 w 1921"/>
                <a:gd name="T37" fmla="*/ 300 h 2397"/>
                <a:gd name="T38" fmla="*/ 1666 w 1921"/>
                <a:gd name="T39" fmla="*/ 621 h 2397"/>
                <a:gd name="T40" fmla="*/ 1231 w 1921"/>
                <a:gd name="T41" fmla="*/ 1838 h 2397"/>
                <a:gd name="T42" fmla="*/ 1206 w 1921"/>
                <a:gd name="T43" fmla="*/ 1397 h 2397"/>
                <a:gd name="T44" fmla="*/ 947 w 1921"/>
                <a:gd name="T45" fmla="*/ 590 h 2397"/>
                <a:gd name="T46" fmla="*/ 694 w 1921"/>
                <a:gd name="T47" fmla="*/ 1382 h 2397"/>
                <a:gd name="T48" fmla="*/ 673 w 1921"/>
                <a:gd name="T49" fmla="*/ 1842 h 2397"/>
                <a:gd name="T50" fmla="*/ 207 w 1921"/>
                <a:gd name="T51" fmla="*/ 580 h 2397"/>
                <a:gd name="T52" fmla="*/ 93 w 1921"/>
                <a:gd name="T53" fmla="*/ 300 h 2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1" h="2397">
                  <a:moveTo>
                    <a:pt x="709" y="2396"/>
                  </a:moveTo>
                  <a:lnTo>
                    <a:pt x="709" y="2396"/>
                  </a:lnTo>
                  <a:cubicBezTo>
                    <a:pt x="1196" y="2396"/>
                    <a:pt x="1196" y="2396"/>
                    <a:pt x="1196" y="2396"/>
                  </a:cubicBezTo>
                  <a:cubicBezTo>
                    <a:pt x="1273" y="1977"/>
                    <a:pt x="1273" y="1977"/>
                    <a:pt x="1273" y="1977"/>
                  </a:cubicBezTo>
                  <a:cubicBezTo>
                    <a:pt x="1314" y="1672"/>
                    <a:pt x="1418" y="962"/>
                    <a:pt x="1718" y="668"/>
                  </a:cubicBezTo>
                  <a:cubicBezTo>
                    <a:pt x="1858" y="529"/>
                    <a:pt x="1920" y="404"/>
                    <a:pt x="1904" y="280"/>
                  </a:cubicBezTo>
                  <a:cubicBezTo>
                    <a:pt x="1868" y="21"/>
                    <a:pt x="1547" y="0"/>
                    <a:pt x="1200" y="0"/>
                  </a:cubicBezTo>
                  <a:cubicBezTo>
                    <a:pt x="957" y="6"/>
                    <a:pt x="957" y="6"/>
                    <a:pt x="957" y="6"/>
                  </a:cubicBezTo>
                  <a:cubicBezTo>
                    <a:pt x="719" y="0"/>
                    <a:pt x="719" y="0"/>
                    <a:pt x="719" y="0"/>
                  </a:cubicBezTo>
                  <a:cubicBezTo>
                    <a:pt x="367" y="0"/>
                    <a:pt x="52" y="21"/>
                    <a:pt x="16" y="280"/>
                  </a:cubicBezTo>
                  <a:cubicBezTo>
                    <a:pt x="0" y="399"/>
                    <a:pt x="47" y="523"/>
                    <a:pt x="155" y="627"/>
                  </a:cubicBezTo>
                  <a:cubicBezTo>
                    <a:pt x="461" y="932"/>
                    <a:pt x="580" y="1641"/>
                    <a:pt x="632" y="1956"/>
                  </a:cubicBezTo>
                  <a:lnTo>
                    <a:pt x="709" y="2396"/>
                  </a:lnTo>
                  <a:close/>
                  <a:moveTo>
                    <a:pt x="93" y="300"/>
                  </a:moveTo>
                  <a:lnTo>
                    <a:pt x="93" y="300"/>
                  </a:lnTo>
                  <a:cubicBezTo>
                    <a:pt x="124" y="125"/>
                    <a:pt x="336" y="88"/>
                    <a:pt x="719" y="88"/>
                  </a:cubicBezTo>
                  <a:cubicBezTo>
                    <a:pt x="957" y="88"/>
                    <a:pt x="957" y="88"/>
                    <a:pt x="957" y="88"/>
                  </a:cubicBezTo>
                  <a:cubicBezTo>
                    <a:pt x="1196" y="88"/>
                    <a:pt x="1196" y="88"/>
                    <a:pt x="1196" y="88"/>
                  </a:cubicBezTo>
                  <a:cubicBezTo>
                    <a:pt x="1583" y="88"/>
                    <a:pt x="1795" y="125"/>
                    <a:pt x="1821" y="300"/>
                  </a:cubicBezTo>
                  <a:cubicBezTo>
                    <a:pt x="1837" y="399"/>
                    <a:pt x="1785" y="502"/>
                    <a:pt x="1666" y="621"/>
                  </a:cubicBezTo>
                  <a:cubicBezTo>
                    <a:pt x="1392" y="895"/>
                    <a:pt x="1283" y="1486"/>
                    <a:pt x="1231" y="1838"/>
                  </a:cubicBezTo>
                  <a:cubicBezTo>
                    <a:pt x="1216" y="1744"/>
                    <a:pt x="1196" y="1599"/>
                    <a:pt x="1206" y="1397"/>
                  </a:cubicBezTo>
                  <a:cubicBezTo>
                    <a:pt x="1242" y="694"/>
                    <a:pt x="1087" y="590"/>
                    <a:pt x="947" y="590"/>
                  </a:cubicBezTo>
                  <a:cubicBezTo>
                    <a:pt x="797" y="590"/>
                    <a:pt x="663" y="699"/>
                    <a:pt x="694" y="1382"/>
                  </a:cubicBezTo>
                  <a:cubicBezTo>
                    <a:pt x="704" y="1599"/>
                    <a:pt x="688" y="1749"/>
                    <a:pt x="673" y="1842"/>
                  </a:cubicBezTo>
                  <a:cubicBezTo>
                    <a:pt x="616" y="1480"/>
                    <a:pt x="497" y="875"/>
                    <a:pt x="207" y="580"/>
                  </a:cubicBezTo>
                  <a:cubicBezTo>
                    <a:pt x="119" y="492"/>
                    <a:pt x="78" y="399"/>
                    <a:pt x="93" y="300"/>
                  </a:cubicBezTo>
                  <a:close/>
                </a:path>
              </a:pathLst>
            </a:custGeom>
            <a:solidFill>
              <a:srgbClr val="F78D1E"/>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31" name="Freeform 65"/>
            <p:cNvSpPr>
              <a:spLocks noChangeArrowheads="1"/>
            </p:cNvSpPr>
            <p:nvPr/>
          </p:nvSpPr>
          <p:spPr bwMode="auto">
            <a:xfrm>
              <a:off x="11034156" y="6519074"/>
              <a:ext cx="1793981" cy="2186718"/>
            </a:xfrm>
            <a:custGeom>
              <a:avLst/>
              <a:gdLst>
                <a:gd name="T0" fmla="*/ 1568 w 3142"/>
                <a:gd name="T1" fmla="*/ 0 h 3829"/>
                <a:gd name="T2" fmla="*/ 1568 w 3142"/>
                <a:gd name="T3" fmla="*/ 0 h 3829"/>
                <a:gd name="T4" fmla="*/ 192 w 3142"/>
                <a:gd name="T5" fmla="*/ 1748 h 3829"/>
                <a:gd name="T6" fmla="*/ 560 w 3142"/>
                <a:gd name="T7" fmla="*/ 2437 h 3829"/>
                <a:gd name="T8" fmla="*/ 1191 w 3142"/>
                <a:gd name="T9" fmla="*/ 3818 h 3829"/>
                <a:gd name="T10" fmla="*/ 1951 w 3142"/>
                <a:gd name="T11" fmla="*/ 3828 h 3829"/>
                <a:gd name="T12" fmla="*/ 2531 w 3142"/>
                <a:gd name="T13" fmla="*/ 2488 h 3829"/>
                <a:gd name="T14" fmla="*/ 2950 w 3142"/>
                <a:gd name="T15" fmla="*/ 1748 h 3829"/>
                <a:gd name="T16" fmla="*/ 1568 w 3142"/>
                <a:gd name="T17" fmla="*/ 0 h 3829"/>
                <a:gd name="T18" fmla="*/ 2877 w 3142"/>
                <a:gd name="T19" fmla="*/ 1733 h 3829"/>
                <a:gd name="T20" fmla="*/ 2877 w 3142"/>
                <a:gd name="T21" fmla="*/ 1733 h 3829"/>
                <a:gd name="T22" fmla="*/ 2479 w 3142"/>
                <a:gd name="T23" fmla="*/ 2437 h 3829"/>
                <a:gd name="T24" fmla="*/ 1894 w 3142"/>
                <a:gd name="T25" fmla="*/ 3771 h 3829"/>
                <a:gd name="T26" fmla="*/ 1243 w 3142"/>
                <a:gd name="T27" fmla="*/ 3766 h 3829"/>
                <a:gd name="T28" fmla="*/ 611 w 3142"/>
                <a:gd name="T29" fmla="*/ 2389 h 3829"/>
                <a:gd name="T30" fmla="*/ 259 w 3142"/>
                <a:gd name="T31" fmla="*/ 1733 h 3829"/>
                <a:gd name="T32" fmla="*/ 529 w 3142"/>
                <a:gd name="T33" fmla="*/ 558 h 3829"/>
                <a:gd name="T34" fmla="*/ 1568 w 3142"/>
                <a:gd name="T35" fmla="*/ 72 h 3829"/>
                <a:gd name="T36" fmla="*/ 2608 w 3142"/>
                <a:gd name="T37" fmla="*/ 558 h 3829"/>
                <a:gd name="T38" fmla="*/ 2877 w 3142"/>
                <a:gd name="T39" fmla="*/ 1733 h 3829"/>
                <a:gd name="T40" fmla="*/ 1568 w 3142"/>
                <a:gd name="T41" fmla="*/ 0 h 3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42" h="3829">
                  <a:moveTo>
                    <a:pt x="1568" y="0"/>
                  </a:moveTo>
                  <a:lnTo>
                    <a:pt x="1568" y="0"/>
                  </a:lnTo>
                  <a:cubicBezTo>
                    <a:pt x="596" y="0"/>
                    <a:pt x="0" y="890"/>
                    <a:pt x="192" y="1748"/>
                  </a:cubicBezTo>
                  <a:cubicBezTo>
                    <a:pt x="249" y="2023"/>
                    <a:pt x="389" y="2256"/>
                    <a:pt x="560" y="2437"/>
                  </a:cubicBezTo>
                  <a:cubicBezTo>
                    <a:pt x="1082" y="2980"/>
                    <a:pt x="1191" y="3818"/>
                    <a:pt x="1191" y="3818"/>
                  </a:cubicBezTo>
                  <a:cubicBezTo>
                    <a:pt x="1951" y="3828"/>
                    <a:pt x="1951" y="3828"/>
                    <a:pt x="1951" y="3828"/>
                  </a:cubicBezTo>
                  <a:cubicBezTo>
                    <a:pt x="1951" y="3828"/>
                    <a:pt x="1982" y="3057"/>
                    <a:pt x="2531" y="2488"/>
                  </a:cubicBezTo>
                  <a:cubicBezTo>
                    <a:pt x="2717" y="2291"/>
                    <a:pt x="2883" y="2048"/>
                    <a:pt x="2950" y="1748"/>
                  </a:cubicBezTo>
                  <a:cubicBezTo>
                    <a:pt x="3141" y="890"/>
                    <a:pt x="2546" y="0"/>
                    <a:pt x="1568" y="0"/>
                  </a:cubicBezTo>
                  <a:lnTo>
                    <a:pt x="2877" y="1733"/>
                  </a:lnTo>
                  <a:lnTo>
                    <a:pt x="2877" y="1733"/>
                  </a:lnTo>
                  <a:cubicBezTo>
                    <a:pt x="2825" y="1987"/>
                    <a:pt x="2691" y="2214"/>
                    <a:pt x="2479" y="2437"/>
                  </a:cubicBezTo>
                  <a:cubicBezTo>
                    <a:pt x="2003" y="2928"/>
                    <a:pt x="1884" y="3590"/>
                    <a:pt x="1894" y="3771"/>
                  </a:cubicBezTo>
                  <a:cubicBezTo>
                    <a:pt x="1243" y="3766"/>
                    <a:pt x="1243" y="3766"/>
                    <a:pt x="1243" y="3766"/>
                  </a:cubicBezTo>
                  <a:cubicBezTo>
                    <a:pt x="1237" y="3585"/>
                    <a:pt x="1066" y="2861"/>
                    <a:pt x="611" y="2389"/>
                  </a:cubicBezTo>
                  <a:cubicBezTo>
                    <a:pt x="435" y="2204"/>
                    <a:pt x="316" y="1981"/>
                    <a:pt x="259" y="1733"/>
                  </a:cubicBezTo>
                  <a:cubicBezTo>
                    <a:pt x="171" y="1319"/>
                    <a:pt x="269" y="884"/>
                    <a:pt x="529" y="558"/>
                  </a:cubicBezTo>
                  <a:cubicBezTo>
                    <a:pt x="782" y="248"/>
                    <a:pt x="1149" y="72"/>
                    <a:pt x="1568" y="72"/>
                  </a:cubicBezTo>
                  <a:cubicBezTo>
                    <a:pt x="1988" y="72"/>
                    <a:pt x="2360" y="248"/>
                    <a:pt x="2608" y="558"/>
                  </a:cubicBezTo>
                  <a:cubicBezTo>
                    <a:pt x="2867" y="884"/>
                    <a:pt x="2970" y="1319"/>
                    <a:pt x="2877" y="1733"/>
                  </a:cubicBezTo>
                  <a:lnTo>
                    <a:pt x="1568" y="0"/>
                  </a:lnTo>
                </a:path>
              </a:pathLst>
            </a:custGeom>
            <a:solidFill>
              <a:srgbClr val="F0F0F2"/>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32" name="Freeform 66"/>
            <p:cNvSpPr>
              <a:spLocks noChangeArrowheads="1"/>
            </p:cNvSpPr>
            <p:nvPr/>
          </p:nvSpPr>
          <p:spPr bwMode="auto">
            <a:xfrm>
              <a:off x="11692165" y="8663238"/>
              <a:ext cx="471411" cy="389549"/>
            </a:xfrm>
            <a:custGeom>
              <a:avLst/>
              <a:gdLst>
                <a:gd name="T0" fmla="*/ 823 w 824"/>
                <a:gd name="T1" fmla="*/ 249 h 684"/>
                <a:gd name="T2" fmla="*/ 823 w 824"/>
                <a:gd name="T3" fmla="*/ 249 h 684"/>
                <a:gd name="T4" fmla="*/ 792 w 824"/>
                <a:gd name="T5" fmla="*/ 171 h 684"/>
                <a:gd name="T6" fmla="*/ 823 w 824"/>
                <a:gd name="T7" fmla="*/ 104 h 684"/>
                <a:gd name="T8" fmla="*/ 725 w 824"/>
                <a:gd name="T9" fmla="*/ 0 h 684"/>
                <a:gd name="T10" fmla="*/ 104 w 824"/>
                <a:gd name="T11" fmla="*/ 0 h 684"/>
                <a:gd name="T12" fmla="*/ 0 w 824"/>
                <a:gd name="T13" fmla="*/ 104 h 684"/>
                <a:gd name="T14" fmla="*/ 31 w 824"/>
                <a:gd name="T15" fmla="*/ 171 h 684"/>
                <a:gd name="T16" fmla="*/ 0 w 824"/>
                <a:gd name="T17" fmla="*/ 249 h 684"/>
                <a:gd name="T18" fmla="*/ 31 w 824"/>
                <a:gd name="T19" fmla="*/ 321 h 684"/>
                <a:gd name="T20" fmla="*/ 0 w 824"/>
                <a:gd name="T21" fmla="*/ 394 h 684"/>
                <a:gd name="T22" fmla="*/ 104 w 824"/>
                <a:gd name="T23" fmla="*/ 492 h 684"/>
                <a:gd name="T24" fmla="*/ 120 w 824"/>
                <a:gd name="T25" fmla="*/ 492 h 684"/>
                <a:gd name="T26" fmla="*/ 414 w 824"/>
                <a:gd name="T27" fmla="*/ 683 h 684"/>
                <a:gd name="T28" fmla="*/ 704 w 824"/>
                <a:gd name="T29" fmla="*/ 492 h 684"/>
                <a:gd name="T30" fmla="*/ 725 w 824"/>
                <a:gd name="T31" fmla="*/ 492 h 684"/>
                <a:gd name="T32" fmla="*/ 823 w 824"/>
                <a:gd name="T33" fmla="*/ 394 h 684"/>
                <a:gd name="T34" fmla="*/ 792 w 824"/>
                <a:gd name="T35" fmla="*/ 321 h 684"/>
                <a:gd name="T36" fmla="*/ 823 w 824"/>
                <a:gd name="T37" fmla="*/ 249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4" h="684">
                  <a:moveTo>
                    <a:pt x="823" y="249"/>
                  </a:moveTo>
                  <a:lnTo>
                    <a:pt x="823" y="249"/>
                  </a:lnTo>
                  <a:cubicBezTo>
                    <a:pt x="823" y="218"/>
                    <a:pt x="813" y="192"/>
                    <a:pt x="792" y="171"/>
                  </a:cubicBezTo>
                  <a:cubicBezTo>
                    <a:pt x="813" y="156"/>
                    <a:pt x="823" y="129"/>
                    <a:pt x="823" y="104"/>
                  </a:cubicBezTo>
                  <a:cubicBezTo>
                    <a:pt x="823" y="47"/>
                    <a:pt x="782" y="0"/>
                    <a:pt x="725" y="0"/>
                  </a:cubicBezTo>
                  <a:cubicBezTo>
                    <a:pt x="104" y="0"/>
                    <a:pt x="104" y="0"/>
                    <a:pt x="104" y="0"/>
                  </a:cubicBezTo>
                  <a:cubicBezTo>
                    <a:pt x="47" y="0"/>
                    <a:pt x="0" y="47"/>
                    <a:pt x="0" y="104"/>
                  </a:cubicBezTo>
                  <a:cubicBezTo>
                    <a:pt x="0" y="129"/>
                    <a:pt x="10" y="156"/>
                    <a:pt x="31" y="171"/>
                  </a:cubicBezTo>
                  <a:cubicBezTo>
                    <a:pt x="10" y="192"/>
                    <a:pt x="0" y="218"/>
                    <a:pt x="0" y="249"/>
                  </a:cubicBezTo>
                  <a:cubicBezTo>
                    <a:pt x="0" y="275"/>
                    <a:pt x="10" y="300"/>
                    <a:pt x="31" y="321"/>
                  </a:cubicBezTo>
                  <a:cubicBezTo>
                    <a:pt x="10" y="337"/>
                    <a:pt x="0" y="363"/>
                    <a:pt x="0" y="394"/>
                  </a:cubicBezTo>
                  <a:cubicBezTo>
                    <a:pt x="0" y="446"/>
                    <a:pt x="47" y="492"/>
                    <a:pt x="104" y="492"/>
                  </a:cubicBezTo>
                  <a:cubicBezTo>
                    <a:pt x="120" y="492"/>
                    <a:pt x="120" y="492"/>
                    <a:pt x="120" y="492"/>
                  </a:cubicBezTo>
                  <a:cubicBezTo>
                    <a:pt x="171" y="606"/>
                    <a:pt x="280" y="683"/>
                    <a:pt x="414" y="683"/>
                  </a:cubicBezTo>
                  <a:cubicBezTo>
                    <a:pt x="544" y="683"/>
                    <a:pt x="653" y="606"/>
                    <a:pt x="704" y="492"/>
                  </a:cubicBezTo>
                  <a:cubicBezTo>
                    <a:pt x="725" y="492"/>
                    <a:pt x="725" y="492"/>
                    <a:pt x="725" y="492"/>
                  </a:cubicBezTo>
                  <a:cubicBezTo>
                    <a:pt x="782" y="492"/>
                    <a:pt x="823" y="446"/>
                    <a:pt x="823" y="394"/>
                  </a:cubicBezTo>
                  <a:cubicBezTo>
                    <a:pt x="823" y="363"/>
                    <a:pt x="813" y="337"/>
                    <a:pt x="792" y="321"/>
                  </a:cubicBezTo>
                  <a:cubicBezTo>
                    <a:pt x="813" y="300"/>
                    <a:pt x="823" y="275"/>
                    <a:pt x="823" y="249"/>
                  </a:cubicBezTo>
                </a:path>
              </a:pathLst>
            </a:custGeom>
            <a:solidFill>
              <a:srgbClr val="DEEBF2"/>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33" name="Freeform 67"/>
            <p:cNvSpPr>
              <a:spLocks noChangeArrowheads="1"/>
            </p:cNvSpPr>
            <p:nvPr/>
          </p:nvSpPr>
          <p:spPr bwMode="auto">
            <a:xfrm>
              <a:off x="11724903" y="8673057"/>
              <a:ext cx="405938" cy="91658"/>
            </a:xfrm>
            <a:custGeom>
              <a:avLst/>
              <a:gdLst>
                <a:gd name="T0" fmla="*/ 709 w 715"/>
                <a:gd name="T1" fmla="*/ 37 h 157"/>
                <a:gd name="T2" fmla="*/ 709 w 715"/>
                <a:gd name="T3" fmla="*/ 37 h 157"/>
                <a:gd name="T4" fmla="*/ 678 w 715"/>
                <a:gd name="T5" fmla="*/ 73 h 157"/>
                <a:gd name="T6" fmla="*/ 41 w 715"/>
                <a:gd name="T7" fmla="*/ 156 h 157"/>
                <a:gd name="T8" fmla="*/ 5 w 715"/>
                <a:gd name="T9" fmla="*/ 125 h 157"/>
                <a:gd name="T10" fmla="*/ 37 w 715"/>
                <a:gd name="T11" fmla="*/ 83 h 157"/>
                <a:gd name="T12" fmla="*/ 673 w 715"/>
                <a:gd name="T13" fmla="*/ 6 h 157"/>
                <a:gd name="T14" fmla="*/ 709 w 715"/>
                <a:gd name="T15" fmla="*/ 3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5" h="157">
                  <a:moveTo>
                    <a:pt x="709" y="37"/>
                  </a:moveTo>
                  <a:lnTo>
                    <a:pt x="709" y="37"/>
                  </a:lnTo>
                  <a:cubicBezTo>
                    <a:pt x="714" y="52"/>
                    <a:pt x="699" y="73"/>
                    <a:pt x="678" y="73"/>
                  </a:cubicBezTo>
                  <a:cubicBezTo>
                    <a:pt x="41" y="156"/>
                    <a:pt x="41" y="156"/>
                    <a:pt x="41" y="156"/>
                  </a:cubicBezTo>
                  <a:cubicBezTo>
                    <a:pt x="26" y="156"/>
                    <a:pt x="5" y="145"/>
                    <a:pt x="5" y="125"/>
                  </a:cubicBezTo>
                  <a:cubicBezTo>
                    <a:pt x="0" y="104"/>
                    <a:pt x="16" y="88"/>
                    <a:pt x="37" y="83"/>
                  </a:cubicBezTo>
                  <a:cubicBezTo>
                    <a:pt x="673" y="6"/>
                    <a:pt x="673" y="6"/>
                    <a:pt x="673" y="6"/>
                  </a:cubicBezTo>
                  <a:cubicBezTo>
                    <a:pt x="688" y="0"/>
                    <a:pt x="709" y="16"/>
                    <a:pt x="709" y="37"/>
                  </a:cubicBezTo>
                </a:path>
              </a:pathLst>
            </a:custGeom>
            <a:solidFill>
              <a:srgbClr val="58717D"/>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34" name="Freeform 68"/>
            <p:cNvSpPr>
              <a:spLocks noChangeArrowheads="1"/>
            </p:cNvSpPr>
            <p:nvPr/>
          </p:nvSpPr>
          <p:spPr bwMode="auto">
            <a:xfrm>
              <a:off x="11724903" y="8758169"/>
              <a:ext cx="405938" cy="88386"/>
            </a:xfrm>
            <a:custGeom>
              <a:avLst/>
              <a:gdLst>
                <a:gd name="T0" fmla="*/ 709 w 715"/>
                <a:gd name="T1" fmla="*/ 32 h 156"/>
                <a:gd name="T2" fmla="*/ 709 w 715"/>
                <a:gd name="T3" fmla="*/ 32 h 156"/>
                <a:gd name="T4" fmla="*/ 678 w 715"/>
                <a:gd name="T5" fmla="*/ 73 h 156"/>
                <a:gd name="T6" fmla="*/ 41 w 715"/>
                <a:gd name="T7" fmla="*/ 155 h 156"/>
                <a:gd name="T8" fmla="*/ 5 w 715"/>
                <a:gd name="T9" fmla="*/ 124 h 156"/>
                <a:gd name="T10" fmla="*/ 37 w 715"/>
                <a:gd name="T11" fmla="*/ 88 h 156"/>
                <a:gd name="T12" fmla="*/ 673 w 715"/>
                <a:gd name="T13" fmla="*/ 0 h 156"/>
                <a:gd name="T14" fmla="*/ 709 w 715"/>
                <a:gd name="T15" fmla="*/ 3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5" h="156">
                  <a:moveTo>
                    <a:pt x="709" y="32"/>
                  </a:moveTo>
                  <a:lnTo>
                    <a:pt x="709" y="32"/>
                  </a:lnTo>
                  <a:cubicBezTo>
                    <a:pt x="714" y="52"/>
                    <a:pt x="699" y="73"/>
                    <a:pt x="678" y="73"/>
                  </a:cubicBezTo>
                  <a:cubicBezTo>
                    <a:pt x="41" y="155"/>
                    <a:pt x="41" y="155"/>
                    <a:pt x="41" y="155"/>
                  </a:cubicBezTo>
                  <a:cubicBezTo>
                    <a:pt x="26" y="155"/>
                    <a:pt x="5" y="145"/>
                    <a:pt x="5" y="124"/>
                  </a:cubicBezTo>
                  <a:cubicBezTo>
                    <a:pt x="0" y="109"/>
                    <a:pt x="16" y="88"/>
                    <a:pt x="37" y="88"/>
                  </a:cubicBezTo>
                  <a:cubicBezTo>
                    <a:pt x="673" y="0"/>
                    <a:pt x="673" y="0"/>
                    <a:pt x="673" y="0"/>
                  </a:cubicBezTo>
                  <a:cubicBezTo>
                    <a:pt x="688" y="0"/>
                    <a:pt x="709" y="15"/>
                    <a:pt x="709" y="32"/>
                  </a:cubicBezTo>
                </a:path>
              </a:pathLst>
            </a:custGeom>
            <a:solidFill>
              <a:srgbClr val="58717D"/>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35" name="Freeform 69"/>
            <p:cNvSpPr>
              <a:spLocks noChangeArrowheads="1"/>
            </p:cNvSpPr>
            <p:nvPr/>
          </p:nvSpPr>
          <p:spPr bwMode="auto">
            <a:xfrm>
              <a:off x="11724903" y="8836733"/>
              <a:ext cx="405938" cy="88386"/>
            </a:xfrm>
            <a:custGeom>
              <a:avLst/>
              <a:gdLst>
                <a:gd name="T0" fmla="*/ 709 w 715"/>
                <a:gd name="T1" fmla="*/ 36 h 156"/>
                <a:gd name="T2" fmla="*/ 709 w 715"/>
                <a:gd name="T3" fmla="*/ 36 h 156"/>
                <a:gd name="T4" fmla="*/ 678 w 715"/>
                <a:gd name="T5" fmla="*/ 72 h 156"/>
                <a:gd name="T6" fmla="*/ 41 w 715"/>
                <a:gd name="T7" fmla="*/ 155 h 156"/>
                <a:gd name="T8" fmla="*/ 5 w 715"/>
                <a:gd name="T9" fmla="*/ 124 h 156"/>
                <a:gd name="T10" fmla="*/ 37 w 715"/>
                <a:gd name="T11" fmla="*/ 83 h 156"/>
                <a:gd name="T12" fmla="*/ 673 w 715"/>
                <a:gd name="T13" fmla="*/ 5 h 156"/>
                <a:gd name="T14" fmla="*/ 709 w 715"/>
                <a:gd name="T15" fmla="*/ 3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5" h="156">
                  <a:moveTo>
                    <a:pt x="709" y="36"/>
                  </a:moveTo>
                  <a:lnTo>
                    <a:pt x="709" y="36"/>
                  </a:lnTo>
                  <a:cubicBezTo>
                    <a:pt x="714" y="52"/>
                    <a:pt x="699" y="72"/>
                    <a:pt x="678" y="72"/>
                  </a:cubicBezTo>
                  <a:cubicBezTo>
                    <a:pt x="41" y="155"/>
                    <a:pt x="41" y="155"/>
                    <a:pt x="41" y="155"/>
                  </a:cubicBezTo>
                  <a:cubicBezTo>
                    <a:pt x="26" y="155"/>
                    <a:pt x="5" y="145"/>
                    <a:pt x="5" y="124"/>
                  </a:cubicBezTo>
                  <a:cubicBezTo>
                    <a:pt x="0" y="103"/>
                    <a:pt x="16" y="88"/>
                    <a:pt x="37" y="83"/>
                  </a:cubicBezTo>
                  <a:cubicBezTo>
                    <a:pt x="673" y="5"/>
                    <a:pt x="673" y="5"/>
                    <a:pt x="673" y="5"/>
                  </a:cubicBezTo>
                  <a:cubicBezTo>
                    <a:pt x="688" y="0"/>
                    <a:pt x="709" y="16"/>
                    <a:pt x="709" y="36"/>
                  </a:cubicBezTo>
                </a:path>
              </a:pathLst>
            </a:custGeom>
            <a:solidFill>
              <a:srgbClr val="58717D"/>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36" name="Freeform 70"/>
            <p:cNvSpPr>
              <a:spLocks noChangeArrowheads="1"/>
            </p:cNvSpPr>
            <p:nvPr/>
          </p:nvSpPr>
          <p:spPr bwMode="auto">
            <a:xfrm>
              <a:off x="10307397" y="5726880"/>
              <a:ext cx="3273689" cy="2998554"/>
            </a:xfrm>
            <a:custGeom>
              <a:avLst/>
              <a:gdLst>
                <a:gd name="T0" fmla="*/ 5728 w 5729"/>
                <a:gd name="T1" fmla="*/ 2856 h 5247"/>
                <a:gd name="T2" fmla="*/ 5728 w 5729"/>
                <a:gd name="T3" fmla="*/ 2856 h 5247"/>
                <a:gd name="T4" fmla="*/ 5138 w 5729"/>
                <a:gd name="T5" fmla="*/ 2256 h 5247"/>
                <a:gd name="T6" fmla="*/ 5376 w 5729"/>
                <a:gd name="T7" fmla="*/ 1453 h 5247"/>
                <a:gd name="T8" fmla="*/ 4558 w 5729"/>
                <a:gd name="T9" fmla="*/ 1216 h 5247"/>
                <a:gd name="T10" fmla="*/ 4351 w 5729"/>
                <a:gd name="T11" fmla="*/ 404 h 5247"/>
                <a:gd name="T12" fmla="*/ 3523 w 5729"/>
                <a:gd name="T13" fmla="*/ 600 h 5247"/>
                <a:gd name="T14" fmla="*/ 2929 w 5729"/>
                <a:gd name="T15" fmla="*/ 0 h 5247"/>
                <a:gd name="T16" fmla="*/ 2313 w 5729"/>
                <a:gd name="T17" fmla="*/ 575 h 5247"/>
                <a:gd name="T18" fmla="*/ 1490 w 5729"/>
                <a:gd name="T19" fmla="*/ 341 h 5247"/>
                <a:gd name="T20" fmla="*/ 1247 w 5729"/>
                <a:gd name="T21" fmla="*/ 1139 h 5247"/>
                <a:gd name="T22" fmla="*/ 413 w 5729"/>
                <a:gd name="T23" fmla="*/ 1340 h 5247"/>
                <a:gd name="T24" fmla="*/ 615 w 5729"/>
                <a:gd name="T25" fmla="*/ 2152 h 5247"/>
                <a:gd name="T26" fmla="*/ 0 w 5729"/>
                <a:gd name="T27" fmla="*/ 2731 h 5247"/>
                <a:gd name="T28" fmla="*/ 590 w 5729"/>
                <a:gd name="T29" fmla="*/ 3332 h 5247"/>
                <a:gd name="T30" fmla="*/ 352 w 5729"/>
                <a:gd name="T31" fmla="*/ 4139 h 5247"/>
                <a:gd name="T32" fmla="*/ 1169 w 5729"/>
                <a:gd name="T33" fmla="*/ 4372 h 5247"/>
                <a:gd name="T34" fmla="*/ 1376 w 5729"/>
                <a:gd name="T35" fmla="*/ 5184 h 5247"/>
                <a:gd name="T36" fmla="*/ 2204 w 5729"/>
                <a:gd name="T37" fmla="*/ 4987 h 5247"/>
                <a:gd name="T38" fmla="*/ 2204 w 5729"/>
                <a:gd name="T39" fmla="*/ 4993 h 5247"/>
                <a:gd name="T40" fmla="*/ 1759 w 5729"/>
                <a:gd name="T41" fmla="*/ 3859 h 5247"/>
                <a:gd name="T42" fmla="*/ 1360 w 5729"/>
                <a:gd name="T43" fmla="*/ 3141 h 5247"/>
                <a:gd name="T44" fmla="*/ 1661 w 5729"/>
                <a:gd name="T45" fmla="*/ 1852 h 5247"/>
                <a:gd name="T46" fmla="*/ 2840 w 5729"/>
                <a:gd name="T47" fmla="*/ 1309 h 5247"/>
                <a:gd name="T48" fmla="*/ 4015 w 5729"/>
                <a:gd name="T49" fmla="*/ 1852 h 5247"/>
                <a:gd name="T50" fmla="*/ 4320 w 5729"/>
                <a:gd name="T51" fmla="*/ 3141 h 5247"/>
                <a:gd name="T52" fmla="*/ 3876 w 5729"/>
                <a:gd name="T53" fmla="*/ 3907 h 5247"/>
                <a:gd name="T54" fmla="*/ 3456 w 5729"/>
                <a:gd name="T55" fmla="*/ 5008 h 5247"/>
                <a:gd name="T56" fmla="*/ 4238 w 5729"/>
                <a:gd name="T57" fmla="*/ 5246 h 5247"/>
                <a:gd name="T58" fmla="*/ 4480 w 5729"/>
                <a:gd name="T59" fmla="*/ 4450 h 5247"/>
                <a:gd name="T60" fmla="*/ 5308 w 5729"/>
                <a:gd name="T61" fmla="*/ 4248 h 5247"/>
                <a:gd name="T62" fmla="*/ 5112 w 5729"/>
                <a:gd name="T63" fmla="*/ 3441 h 5247"/>
                <a:gd name="T64" fmla="*/ 5728 w 5729"/>
                <a:gd name="T65" fmla="*/ 2856 h 5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9" h="5247">
                  <a:moveTo>
                    <a:pt x="5728" y="2856"/>
                  </a:moveTo>
                  <a:lnTo>
                    <a:pt x="5728" y="2856"/>
                  </a:lnTo>
                  <a:cubicBezTo>
                    <a:pt x="5448" y="2773"/>
                    <a:pt x="5215" y="2556"/>
                    <a:pt x="5138" y="2256"/>
                  </a:cubicBezTo>
                  <a:cubicBezTo>
                    <a:pt x="5065" y="1955"/>
                    <a:pt x="5164" y="1651"/>
                    <a:pt x="5376" y="1453"/>
                  </a:cubicBezTo>
                  <a:cubicBezTo>
                    <a:pt x="5091" y="1516"/>
                    <a:pt x="4775" y="1438"/>
                    <a:pt x="4558" y="1216"/>
                  </a:cubicBezTo>
                  <a:cubicBezTo>
                    <a:pt x="4336" y="993"/>
                    <a:pt x="4268" y="683"/>
                    <a:pt x="4351" y="404"/>
                  </a:cubicBezTo>
                  <a:cubicBezTo>
                    <a:pt x="4139" y="600"/>
                    <a:pt x="3824" y="688"/>
                    <a:pt x="3523" y="600"/>
                  </a:cubicBezTo>
                  <a:cubicBezTo>
                    <a:pt x="3218" y="517"/>
                    <a:pt x="3000" y="279"/>
                    <a:pt x="2929" y="0"/>
                  </a:cubicBezTo>
                  <a:cubicBezTo>
                    <a:pt x="2846" y="274"/>
                    <a:pt x="2617" y="502"/>
                    <a:pt x="2313" y="575"/>
                  </a:cubicBezTo>
                  <a:cubicBezTo>
                    <a:pt x="2002" y="647"/>
                    <a:pt x="1691" y="548"/>
                    <a:pt x="1490" y="341"/>
                  </a:cubicBezTo>
                  <a:cubicBezTo>
                    <a:pt x="1557" y="621"/>
                    <a:pt x="1474" y="926"/>
                    <a:pt x="1247" y="1139"/>
                  </a:cubicBezTo>
                  <a:cubicBezTo>
                    <a:pt x="1019" y="1355"/>
                    <a:pt x="698" y="1422"/>
                    <a:pt x="413" y="1340"/>
                  </a:cubicBezTo>
                  <a:cubicBezTo>
                    <a:pt x="615" y="1552"/>
                    <a:pt x="704" y="1857"/>
                    <a:pt x="615" y="2152"/>
                  </a:cubicBezTo>
                  <a:cubicBezTo>
                    <a:pt x="527" y="2448"/>
                    <a:pt x="284" y="2659"/>
                    <a:pt x="0" y="2731"/>
                  </a:cubicBezTo>
                  <a:cubicBezTo>
                    <a:pt x="279" y="2814"/>
                    <a:pt x="512" y="3037"/>
                    <a:pt x="590" y="3332"/>
                  </a:cubicBezTo>
                  <a:cubicBezTo>
                    <a:pt x="662" y="3632"/>
                    <a:pt x="564" y="3937"/>
                    <a:pt x="352" y="4139"/>
                  </a:cubicBezTo>
                  <a:cubicBezTo>
                    <a:pt x="636" y="4072"/>
                    <a:pt x="952" y="4149"/>
                    <a:pt x="1169" y="4372"/>
                  </a:cubicBezTo>
                  <a:cubicBezTo>
                    <a:pt x="1387" y="4594"/>
                    <a:pt x="1454" y="4910"/>
                    <a:pt x="1376" y="5184"/>
                  </a:cubicBezTo>
                  <a:cubicBezTo>
                    <a:pt x="1588" y="4987"/>
                    <a:pt x="1899" y="4904"/>
                    <a:pt x="2204" y="4987"/>
                  </a:cubicBezTo>
                  <a:lnTo>
                    <a:pt x="2204" y="4993"/>
                  </a:lnTo>
                  <a:cubicBezTo>
                    <a:pt x="2178" y="4713"/>
                    <a:pt x="2084" y="4196"/>
                    <a:pt x="1759" y="3859"/>
                  </a:cubicBezTo>
                  <a:cubicBezTo>
                    <a:pt x="1557" y="3658"/>
                    <a:pt x="1422" y="3410"/>
                    <a:pt x="1360" y="3141"/>
                  </a:cubicBezTo>
                  <a:cubicBezTo>
                    <a:pt x="1257" y="2685"/>
                    <a:pt x="1371" y="2204"/>
                    <a:pt x="1661" y="1852"/>
                  </a:cubicBezTo>
                  <a:cubicBezTo>
                    <a:pt x="1951" y="1505"/>
                    <a:pt x="2365" y="1309"/>
                    <a:pt x="2840" y="1309"/>
                  </a:cubicBezTo>
                  <a:cubicBezTo>
                    <a:pt x="3311" y="1309"/>
                    <a:pt x="3730" y="1505"/>
                    <a:pt x="4015" y="1852"/>
                  </a:cubicBezTo>
                  <a:cubicBezTo>
                    <a:pt x="4309" y="2204"/>
                    <a:pt x="4423" y="2685"/>
                    <a:pt x="4320" y="3141"/>
                  </a:cubicBezTo>
                  <a:cubicBezTo>
                    <a:pt x="4258" y="3410"/>
                    <a:pt x="4108" y="3668"/>
                    <a:pt x="3876" y="3907"/>
                  </a:cubicBezTo>
                  <a:cubicBezTo>
                    <a:pt x="3523" y="4258"/>
                    <a:pt x="3466" y="4755"/>
                    <a:pt x="3456" y="5008"/>
                  </a:cubicBezTo>
                  <a:cubicBezTo>
                    <a:pt x="3751" y="4952"/>
                    <a:pt x="4041" y="5050"/>
                    <a:pt x="4238" y="5246"/>
                  </a:cubicBezTo>
                  <a:cubicBezTo>
                    <a:pt x="4170" y="4972"/>
                    <a:pt x="4253" y="4662"/>
                    <a:pt x="4480" y="4450"/>
                  </a:cubicBezTo>
                  <a:cubicBezTo>
                    <a:pt x="4708" y="4238"/>
                    <a:pt x="5023" y="4170"/>
                    <a:pt x="5308" y="4248"/>
                  </a:cubicBezTo>
                  <a:cubicBezTo>
                    <a:pt x="5106" y="4040"/>
                    <a:pt x="5023" y="3736"/>
                    <a:pt x="5112" y="3441"/>
                  </a:cubicBezTo>
                  <a:cubicBezTo>
                    <a:pt x="5200" y="3141"/>
                    <a:pt x="5437" y="2928"/>
                    <a:pt x="5728" y="2856"/>
                  </a:cubicBezTo>
                </a:path>
              </a:pathLst>
            </a:custGeom>
            <a:solidFill>
              <a:schemeClr val="accent4"/>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37" name="Freeform 71"/>
            <p:cNvSpPr>
              <a:spLocks noChangeArrowheads="1"/>
            </p:cNvSpPr>
            <p:nvPr/>
          </p:nvSpPr>
          <p:spPr bwMode="auto">
            <a:xfrm>
              <a:off x="10307397" y="5723608"/>
              <a:ext cx="3273689" cy="3005101"/>
            </a:xfrm>
            <a:custGeom>
              <a:avLst/>
              <a:gdLst>
                <a:gd name="T0" fmla="*/ 5728 w 5729"/>
                <a:gd name="T1" fmla="*/ 2862 h 5259"/>
                <a:gd name="T2" fmla="*/ 5376 w 5729"/>
                <a:gd name="T3" fmla="*/ 1459 h 5259"/>
                <a:gd name="T4" fmla="*/ 5179 w 5729"/>
                <a:gd name="T5" fmla="*/ 1480 h 5259"/>
                <a:gd name="T6" fmla="*/ 4351 w 5729"/>
                <a:gd name="T7" fmla="*/ 410 h 5259"/>
                <a:gd name="T8" fmla="*/ 3761 w 5729"/>
                <a:gd name="T9" fmla="*/ 637 h 5259"/>
                <a:gd name="T10" fmla="*/ 2929 w 5729"/>
                <a:gd name="T11" fmla="*/ 0 h 5259"/>
                <a:gd name="T12" fmla="*/ 2105 w 5729"/>
                <a:gd name="T13" fmla="*/ 601 h 5259"/>
                <a:gd name="T14" fmla="*/ 1485 w 5729"/>
                <a:gd name="T15" fmla="*/ 347 h 5259"/>
                <a:gd name="T16" fmla="*/ 652 w 5729"/>
                <a:gd name="T17" fmla="*/ 1377 h 5259"/>
                <a:gd name="T18" fmla="*/ 413 w 5729"/>
                <a:gd name="T19" fmla="*/ 1346 h 5259"/>
                <a:gd name="T20" fmla="*/ 0 w 5729"/>
                <a:gd name="T21" fmla="*/ 2737 h 5259"/>
                <a:gd name="T22" fmla="*/ 590 w 5729"/>
                <a:gd name="T23" fmla="*/ 3338 h 5259"/>
                <a:gd name="T24" fmla="*/ 346 w 5729"/>
                <a:gd name="T25" fmla="*/ 4145 h 5259"/>
                <a:gd name="T26" fmla="*/ 1169 w 5729"/>
                <a:gd name="T27" fmla="*/ 4378 h 5259"/>
                <a:gd name="T28" fmla="*/ 1376 w 5729"/>
                <a:gd name="T29" fmla="*/ 5190 h 5259"/>
                <a:gd name="T30" fmla="*/ 2204 w 5729"/>
                <a:gd name="T31" fmla="*/ 4993 h 5259"/>
                <a:gd name="T32" fmla="*/ 2204 w 5729"/>
                <a:gd name="T33" fmla="*/ 4999 h 5259"/>
                <a:gd name="T34" fmla="*/ 2209 w 5729"/>
                <a:gd name="T35" fmla="*/ 4999 h 5259"/>
                <a:gd name="T36" fmla="*/ 1324 w 5729"/>
                <a:gd name="T37" fmla="*/ 2810 h 5259"/>
                <a:gd name="T38" fmla="*/ 4015 w 5729"/>
                <a:gd name="T39" fmla="*/ 1858 h 5259"/>
                <a:gd name="T40" fmla="*/ 3876 w 5729"/>
                <a:gd name="T41" fmla="*/ 3913 h 5259"/>
                <a:gd name="T42" fmla="*/ 3456 w 5729"/>
                <a:gd name="T43" fmla="*/ 5014 h 5259"/>
                <a:gd name="T44" fmla="*/ 4238 w 5729"/>
                <a:gd name="T45" fmla="*/ 5258 h 5259"/>
                <a:gd name="T46" fmla="*/ 4480 w 5729"/>
                <a:gd name="T47" fmla="*/ 4456 h 5259"/>
                <a:gd name="T48" fmla="*/ 5314 w 5729"/>
                <a:gd name="T49" fmla="*/ 4254 h 5259"/>
                <a:gd name="T50" fmla="*/ 5112 w 5729"/>
                <a:gd name="T51" fmla="*/ 3447 h 5259"/>
                <a:gd name="T52" fmla="*/ 5728 w 5729"/>
                <a:gd name="T53" fmla="*/ 2862 h 5259"/>
                <a:gd name="T54" fmla="*/ 5112 w 5729"/>
                <a:gd name="T55" fmla="*/ 3447 h 5259"/>
                <a:gd name="T56" fmla="*/ 5308 w 5729"/>
                <a:gd name="T57" fmla="*/ 4254 h 5259"/>
                <a:gd name="T58" fmla="*/ 4480 w 5729"/>
                <a:gd name="T59" fmla="*/ 4456 h 5259"/>
                <a:gd name="T60" fmla="*/ 4238 w 5729"/>
                <a:gd name="T61" fmla="*/ 5252 h 5259"/>
                <a:gd name="T62" fmla="*/ 3456 w 5729"/>
                <a:gd name="T63" fmla="*/ 5014 h 5259"/>
                <a:gd name="T64" fmla="*/ 3876 w 5729"/>
                <a:gd name="T65" fmla="*/ 3913 h 5259"/>
                <a:gd name="T66" fmla="*/ 4015 w 5729"/>
                <a:gd name="T67" fmla="*/ 1858 h 5259"/>
                <a:gd name="T68" fmla="*/ 1324 w 5729"/>
                <a:gd name="T69" fmla="*/ 2810 h 5259"/>
                <a:gd name="T70" fmla="*/ 2204 w 5729"/>
                <a:gd name="T71" fmla="*/ 4999 h 5259"/>
                <a:gd name="T72" fmla="*/ 2204 w 5729"/>
                <a:gd name="T73" fmla="*/ 4993 h 5259"/>
                <a:gd name="T74" fmla="*/ 2204 w 5729"/>
                <a:gd name="T75" fmla="*/ 4993 h 5259"/>
                <a:gd name="T76" fmla="*/ 1376 w 5729"/>
                <a:gd name="T77" fmla="*/ 5190 h 5259"/>
                <a:gd name="T78" fmla="*/ 1169 w 5729"/>
                <a:gd name="T79" fmla="*/ 4378 h 5259"/>
                <a:gd name="T80" fmla="*/ 352 w 5729"/>
                <a:gd name="T81" fmla="*/ 4145 h 5259"/>
                <a:gd name="T82" fmla="*/ 590 w 5729"/>
                <a:gd name="T83" fmla="*/ 3338 h 5259"/>
                <a:gd name="T84" fmla="*/ 0 w 5729"/>
                <a:gd name="T85" fmla="*/ 2737 h 5259"/>
                <a:gd name="T86" fmla="*/ 419 w 5729"/>
                <a:gd name="T87" fmla="*/ 1346 h 5259"/>
                <a:gd name="T88" fmla="*/ 652 w 5729"/>
                <a:gd name="T89" fmla="*/ 1382 h 5259"/>
                <a:gd name="T90" fmla="*/ 1490 w 5729"/>
                <a:gd name="T91" fmla="*/ 347 h 5259"/>
                <a:gd name="T92" fmla="*/ 2105 w 5729"/>
                <a:gd name="T93" fmla="*/ 606 h 5259"/>
                <a:gd name="T94" fmla="*/ 2929 w 5729"/>
                <a:gd name="T95" fmla="*/ 6 h 5259"/>
                <a:gd name="T96" fmla="*/ 3761 w 5729"/>
                <a:gd name="T97" fmla="*/ 643 h 5259"/>
                <a:gd name="T98" fmla="*/ 4351 w 5729"/>
                <a:gd name="T99" fmla="*/ 410 h 5259"/>
                <a:gd name="T100" fmla="*/ 5179 w 5729"/>
                <a:gd name="T101" fmla="*/ 1480 h 5259"/>
                <a:gd name="T102" fmla="*/ 5376 w 5729"/>
                <a:gd name="T103" fmla="*/ 1455 h 5259"/>
                <a:gd name="T104" fmla="*/ 5728 w 5729"/>
                <a:gd name="T105" fmla="*/ 2867 h 5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29" h="5259">
                  <a:moveTo>
                    <a:pt x="5728" y="2862"/>
                  </a:moveTo>
                  <a:lnTo>
                    <a:pt x="5728" y="2862"/>
                  </a:lnTo>
                  <a:lnTo>
                    <a:pt x="5728" y="2862"/>
                  </a:lnTo>
                  <a:cubicBezTo>
                    <a:pt x="5448" y="2779"/>
                    <a:pt x="5215" y="2562"/>
                    <a:pt x="5138" y="2262"/>
                  </a:cubicBezTo>
                  <a:cubicBezTo>
                    <a:pt x="5122" y="2194"/>
                    <a:pt x="5112" y="2127"/>
                    <a:pt x="5112" y="2060"/>
                  </a:cubicBezTo>
                  <a:cubicBezTo>
                    <a:pt x="5112" y="1832"/>
                    <a:pt x="5210" y="1615"/>
                    <a:pt x="5376" y="1459"/>
                  </a:cubicBezTo>
                  <a:cubicBezTo>
                    <a:pt x="5376" y="1455"/>
                    <a:pt x="5376" y="1455"/>
                    <a:pt x="5376" y="1455"/>
                  </a:cubicBezTo>
                  <a:lnTo>
                    <a:pt x="5376" y="1455"/>
                  </a:lnTo>
                  <a:cubicBezTo>
                    <a:pt x="5308" y="1470"/>
                    <a:pt x="5241" y="1480"/>
                    <a:pt x="5179" y="1480"/>
                  </a:cubicBezTo>
                  <a:cubicBezTo>
                    <a:pt x="4952" y="1480"/>
                    <a:pt x="4729" y="1393"/>
                    <a:pt x="4558" y="1222"/>
                  </a:cubicBezTo>
                  <a:cubicBezTo>
                    <a:pt x="4398" y="1062"/>
                    <a:pt x="4320" y="849"/>
                    <a:pt x="4320" y="643"/>
                  </a:cubicBezTo>
                  <a:cubicBezTo>
                    <a:pt x="4320" y="564"/>
                    <a:pt x="4330" y="487"/>
                    <a:pt x="4351" y="410"/>
                  </a:cubicBezTo>
                  <a:lnTo>
                    <a:pt x="4351" y="410"/>
                  </a:lnTo>
                  <a:lnTo>
                    <a:pt x="4351" y="410"/>
                  </a:lnTo>
                  <a:cubicBezTo>
                    <a:pt x="4191" y="554"/>
                    <a:pt x="3984" y="637"/>
                    <a:pt x="3761" y="637"/>
                  </a:cubicBezTo>
                  <a:cubicBezTo>
                    <a:pt x="3684" y="637"/>
                    <a:pt x="3601" y="627"/>
                    <a:pt x="3523" y="606"/>
                  </a:cubicBezTo>
                  <a:cubicBezTo>
                    <a:pt x="3218" y="523"/>
                    <a:pt x="3000" y="285"/>
                    <a:pt x="2929" y="6"/>
                  </a:cubicBezTo>
                  <a:cubicBezTo>
                    <a:pt x="2929" y="0"/>
                    <a:pt x="2929" y="0"/>
                    <a:pt x="2929" y="0"/>
                  </a:cubicBezTo>
                  <a:cubicBezTo>
                    <a:pt x="2929" y="6"/>
                    <a:pt x="2929" y="6"/>
                    <a:pt x="2929" y="6"/>
                  </a:cubicBezTo>
                  <a:cubicBezTo>
                    <a:pt x="2840" y="280"/>
                    <a:pt x="2617" y="502"/>
                    <a:pt x="2313" y="581"/>
                  </a:cubicBezTo>
                  <a:cubicBezTo>
                    <a:pt x="2240" y="595"/>
                    <a:pt x="2173" y="601"/>
                    <a:pt x="2105" y="601"/>
                  </a:cubicBezTo>
                  <a:cubicBezTo>
                    <a:pt x="1868" y="601"/>
                    <a:pt x="1651" y="508"/>
                    <a:pt x="1490" y="347"/>
                  </a:cubicBezTo>
                  <a:cubicBezTo>
                    <a:pt x="1485" y="342"/>
                    <a:pt x="1485" y="342"/>
                    <a:pt x="1485" y="342"/>
                  </a:cubicBezTo>
                  <a:cubicBezTo>
                    <a:pt x="1485" y="347"/>
                    <a:pt x="1485" y="347"/>
                    <a:pt x="1485" y="347"/>
                  </a:cubicBezTo>
                  <a:cubicBezTo>
                    <a:pt x="1500" y="410"/>
                    <a:pt x="1510" y="477"/>
                    <a:pt x="1510" y="539"/>
                  </a:cubicBezTo>
                  <a:cubicBezTo>
                    <a:pt x="1510" y="762"/>
                    <a:pt x="1422" y="978"/>
                    <a:pt x="1247" y="1145"/>
                  </a:cubicBezTo>
                  <a:cubicBezTo>
                    <a:pt x="1081" y="1299"/>
                    <a:pt x="869" y="1377"/>
                    <a:pt x="652" y="1377"/>
                  </a:cubicBezTo>
                  <a:cubicBezTo>
                    <a:pt x="574" y="1377"/>
                    <a:pt x="496" y="1367"/>
                    <a:pt x="419" y="1346"/>
                  </a:cubicBezTo>
                  <a:cubicBezTo>
                    <a:pt x="413" y="1346"/>
                    <a:pt x="413" y="1346"/>
                    <a:pt x="413" y="1346"/>
                  </a:cubicBezTo>
                  <a:lnTo>
                    <a:pt x="413" y="1346"/>
                  </a:lnTo>
                  <a:cubicBezTo>
                    <a:pt x="564" y="1501"/>
                    <a:pt x="652" y="1708"/>
                    <a:pt x="652" y="1925"/>
                  </a:cubicBezTo>
                  <a:cubicBezTo>
                    <a:pt x="652" y="1998"/>
                    <a:pt x="641" y="2081"/>
                    <a:pt x="615" y="2158"/>
                  </a:cubicBezTo>
                  <a:cubicBezTo>
                    <a:pt x="527" y="2454"/>
                    <a:pt x="284" y="2665"/>
                    <a:pt x="0" y="2737"/>
                  </a:cubicBezTo>
                  <a:lnTo>
                    <a:pt x="0" y="2737"/>
                  </a:lnTo>
                  <a:lnTo>
                    <a:pt x="0" y="2737"/>
                  </a:lnTo>
                  <a:cubicBezTo>
                    <a:pt x="279" y="2820"/>
                    <a:pt x="512" y="3043"/>
                    <a:pt x="590" y="3338"/>
                  </a:cubicBezTo>
                  <a:cubicBezTo>
                    <a:pt x="605" y="3405"/>
                    <a:pt x="610" y="3472"/>
                    <a:pt x="610" y="3540"/>
                  </a:cubicBezTo>
                  <a:cubicBezTo>
                    <a:pt x="610" y="3772"/>
                    <a:pt x="517" y="3990"/>
                    <a:pt x="352" y="4145"/>
                  </a:cubicBezTo>
                  <a:cubicBezTo>
                    <a:pt x="346" y="4145"/>
                    <a:pt x="346" y="4145"/>
                    <a:pt x="346" y="4145"/>
                  </a:cubicBezTo>
                  <a:cubicBezTo>
                    <a:pt x="352" y="4145"/>
                    <a:pt x="352" y="4145"/>
                    <a:pt x="352" y="4145"/>
                  </a:cubicBezTo>
                  <a:cubicBezTo>
                    <a:pt x="419" y="4129"/>
                    <a:pt x="486" y="4125"/>
                    <a:pt x="554" y="4125"/>
                  </a:cubicBezTo>
                  <a:cubicBezTo>
                    <a:pt x="775" y="4125"/>
                    <a:pt x="998" y="4207"/>
                    <a:pt x="1169" y="4378"/>
                  </a:cubicBezTo>
                  <a:cubicBezTo>
                    <a:pt x="1329" y="4544"/>
                    <a:pt x="1407" y="4750"/>
                    <a:pt x="1407" y="4962"/>
                  </a:cubicBezTo>
                  <a:cubicBezTo>
                    <a:pt x="1407" y="5040"/>
                    <a:pt x="1397" y="5118"/>
                    <a:pt x="1376" y="5190"/>
                  </a:cubicBezTo>
                  <a:lnTo>
                    <a:pt x="1376" y="5190"/>
                  </a:lnTo>
                  <a:lnTo>
                    <a:pt x="1376" y="5190"/>
                  </a:lnTo>
                  <a:cubicBezTo>
                    <a:pt x="1531" y="5045"/>
                    <a:pt x="1743" y="4962"/>
                    <a:pt x="1966" y="4962"/>
                  </a:cubicBezTo>
                  <a:cubicBezTo>
                    <a:pt x="2043" y="4962"/>
                    <a:pt x="2126" y="4973"/>
                    <a:pt x="2204" y="4993"/>
                  </a:cubicBezTo>
                  <a:lnTo>
                    <a:pt x="2204" y="4993"/>
                  </a:lnTo>
                  <a:lnTo>
                    <a:pt x="2204" y="4993"/>
                  </a:lnTo>
                  <a:cubicBezTo>
                    <a:pt x="2204" y="4999"/>
                    <a:pt x="2204" y="4999"/>
                    <a:pt x="2204" y="4999"/>
                  </a:cubicBezTo>
                  <a:lnTo>
                    <a:pt x="2204" y="4999"/>
                  </a:lnTo>
                  <a:cubicBezTo>
                    <a:pt x="2209" y="4999"/>
                    <a:pt x="2209" y="4999"/>
                    <a:pt x="2209" y="4999"/>
                  </a:cubicBezTo>
                  <a:lnTo>
                    <a:pt x="2209" y="4999"/>
                  </a:lnTo>
                  <a:cubicBezTo>
                    <a:pt x="2178" y="4719"/>
                    <a:pt x="2084" y="4202"/>
                    <a:pt x="1759" y="3865"/>
                  </a:cubicBezTo>
                  <a:cubicBezTo>
                    <a:pt x="1557" y="3664"/>
                    <a:pt x="1422" y="3416"/>
                    <a:pt x="1360" y="3147"/>
                  </a:cubicBezTo>
                  <a:cubicBezTo>
                    <a:pt x="1335" y="3033"/>
                    <a:pt x="1324" y="2924"/>
                    <a:pt x="1324" y="2810"/>
                  </a:cubicBezTo>
                  <a:cubicBezTo>
                    <a:pt x="1324" y="2469"/>
                    <a:pt x="1443" y="2127"/>
                    <a:pt x="1661" y="1858"/>
                  </a:cubicBezTo>
                  <a:cubicBezTo>
                    <a:pt x="1951" y="1511"/>
                    <a:pt x="2365" y="1320"/>
                    <a:pt x="2840" y="1320"/>
                  </a:cubicBezTo>
                  <a:cubicBezTo>
                    <a:pt x="3311" y="1320"/>
                    <a:pt x="3730" y="1511"/>
                    <a:pt x="4015" y="1858"/>
                  </a:cubicBezTo>
                  <a:cubicBezTo>
                    <a:pt x="4238" y="2127"/>
                    <a:pt x="4357" y="2469"/>
                    <a:pt x="4357" y="2810"/>
                  </a:cubicBezTo>
                  <a:cubicBezTo>
                    <a:pt x="4357" y="2924"/>
                    <a:pt x="4340" y="3033"/>
                    <a:pt x="4320" y="3147"/>
                  </a:cubicBezTo>
                  <a:cubicBezTo>
                    <a:pt x="4258" y="3416"/>
                    <a:pt x="4108" y="3674"/>
                    <a:pt x="3876" y="3913"/>
                  </a:cubicBezTo>
                  <a:cubicBezTo>
                    <a:pt x="3523" y="4264"/>
                    <a:pt x="3466" y="4761"/>
                    <a:pt x="3456" y="5014"/>
                  </a:cubicBezTo>
                  <a:lnTo>
                    <a:pt x="3456" y="5014"/>
                  </a:lnTo>
                  <a:lnTo>
                    <a:pt x="3456" y="5014"/>
                  </a:lnTo>
                  <a:cubicBezTo>
                    <a:pt x="3513" y="5004"/>
                    <a:pt x="3570" y="4999"/>
                    <a:pt x="3627" y="4999"/>
                  </a:cubicBezTo>
                  <a:cubicBezTo>
                    <a:pt x="3860" y="4999"/>
                    <a:pt x="4077" y="5097"/>
                    <a:pt x="4238" y="5252"/>
                  </a:cubicBezTo>
                  <a:cubicBezTo>
                    <a:pt x="4238" y="5258"/>
                    <a:pt x="4238" y="5258"/>
                    <a:pt x="4238" y="5258"/>
                  </a:cubicBezTo>
                  <a:cubicBezTo>
                    <a:pt x="4238" y="5252"/>
                    <a:pt x="4238" y="5252"/>
                    <a:pt x="4238" y="5252"/>
                  </a:cubicBezTo>
                  <a:cubicBezTo>
                    <a:pt x="4222" y="5190"/>
                    <a:pt x="4217" y="5123"/>
                    <a:pt x="4217" y="5056"/>
                  </a:cubicBezTo>
                  <a:cubicBezTo>
                    <a:pt x="4217" y="4839"/>
                    <a:pt x="4305" y="4621"/>
                    <a:pt x="4480" y="4456"/>
                  </a:cubicBezTo>
                  <a:cubicBezTo>
                    <a:pt x="4646" y="4300"/>
                    <a:pt x="4858" y="4223"/>
                    <a:pt x="5075" y="4223"/>
                  </a:cubicBezTo>
                  <a:cubicBezTo>
                    <a:pt x="5153" y="4223"/>
                    <a:pt x="5231" y="4233"/>
                    <a:pt x="5308" y="4254"/>
                  </a:cubicBezTo>
                  <a:cubicBezTo>
                    <a:pt x="5314" y="4254"/>
                    <a:pt x="5314" y="4254"/>
                    <a:pt x="5314" y="4254"/>
                  </a:cubicBezTo>
                  <a:cubicBezTo>
                    <a:pt x="5308" y="4254"/>
                    <a:pt x="5308" y="4254"/>
                    <a:pt x="5308" y="4254"/>
                  </a:cubicBezTo>
                  <a:cubicBezTo>
                    <a:pt x="5164" y="4098"/>
                    <a:pt x="5075" y="3897"/>
                    <a:pt x="5075" y="3680"/>
                  </a:cubicBezTo>
                  <a:cubicBezTo>
                    <a:pt x="5075" y="3601"/>
                    <a:pt x="5086" y="3524"/>
                    <a:pt x="5112" y="3447"/>
                  </a:cubicBezTo>
                  <a:cubicBezTo>
                    <a:pt x="5200" y="3147"/>
                    <a:pt x="5437" y="2934"/>
                    <a:pt x="5728" y="2867"/>
                  </a:cubicBezTo>
                  <a:cubicBezTo>
                    <a:pt x="5728" y="2862"/>
                    <a:pt x="5728" y="2862"/>
                    <a:pt x="5728" y="2862"/>
                  </a:cubicBezTo>
                  <a:lnTo>
                    <a:pt x="5728" y="2862"/>
                  </a:lnTo>
                  <a:lnTo>
                    <a:pt x="5728" y="2862"/>
                  </a:lnTo>
                  <a:lnTo>
                    <a:pt x="5728" y="2862"/>
                  </a:lnTo>
                  <a:cubicBezTo>
                    <a:pt x="5437" y="2934"/>
                    <a:pt x="5200" y="3147"/>
                    <a:pt x="5112" y="3447"/>
                  </a:cubicBezTo>
                  <a:cubicBezTo>
                    <a:pt x="5086" y="3524"/>
                    <a:pt x="5075" y="3601"/>
                    <a:pt x="5075" y="3680"/>
                  </a:cubicBezTo>
                  <a:cubicBezTo>
                    <a:pt x="5075" y="3897"/>
                    <a:pt x="5164" y="4098"/>
                    <a:pt x="5308" y="4254"/>
                  </a:cubicBezTo>
                  <a:lnTo>
                    <a:pt x="5308" y="4254"/>
                  </a:lnTo>
                  <a:lnTo>
                    <a:pt x="5308" y="4254"/>
                  </a:lnTo>
                  <a:cubicBezTo>
                    <a:pt x="5235" y="4233"/>
                    <a:pt x="5153" y="4223"/>
                    <a:pt x="5075" y="4223"/>
                  </a:cubicBezTo>
                  <a:cubicBezTo>
                    <a:pt x="4858" y="4223"/>
                    <a:pt x="4646" y="4300"/>
                    <a:pt x="4480" y="4456"/>
                  </a:cubicBezTo>
                  <a:cubicBezTo>
                    <a:pt x="4305" y="4621"/>
                    <a:pt x="4217" y="4839"/>
                    <a:pt x="4217" y="5056"/>
                  </a:cubicBezTo>
                  <a:cubicBezTo>
                    <a:pt x="4217" y="5123"/>
                    <a:pt x="4222" y="5190"/>
                    <a:pt x="4238" y="5252"/>
                  </a:cubicBezTo>
                  <a:lnTo>
                    <a:pt x="4238" y="5252"/>
                  </a:lnTo>
                  <a:lnTo>
                    <a:pt x="4238" y="5252"/>
                  </a:lnTo>
                  <a:cubicBezTo>
                    <a:pt x="4082" y="5092"/>
                    <a:pt x="3860" y="4999"/>
                    <a:pt x="3627" y="4999"/>
                  </a:cubicBezTo>
                  <a:cubicBezTo>
                    <a:pt x="3570" y="4999"/>
                    <a:pt x="3513" y="5004"/>
                    <a:pt x="3456" y="5014"/>
                  </a:cubicBezTo>
                  <a:lnTo>
                    <a:pt x="3456" y="5014"/>
                  </a:lnTo>
                  <a:cubicBezTo>
                    <a:pt x="3462" y="5014"/>
                    <a:pt x="3462" y="5014"/>
                    <a:pt x="3462" y="5014"/>
                  </a:cubicBezTo>
                  <a:cubicBezTo>
                    <a:pt x="3466" y="4761"/>
                    <a:pt x="3523" y="4264"/>
                    <a:pt x="3876" y="3913"/>
                  </a:cubicBezTo>
                  <a:cubicBezTo>
                    <a:pt x="4108" y="3674"/>
                    <a:pt x="4258" y="3416"/>
                    <a:pt x="4320" y="3147"/>
                  </a:cubicBezTo>
                  <a:cubicBezTo>
                    <a:pt x="4346" y="3033"/>
                    <a:pt x="4357" y="2924"/>
                    <a:pt x="4357" y="2810"/>
                  </a:cubicBezTo>
                  <a:cubicBezTo>
                    <a:pt x="4357" y="2469"/>
                    <a:pt x="4238" y="2127"/>
                    <a:pt x="4015" y="1858"/>
                  </a:cubicBezTo>
                  <a:cubicBezTo>
                    <a:pt x="3730" y="1511"/>
                    <a:pt x="3311" y="1315"/>
                    <a:pt x="2840" y="1315"/>
                  </a:cubicBezTo>
                  <a:cubicBezTo>
                    <a:pt x="2365" y="1315"/>
                    <a:pt x="1951" y="1511"/>
                    <a:pt x="1661" y="1858"/>
                  </a:cubicBezTo>
                  <a:cubicBezTo>
                    <a:pt x="1443" y="2127"/>
                    <a:pt x="1324" y="2469"/>
                    <a:pt x="1324" y="2810"/>
                  </a:cubicBezTo>
                  <a:cubicBezTo>
                    <a:pt x="1324" y="2924"/>
                    <a:pt x="1335" y="3033"/>
                    <a:pt x="1360" y="3147"/>
                  </a:cubicBezTo>
                  <a:cubicBezTo>
                    <a:pt x="1422" y="3416"/>
                    <a:pt x="1557" y="3664"/>
                    <a:pt x="1753" y="3865"/>
                  </a:cubicBezTo>
                  <a:cubicBezTo>
                    <a:pt x="2084" y="4202"/>
                    <a:pt x="2178" y="4719"/>
                    <a:pt x="2204" y="4999"/>
                  </a:cubicBezTo>
                  <a:lnTo>
                    <a:pt x="2204" y="4999"/>
                  </a:lnTo>
                  <a:lnTo>
                    <a:pt x="2204" y="4999"/>
                  </a:lnTo>
                  <a:cubicBezTo>
                    <a:pt x="2204" y="4993"/>
                    <a:pt x="2204" y="4993"/>
                    <a:pt x="2204" y="4993"/>
                  </a:cubicBezTo>
                  <a:lnTo>
                    <a:pt x="2204" y="4993"/>
                  </a:lnTo>
                  <a:lnTo>
                    <a:pt x="2204" y="4993"/>
                  </a:lnTo>
                  <a:lnTo>
                    <a:pt x="2204" y="4993"/>
                  </a:lnTo>
                  <a:cubicBezTo>
                    <a:pt x="2126" y="4973"/>
                    <a:pt x="2043" y="4962"/>
                    <a:pt x="1966" y="4962"/>
                  </a:cubicBezTo>
                  <a:cubicBezTo>
                    <a:pt x="1743" y="4962"/>
                    <a:pt x="1531" y="5045"/>
                    <a:pt x="1376" y="5190"/>
                  </a:cubicBezTo>
                  <a:lnTo>
                    <a:pt x="1376" y="5190"/>
                  </a:lnTo>
                  <a:lnTo>
                    <a:pt x="1376" y="5190"/>
                  </a:lnTo>
                  <a:cubicBezTo>
                    <a:pt x="1397" y="5118"/>
                    <a:pt x="1407" y="5040"/>
                    <a:pt x="1407" y="4962"/>
                  </a:cubicBezTo>
                  <a:cubicBezTo>
                    <a:pt x="1407" y="4750"/>
                    <a:pt x="1329" y="4544"/>
                    <a:pt x="1169" y="4378"/>
                  </a:cubicBezTo>
                  <a:cubicBezTo>
                    <a:pt x="998" y="4207"/>
                    <a:pt x="775" y="4119"/>
                    <a:pt x="554" y="4119"/>
                  </a:cubicBezTo>
                  <a:cubicBezTo>
                    <a:pt x="486" y="4119"/>
                    <a:pt x="419" y="4129"/>
                    <a:pt x="352" y="4145"/>
                  </a:cubicBezTo>
                  <a:lnTo>
                    <a:pt x="352" y="4145"/>
                  </a:lnTo>
                  <a:lnTo>
                    <a:pt x="352" y="4145"/>
                  </a:lnTo>
                  <a:cubicBezTo>
                    <a:pt x="517" y="3990"/>
                    <a:pt x="615" y="3772"/>
                    <a:pt x="615" y="3540"/>
                  </a:cubicBezTo>
                  <a:cubicBezTo>
                    <a:pt x="615" y="3472"/>
                    <a:pt x="605" y="3405"/>
                    <a:pt x="590" y="3338"/>
                  </a:cubicBezTo>
                  <a:cubicBezTo>
                    <a:pt x="512" y="3043"/>
                    <a:pt x="279" y="2820"/>
                    <a:pt x="0" y="2737"/>
                  </a:cubicBezTo>
                  <a:lnTo>
                    <a:pt x="0" y="2737"/>
                  </a:lnTo>
                  <a:lnTo>
                    <a:pt x="0" y="2737"/>
                  </a:lnTo>
                  <a:cubicBezTo>
                    <a:pt x="290" y="2665"/>
                    <a:pt x="527" y="2454"/>
                    <a:pt x="615" y="2158"/>
                  </a:cubicBezTo>
                  <a:cubicBezTo>
                    <a:pt x="641" y="2081"/>
                    <a:pt x="652" y="1998"/>
                    <a:pt x="652" y="1925"/>
                  </a:cubicBezTo>
                  <a:cubicBezTo>
                    <a:pt x="652" y="1708"/>
                    <a:pt x="564" y="1501"/>
                    <a:pt x="419" y="1346"/>
                  </a:cubicBezTo>
                  <a:cubicBezTo>
                    <a:pt x="413" y="1346"/>
                    <a:pt x="413" y="1346"/>
                    <a:pt x="413" y="1346"/>
                  </a:cubicBezTo>
                  <a:lnTo>
                    <a:pt x="413" y="1346"/>
                  </a:lnTo>
                  <a:cubicBezTo>
                    <a:pt x="492" y="1367"/>
                    <a:pt x="574" y="1382"/>
                    <a:pt x="652" y="1382"/>
                  </a:cubicBezTo>
                  <a:cubicBezTo>
                    <a:pt x="869" y="1382"/>
                    <a:pt x="1081" y="1305"/>
                    <a:pt x="1247" y="1145"/>
                  </a:cubicBezTo>
                  <a:cubicBezTo>
                    <a:pt x="1422" y="978"/>
                    <a:pt x="1510" y="762"/>
                    <a:pt x="1510" y="539"/>
                  </a:cubicBezTo>
                  <a:cubicBezTo>
                    <a:pt x="1510" y="477"/>
                    <a:pt x="1505" y="410"/>
                    <a:pt x="1490" y="347"/>
                  </a:cubicBezTo>
                  <a:lnTo>
                    <a:pt x="1490" y="347"/>
                  </a:lnTo>
                  <a:cubicBezTo>
                    <a:pt x="1485" y="347"/>
                    <a:pt x="1485" y="347"/>
                    <a:pt x="1485" y="347"/>
                  </a:cubicBezTo>
                  <a:cubicBezTo>
                    <a:pt x="1645" y="508"/>
                    <a:pt x="1868" y="606"/>
                    <a:pt x="2105" y="606"/>
                  </a:cubicBezTo>
                  <a:cubicBezTo>
                    <a:pt x="2173" y="606"/>
                    <a:pt x="2240" y="595"/>
                    <a:pt x="2313" y="581"/>
                  </a:cubicBezTo>
                  <a:cubicBezTo>
                    <a:pt x="2617" y="508"/>
                    <a:pt x="2846" y="280"/>
                    <a:pt x="2929" y="6"/>
                  </a:cubicBezTo>
                  <a:lnTo>
                    <a:pt x="2929" y="6"/>
                  </a:lnTo>
                  <a:lnTo>
                    <a:pt x="2929" y="6"/>
                  </a:lnTo>
                  <a:cubicBezTo>
                    <a:pt x="3000" y="285"/>
                    <a:pt x="3218" y="523"/>
                    <a:pt x="3523" y="606"/>
                  </a:cubicBezTo>
                  <a:cubicBezTo>
                    <a:pt x="3601" y="627"/>
                    <a:pt x="3684" y="643"/>
                    <a:pt x="3761" y="643"/>
                  </a:cubicBezTo>
                  <a:cubicBezTo>
                    <a:pt x="3984" y="643"/>
                    <a:pt x="4196" y="554"/>
                    <a:pt x="4351" y="410"/>
                  </a:cubicBezTo>
                  <a:lnTo>
                    <a:pt x="4351" y="410"/>
                  </a:lnTo>
                  <a:lnTo>
                    <a:pt x="4351" y="410"/>
                  </a:lnTo>
                  <a:cubicBezTo>
                    <a:pt x="4330" y="487"/>
                    <a:pt x="4320" y="564"/>
                    <a:pt x="4320" y="643"/>
                  </a:cubicBezTo>
                  <a:cubicBezTo>
                    <a:pt x="4320" y="849"/>
                    <a:pt x="4398" y="1062"/>
                    <a:pt x="4558" y="1222"/>
                  </a:cubicBezTo>
                  <a:cubicBezTo>
                    <a:pt x="4729" y="1393"/>
                    <a:pt x="4952" y="1480"/>
                    <a:pt x="5179" y="1480"/>
                  </a:cubicBezTo>
                  <a:cubicBezTo>
                    <a:pt x="5241" y="1480"/>
                    <a:pt x="5308" y="1476"/>
                    <a:pt x="5376" y="1459"/>
                  </a:cubicBezTo>
                  <a:lnTo>
                    <a:pt x="5376" y="1459"/>
                  </a:lnTo>
                  <a:cubicBezTo>
                    <a:pt x="5376" y="1455"/>
                    <a:pt x="5376" y="1455"/>
                    <a:pt x="5376" y="1455"/>
                  </a:cubicBezTo>
                  <a:cubicBezTo>
                    <a:pt x="5210" y="1615"/>
                    <a:pt x="5112" y="1827"/>
                    <a:pt x="5112" y="2060"/>
                  </a:cubicBezTo>
                  <a:cubicBezTo>
                    <a:pt x="5112" y="2127"/>
                    <a:pt x="5122" y="2194"/>
                    <a:pt x="5138" y="2262"/>
                  </a:cubicBezTo>
                  <a:cubicBezTo>
                    <a:pt x="5215" y="2562"/>
                    <a:pt x="5443" y="2785"/>
                    <a:pt x="5728" y="2867"/>
                  </a:cubicBezTo>
                  <a:cubicBezTo>
                    <a:pt x="5728" y="2862"/>
                    <a:pt x="5728" y="2862"/>
                    <a:pt x="5728" y="2862"/>
                  </a:cubicBezTo>
                </a:path>
              </a:pathLst>
            </a:custGeom>
            <a:solidFill>
              <a:srgbClr val="FFFFFF"/>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38" name="Freeform 72"/>
            <p:cNvSpPr>
              <a:spLocks noChangeArrowheads="1"/>
            </p:cNvSpPr>
            <p:nvPr/>
          </p:nvSpPr>
          <p:spPr bwMode="auto">
            <a:xfrm>
              <a:off x="10768986" y="10535697"/>
              <a:ext cx="595811" cy="419012"/>
            </a:xfrm>
            <a:custGeom>
              <a:avLst/>
              <a:gdLst>
                <a:gd name="T0" fmla="*/ 943 w 1042"/>
                <a:gd name="T1" fmla="*/ 0 h 731"/>
                <a:gd name="T2" fmla="*/ 943 w 1042"/>
                <a:gd name="T3" fmla="*/ 0 h 731"/>
                <a:gd name="T4" fmla="*/ 100 w 1042"/>
                <a:gd name="T5" fmla="*/ 0 h 731"/>
                <a:gd name="T6" fmla="*/ 0 w 1042"/>
                <a:gd name="T7" fmla="*/ 98 h 731"/>
                <a:gd name="T8" fmla="*/ 0 w 1042"/>
                <a:gd name="T9" fmla="*/ 631 h 731"/>
                <a:gd name="T10" fmla="*/ 100 w 1042"/>
                <a:gd name="T11" fmla="*/ 730 h 731"/>
                <a:gd name="T12" fmla="*/ 943 w 1042"/>
                <a:gd name="T13" fmla="*/ 730 h 731"/>
                <a:gd name="T14" fmla="*/ 1041 w 1042"/>
                <a:gd name="T15" fmla="*/ 631 h 731"/>
                <a:gd name="T16" fmla="*/ 1041 w 1042"/>
                <a:gd name="T17" fmla="*/ 98 h 731"/>
                <a:gd name="T18" fmla="*/ 943 w 1042"/>
                <a:gd name="T19" fmla="*/ 0 h 731"/>
                <a:gd name="T20" fmla="*/ 622 w 1042"/>
                <a:gd name="T21" fmla="*/ 103 h 731"/>
                <a:gd name="T22" fmla="*/ 622 w 1042"/>
                <a:gd name="T23" fmla="*/ 103 h 731"/>
                <a:gd name="T24" fmla="*/ 431 w 1042"/>
                <a:gd name="T25" fmla="*/ 103 h 731"/>
                <a:gd name="T26" fmla="*/ 394 w 1042"/>
                <a:gd name="T27" fmla="*/ 68 h 731"/>
                <a:gd name="T28" fmla="*/ 431 w 1042"/>
                <a:gd name="T29" fmla="*/ 26 h 731"/>
                <a:gd name="T30" fmla="*/ 622 w 1042"/>
                <a:gd name="T31" fmla="*/ 26 h 731"/>
                <a:gd name="T32" fmla="*/ 658 w 1042"/>
                <a:gd name="T33" fmla="*/ 68 h 731"/>
                <a:gd name="T34" fmla="*/ 622 w 1042"/>
                <a:gd name="T35" fmla="*/ 103 h 731"/>
                <a:gd name="T36" fmla="*/ 943 w 1042"/>
                <a:gd name="T37" fmla="*/ 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2" h="731">
                  <a:moveTo>
                    <a:pt x="943" y="0"/>
                  </a:moveTo>
                  <a:lnTo>
                    <a:pt x="943" y="0"/>
                  </a:lnTo>
                  <a:cubicBezTo>
                    <a:pt x="100" y="0"/>
                    <a:pt x="100" y="0"/>
                    <a:pt x="100" y="0"/>
                  </a:cubicBezTo>
                  <a:cubicBezTo>
                    <a:pt x="48" y="0"/>
                    <a:pt x="0" y="47"/>
                    <a:pt x="0" y="98"/>
                  </a:cubicBezTo>
                  <a:cubicBezTo>
                    <a:pt x="0" y="631"/>
                    <a:pt x="0" y="631"/>
                    <a:pt x="0" y="631"/>
                  </a:cubicBezTo>
                  <a:cubicBezTo>
                    <a:pt x="0" y="682"/>
                    <a:pt x="48" y="730"/>
                    <a:pt x="100" y="730"/>
                  </a:cubicBezTo>
                  <a:cubicBezTo>
                    <a:pt x="943" y="730"/>
                    <a:pt x="943" y="730"/>
                    <a:pt x="943" y="730"/>
                  </a:cubicBezTo>
                  <a:cubicBezTo>
                    <a:pt x="995" y="730"/>
                    <a:pt x="1041" y="682"/>
                    <a:pt x="1041" y="631"/>
                  </a:cubicBezTo>
                  <a:cubicBezTo>
                    <a:pt x="1041" y="98"/>
                    <a:pt x="1041" y="98"/>
                    <a:pt x="1041" y="98"/>
                  </a:cubicBezTo>
                  <a:cubicBezTo>
                    <a:pt x="1041" y="47"/>
                    <a:pt x="995" y="0"/>
                    <a:pt x="943" y="0"/>
                  </a:cubicBezTo>
                  <a:lnTo>
                    <a:pt x="622" y="103"/>
                  </a:lnTo>
                  <a:lnTo>
                    <a:pt x="622" y="103"/>
                  </a:lnTo>
                  <a:cubicBezTo>
                    <a:pt x="431" y="103"/>
                    <a:pt x="431" y="103"/>
                    <a:pt x="431" y="103"/>
                  </a:cubicBezTo>
                  <a:cubicBezTo>
                    <a:pt x="410" y="103"/>
                    <a:pt x="394" y="88"/>
                    <a:pt x="394" y="68"/>
                  </a:cubicBezTo>
                  <a:cubicBezTo>
                    <a:pt x="394" y="47"/>
                    <a:pt x="410" y="26"/>
                    <a:pt x="431" y="26"/>
                  </a:cubicBezTo>
                  <a:cubicBezTo>
                    <a:pt x="622" y="26"/>
                    <a:pt x="622" y="26"/>
                    <a:pt x="622" y="26"/>
                  </a:cubicBezTo>
                  <a:cubicBezTo>
                    <a:pt x="643" y="26"/>
                    <a:pt x="658" y="47"/>
                    <a:pt x="658" y="68"/>
                  </a:cubicBezTo>
                  <a:cubicBezTo>
                    <a:pt x="658" y="88"/>
                    <a:pt x="643" y="103"/>
                    <a:pt x="622" y="103"/>
                  </a:cubicBezTo>
                  <a:lnTo>
                    <a:pt x="943" y="0"/>
                  </a:lnTo>
                </a:path>
              </a:pathLst>
            </a:custGeom>
            <a:solidFill>
              <a:srgbClr val="5C678A"/>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39" name="Freeform 73"/>
            <p:cNvSpPr>
              <a:spLocks noChangeArrowheads="1"/>
            </p:cNvSpPr>
            <p:nvPr/>
          </p:nvSpPr>
          <p:spPr bwMode="auto">
            <a:xfrm>
              <a:off x="10785357" y="10610987"/>
              <a:ext cx="563075" cy="327352"/>
            </a:xfrm>
            <a:custGeom>
              <a:avLst/>
              <a:gdLst>
                <a:gd name="T0" fmla="*/ 0 w 989"/>
                <a:gd name="T1" fmla="*/ 0 h 575"/>
                <a:gd name="T2" fmla="*/ 0 w 989"/>
                <a:gd name="T3" fmla="*/ 0 h 575"/>
                <a:gd name="T4" fmla="*/ 0 w 989"/>
                <a:gd name="T5" fmla="*/ 502 h 575"/>
                <a:gd name="T6" fmla="*/ 73 w 989"/>
                <a:gd name="T7" fmla="*/ 574 h 575"/>
                <a:gd name="T8" fmla="*/ 916 w 989"/>
                <a:gd name="T9" fmla="*/ 574 h 575"/>
                <a:gd name="T10" fmla="*/ 988 w 989"/>
                <a:gd name="T11" fmla="*/ 502 h 575"/>
                <a:gd name="T12" fmla="*/ 988 w 989"/>
                <a:gd name="T13" fmla="*/ 0 h 575"/>
                <a:gd name="T14" fmla="*/ 0 w 989"/>
                <a:gd name="T15" fmla="*/ 0 h 5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9" h="575">
                  <a:moveTo>
                    <a:pt x="0" y="0"/>
                  </a:moveTo>
                  <a:lnTo>
                    <a:pt x="0" y="0"/>
                  </a:lnTo>
                  <a:cubicBezTo>
                    <a:pt x="0" y="502"/>
                    <a:pt x="0" y="502"/>
                    <a:pt x="0" y="502"/>
                  </a:cubicBezTo>
                  <a:cubicBezTo>
                    <a:pt x="0" y="543"/>
                    <a:pt x="31" y="574"/>
                    <a:pt x="73" y="574"/>
                  </a:cubicBezTo>
                  <a:cubicBezTo>
                    <a:pt x="916" y="574"/>
                    <a:pt x="916" y="574"/>
                    <a:pt x="916" y="574"/>
                  </a:cubicBezTo>
                  <a:cubicBezTo>
                    <a:pt x="957" y="574"/>
                    <a:pt x="988" y="543"/>
                    <a:pt x="988" y="502"/>
                  </a:cubicBezTo>
                  <a:cubicBezTo>
                    <a:pt x="988" y="0"/>
                    <a:pt x="988" y="0"/>
                    <a:pt x="988" y="0"/>
                  </a:cubicBezTo>
                  <a:lnTo>
                    <a:pt x="0" y="0"/>
                  </a:lnTo>
                </a:path>
              </a:pathLst>
            </a:custGeom>
            <a:solidFill>
              <a:srgbClr val="FDFEFF"/>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40" name="Freeform 74"/>
            <p:cNvSpPr>
              <a:spLocks noChangeArrowheads="1"/>
            </p:cNvSpPr>
            <p:nvPr/>
          </p:nvSpPr>
          <p:spPr bwMode="auto">
            <a:xfrm>
              <a:off x="10804998" y="10660091"/>
              <a:ext cx="186600" cy="219326"/>
            </a:xfrm>
            <a:custGeom>
              <a:avLst/>
              <a:gdLst>
                <a:gd name="T0" fmla="*/ 331 w 332"/>
                <a:gd name="T1" fmla="*/ 383 h 384"/>
                <a:gd name="T2" fmla="*/ 0 w 332"/>
                <a:gd name="T3" fmla="*/ 383 h 384"/>
                <a:gd name="T4" fmla="*/ 0 w 332"/>
                <a:gd name="T5" fmla="*/ 0 h 384"/>
                <a:gd name="T6" fmla="*/ 331 w 332"/>
                <a:gd name="T7" fmla="*/ 0 h 384"/>
                <a:gd name="T8" fmla="*/ 331 w 332"/>
                <a:gd name="T9" fmla="*/ 383 h 384"/>
              </a:gdLst>
              <a:ahLst/>
              <a:cxnLst>
                <a:cxn ang="0">
                  <a:pos x="T0" y="T1"/>
                </a:cxn>
                <a:cxn ang="0">
                  <a:pos x="T2" y="T3"/>
                </a:cxn>
                <a:cxn ang="0">
                  <a:pos x="T4" y="T5"/>
                </a:cxn>
                <a:cxn ang="0">
                  <a:pos x="T6" y="T7"/>
                </a:cxn>
                <a:cxn ang="0">
                  <a:pos x="T8" y="T9"/>
                </a:cxn>
              </a:cxnLst>
              <a:rect l="0" t="0" r="r" b="b"/>
              <a:pathLst>
                <a:path w="332" h="384">
                  <a:moveTo>
                    <a:pt x="331" y="383"/>
                  </a:moveTo>
                  <a:lnTo>
                    <a:pt x="0" y="383"/>
                  </a:lnTo>
                  <a:lnTo>
                    <a:pt x="0" y="0"/>
                  </a:lnTo>
                  <a:lnTo>
                    <a:pt x="331" y="0"/>
                  </a:lnTo>
                  <a:lnTo>
                    <a:pt x="331" y="383"/>
                  </a:lnTo>
                </a:path>
              </a:pathLst>
            </a:custGeom>
            <a:solidFill>
              <a:srgbClr val="131313"/>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41" name="Freeform 75"/>
            <p:cNvSpPr>
              <a:spLocks noChangeArrowheads="1"/>
            </p:cNvSpPr>
            <p:nvPr/>
          </p:nvSpPr>
          <p:spPr bwMode="auto">
            <a:xfrm>
              <a:off x="11024334" y="10663364"/>
              <a:ext cx="297907" cy="58924"/>
            </a:xfrm>
            <a:custGeom>
              <a:avLst/>
              <a:gdLst>
                <a:gd name="T0" fmla="*/ 522 w 523"/>
                <a:gd name="T1" fmla="*/ 104 h 105"/>
                <a:gd name="T2" fmla="*/ 0 w 523"/>
                <a:gd name="T3" fmla="*/ 104 h 105"/>
                <a:gd name="T4" fmla="*/ 0 w 523"/>
                <a:gd name="T5" fmla="*/ 0 h 105"/>
                <a:gd name="T6" fmla="*/ 522 w 523"/>
                <a:gd name="T7" fmla="*/ 0 h 105"/>
                <a:gd name="T8" fmla="*/ 522 w 523"/>
                <a:gd name="T9" fmla="*/ 104 h 105"/>
              </a:gdLst>
              <a:ahLst/>
              <a:cxnLst>
                <a:cxn ang="0">
                  <a:pos x="T0" y="T1"/>
                </a:cxn>
                <a:cxn ang="0">
                  <a:pos x="T2" y="T3"/>
                </a:cxn>
                <a:cxn ang="0">
                  <a:pos x="T4" y="T5"/>
                </a:cxn>
                <a:cxn ang="0">
                  <a:pos x="T6" y="T7"/>
                </a:cxn>
                <a:cxn ang="0">
                  <a:pos x="T8" y="T9"/>
                </a:cxn>
              </a:cxnLst>
              <a:rect l="0" t="0" r="r" b="b"/>
              <a:pathLst>
                <a:path w="523" h="105">
                  <a:moveTo>
                    <a:pt x="522" y="104"/>
                  </a:moveTo>
                  <a:lnTo>
                    <a:pt x="0" y="104"/>
                  </a:lnTo>
                  <a:lnTo>
                    <a:pt x="0" y="0"/>
                  </a:lnTo>
                  <a:lnTo>
                    <a:pt x="522" y="0"/>
                  </a:lnTo>
                  <a:lnTo>
                    <a:pt x="522" y="104"/>
                  </a:lnTo>
                </a:path>
              </a:pathLst>
            </a:custGeom>
            <a:solidFill>
              <a:srgbClr val="2E354E"/>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42" name="Freeform 76"/>
            <p:cNvSpPr>
              <a:spLocks noChangeArrowheads="1"/>
            </p:cNvSpPr>
            <p:nvPr/>
          </p:nvSpPr>
          <p:spPr bwMode="auto">
            <a:xfrm>
              <a:off x="11057071" y="10735380"/>
              <a:ext cx="229159" cy="39282"/>
            </a:xfrm>
            <a:custGeom>
              <a:avLst/>
              <a:gdLst>
                <a:gd name="T0" fmla="*/ 398 w 399"/>
                <a:gd name="T1" fmla="*/ 67 h 68"/>
                <a:gd name="T2" fmla="*/ 0 w 399"/>
                <a:gd name="T3" fmla="*/ 67 h 68"/>
                <a:gd name="T4" fmla="*/ 0 w 399"/>
                <a:gd name="T5" fmla="*/ 0 h 68"/>
                <a:gd name="T6" fmla="*/ 398 w 399"/>
                <a:gd name="T7" fmla="*/ 0 h 68"/>
                <a:gd name="T8" fmla="*/ 398 w 399"/>
                <a:gd name="T9" fmla="*/ 67 h 68"/>
              </a:gdLst>
              <a:ahLst/>
              <a:cxnLst>
                <a:cxn ang="0">
                  <a:pos x="T0" y="T1"/>
                </a:cxn>
                <a:cxn ang="0">
                  <a:pos x="T2" y="T3"/>
                </a:cxn>
                <a:cxn ang="0">
                  <a:pos x="T4" y="T5"/>
                </a:cxn>
                <a:cxn ang="0">
                  <a:pos x="T6" y="T7"/>
                </a:cxn>
                <a:cxn ang="0">
                  <a:pos x="T8" y="T9"/>
                </a:cxn>
              </a:cxnLst>
              <a:rect l="0" t="0" r="r" b="b"/>
              <a:pathLst>
                <a:path w="399" h="68">
                  <a:moveTo>
                    <a:pt x="398" y="67"/>
                  </a:moveTo>
                  <a:lnTo>
                    <a:pt x="0" y="67"/>
                  </a:lnTo>
                  <a:lnTo>
                    <a:pt x="0" y="0"/>
                  </a:lnTo>
                  <a:lnTo>
                    <a:pt x="398" y="0"/>
                  </a:lnTo>
                  <a:lnTo>
                    <a:pt x="398" y="67"/>
                  </a:lnTo>
                </a:path>
              </a:pathLst>
            </a:custGeom>
            <a:solidFill>
              <a:srgbClr val="2E354E"/>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43" name="Freeform 77"/>
            <p:cNvSpPr>
              <a:spLocks noChangeArrowheads="1"/>
            </p:cNvSpPr>
            <p:nvPr/>
          </p:nvSpPr>
          <p:spPr bwMode="auto">
            <a:xfrm>
              <a:off x="11024334" y="10892510"/>
              <a:ext cx="297907" cy="32736"/>
            </a:xfrm>
            <a:custGeom>
              <a:avLst/>
              <a:gdLst>
                <a:gd name="T0" fmla="*/ 522 w 523"/>
                <a:gd name="T1" fmla="*/ 61 h 62"/>
                <a:gd name="T2" fmla="*/ 0 w 523"/>
                <a:gd name="T3" fmla="*/ 61 h 62"/>
                <a:gd name="T4" fmla="*/ 0 w 523"/>
                <a:gd name="T5" fmla="*/ 0 h 62"/>
                <a:gd name="T6" fmla="*/ 522 w 523"/>
                <a:gd name="T7" fmla="*/ 0 h 62"/>
                <a:gd name="T8" fmla="*/ 522 w 523"/>
                <a:gd name="T9" fmla="*/ 61 h 62"/>
              </a:gdLst>
              <a:ahLst/>
              <a:cxnLst>
                <a:cxn ang="0">
                  <a:pos x="T0" y="T1"/>
                </a:cxn>
                <a:cxn ang="0">
                  <a:pos x="T2" y="T3"/>
                </a:cxn>
                <a:cxn ang="0">
                  <a:pos x="T4" y="T5"/>
                </a:cxn>
                <a:cxn ang="0">
                  <a:pos x="T6" y="T7"/>
                </a:cxn>
                <a:cxn ang="0">
                  <a:pos x="T8" y="T9"/>
                </a:cxn>
              </a:cxnLst>
              <a:rect l="0" t="0" r="r" b="b"/>
              <a:pathLst>
                <a:path w="523" h="62">
                  <a:moveTo>
                    <a:pt x="522" y="61"/>
                  </a:moveTo>
                  <a:lnTo>
                    <a:pt x="0" y="61"/>
                  </a:lnTo>
                  <a:lnTo>
                    <a:pt x="0" y="0"/>
                  </a:lnTo>
                  <a:lnTo>
                    <a:pt x="522" y="0"/>
                  </a:lnTo>
                  <a:lnTo>
                    <a:pt x="522" y="61"/>
                  </a:lnTo>
                </a:path>
              </a:pathLst>
            </a:custGeom>
            <a:solidFill>
              <a:srgbClr val="2E354E"/>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44" name="Freeform 78"/>
            <p:cNvSpPr>
              <a:spLocks noChangeArrowheads="1"/>
            </p:cNvSpPr>
            <p:nvPr/>
          </p:nvSpPr>
          <p:spPr bwMode="auto">
            <a:xfrm>
              <a:off x="11034156" y="10476773"/>
              <a:ext cx="65474" cy="111300"/>
            </a:xfrm>
            <a:custGeom>
              <a:avLst/>
              <a:gdLst>
                <a:gd name="T0" fmla="*/ 115 w 116"/>
                <a:gd name="T1" fmla="*/ 191 h 192"/>
                <a:gd name="T2" fmla="*/ 0 w 116"/>
                <a:gd name="T3" fmla="*/ 191 h 192"/>
                <a:gd name="T4" fmla="*/ 0 w 116"/>
                <a:gd name="T5" fmla="*/ 0 h 192"/>
                <a:gd name="T6" fmla="*/ 115 w 116"/>
                <a:gd name="T7" fmla="*/ 0 h 192"/>
                <a:gd name="T8" fmla="*/ 115 w 116"/>
                <a:gd name="T9" fmla="*/ 191 h 192"/>
              </a:gdLst>
              <a:ahLst/>
              <a:cxnLst>
                <a:cxn ang="0">
                  <a:pos x="T0" y="T1"/>
                </a:cxn>
                <a:cxn ang="0">
                  <a:pos x="T2" y="T3"/>
                </a:cxn>
                <a:cxn ang="0">
                  <a:pos x="T4" y="T5"/>
                </a:cxn>
                <a:cxn ang="0">
                  <a:pos x="T6" y="T7"/>
                </a:cxn>
                <a:cxn ang="0">
                  <a:pos x="T8" y="T9"/>
                </a:cxn>
              </a:cxnLst>
              <a:rect l="0" t="0" r="r" b="b"/>
              <a:pathLst>
                <a:path w="116" h="192">
                  <a:moveTo>
                    <a:pt x="115" y="191"/>
                  </a:moveTo>
                  <a:lnTo>
                    <a:pt x="0" y="191"/>
                  </a:lnTo>
                  <a:lnTo>
                    <a:pt x="0" y="0"/>
                  </a:lnTo>
                  <a:lnTo>
                    <a:pt x="115" y="0"/>
                  </a:lnTo>
                  <a:lnTo>
                    <a:pt x="115" y="191"/>
                  </a:lnTo>
                </a:path>
              </a:pathLst>
            </a:custGeom>
            <a:solidFill>
              <a:srgbClr val="7B7B79"/>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45" name="Freeform 79"/>
            <p:cNvSpPr>
              <a:spLocks noChangeArrowheads="1"/>
            </p:cNvSpPr>
            <p:nvPr/>
          </p:nvSpPr>
          <p:spPr bwMode="auto">
            <a:xfrm>
              <a:off x="11034156" y="10476773"/>
              <a:ext cx="65474" cy="55649"/>
            </a:xfrm>
            <a:custGeom>
              <a:avLst/>
              <a:gdLst>
                <a:gd name="T0" fmla="*/ 115 w 116"/>
                <a:gd name="T1" fmla="*/ 92 h 93"/>
                <a:gd name="T2" fmla="*/ 0 w 116"/>
                <a:gd name="T3" fmla="*/ 92 h 93"/>
                <a:gd name="T4" fmla="*/ 0 w 116"/>
                <a:gd name="T5" fmla="*/ 0 h 93"/>
                <a:gd name="T6" fmla="*/ 115 w 116"/>
                <a:gd name="T7" fmla="*/ 0 h 93"/>
                <a:gd name="T8" fmla="*/ 115 w 116"/>
                <a:gd name="T9" fmla="*/ 92 h 93"/>
              </a:gdLst>
              <a:ahLst/>
              <a:cxnLst>
                <a:cxn ang="0">
                  <a:pos x="T0" y="T1"/>
                </a:cxn>
                <a:cxn ang="0">
                  <a:pos x="T2" y="T3"/>
                </a:cxn>
                <a:cxn ang="0">
                  <a:pos x="T4" y="T5"/>
                </a:cxn>
                <a:cxn ang="0">
                  <a:pos x="T6" y="T7"/>
                </a:cxn>
                <a:cxn ang="0">
                  <a:pos x="T8" y="T9"/>
                </a:cxn>
              </a:cxnLst>
              <a:rect l="0" t="0" r="r" b="b"/>
              <a:pathLst>
                <a:path w="116" h="93">
                  <a:moveTo>
                    <a:pt x="115" y="92"/>
                  </a:moveTo>
                  <a:lnTo>
                    <a:pt x="0" y="92"/>
                  </a:lnTo>
                  <a:lnTo>
                    <a:pt x="0" y="0"/>
                  </a:lnTo>
                  <a:lnTo>
                    <a:pt x="115" y="0"/>
                  </a:lnTo>
                  <a:lnTo>
                    <a:pt x="115" y="92"/>
                  </a:lnTo>
                </a:path>
              </a:pathLst>
            </a:custGeom>
            <a:solidFill>
              <a:srgbClr val="676766"/>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grpSp>
      <p:sp>
        <p:nvSpPr>
          <p:cNvPr id="48" name="Freeform 70"/>
          <p:cNvSpPr>
            <a:spLocks noEditPoints="1"/>
          </p:cNvSpPr>
          <p:nvPr/>
        </p:nvSpPr>
        <p:spPr bwMode="auto">
          <a:xfrm rot="21347663">
            <a:off x="4219594" y="4973739"/>
            <a:ext cx="3757439" cy="1079516"/>
          </a:xfrm>
          <a:custGeom>
            <a:avLst/>
            <a:gdLst>
              <a:gd name="T0" fmla="*/ 1771 w 1771"/>
              <a:gd name="T1" fmla="*/ 141 h 517"/>
              <a:gd name="T2" fmla="*/ 1725 w 1771"/>
              <a:gd name="T3" fmla="*/ 162 h 517"/>
              <a:gd name="T4" fmla="*/ 1670 w 1771"/>
              <a:gd name="T5" fmla="*/ 242 h 517"/>
              <a:gd name="T6" fmla="*/ 1691 w 1771"/>
              <a:gd name="T7" fmla="*/ 195 h 517"/>
              <a:gd name="T8" fmla="*/ 1670 w 1771"/>
              <a:gd name="T9" fmla="*/ 242 h 517"/>
              <a:gd name="T10" fmla="*/ 1633 w 1771"/>
              <a:gd name="T11" fmla="*/ 272 h 517"/>
              <a:gd name="T12" fmla="*/ 1583 w 1771"/>
              <a:gd name="T13" fmla="*/ 285 h 517"/>
              <a:gd name="T14" fmla="*/ 1516 w 1771"/>
              <a:gd name="T15" fmla="*/ 354 h 517"/>
              <a:gd name="T16" fmla="*/ 1545 w 1771"/>
              <a:gd name="T17" fmla="*/ 312 h 517"/>
              <a:gd name="T18" fmla="*/ 1516 w 1771"/>
              <a:gd name="T19" fmla="*/ 354 h 517"/>
              <a:gd name="T20" fmla="*/ 1474 w 1771"/>
              <a:gd name="T21" fmla="*/ 378 h 517"/>
              <a:gd name="T22" fmla="*/ 1423 w 1771"/>
              <a:gd name="T23" fmla="*/ 382 h 517"/>
              <a:gd name="T24" fmla="*/ 1345 w 1771"/>
              <a:gd name="T25" fmla="*/ 439 h 517"/>
              <a:gd name="T26" fmla="*/ 1381 w 1771"/>
              <a:gd name="T27" fmla="*/ 402 h 517"/>
              <a:gd name="T28" fmla="*/ 1345 w 1771"/>
              <a:gd name="T29" fmla="*/ 439 h 517"/>
              <a:gd name="T30" fmla="*/ 1300 w 1771"/>
              <a:gd name="T31" fmla="*/ 455 h 517"/>
              <a:gd name="T32" fmla="*/ 1249 w 1771"/>
              <a:gd name="T33" fmla="*/ 451 h 517"/>
              <a:gd name="T34" fmla="*/ 1162 w 1771"/>
              <a:gd name="T35" fmla="*/ 493 h 517"/>
              <a:gd name="T36" fmla="*/ 1204 w 1771"/>
              <a:gd name="T37" fmla="*/ 463 h 517"/>
              <a:gd name="T38" fmla="*/ 1162 w 1771"/>
              <a:gd name="T39" fmla="*/ 493 h 517"/>
              <a:gd name="T40" fmla="*/ 1115 w 1771"/>
              <a:gd name="T41" fmla="*/ 502 h 517"/>
              <a:gd name="T42" fmla="*/ 1066 w 1771"/>
              <a:gd name="T43" fmla="*/ 489 h 517"/>
              <a:gd name="T44" fmla="*/ 973 w 1771"/>
              <a:gd name="T45" fmla="*/ 516 h 517"/>
              <a:gd name="T46" fmla="*/ 1019 w 1771"/>
              <a:gd name="T47" fmla="*/ 494 h 517"/>
              <a:gd name="T48" fmla="*/ 973 w 1771"/>
              <a:gd name="T49" fmla="*/ 516 h 517"/>
              <a:gd name="T50" fmla="*/ 925 w 1771"/>
              <a:gd name="T51" fmla="*/ 517 h 517"/>
              <a:gd name="T52" fmla="*/ 878 w 1771"/>
              <a:gd name="T53" fmla="*/ 495 h 517"/>
              <a:gd name="T54" fmla="*/ 782 w 1771"/>
              <a:gd name="T55" fmla="*/ 506 h 517"/>
              <a:gd name="T56" fmla="*/ 832 w 1771"/>
              <a:gd name="T57" fmla="*/ 492 h 517"/>
              <a:gd name="T58" fmla="*/ 782 w 1771"/>
              <a:gd name="T59" fmla="*/ 506 h 517"/>
              <a:gd name="T60" fmla="*/ 735 w 1771"/>
              <a:gd name="T61" fmla="*/ 499 h 517"/>
              <a:gd name="T62" fmla="*/ 693 w 1771"/>
              <a:gd name="T63" fmla="*/ 470 h 517"/>
              <a:gd name="T64" fmla="*/ 596 w 1771"/>
              <a:gd name="T65" fmla="*/ 464 h 517"/>
              <a:gd name="T66" fmla="*/ 647 w 1771"/>
              <a:gd name="T67" fmla="*/ 458 h 517"/>
              <a:gd name="T68" fmla="*/ 596 w 1771"/>
              <a:gd name="T69" fmla="*/ 464 h 517"/>
              <a:gd name="T70" fmla="*/ 551 w 1771"/>
              <a:gd name="T71" fmla="*/ 448 h 517"/>
              <a:gd name="T72" fmla="*/ 514 w 1771"/>
              <a:gd name="T73" fmla="*/ 413 h 517"/>
              <a:gd name="T74" fmla="*/ 420 w 1771"/>
              <a:gd name="T75" fmla="*/ 391 h 517"/>
              <a:gd name="T76" fmla="*/ 463 w 1771"/>
              <a:gd name="T77" fmla="*/ 412 h 517"/>
              <a:gd name="T78" fmla="*/ 433 w 1771"/>
              <a:gd name="T79" fmla="*/ 375 h 517"/>
              <a:gd name="T80" fmla="*/ 420 w 1771"/>
              <a:gd name="T81" fmla="*/ 391 h 517"/>
              <a:gd name="T82" fmla="*/ 378 w 1771"/>
              <a:gd name="T83" fmla="*/ 368 h 517"/>
              <a:gd name="T84" fmla="*/ 348 w 1771"/>
              <a:gd name="T85" fmla="*/ 326 h 517"/>
              <a:gd name="T86" fmla="*/ 259 w 1771"/>
              <a:gd name="T87" fmla="*/ 289 h 517"/>
              <a:gd name="T88" fmla="*/ 309 w 1771"/>
              <a:gd name="T89" fmla="*/ 300 h 517"/>
              <a:gd name="T90" fmla="*/ 259 w 1771"/>
              <a:gd name="T91" fmla="*/ 289 h 517"/>
              <a:gd name="T92" fmla="*/ 222 w 1771"/>
              <a:gd name="T93" fmla="*/ 259 h 517"/>
              <a:gd name="T94" fmla="*/ 199 w 1771"/>
              <a:gd name="T95" fmla="*/ 213 h 517"/>
              <a:gd name="T96" fmla="*/ 118 w 1771"/>
              <a:gd name="T97" fmla="*/ 161 h 517"/>
              <a:gd name="T98" fmla="*/ 165 w 1771"/>
              <a:gd name="T99" fmla="*/ 181 h 517"/>
              <a:gd name="T100" fmla="*/ 118 w 1771"/>
              <a:gd name="T101" fmla="*/ 161 h 517"/>
              <a:gd name="T102" fmla="*/ 86 w 1771"/>
              <a:gd name="T103" fmla="*/ 125 h 517"/>
              <a:gd name="T104" fmla="*/ 71 w 1771"/>
              <a:gd name="T105" fmla="*/ 76 h 517"/>
              <a:gd name="T106" fmla="*/ 0 w 1771"/>
              <a:gd name="T107" fmla="*/ 11 h 517"/>
              <a:gd name="T108" fmla="*/ 43 w 1771"/>
              <a:gd name="T109" fmla="*/ 38 h 517"/>
              <a:gd name="T110" fmla="*/ 0 w 1771"/>
              <a:gd name="T111" fmla="*/ 11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1" h="517">
                <a:moveTo>
                  <a:pt x="1739" y="176"/>
                </a:moveTo>
                <a:cubicBezTo>
                  <a:pt x="1750" y="165"/>
                  <a:pt x="1761" y="153"/>
                  <a:pt x="1771" y="141"/>
                </a:cubicBezTo>
                <a:cubicBezTo>
                  <a:pt x="1756" y="128"/>
                  <a:pt x="1756" y="128"/>
                  <a:pt x="1756" y="128"/>
                </a:cubicBezTo>
                <a:cubicBezTo>
                  <a:pt x="1746" y="140"/>
                  <a:pt x="1735" y="151"/>
                  <a:pt x="1725" y="162"/>
                </a:cubicBezTo>
                <a:lnTo>
                  <a:pt x="1739" y="176"/>
                </a:lnTo>
                <a:close/>
                <a:moveTo>
                  <a:pt x="1670" y="242"/>
                </a:moveTo>
                <a:cubicBezTo>
                  <a:pt x="1682" y="231"/>
                  <a:pt x="1693" y="221"/>
                  <a:pt x="1705" y="210"/>
                </a:cubicBezTo>
                <a:cubicBezTo>
                  <a:pt x="1691" y="195"/>
                  <a:pt x="1691" y="195"/>
                  <a:pt x="1691" y="195"/>
                </a:cubicBezTo>
                <a:cubicBezTo>
                  <a:pt x="1680" y="206"/>
                  <a:pt x="1668" y="216"/>
                  <a:pt x="1657" y="227"/>
                </a:cubicBezTo>
                <a:lnTo>
                  <a:pt x="1670" y="242"/>
                </a:lnTo>
                <a:close/>
                <a:moveTo>
                  <a:pt x="1595" y="301"/>
                </a:moveTo>
                <a:cubicBezTo>
                  <a:pt x="1608" y="292"/>
                  <a:pt x="1621" y="282"/>
                  <a:pt x="1633" y="272"/>
                </a:cubicBezTo>
                <a:cubicBezTo>
                  <a:pt x="1621" y="257"/>
                  <a:pt x="1621" y="257"/>
                  <a:pt x="1621" y="257"/>
                </a:cubicBezTo>
                <a:cubicBezTo>
                  <a:pt x="1608" y="266"/>
                  <a:pt x="1596" y="276"/>
                  <a:pt x="1583" y="285"/>
                </a:cubicBezTo>
                <a:lnTo>
                  <a:pt x="1595" y="301"/>
                </a:lnTo>
                <a:close/>
                <a:moveTo>
                  <a:pt x="1516" y="354"/>
                </a:moveTo>
                <a:cubicBezTo>
                  <a:pt x="1529" y="346"/>
                  <a:pt x="1543" y="337"/>
                  <a:pt x="1556" y="329"/>
                </a:cubicBezTo>
                <a:cubicBezTo>
                  <a:pt x="1545" y="312"/>
                  <a:pt x="1545" y="312"/>
                  <a:pt x="1545" y="312"/>
                </a:cubicBezTo>
                <a:cubicBezTo>
                  <a:pt x="1532" y="321"/>
                  <a:pt x="1519" y="329"/>
                  <a:pt x="1505" y="337"/>
                </a:cubicBezTo>
                <a:lnTo>
                  <a:pt x="1516" y="354"/>
                </a:lnTo>
                <a:close/>
                <a:moveTo>
                  <a:pt x="1432" y="400"/>
                </a:moveTo>
                <a:cubicBezTo>
                  <a:pt x="1446" y="393"/>
                  <a:pt x="1461" y="386"/>
                  <a:pt x="1474" y="378"/>
                </a:cubicBezTo>
                <a:cubicBezTo>
                  <a:pt x="1465" y="361"/>
                  <a:pt x="1465" y="361"/>
                  <a:pt x="1465" y="361"/>
                </a:cubicBezTo>
                <a:cubicBezTo>
                  <a:pt x="1451" y="368"/>
                  <a:pt x="1437" y="375"/>
                  <a:pt x="1423" y="382"/>
                </a:cubicBezTo>
                <a:lnTo>
                  <a:pt x="1432" y="400"/>
                </a:lnTo>
                <a:close/>
                <a:moveTo>
                  <a:pt x="1345" y="439"/>
                </a:moveTo>
                <a:cubicBezTo>
                  <a:pt x="1360" y="433"/>
                  <a:pt x="1374" y="427"/>
                  <a:pt x="1389" y="420"/>
                </a:cubicBezTo>
                <a:cubicBezTo>
                  <a:pt x="1381" y="402"/>
                  <a:pt x="1381" y="402"/>
                  <a:pt x="1381" y="402"/>
                </a:cubicBezTo>
                <a:cubicBezTo>
                  <a:pt x="1367" y="409"/>
                  <a:pt x="1352" y="415"/>
                  <a:pt x="1338" y="420"/>
                </a:cubicBezTo>
                <a:lnTo>
                  <a:pt x="1345" y="439"/>
                </a:lnTo>
                <a:close/>
                <a:moveTo>
                  <a:pt x="1255" y="470"/>
                </a:moveTo>
                <a:cubicBezTo>
                  <a:pt x="1270" y="465"/>
                  <a:pt x="1285" y="461"/>
                  <a:pt x="1300" y="455"/>
                </a:cubicBezTo>
                <a:cubicBezTo>
                  <a:pt x="1294" y="436"/>
                  <a:pt x="1294" y="436"/>
                  <a:pt x="1294" y="436"/>
                </a:cubicBezTo>
                <a:cubicBezTo>
                  <a:pt x="1279" y="442"/>
                  <a:pt x="1264" y="446"/>
                  <a:pt x="1249" y="451"/>
                </a:cubicBezTo>
                <a:lnTo>
                  <a:pt x="1255" y="470"/>
                </a:lnTo>
                <a:close/>
                <a:moveTo>
                  <a:pt x="1162" y="493"/>
                </a:moveTo>
                <a:cubicBezTo>
                  <a:pt x="1178" y="490"/>
                  <a:pt x="1193" y="487"/>
                  <a:pt x="1209" y="483"/>
                </a:cubicBezTo>
                <a:cubicBezTo>
                  <a:pt x="1204" y="463"/>
                  <a:pt x="1204" y="463"/>
                  <a:pt x="1204" y="463"/>
                </a:cubicBezTo>
                <a:cubicBezTo>
                  <a:pt x="1189" y="467"/>
                  <a:pt x="1173" y="471"/>
                  <a:pt x="1158" y="474"/>
                </a:cubicBezTo>
                <a:lnTo>
                  <a:pt x="1162" y="493"/>
                </a:lnTo>
                <a:close/>
                <a:moveTo>
                  <a:pt x="1068" y="509"/>
                </a:moveTo>
                <a:cubicBezTo>
                  <a:pt x="1084" y="507"/>
                  <a:pt x="1100" y="505"/>
                  <a:pt x="1115" y="502"/>
                </a:cubicBezTo>
                <a:cubicBezTo>
                  <a:pt x="1112" y="482"/>
                  <a:pt x="1112" y="482"/>
                  <a:pt x="1112" y="482"/>
                </a:cubicBezTo>
                <a:cubicBezTo>
                  <a:pt x="1097" y="485"/>
                  <a:pt x="1081" y="487"/>
                  <a:pt x="1066" y="489"/>
                </a:cubicBezTo>
                <a:lnTo>
                  <a:pt x="1068" y="509"/>
                </a:lnTo>
                <a:close/>
                <a:moveTo>
                  <a:pt x="973" y="516"/>
                </a:moveTo>
                <a:cubicBezTo>
                  <a:pt x="989" y="516"/>
                  <a:pt x="1005" y="515"/>
                  <a:pt x="1020" y="513"/>
                </a:cubicBezTo>
                <a:cubicBezTo>
                  <a:pt x="1019" y="494"/>
                  <a:pt x="1019" y="494"/>
                  <a:pt x="1019" y="494"/>
                </a:cubicBezTo>
                <a:cubicBezTo>
                  <a:pt x="1003" y="495"/>
                  <a:pt x="988" y="496"/>
                  <a:pt x="972" y="496"/>
                </a:cubicBezTo>
                <a:lnTo>
                  <a:pt x="973" y="516"/>
                </a:lnTo>
                <a:close/>
                <a:moveTo>
                  <a:pt x="877" y="515"/>
                </a:moveTo>
                <a:cubicBezTo>
                  <a:pt x="893" y="516"/>
                  <a:pt x="909" y="517"/>
                  <a:pt x="925" y="517"/>
                </a:cubicBezTo>
                <a:cubicBezTo>
                  <a:pt x="925" y="497"/>
                  <a:pt x="925" y="497"/>
                  <a:pt x="925" y="497"/>
                </a:cubicBezTo>
                <a:cubicBezTo>
                  <a:pt x="910" y="497"/>
                  <a:pt x="894" y="496"/>
                  <a:pt x="878" y="495"/>
                </a:cubicBezTo>
                <a:lnTo>
                  <a:pt x="877" y="515"/>
                </a:lnTo>
                <a:close/>
                <a:moveTo>
                  <a:pt x="782" y="506"/>
                </a:moveTo>
                <a:cubicBezTo>
                  <a:pt x="798" y="508"/>
                  <a:pt x="814" y="510"/>
                  <a:pt x="830" y="512"/>
                </a:cubicBezTo>
                <a:cubicBezTo>
                  <a:pt x="832" y="492"/>
                  <a:pt x="832" y="492"/>
                  <a:pt x="832" y="492"/>
                </a:cubicBezTo>
                <a:cubicBezTo>
                  <a:pt x="816" y="490"/>
                  <a:pt x="801" y="489"/>
                  <a:pt x="785" y="486"/>
                </a:cubicBezTo>
                <a:lnTo>
                  <a:pt x="782" y="506"/>
                </a:lnTo>
                <a:close/>
                <a:moveTo>
                  <a:pt x="688" y="489"/>
                </a:moveTo>
                <a:cubicBezTo>
                  <a:pt x="704" y="493"/>
                  <a:pt x="720" y="496"/>
                  <a:pt x="735" y="499"/>
                </a:cubicBezTo>
                <a:cubicBezTo>
                  <a:pt x="739" y="479"/>
                  <a:pt x="739" y="479"/>
                  <a:pt x="739" y="479"/>
                </a:cubicBezTo>
                <a:cubicBezTo>
                  <a:pt x="723" y="476"/>
                  <a:pt x="708" y="473"/>
                  <a:pt x="693" y="470"/>
                </a:cubicBezTo>
                <a:lnTo>
                  <a:pt x="688" y="489"/>
                </a:lnTo>
                <a:close/>
                <a:moveTo>
                  <a:pt x="596" y="464"/>
                </a:moveTo>
                <a:cubicBezTo>
                  <a:pt x="611" y="469"/>
                  <a:pt x="627" y="473"/>
                  <a:pt x="642" y="478"/>
                </a:cubicBezTo>
                <a:cubicBezTo>
                  <a:pt x="647" y="458"/>
                  <a:pt x="647" y="458"/>
                  <a:pt x="647" y="458"/>
                </a:cubicBezTo>
                <a:cubicBezTo>
                  <a:pt x="632" y="454"/>
                  <a:pt x="617" y="450"/>
                  <a:pt x="602" y="445"/>
                </a:cubicBezTo>
                <a:lnTo>
                  <a:pt x="596" y="464"/>
                </a:lnTo>
                <a:close/>
                <a:moveTo>
                  <a:pt x="507" y="431"/>
                </a:moveTo>
                <a:cubicBezTo>
                  <a:pt x="521" y="437"/>
                  <a:pt x="536" y="443"/>
                  <a:pt x="551" y="448"/>
                </a:cubicBezTo>
                <a:cubicBezTo>
                  <a:pt x="558" y="430"/>
                  <a:pt x="558" y="430"/>
                  <a:pt x="558" y="430"/>
                </a:cubicBezTo>
                <a:cubicBezTo>
                  <a:pt x="543" y="424"/>
                  <a:pt x="529" y="419"/>
                  <a:pt x="514" y="413"/>
                </a:cubicBezTo>
                <a:lnTo>
                  <a:pt x="507" y="431"/>
                </a:lnTo>
                <a:close/>
                <a:moveTo>
                  <a:pt x="420" y="391"/>
                </a:moveTo>
                <a:cubicBezTo>
                  <a:pt x="421" y="391"/>
                  <a:pt x="423" y="392"/>
                  <a:pt x="424" y="393"/>
                </a:cubicBezTo>
                <a:cubicBezTo>
                  <a:pt x="437" y="399"/>
                  <a:pt x="450" y="406"/>
                  <a:pt x="463" y="412"/>
                </a:cubicBezTo>
                <a:cubicBezTo>
                  <a:pt x="471" y="394"/>
                  <a:pt x="471" y="394"/>
                  <a:pt x="471" y="394"/>
                </a:cubicBezTo>
                <a:cubicBezTo>
                  <a:pt x="459" y="388"/>
                  <a:pt x="446" y="381"/>
                  <a:pt x="433" y="375"/>
                </a:cubicBezTo>
                <a:cubicBezTo>
                  <a:pt x="432" y="374"/>
                  <a:pt x="431" y="373"/>
                  <a:pt x="429" y="373"/>
                </a:cubicBezTo>
                <a:lnTo>
                  <a:pt x="420" y="391"/>
                </a:lnTo>
                <a:close/>
                <a:moveTo>
                  <a:pt x="337" y="343"/>
                </a:moveTo>
                <a:cubicBezTo>
                  <a:pt x="351" y="351"/>
                  <a:pt x="364" y="360"/>
                  <a:pt x="378" y="368"/>
                </a:cubicBezTo>
                <a:cubicBezTo>
                  <a:pt x="388" y="350"/>
                  <a:pt x="388" y="350"/>
                  <a:pt x="388" y="350"/>
                </a:cubicBezTo>
                <a:cubicBezTo>
                  <a:pt x="375" y="343"/>
                  <a:pt x="361" y="334"/>
                  <a:pt x="348" y="326"/>
                </a:cubicBezTo>
                <a:lnTo>
                  <a:pt x="337" y="343"/>
                </a:lnTo>
                <a:close/>
                <a:moveTo>
                  <a:pt x="259" y="289"/>
                </a:moveTo>
                <a:cubicBezTo>
                  <a:pt x="272" y="298"/>
                  <a:pt x="285" y="308"/>
                  <a:pt x="298" y="317"/>
                </a:cubicBezTo>
                <a:cubicBezTo>
                  <a:pt x="309" y="300"/>
                  <a:pt x="309" y="300"/>
                  <a:pt x="309" y="300"/>
                </a:cubicBezTo>
                <a:cubicBezTo>
                  <a:pt x="296" y="291"/>
                  <a:pt x="284" y="282"/>
                  <a:pt x="271" y="273"/>
                </a:cubicBezTo>
                <a:lnTo>
                  <a:pt x="259" y="289"/>
                </a:lnTo>
                <a:close/>
                <a:moveTo>
                  <a:pt x="186" y="228"/>
                </a:moveTo>
                <a:cubicBezTo>
                  <a:pt x="197" y="238"/>
                  <a:pt x="209" y="249"/>
                  <a:pt x="222" y="259"/>
                </a:cubicBezTo>
                <a:cubicBezTo>
                  <a:pt x="234" y="244"/>
                  <a:pt x="234" y="244"/>
                  <a:pt x="234" y="244"/>
                </a:cubicBezTo>
                <a:cubicBezTo>
                  <a:pt x="222" y="234"/>
                  <a:pt x="211" y="223"/>
                  <a:pt x="199" y="213"/>
                </a:cubicBezTo>
                <a:lnTo>
                  <a:pt x="186" y="228"/>
                </a:lnTo>
                <a:close/>
                <a:moveTo>
                  <a:pt x="118" y="161"/>
                </a:moveTo>
                <a:cubicBezTo>
                  <a:pt x="128" y="172"/>
                  <a:pt x="140" y="184"/>
                  <a:pt x="151" y="195"/>
                </a:cubicBezTo>
                <a:cubicBezTo>
                  <a:pt x="165" y="181"/>
                  <a:pt x="165" y="181"/>
                  <a:pt x="165" y="181"/>
                </a:cubicBezTo>
                <a:cubicBezTo>
                  <a:pt x="154" y="170"/>
                  <a:pt x="143" y="159"/>
                  <a:pt x="132" y="147"/>
                </a:cubicBezTo>
                <a:lnTo>
                  <a:pt x="118" y="161"/>
                </a:lnTo>
                <a:close/>
                <a:moveTo>
                  <a:pt x="56" y="88"/>
                </a:moveTo>
                <a:cubicBezTo>
                  <a:pt x="65" y="101"/>
                  <a:pt x="76" y="113"/>
                  <a:pt x="86" y="125"/>
                </a:cubicBezTo>
                <a:cubicBezTo>
                  <a:pt x="101" y="112"/>
                  <a:pt x="101" y="112"/>
                  <a:pt x="101" y="112"/>
                </a:cubicBezTo>
                <a:cubicBezTo>
                  <a:pt x="91" y="100"/>
                  <a:pt x="81" y="88"/>
                  <a:pt x="71" y="76"/>
                </a:cubicBezTo>
                <a:lnTo>
                  <a:pt x="56" y="88"/>
                </a:lnTo>
                <a:close/>
                <a:moveTo>
                  <a:pt x="0" y="11"/>
                </a:moveTo>
                <a:cubicBezTo>
                  <a:pt x="9" y="24"/>
                  <a:pt x="18" y="37"/>
                  <a:pt x="27" y="50"/>
                </a:cubicBezTo>
                <a:cubicBezTo>
                  <a:pt x="43" y="38"/>
                  <a:pt x="43" y="38"/>
                  <a:pt x="43" y="38"/>
                </a:cubicBezTo>
                <a:cubicBezTo>
                  <a:pt x="34" y="26"/>
                  <a:pt x="25" y="13"/>
                  <a:pt x="17" y="0"/>
                </a:cubicBezTo>
                <a:lnTo>
                  <a:pt x="0" y="11"/>
                </a:lnTo>
                <a:close/>
              </a:path>
            </a:pathLst>
          </a:custGeom>
          <a:solidFill>
            <a:schemeClr val="tx2"/>
          </a:solidFill>
          <a:ln>
            <a:noFill/>
          </a:ln>
        </p:spPr>
        <p:txBody>
          <a:bodyPr vert="horz" wrap="square" lIns="60960" tIns="30480" rIns="60960" bIns="30480" numCol="1" anchor="t" anchorCtr="0" compatLnSpc="1"/>
          <a:lstStyle/>
          <a:p>
            <a:pPr>
              <a:lnSpc>
                <a:spcPts val="1500"/>
              </a:lnSpc>
            </a:pPr>
            <a:endParaRPr lang="en-US" sz="1200" dirty="0">
              <a:solidFill>
                <a:srgbClr val="44546A"/>
              </a:solidFill>
              <a:latin typeface="Calibri Light" panose="020F0302020204030204"/>
              <a:ea typeface="微软雅黑" panose="020B0503020204020204" pitchFamily="34" charset="-122"/>
            </a:endParaRPr>
          </a:p>
        </p:txBody>
      </p:sp>
      <p:sp>
        <p:nvSpPr>
          <p:cNvPr id="49" name="Freeform 74"/>
          <p:cNvSpPr>
            <a:spLocks noEditPoints="1"/>
          </p:cNvSpPr>
          <p:nvPr/>
        </p:nvSpPr>
        <p:spPr bwMode="auto">
          <a:xfrm>
            <a:off x="7512391" y="2292917"/>
            <a:ext cx="873957" cy="1589617"/>
          </a:xfrm>
          <a:custGeom>
            <a:avLst/>
            <a:gdLst>
              <a:gd name="T0" fmla="*/ 50 w 467"/>
              <a:gd name="T1" fmla="*/ 29 h 849"/>
              <a:gd name="T2" fmla="*/ 12 w 467"/>
              <a:gd name="T3" fmla="*/ 0 h 849"/>
              <a:gd name="T4" fmla="*/ 0 w 467"/>
              <a:gd name="T5" fmla="*/ 16 h 849"/>
              <a:gd name="T6" fmla="*/ 37 w 467"/>
              <a:gd name="T7" fmla="*/ 45 h 849"/>
              <a:gd name="T8" fmla="*/ 50 w 467"/>
              <a:gd name="T9" fmla="*/ 29 h 849"/>
              <a:gd name="T10" fmla="*/ 50 w 467"/>
              <a:gd name="T11" fmla="*/ 29 h 849"/>
              <a:gd name="T12" fmla="*/ 121 w 467"/>
              <a:gd name="T13" fmla="*/ 91 h 849"/>
              <a:gd name="T14" fmla="*/ 86 w 467"/>
              <a:gd name="T15" fmla="*/ 59 h 849"/>
              <a:gd name="T16" fmla="*/ 73 w 467"/>
              <a:gd name="T17" fmla="*/ 74 h 849"/>
              <a:gd name="T18" fmla="*/ 107 w 467"/>
              <a:gd name="T19" fmla="*/ 106 h 849"/>
              <a:gd name="T20" fmla="*/ 121 w 467"/>
              <a:gd name="T21" fmla="*/ 91 h 849"/>
              <a:gd name="T22" fmla="*/ 187 w 467"/>
              <a:gd name="T23" fmla="*/ 159 h 849"/>
              <a:gd name="T24" fmla="*/ 155 w 467"/>
              <a:gd name="T25" fmla="*/ 124 h 849"/>
              <a:gd name="T26" fmla="*/ 140 w 467"/>
              <a:gd name="T27" fmla="*/ 138 h 849"/>
              <a:gd name="T28" fmla="*/ 172 w 467"/>
              <a:gd name="T29" fmla="*/ 172 h 849"/>
              <a:gd name="T30" fmla="*/ 187 w 467"/>
              <a:gd name="T31" fmla="*/ 159 h 849"/>
              <a:gd name="T32" fmla="*/ 187 w 467"/>
              <a:gd name="T33" fmla="*/ 159 h 849"/>
              <a:gd name="T34" fmla="*/ 246 w 467"/>
              <a:gd name="T35" fmla="*/ 233 h 849"/>
              <a:gd name="T36" fmla="*/ 217 w 467"/>
              <a:gd name="T37" fmla="*/ 195 h 849"/>
              <a:gd name="T38" fmla="*/ 202 w 467"/>
              <a:gd name="T39" fmla="*/ 208 h 849"/>
              <a:gd name="T40" fmla="*/ 230 w 467"/>
              <a:gd name="T41" fmla="*/ 245 h 849"/>
              <a:gd name="T42" fmla="*/ 246 w 467"/>
              <a:gd name="T43" fmla="*/ 233 h 849"/>
              <a:gd name="T44" fmla="*/ 300 w 467"/>
              <a:gd name="T45" fmla="*/ 311 h 849"/>
              <a:gd name="T46" fmla="*/ 274 w 467"/>
              <a:gd name="T47" fmla="*/ 271 h 849"/>
              <a:gd name="T48" fmla="*/ 257 w 467"/>
              <a:gd name="T49" fmla="*/ 282 h 849"/>
              <a:gd name="T50" fmla="*/ 283 w 467"/>
              <a:gd name="T51" fmla="*/ 321 h 849"/>
              <a:gd name="T52" fmla="*/ 300 w 467"/>
              <a:gd name="T53" fmla="*/ 311 h 849"/>
              <a:gd name="T54" fmla="*/ 346 w 467"/>
              <a:gd name="T55" fmla="*/ 393 h 849"/>
              <a:gd name="T56" fmla="*/ 324 w 467"/>
              <a:gd name="T57" fmla="*/ 352 h 849"/>
              <a:gd name="T58" fmla="*/ 306 w 467"/>
              <a:gd name="T59" fmla="*/ 361 h 849"/>
              <a:gd name="T60" fmla="*/ 328 w 467"/>
              <a:gd name="T61" fmla="*/ 402 h 849"/>
              <a:gd name="T62" fmla="*/ 346 w 467"/>
              <a:gd name="T63" fmla="*/ 393 h 849"/>
              <a:gd name="T64" fmla="*/ 385 w 467"/>
              <a:gd name="T65" fmla="*/ 480 h 849"/>
              <a:gd name="T66" fmla="*/ 367 w 467"/>
              <a:gd name="T67" fmla="*/ 436 h 849"/>
              <a:gd name="T68" fmla="*/ 348 w 467"/>
              <a:gd name="T69" fmla="*/ 444 h 849"/>
              <a:gd name="T70" fmla="*/ 367 w 467"/>
              <a:gd name="T71" fmla="*/ 487 h 849"/>
              <a:gd name="T72" fmla="*/ 385 w 467"/>
              <a:gd name="T73" fmla="*/ 480 h 849"/>
              <a:gd name="T74" fmla="*/ 417 w 467"/>
              <a:gd name="T75" fmla="*/ 569 h 849"/>
              <a:gd name="T76" fmla="*/ 402 w 467"/>
              <a:gd name="T77" fmla="*/ 524 h 849"/>
              <a:gd name="T78" fmla="*/ 384 w 467"/>
              <a:gd name="T79" fmla="*/ 531 h 849"/>
              <a:gd name="T80" fmla="*/ 398 w 467"/>
              <a:gd name="T81" fmla="*/ 575 h 849"/>
              <a:gd name="T82" fmla="*/ 417 w 467"/>
              <a:gd name="T83" fmla="*/ 569 h 849"/>
              <a:gd name="T84" fmla="*/ 442 w 467"/>
              <a:gd name="T85" fmla="*/ 660 h 849"/>
              <a:gd name="T86" fmla="*/ 431 w 467"/>
              <a:gd name="T87" fmla="*/ 614 h 849"/>
              <a:gd name="T88" fmla="*/ 411 w 467"/>
              <a:gd name="T89" fmla="*/ 619 h 849"/>
              <a:gd name="T90" fmla="*/ 422 w 467"/>
              <a:gd name="T91" fmla="*/ 665 h 849"/>
              <a:gd name="T92" fmla="*/ 442 w 467"/>
              <a:gd name="T93" fmla="*/ 660 h 849"/>
              <a:gd name="T94" fmla="*/ 458 w 467"/>
              <a:gd name="T95" fmla="*/ 753 h 849"/>
              <a:gd name="T96" fmla="*/ 451 w 467"/>
              <a:gd name="T97" fmla="*/ 707 h 849"/>
              <a:gd name="T98" fmla="*/ 431 w 467"/>
              <a:gd name="T99" fmla="*/ 710 h 849"/>
              <a:gd name="T100" fmla="*/ 438 w 467"/>
              <a:gd name="T101" fmla="*/ 756 h 849"/>
              <a:gd name="T102" fmla="*/ 458 w 467"/>
              <a:gd name="T103" fmla="*/ 753 h 849"/>
              <a:gd name="T104" fmla="*/ 467 w 467"/>
              <a:gd name="T105" fmla="*/ 848 h 849"/>
              <a:gd name="T106" fmla="*/ 464 w 467"/>
              <a:gd name="T107" fmla="*/ 801 h 849"/>
              <a:gd name="T108" fmla="*/ 444 w 467"/>
              <a:gd name="T109" fmla="*/ 802 h 849"/>
              <a:gd name="T110" fmla="*/ 447 w 467"/>
              <a:gd name="T111" fmla="*/ 849 h 849"/>
              <a:gd name="T112" fmla="*/ 467 w 467"/>
              <a:gd name="T113" fmla="*/ 848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7" h="849">
                <a:moveTo>
                  <a:pt x="50" y="29"/>
                </a:moveTo>
                <a:cubicBezTo>
                  <a:pt x="37" y="19"/>
                  <a:pt x="25" y="10"/>
                  <a:pt x="12" y="0"/>
                </a:cubicBezTo>
                <a:cubicBezTo>
                  <a:pt x="0" y="16"/>
                  <a:pt x="0" y="16"/>
                  <a:pt x="0" y="16"/>
                </a:cubicBezTo>
                <a:cubicBezTo>
                  <a:pt x="13" y="25"/>
                  <a:pt x="25" y="35"/>
                  <a:pt x="37" y="45"/>
                </a:cubicBezTo>
                <a:cubicBezTo>
                  <a:pt x="50" y="29"/>
                  <a:pt x="50" y="29"/>
                  <a:pt x="50" y="29"/>
                </a:cubicBezTo>
                <a:cubicBezTo>
                  <a:pt x="50" y="29"/>
                  <a:pt x="50" y="29"/>
                  <a:pt x="50" y="29"/>
                </a:cubicBezTo>
                <a:moveTo>
                  <a:pt x="121" y="91"/>
                </a:moveTo>
                <a:cubicBezTo>
                  <a:pt x="110" y="80"/>
                  <a:pt x="98" y="70"/>
                  <a:pt x="86" y="59"/>
                </a:cubicBezTo>
                <a:cubicBezTo>
                  <a:pt x="73" y="74"/>
                  <a:pt x="73" y="74"/>
                  <a:pt x="73" y="74"/>
                </a:cubicBezTo>
                <a:cubicBezTo>
                  <a:pt x="84" y="85"/>
                  <a:pt x="96" y="95"/>
                  <a:pt x="107" y="106"/>
                </a:cubicBezTo>
                <a:cubicBezTo>
                  <a:pt x="121" y="91"/>
                  <a:pt x="121" y="91"/>
                  <a:pt x="121" y="91"/>
                </a:cubicBezTo>
                <a:moveTo>
                  <a:pt x="187" y="159"/>
                </a:moveTo>
                <a:cubicBezTo>
                  <a:pt x="176" y="147"/>
                  <a:pt x="166" y="136"/>
                  <a:pt x="155" y="124"/>
                </a:cubicBezTo>
                <a:cubicBezTo>
                  <a:pt x="140" y="138"/>
                  <a:pt x="140" y="138"/>
                  <a:pt x="140" y="138"/>
                </a:cubicBezTo>
                <a:cubicBezTo>
                  <a:pt x="151" y="150"/>
                  <a:pt x="161" y="161"/>
                  <a:pt x="172" y="172"/>
                </a:cubicBezTo>
                <a:cubicBezTo>
                  <a:pt x="187" y="159"/>
                  <a:pt x="187" y="159"/>
                  <a:pt x="187" y="159"/>
                </a:cubicBezTo>
                <a:cubicBezTo>
                  <a:pt x="187" y="159"/>
                  <a:pt x="187" y="159"/>
                  <a:pt x="187" y="159"/>
                </a:cubicBezTo>
                <a:moveTo>
                  <a:pt x="246" y="233"/>
                </a:moveTo>
                <a:cubicBezTo>
                  <a:pt x="237" y="220"/>
                  <a:pt x="227" y="208"/>
                  <a:pt x="217" y="195"/>
                </a:cubicBezTo>
                <a:cubicBezTo>
                  <a:pt x="202" y="208"/>
                  <a:pt x="202" y="208"/>
                  <a:pt x="202" y="208"/>
                </a:cubicBezTo>
                <a:cubicBezTo>
                  <a:pt x="212" y="220"/>
                  <a:pt x="221" y="232"/>
                  <a:pt x="230" y="245"/>
                </a:cubicBezTo>
                <a:cubicBezTo>
                  <a:pt x="246" y="233"/>
                  <a:pt x="246" y="233"/>
                  <a:pt x="246" y="233"/>
                </a:cubicBezTo>
                <a:moveTo>
                  <a:pt x="300" y="311"/>
                </a:moveTo>
                <a:cubicBezTo>
                  <a:pt x="291" y="297"/>
                  <a:pt x="283" y="284"/>
                  <a:pt x="274" y="271"/>
                </a:cubicBezTo>
                <a:cubicBezTo>
                  <a:pt x="257" y="282"/>
                  <a:pt x="257" y="282"/>
                  <a:pt x="257" y="282"/>
                </a:cubicBezTo>
                <a:cubicBezTo>
                  <a:pt x="266" y="295"/>
                  <a:pt x="275" y="308"/>
                  <a:pt x="283" y="321"/>
                </a:cubicBezTo>
                <a:cubicBezTo>
                  <a:pt x="300" y="311"/>
                  <a:pt x="300" y="311"/>
                  <a:pt x="300" y="311"/>
                </a:cubicBezTo>
                <a:moveTo>
                  <a:pt x="346" y="393"/>
                </a:moveTo>
                <a:cubicBezTo>
                  <a:pt x="339" y="379"/>
                  <a:pt x="332" y="365"/>
                  <a:pt x="324" y="352"/>
                </a:cubicBezTo>
                <a:cubicBezTo>
                  <a:pt x="306" y="361"/>
                  <a:pt x="306" y="361"/>
                  <a:pt x="306" y="361"/>
                </a:cubicBezTo>
                <a:cubicBezTo>
                  <a:pt x="314" y="375"/>
                  <a:pt x="321" y="389"/>
                  <a:pt x="328" y="402"/>
                </a:cubicBezTo>
                <a:cubicBezTo>
                  <a:pt x="346" y="393"/>
                  <a:pt x="346" y="393"/>
                  <a:pt x="346" y="393"/>
                </a:cubicBezTo>
                <a:moveTo>
                  <a:pt x="385" y="480"/>
                </a:moveTo>
                <a:cubicBezTo>
                  <a:pt x="380" y="465"/>
                  <a:pt x="373" y="450"/>
                  <a:pt x="367" y="436"/>
                </a:cubicBezTo>
                <a:cubicBezTo>
                  <a:pt x="348" y="444"/>
                  <a:pt x="348" y="444"/>
                  <a:pt x="348" y="444"/>
                </a:cubicBezTo>
                <a:cubicBezTo>
                  <a:pt x="355" y="458"/>
                  <a:pt x="361" y="473"/>
                  <a:pt x="367" y="487"/>
                </a:cubicBezTo>
                <a:cubicBezTo>
                  <a:pt x="385" y="480"/>
                  <a:pt x="385" y="480"/>
                  <a:pt x="385" y="480"/>
                </a:cubicBezTo>
                <a:moveTo>
                  <a:pt x="417" y="569"/>
                </a:moveTo>
                <a:cubicBezTo>
                  <a:pt x="413" y="554"/>
                  <a:pt x="408" y="539"/>
                  <a:pt x="402" y="524"/>
                </a:cubicBezTo>
                <a:cubicBezTo>
                  <a:pt x="384" y="531"/>
                  <a:pt x="384" y="531"/>
                  <a:pt x="384" y="531"/>
                </a:cubicBezTo>
                <a:cubicBezTo>
                  <a:pt x="389" y="545"/>
                  <a:pt x="394" y="560"/>
                  <a:pt x="398" y="575"/>
                </a:cubicBezTo>
                <a:cubicBezTo>
                  <a:pt x="417" y="569"/>
                  <a:pt x="417" y="569"/>
                  <a:pt x="417" y="569"/>
                </a:cubicBezTo>
                <a:moveTo>
                  <a:pt x="442" y="660"/>
                </a:moveTo>
                <a:cubicBezTo>
                  <a:pt x="438" y="645"/>
                  <a:pt x="435" y="629"/>
                  <a:pt x="431" y="614"/>
                </a:cubicBezTo>
                <a:cubicBezTo>
                  <a:pt x="411" y="619"/>
                  <a:pt x="411" y="619"/>
                  <a:pt x="411" y="619"/>
                </a:cubicBezTo>
                <a:cubicBezTo>
                  <a:pt x="415" y="634"/>
                  <a:pt x="419" y="649"/>
                  <a:pt x="422" y="665"/>
                </a:cubicBezTo>
                <a:cubicBezTo>
                  <a:pt x="442" y="660"/>
                  <a:pt x="442" y="660"/>
                  <a:pt x="442" y="660"/>
                </a:cubicBezTo>
                <a:moveTo>
                  <a:pt x="458" y="753"/>
                </a:moveTo>
                <a:cubicBezTo>
                  <a:pt x="456" y="738"/>
                  <a:pt x="454" y="722"/>
                  <a:pt x="451" y="707"/>
                </a:cubicBezTo>
                <a:cubicBezTo>
                  <a:pt x="431" y="710"/>
                  <a:pt x="431" y="710"/>
                  <a:pt x="431" y="710"/>
                </a:cubicBezTo>
                <a:cubicBezTo>
                  <a:pt x="434" y="725"/>
                  <a:pt x="436" y="741"/>
                  <a:pt x="438" y="756"/>
                </a:cubicBezTo>
                <a:cubicBezTo>
                  <a:pt x="458" y="753"/>
                  <a:pt x="458" y="753"/>
                  <a:pt x="458" y="753"/>
                </a:cubicBezTo>
                <a:moveTo>
                  <a:pt x="467" y="848"/>
                </a:moveTo>
                <a:cubicBezTo>
                  <a:pt x="466" y="832"/>
                  <a:pt x="465" y="816"/>
                  <a:pt x="464" y="801"/>
                </a:cubicBezTo>
                <a:cubicBezTo>
                  <a:pt x="444" y="802"/>
                  <a:pt x="444" y="802"/>
                  <a:pt x="444" y="802"/>
                </a:cubicBezTo>
                <a:cubicBezTo>
                  <a:pt x="445" y="818"/>
                  <a:pt x="446" y="833"/>
                  <a:pt x="447" y="849"/>
                </a:cubicBezTo>
                <a:cubicBezTo>
                  <a:pt x="467" y="848"/>
                  <a:pt x="467" y="848"/>
                  <a:pt x="467" y="848"/>
                </a:cubicBezTo>
              </a:path>
            </a:pathLst>
          </a:custGeom>
          <a:solidFill>
            <a:schemeClr val="tx2"/>
          </a:solidFill>
          <a:ln>
            <a:noFill/>
          </a:ln>
        </p:spPr>
        <p:txBody>
          <a:bodyPr vert="horz" wrap="square" lIns="60960" tIns="30480" rIns="60960" bIns="30480" numCol="1" anchor="t" anchorCtr="0" compatLnSpc="1"/>
          <a:lstStyle/>
          <a:p>
            <a:pPr>
              <a:lnSpc>
                <a:spcPts val="1500"/>
              </a:lnSpc>
            </a:pPr>
            <a:endParaRPr lang="en-US" sz="1200" dirty="0">
              <a:solidFill>
                <a:srgbClr val="44546A"/>
              </a:solidFill>
              <a:latin typeface="Calibri Light" panose="020F0302020204030204"/>
              <a:ea typeface="微软雅黑" panose="020B0503020204020204" pitchFamily="34" charset="-122"/>
            </a:endParaRPr>
          </a:p>
        </p:txBody>
      </p:sp>
      <p:sp>
        <p:nvSpPr>
          <p:cNvPr id="50" name="Freeform 77"/>
          <p:cNvSpPr/>
          <p:nvPr/>
        </p:nvSpPr>
        <p:spPr bwMode="auto">
          <a:xfrm>
            <a:off x="3324521" y="3996886"/>
            <a:ext cx="1508791" cy="850900"/>
          </a:xfrm>
          <a:custGeom>
            <a:avLst/>
            <a:gdLst>
              <a:gd name="T0" fmla="*/ 451 w 806"/>
              <a:gd name="T1" fmla="*/ 0 h 454"/>
              <a:gd name="T2" fmla="*/ 294 w 806"/>
              <a:gd name="T3" fmla="*/ 119 h 454"/>
              <a:gd name="T4" fmla="*/ 235 w 806"/>
              <a:gd name="T5" fmla="*/ 103 h 454"/>
              <a:gd name="T6" fmla="*/ 118 w 806"/>
              <a:gd name="T7" fmla="*/ 220 h 454"/>
              <a:gd name="T8" fmla="*/ 0 w 806"/>
              <a:gd name="T9" fmla="*/ 337 h 454"/>
              <a:gd name="T10" fmla="*/ 118 w 806"/>
              <a:gd name="T11" fmla="*/ 454 h 454"/>
              <a:gd name="T12" fmla="*/ 665 w 806"/>
              <a:gd name="T13" fmla="*/ 454 h 454"/>
              <a:gd name="T14" fmla="*/ 806 w 806"/>
              <a:gd name="T15" fmla="*/ 313 h 454"/>
              <a:gd name="T16" fmla="*/ 744 w 806"/>
              <a:gd name="T17" fmla="*/ 196 h 454"/>
              <a:gd name="T18" fmla="*/ 744 w 806"/>
              <a:gd name="T19" fmla="*/ 194 h 454"/>
              <a:gd name="T20" fmla="*/ 636 w 806"/>
              <a:gd name="T21" fmla="*/ 86 h 454"/>
              <a:gd name="T22" fmla="*/ 598 w 806"/>
              <a:gd name="T23" fmla="*/ 93 h 454"/>
              <a:gd name="T24" fmla="*/ 451 w 806"/>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6" h="454">
                <a:moveTo>
                  <a:pt x="451" y="0"/>
                </a:moveTo>
                <a:cubicBezTo>
                  <a:pt x="376" y="0"/>
                  <a:pt x="313" y="50"/>
                  <a:pt x="294" y="119"/>
                </a:cubicBezTo>
                <a:cubicBezTo>
                  <a:pt x="277" y="109"/>
                  <a:pt x="257" y="103"/>
                  <a:pt x="235" y="103"/>
                </a:cubicBezTo>
                <a:cubicBezTo>
                  <a:pt x="170" y="103"/>
                  <a:pt x="118" y="155"/>
                  <a:pt x="118" y="220"/>
                </a:cubicBezTo>
                <a:cubicBezTo>
                  <a:pt x="53" y="220"/>
                  <a:pt x="0" y="272"/>
                  <a:pt x="0" y="337"/>
                </a:cubicBezTo>
                <a:cubicBezTo>
                  <a:pt x="0" y="402"/>
                  <a:pt x="53" y="454"/>
                  <a:pt x="118" y="454"/>
                </a:cubicBezTo>
                <a:cubicBezTo>
                  <a:pt x="665" y="454"/>
                  <a:pt x="665" y="454"/>
                  <a:pt x="665" y="454"/>
                </a:cubicBezTo>
                <a:cubicBezTo>
                  <a:pt x="743" y="454"/>
                  <a:pt x="806" y="391"/>
                  <a:pt x="806" y="313"/>
                </a:cubicBezTo>
                <a:cubicBezTo>
                  <a:pt x="806" y="265"/>
                  <a:pt x="782" y="222"/>
                  <a:pt x="744" y="196"/>
                </a:cubicBezTo>
                <a:cubicBezTo>
                  <a:pt x="744" y="196"/>
                  <a:pt x="744" y="195"/>
                  <a:pt x="744" y="194"/>
                </a:cubicBezTo>
                <a:cubicBezTo>
                  <a:pt x="744" y="135"/>
                  <a:pt x="696" y="86"/>
                  <a:pt x="636" y="86"/>
                </a:cubicBezTo>
                <a:cubicBezTo>
                  <a:pt x="623" y="86"/>
                  <a:pt x="610" y="89"/>
                  <a:pt x="598" y="93"/>
                </a:cubicBezTo>
                <a:cubicBezTo>
                  <a:pt x="572" y="38"/>
                  <a:pt x="516" y="0"/>
                  <a:pt x="451" y="0"/>
                </a:cubicBezTo>
              </a:path>
            </a:pathLst>
          </a:custGeom>
          <a:solidFill>
            <a:schemeClr val="accent4"/>
          </a:solidFill>
          <a:ln>
            <a:noFill/>
          </a:ln>
        </p:spPr>
        <p:txBody>
          <a:bodyPr vert="horz" wrap="square" lIns="60960" tIns="30480" rIns="60960" bIns="30480" numCol="1" anchor="t" anchorCtr="0" compatLnSpc="1"/>
          <a:lstStyle/>
          <a:p>
            <a:pPr>
              <a:lnSpc>
                <a:spcPts val="1500"/>
              </a:lnSpc>
            </a:pPr>
            <a:endParaRPr lang="en-US" sz="1200" dirty="0">
              <a:solidFill>
                <a:srgbClr val="44546A"/>
              </a:solidFill>
              <a:latin typeface="Calibri Light" panose="020F0302020204030204"/>
              <a:ea typeface="微软雅黑" panose="020B0503020204020204" pitchFamily="34" charset="-122"/>
            </a:endParaRPr>
          </a:p>
        </p:txBody>
      </p:sp>
      <p:sp>
        <p:nvSpPr>
          <p:cNvPr id="51" name="Freeform 78"/>
          <p:cNvSpPr/>
          <p:nvPr/>
        </p:nvSpPr>
        <p:spPr bwMode="auto">
          <a:xfrm>
            <a:off x="5119133" y="1523191"/>
            <a:ext cx="1938363" cy="1092200"/>
          </a:xfrm>
          <a:custGeom>
            <a:avLst/>
            <a:gdLst>
              <a:gd name="T0" fmla="*/ 954 w 1034"/>
              <a:gd name="T1" fmla="*/ 252 h 583"/>
              <a:gd name="T2" fmla="*/ 954 w 1034"/>
              <a:gd name="T3" fmla="*/ 249 h 583"/>
              <a:gd name="T4" fmla="*/ 815 w 1034"/>
              <a:gd name="T5" fmla="*/ 110 h 583"/>
              <a:gd name="T6" fmla="*/ 767 w 1034"/>
              <a:gd name="T7" fmla="*/ 119 h 583"/>
              <a:gd name="T8" fmla="*/ 578 w 1034"/>
              <a:gd name="T9" fmla="*/ 0 h 583"/>
              <a:gd name="T10" fmla="*/ 377 w 1034"/>
              <a:gd name="T11" fmla="*/ 152 h 583"/>
              <a:gd name="T12" fmla="*/ 301 w 1034"/>
              <a:gd name="T13" fmla="*/ 131 h 583"/>
              <a:gd name="T14" fmla="*/ 150 w 1034"/>
              <a:gd name="T15" fmla="*/ 282 h 583"/>
              <a:gd name="T16" fmla="*/ 0 w 1034"/>
              <a:gd name="T17" fmla="*/ 432 h 583"/>
              <a:gd name="T18" fmla="*/ 150 w 1034"/>
              <a:gd name="T19" fmla="*/ 583 h 583"/>
              <a:gd name="T20" fmla="*/ 853 w 1034"/>
              <a:gd name="T21" fmla="*/ 583 h 583"/>
              <a:gd name="T22" fmla="*/ 1034 w 1034"/>
              <a:gd name="T23" fmla="*/ 402 h 583"/>
              <a:gd name="T24" fmla="*/ 954 w 1034"/>
              <a:gd name="T25" fmla="*/ 252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4" h="583">
                <a:moveTo>
                  <a:pt x="954" y="252"/>
                </a:moveTo>
                <a:cubicBezTo>
                  <a:pt x="954" y="251"/>
                  <a:pt x="954" y="250"/>
                  <a:pt x="954" y="249"/>
                </a:cubicBezTo>
                <a:cubicBezTo>
                  <a:pt x="954" y="172"/>
                  <a:pt x="892" y="110"/>
                  <a:pt x="815" y="110"/>
                </a:cubicBezTo>
                <a:cubicBezTo>
                  <a:pt x="798" y="110"/>
                  <a:pt x="782" y="113"/>
                  <a:pt x="767" y="119"/>
                </a:cubicBezTo>
                <a:cubicBezTo>
                  <a:pt x="733" y="49"/>
                  <a:pt x="661" y="0"/>
                  <a:pt x="578" y="0"/>
                </a:cubicBezTo>
                <a:cubicBezTo>
                  <a:pt x="482" y="0"/>
                  <a:pt x="402" y="64"/>
                  <a:pt x="377" y="152"/>
                </a:cubicBezTo>
                <a:cubicBezTo>
                  <a:pt x="355" y="139"/>
                  <a:pt x="329" y="131"/>
                  <a:pt x="301" y="131"/>
                </a:cubicBezTo>
                <a:cubicBezTo>
                  <a:pt x="218" y="131"/>
                  <a:pt x="150" y="199"/>
                  <a:pt x="150" y="282"/>
                </a:cubicBezTo>
                <a:cubicBezTo>
                  <a:pt x="67" y="282"/>
                  <a:pt x="0" y="349"/>
                  <a:pt x="0" y="432"/>
                </a:cubicBezTo>
                <a:cubicBezTo>
                  <a:pt x="0" y="515"/>
                  <a:pt x="67" y="583"/>
                  <a:pt x="150" y="583"/>
                </a:cubicBezTo>
                <a:cubicBezTo>
                  <a:pt x="853" y="583"/>
                  <a:pt x="853" y="583"/>
                  <a:pt x="853" y="583"/>
                </a:cubicBezTo>
                <a:cubicBezTo>
                  <a:pt x="953" y="583"/>
                  <a:pt x="1034" y="502"/>
                  <a:pt x="1034" y="402"/>
                </a:cubicBezTo>
                <a:cubicBezTo>
                  <a:pt x="1034" y="339"/>
                  <a:pt x="1002" y="284"/>
                  <a:pt x="954" y="252"/>
                </a:cubicBezTo>
                <a:close/>
              </a:path>
            </a:pathLst>
          </a:custGeom>
          <a:solidFill>
            <a:schemeClr val="accent2"/>
          </a:solidFill>
          <a:ln>
            <a:noFill/>
          </a:ln>
        </p:spPr>
        <p:txBody>
          <a:bodyPr vert="horz" wrap="square" lIns="60960" tIns="30480" rIns="60960" bIns="30480" numCol="1" anchor="t" anchorCtr="0" compatLnSpc="1"/>
          <a:lstStyle/>
          <a:p>
            <a:pPr>
              <a:lnSpc>
                <a:spcPts val="1500"/>
              </a:lnSpc>
            </a:pPr>
            <a:endParaRPr lang="en-US" sz="1200" dirty="0">
              <a:solidFill>
                <a:srgbClr val="44546A"/>
              </a:solidFill>
              <a:latin typeface="Calibri Light" panose="020F0302020204030204"/>
              <a:ea typeface="微软雅黑" panose="020B0503020204020204" pitchFamily="34" charset="-122"/>
            </a:endParaRPr>
          </a:p>
        </p:txBody>
      </p:sp>
      <p:sp>
        <p:nvSpPr>
          <p:cNvPr id="52" name="Freeform 77"/>
          <p:cNvSpPr/>
          <p:nvPr/>
        </p:nvSpPr>
        <p:spPr bwMode="auto">
          <a:xfrm>
            <a:off x="7460953" y="4015695"/>
            <a:ext cx="1508791" cy="850900"/>
          </a:xfrm>
          <a:custGeom>
            <a:avLst/>
            <a:gdLst>
              <a:gd name="T0" fmla="*/ 451 w 806"/>
              <a:gd name="T1" fmla="*/ 0 h 454"/>
              <a:gd name="T2" fmla="*/ 294 w 806"/>
              <a:gd name="T3" fmla="*/ 119 h 454"/>
              <a:gd name="T4" fmla="*/ 235 w 806"/>
              <a:gd name="T5" fmla="*/ 103 h 454"/>
              <a:gd name="T6" fmla="*/ 118 w 806"/>
              <a:gd name="T7" fmla="*/ 220 h 454"/>
              <a:gd name="T8" fmla="*/ 0 w 806"/>
              <a:gd name="T9" fmla="*/ 337 h 454"/>
              <a:gd name="T10" fmla="*/ 118 w 806"/>
              <a:gd name="T11" fmla="*/ 454 h 454"/>
              <a:gd name="T12" fmla="*/ 665 w 806"/>
              <a:gd name="T13" fmla="*/ 454 h 454"/>
              <a:gd name="T14" fmla="*/ 806 w 806"/>
              <a:gd name="T15" fmla="*/ 313 h 454"/>
              <a:gd name="T16" fmla="*/ 744 w 806"/>
              <a:gd name="T17" fmla="*/ 196 h 454"/>
              <a:gd name="T18" fmla="*/ 744 w 806"/>
              <a:gd name="T19" fmla="*/ 194 h 454"/>
              <a:gd name="T20" fmla="*/ 636 w 806"/>
              <a:gd name="T21" fmla="*/ 86 h 454"/>
              <a:gd name="T22" fmla="*/ 598 w 806"/>
              <a:gd name="T23" fmla="*/ 93 h 454"/>
              <a:gd name="T24" fmla="*/ 451 w 806"/>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6" h="454">
                <a:moveTo>
                  <a:pt x="451" y="0"/>
                </a:moveTo>
                <a:cubicBezTo>
                  <a:pt x="376" y="0"/>
                  <a:pt x="313" y="50"/>
                  <a:pt x="294" y="119"/>
                </a:cubicBezTo>
                <a:cubicBezTo>
                  <a:pt x="277" y="109"/>
                  <a:pt x="257" y="103"/>
                  <a:pt x="235" y="103"/>
                </a:cubicBezTo>
                <a:cubicBezTo>
                  <a:pt x="170" y="103"/>
                  <a:pt x="118" y="155"/>
                  <a:pt x="118" y="220"/>
                </a:cubicBezTo>
                <a:cubicBezTo>
                  <a:pt x="53" y="220"/>
                  <a:pt x="0" y="272"/>
                  <a:pt x="0" y="337"/>
                </a:cubicBezTo>
                <a:cubicBezTo>
                  <a:pt x="0" y="402"/>
                  <a:pt x="53" y="454"/>
                  <a:pt x="118" y="454"/>
                </a:cubicBezTo>
                <a:cubicBezTo>
                  <a:pt x="665" y="454"/>
                  <a:pt x="665" y="454"/>
                  <a:pt x="665" y="454"/>
                </a:cubicBezTo>
                <a:cubicBezTo>
                  <a:pt x="743" y="454"/>
                  <a:pt x="806" y="391"/>
                  <a:pt x="806" y="313"/>
                </a:cubicBezTo>
                <a:cubicBezTo>
                  <a:pt x="806" y="265"/>
                  <a:pt x="782" y="222"/>
                  <a:pt x="744" y="196"/>
                </a:cubicBezTo>
                <a:cubicBezTo>
                  <a:pt x="744" y="196"/>
                  <a:pt x="744" y="195"/>
                  <a:pt x="744" y="194"/>
                </a:cubicBezTo>
                <a:cubicBezTo>
                  <a:pt x="744" y="135"/>
                  <a:pt x="696" y="86"/>
                  <a:pt x="636" y="86"/>
                </a:cubicBezTo>
                <a:cubicBezTo>
                  <a:pt x="623" y="86"/>
                  <a:pt x="610" y="89"/>
                  <a:pt x="598" y="93"/>
                </a:cubicBezTo>
                <a:cubicBezTo>
                  <a:pt x="572" y="38"/>
                  <a:pt x="516" y="0"/>
                  <a:pt x="451" y="0"/>
                </a:cubicBezTo>
              </a:path>
            </a:pathLst>
          </a:custGeom>
          <a:solidFill>
            <a:schemeClr val="accent3"/>
          </a:solidFill>
          <a:ln>
            <a:noFill/>
          </a:ln>
        </p:spPr>
        <p:txBody>
          <a:bodyPr vert="horz" wrap="square" lIns="60960" tIns="30480" rIns="60960" bIns="30480" numCol="1" anchor="t" anchorCtr="0" compatLnSpc="1"/>
          <a:lstStyle/>
          <a:p>
            <a:pPr>
              <a:lnSpc>
                <a:spcPts val="1500"/>
              </a:lnSpc>
            </a:pPr>
            <a:endParaRPr lang="en-US" sz="1200" dirty="0">
              <a:solidFill>
                <a:srgbClr val="44546A"/>
              </a:solidFill>
              <a:latin typeface="Calibri Light" panose="020F0302020204030204"/>
              <a:ea typeface="微软雅黑" panose="020B0503020204020204" pitchFamily="34" charset="-122"/>
            </a:endParaRPr>
          </a:p>
        </p:txBody>
      </p:sp>
      <p:grpSp>
        <p:nvGrpSpPr>
          <p:cNvPr id="53" name="Group 126"/>
          <p:cNvGrpSpPr/>
          <p:nvPr/>
        </p:nvGrpSpPr>
        <p:grpSpPr>
          <a:xfrm>
            <a:off x="4719888" y="2700669"/>
            <a:ext cx="2736803" cy="1615487"/>
            <a:chOff x="9436597" y="5579572"/>
            <a:chExt cx="5473605" cy="3230973"/>
          </a:xfrm>
          <a:solidFill>
            <a:schemeClr val="accent4"/>
          </a:solidFill>
        </p:grpSpPr>
        <p:sp>
          <p:nvSpPr>
            <p:cNvPr id="54" name="Freeform 5"/>
            <p:cNvSpPr>
              <a:spLocks noChangeArrowheads="1"/>
            </p:cNvSpPr>
            <p:nvPr/>
          </p:nvSpPr>
          <p:spPr bwMode="auto">
            <a:xfrm>
              <a:off x="9436597" y="6505981"/>
              <a:ext cx="713663" cy="713630"/>
            </a:xfrm>
            <a:custGeom>
              <a:avLst/>
              <a:gdLst>
                <a:gd name="T0" fmla="*/ 942 w 1248"/>
                <a:gd name="T1" fmla="*/ 0 h 1253"/>
                <a:gd name="T2" fmla="*/ 942 w 1248"/>
                <a:gd name="T3" fmla="*/ 0 h 1253"/>
                <a:gd name="T4" fmla="*/ 585 w 1248"/>
                <a:gd name="T5" fmla="*/ 506 h 1253"/>
                <a:gd name="T6" fmla="*/ 0 w 1248"/>
                <a:gd name="T7" fmla="*/ 305 h 1253"/>
                <a:gd name="T8" fmla="*/ 502 w 1248"/>
                <a:gd name="T9" fmla="*/ 662 h 1253"/>
                <a:gd name="T10" fmla="*/ 300 w 1248"/>
                <a:gd name="T11" fmla="*/ 1252 h 1253"/>
                <a:gd name="T12" fmla="*/ 662 w 1248"/>
                <a:gd name="T13" fmla="*/ 745 h 1253"/>
                <a:gd name="T14" fmla="*/ 1247 w 1248"/>
                <a:gd name="T15" fmla="*/ 946 h 1253"/>
                <a:gd name="T16" fmla="*/ 741 w 1248"/>
                <a:gd name="T17" fmla="*/ 589 h 1253"/>
                <a:gd name="T18" fmla="*/ 942 w 1248"/>
                <a:gd name="T19" fmla="*/ 0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8" h="1253">
                  <a:moveTo>
                    <a:pt x="942" y="0"/>
                  </a:moveTo>
                  <a:lnTo>
                    <a:pt x="942" y="0"/>
                  </a:lnTo>
                  <a:lnTo>
                    <a:pt x="585" y="506"/>
                  </a:lnTo>
                  <a:lnTo>
                    <a:pt x="0" y="305"/>
                  </a:lnTo>
                  <a:lnTo>
                    <a:pt x="502" y="662"/>
                  </a:lnTo>
                  <a:lnTo>
                    <a:pt x="300" y="1252"/>
                  </a:lnTo>
                  <a:lnTo>
                    <a:pt x="662" y="745"/>
                  </a:lnTo>
                  <a:lnTo>
                    <a:pt x="1247" y="946"/>
                  </a:lnTo>
                  <a:lnTo>
                    <a:pt x="741" y="589"/>
                  </a:lnTo>
                  <a:lnTo>
                    <a:pt x="942" y="0"/>
                  </a:lnTo>
                </a:path>
              </a:pathLst>
            </a:custGeom>
            <a:grp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55" name="Freeform 7"/>
            <p:cNvSpPr>
              <a:spLocks noChangeArrowheads="1"/>
            </p:cNvSpPr>
            <p:nvPr/>
          </p:nvSpPr>
          <p:spPr bwMode="auto">
            <a:xfrm>
              <a:off x="12952538" y="5579572"/>
              <a:ext cx="307727" cy="314258"/>
            </a:xfrm>
            <a:custGeom>
              <a:avLst/>
              <a:gdLst>
                <a:gd name="T0" fmla="*/ 496 w 539"/>
                <a:gd name="T1" fmla="*/ 0 h 545"/>
                <a:gd name="T2" fmla="*/ 496 w 539"/>
                <a:gd name="T3" fmla="*/ 0 h 545"/>
                <a:gd name="T4" fmla="*/ 263 w 539"/>
                <a:gd name="T5" fmla="*/ 213 h 545"/>
                <a:gd name="T6" fmla="*/ 0 w 539"/>
                <a:gd name="T7" fmla="*/ 42 h 545"/>
                <a:gd name="T8" fmla="*/ 207 w 539"/>
                <a:gd name="T9" fmla="*/ 280 h 545"/>
                <a:gd name="T10" fmla="*/ 41 w 539"/>
                <a:gd name="T11" fmla="*/ 544 h 545"/>
                <a:gd name="T12" fmla="*/ 273 w 539"/>
                <a:gd name="T13" fmla="*/ 337 h 545"/>
                <a:gd name="T14" fmla="*/ 538 w 539"/>
                <a:gd name="T15" fmla="*/ 502 h 545"/>
                <a:gd name="T16" fmla="*/ 331 w 539"/>
                <a:gd name="T17" fmla="*/ 269 h 545"/>
                <a:gd name="T18" fmla="*/ 496 w 539"/>
                <a:gd name="T19"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545">
                  <a:moveTo>
                    <a:pt x="496" y="0"/>
                  </a:moveTo>
                  <a:lnTo>
                    <a:pt x="496" y="0"/>
                  </a:lnTo>
                  <a:lnTo>
                    <a:pt x="263" y="213"/>
                  </a:lnTo>
                  <a:lnTo>
                    <a:pt x="0" y="42"/>
                  </a:lnTo>
                  <a:lnTo>
                    <a:pt x="207" y="280"/>
                  </a:lnTo>
                  <a:lnTo>
                    <a:pt x="41" y="544"/>
                  </a:lnTo>
                  <a:lnTo>
                    <a:pt x="273" y="337"/>
                  </a:lnTo>
                  <a:lnTo>
                    <a:pt x="538" y="502"/>
                  </a:lnTo>
                  <a:lnTo>
                    <a:pt x="331" y="269"/>
                  </a:lnTo>
                  <a:lnTo>
                    <a:pt x="496" y="0"/>
                  </a:lnTo>
                </a:path>
              </a:pathLst>
            </a:custGeom>
            <a:grp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56" name="Freeform 9"/>
            <p:cNvSpPr>
              <a:spLocks noChangeArrowheads="1"/>
            </p:cNvSpPr>
            <p:nvPr/>
          </p:nvSpPr>
          <p:spPr bwMode="auto">
            <a:xfrm>
              <a:off x="10094606" y="8434091"/>
              <a:ext cx="307727" cy="314258"/>
            </a:xfrm>
            <a:custGeom>
              <a:avLst/>
              <a:gdLst>
                <a:gd name="T0" fmla="*/ 497 w 539"/>
                <a:gd name="T1" fmla="*/ 0 h 545"/>
                <a:gd name="T2" fmla="*/ 497 w 539"/>
                <a:gd name="T3" fmla="*/ 0 h 545"/>
                <a:gd name="T4" fmla="*/ 497 w 539"/>
                <a:gd name="T5" fmla="*/ 0 h 545"/>
                <a:gd name="T6" fmla="*/ 264 w 539"/>
                <a:gd name="T7" fmla="*/ 213 h 545"/>
                <a:gd name="T8" fmla="*/ 0 w 539"/>
                <a:gd name="T9" fmla="*/ 42 h 545"/>
                <a:gd name="T10" fmla="*/ 207 w 539"/>
                <a:gd name="T11" fmla="*/ 279 h 545"/>
                <a:gd name="T12" fmla="*/ 41 w 539"/>
                <a:gd name="T13" fmla="*/ 544 h 545"/>
                <a:gd name="T14" fmla="*/ 274 w 539"/>
                <a:gd name="T15" fmla="*/ 336 h 545"/>
                <a:gd name="T16" fmla="*/ 538 w 539"/>
                <a:gd name="T17" fmla="*/ 502 h 545"/>
                <a:gd name="T18" fmla="*/ 332 w 539"/>
                <a:gd name="T19" fmla="*/ 269 h 545"/>
                <a:gd name="T20" fmla="*/ 497 w 539"/>
                <a:gd name="T21"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9" h="545">
                  <a:moveTo>
                    <a:pt x="497" y="0"/>
                  </a:moveTo>
                  <a:lnTo>
                    <a:pt x="497" y="0"/>
                  </a:lnTo>
                  <a:lnTo>
                    <a:pt x="497" y="0"/>
                  </a:lnTo>
                  <a:cubicBezTo>
                    <a:pt x="264" y="213"/>
                    <a:pt x="264" y="213"/>
                    <a:pt x="264" y="213"/>
                  </a:cubicBezTo>
                  <a:cubicBezTo>
                    <a:pt x="0" y="42"/>
                    <a:pt x="0" y="42"/>
                    <a:pt x="0" y="42"/>
                  </a:cubicBezTo>
                  <a:cubicBezTo>
                    <a:pt x="207" y="279"/>
                    <a:pt x="207" y="279"/>
                    <a:pt x="207" y="279"/>
                  </a:cubicBezTo>
                  <a:cubicBezTo>
                    <a:pt x="41" y="544"/>
                    <a:pt x="41" y="544"/>
                    <a:pt x="41" y="544"/>
                  </a:cubicBezTo>
                  <a:cubicBezTo>
                    <a:pt x="274" y="336"/>
                    <a:pt x="274" y="336"/>
                    <a:pt x="274" y="336"/>
                  </a:cubicBezTo>
                  <a:cubicBezTo>
                    <a:pt x="538" y="502"/>
                    <a:pt x="538" y="502"/>
                    <a:pt x="538" y="502"/>
                  </a:cubicBezTo>
                  <a:cubicBezTo>
                    <a:pt x="332" y="269"/>
                    <a:pt x="332" y="269"/>
                    <a:pt x="332" y="269"/>
                  </a:cubicBezTo>
                  <a:cubicBezTo>
                    <a:pt x="497" y="0"/>
                    <a:pt x="497" y="0"/>
                    <a:pt x="497" y="0"/>
                  </a:cubicBezTo>
                </a:path>
              </a:pathLst>
            </a:custGeom>
            <a:grp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57" name="Freeform 11"/>
            <p:cNvSpPr>
              <a:spLocks noChangeArrowheads="1"/>
            </p:cNvSpPr>
            <p:nvPr/>
          </p:nvSpPr>
          <p:spPr bwMode="auto">
            <a:xfrm>
              <a:off x="14602475" y="7055933"/>
              <a:ext cx="307727" cy="304439"/>
            </a:xfrm>
            <a:custGeom>
              <a:avLst/>
              <a:gdLst>
                <a:gd name="T0" fmla="*/ 496 w 539"/>
                <a:gd name="T1" fmla="*/ 0 h 539"/>
                <a:gd name="T2" fmla="*/ 263 w 539"/>
                <a:gd name="T3" fmla="*/ 207 h 539"/>
                <a:gd name="T4" fmla="*/ 0 w 539"/>
                <a:gd name="T5" fmla="*/ 42 h 539"/>
                <a:gd name="T6" fmla="*/ 207 w 539"/>
                <a:gd name="T7" fmla="*/ 274 h 539"/>
                <a:gd name="T8" fmla="*/ 42 w 539"/>
                <a:gd name="T9" fmla="*/ 538 h 539"/>
                <a:gd name="T10" fmla="*/ 274 w 539"/>
                <a:gd name="T11" fmla="*/ 331 h 539"/>
                <a:gd name="T12" fmla="*/ 538 w 539"/>
                <a:gd name="T13" fmla="*/ 497 h 539"/>
                <a:gd name="T14" fmla="*/ 331 w 539"/>
                <a:gd name="T15" fmla="*/ 264 h 539"/>
                <a:gd name="T16" fmla="*/ 496 w 539"/>
                <a:gd name="T17" fmla="*/ 0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9" h="539">
                  <a:moveTo>
                    <a:pt x="496" y="0"/>
                  </a:moveTo>
                  <a:lnTo>
                    <a:pt x="263" y="207"/>
                  </a:lnTo>
                  <a:lnTo>
                    <a:pt x="0" y="42"/>
                  </a:lnTo>
                  <a:lnTo>
                    <a:pt x="207" y="274"/>
                  </a:lnTo>
                  <a:lnTo>
                    <a:pt x="42" y="538"/>
                  </a:lnTo>
                  <a:lnTo>
                    <a:pt x="274" y="331"/>
                  </a:lnTo>
                  <a:lnTo>
                    <a:pt x="538" y="497"/>
                  </a:lnTo>
                  <a:lnTo>
                    <a:pt x="331" y="264"/>
                  </a:lnTo>
                  <a:lnTo>
                    <a:pt x="496" y="0"/>
                  </a:lnTo>
                </a:path>
              </a:pathLst>
            </a:custGeom>
            <a:grp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58" name="Freeform 12"/>
            <p:cNvSpPr>
              <a:spLocks noChangeArrowheads="1"/>
            </p:cNvSpPr>
            <p:nvPr/>
          </p:nvSpPr>
          <p:spPr bwMode="auto">
            <a:xfrm>
              <a:off x="13633465" y="8096915"/>
              <a:ext cx="713663" cy="713630"/>
            </a:xfrm>
            <a:custGeom>
              <a:avLst/>
              <a:gdLst>
                <a:gd name="T0" fmla="*/ 947 w 1248"/>
                <a:gd name="T1" fmla="*/ 0 h 1249"/>
                <a:gd name="T2" fmla="*/ 947 w 1248"/>
                <a:gd name="T3" fmla="*/ 0 h 1249"/>
                <a:gd name="T4" fmla="*/ 591 w 1248"/>
                <a:gd name="T5" fmla="*/ 507 h 1249"/>
                <a:gd name="T6" fmla="*/ 0 w 1248"/>
                <a:gd name="T7" fmla="*/ 306 h 1249"/>
                <a:gd name="T8" fmla="*/ 508 w 1248"/>
                <a:gd name="T9" fmla="*/ 663 h 1249"/>
                <a:gd name="T10" fmla="*/ 306 w 1248"/>
                <a:gd name="T11" fmla="*/ 1248 h 1249"/>
                <a:gd name="T12" fmla="*/ 306 w 1248"/>
                <a:gd name="T13" fmla="*/ 1248 h 1249"/>
                <a:gd name="T14" fmla="*/ 663 w 1248"/>
                <a:gd name="T15" fmla="*/ 745 h 1249"/>
                <a:gd name="T16" fmla="*/ 1247 w 1248"/>
                <a:gd name="T17" fmla="*/ 947 h 1249"/>
                <a:gd name="T18" fmla="*/ 745 w 1248"/>
                <a:gd name="T19" fmla="*/ 585 h 1249"/>
                <a:gd name="T20" fmla="*/ 947 w 1248"/>
                <a:gd name="T21" fmla="*/ 0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8" h="1249">
                  <a:moveTo>
                    <a:pt x="947" y="0"/>
                  </a:moveTo>
                  <a:lnTo>
                    <a:pt x="947" y="0"/>
                  </a:lnTo>
                  <a:lnTo>
                    <a:pt x="591" y="507"/>
                  </a:lnTo>
                  <a:lnTo>
                    <a:pt x="0" y="306"/>
                  </a:lnTo>
                  <a:lnTo>
                    <a:pt x="508" y="663"/>
                  </a:lnTo>
                  <a:lnTo>
                    <a:pt x="306" y="1248"/>
                  </a:lnTo>
                  <a:lnTo>
                    <a:pt x="306" y="1248"/>
                  </a:lnTo>
                  <a:lnTo>
                    <a:pt x="663" y="745"/>
                  </a:lnTo>
                  <a:lnTo>
                    <a:pt x="1247" y="947"/>
                  </a:lnTo>
                  <a:lnTo>
                    <a:pt x="745" y="585"/>
                  </a:lnTo>
                  <a:lnTo>
                    <a:pt x="947" y="0"/>
                  </a:lnTo>
                </a:path>
              </a:pathLst>
            </a:custGeom>
            <a:grp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grpSp>
      <p:sp>
        <p:nvSpPr>
          <p:cNvPr id="59" name="TextBox 132"/>
          <p:cNvSpPr txBox="1"/>
          <p:nvPr/>
        </p:nvSpPr>
        <p:spPr>
          <a:xfrm>
            <a:off x="4698705" y="1910681"/>
            <a:ext cx="2807347" cy="231798"/>
          </a:xfrm>
          <a:prstGeom prst="rect">
            <a:avLst/>
          </a:prstGeom>
          <a:noFill/>
        </p:spPr>
        <p:txBody>
          <a:bodyPr wrap="square" lIns="0" tIns="60963" rIns="0" bIns="0">
            <a:spAutoFit/>
          </a:bodyPr>
          <a:lstStyle/>
          <a:p>
            <a:pPr algn="ctr" defTabSz="608965">
              <a:lnSpc>
                <a:spcPts val="1500"/>
              </a:lnSpc>
              <a:defRPr/>
            </a:pPr>
            <a:r>
              <a:rPr lang="en-US" sz="1200" b="1" dirty="0">
                <a:solidFill>
                  <a:prstClr val="white"/>
                </a:solidFill>
                <a:latin typeface="Lato Regular"/>
                <a:ea typeface="微软雅黑" panose="020B0503020204020204" pitchFamily="34" charset="-122"/>
                <a:cs typeface="Lato Regular"/>
              </a:rPr>
              <a:t>CREATIVE</a:t>
            </a:r>
          </a:p>
        </p:txBody>
      </p:sp>
      <p:sp>
        <p:nvSpPr>
          <p:cNvPr id="60" name="TextBox 133"/>
          <p:cNvSpPr txBox="1"/>
          <p:nvPr/>
        </p:nvSpPr>
        <p:spPr>
          <a:xfrm>
            <a:off x="6844464" y="4306134"/>
            <a:ext cx="2807347" cy="231798"/>
          </a:xfrm>
          <a:prstGeom prst="rect">
            <a:avLst/>
          </a:prstGeom>
          <a:noFill/>
        </p:spPr>
        <p:txBody>
          <a:bodyPr wrap="square" lIns="0" tIns="60963" rIns="0" bIns="0">
            <a:spAutoFit/>
          </a:bodyPr>
          <a:lstStyle/>
          <a:p>
            <a:pPr algn="ctr" defTabSz="608965">
              <a:lnSpc>
                <a:spcPts val="1500"/>
              </a:lnSpc>
              <a:defRPr/>
            </a:pPr>
            <a:r>
              <a:rPr lang="en-US" sz="1200" b="1" dirty="0">
                <a:solidFill>
                  <a:prstClr val="white"/>
                </a:solidFill>
                <a:latin typeface="Lato Regular"/>
                <a:ea typeface="微软雅黑" panose="020B0503020204020204" pitchFamily="34" charset="-122"/>
                <a:cs typeface="Lato Regular"/>
              </a:rPr>
              <a:t>SUCCESS</a:t>
            </a:r>
          </a:p>
        </p:txBody>
      </p:sp>
      <p:sp>
        <p:nvSpPr>
          <p:cNvPr id="61" name="TextBox 134"/>
          <p:cNvSpPr txBox="1"/>
          <p:nvPr/>
        </p:nvSpPr>
        <p:spPr>
          <a:xfrm>
            <a:off x="2668100" y="4296514"/>
            <a:ext cx="2807347" cy="231798"/>
          </a:xfrm>
          <a:prstGeom prst="rect">
            <a:avLst/>
          </a:prstGeom>
          <a:noFill/>
        </p:spPr>
        <p:txBody>
          <a:bodyPr wrap="square" lIns="0" tIns="60963" rIns="0" bIns="0">
            <a:spAutoFit/>
          </a:bodyPr>
          <a:lstStyle/>
          <a:p>
            <a:pPr algn="ctr" defTabSz="608965">
              <a:lnSpc>
                <a:spcPts val="1500"/>
              </a:lnSpc>
              <a:defRPr/>
            </a:pPr>
            <a:r>
              <a:rPr lang="en-US" sz="1200" b="1" dirty="0">
                <a:solidFill>
                  <a:prstClr val="white"/>
                </a:solidFill>
                <a:latin typeface="Lato Regular"/>
                <a:ea typeface="微软雅黑" panose="020B0503020204020204" pitchFamily="34" charset="-122"/>
                <a:cs typeface="Lato Regular"/>
              </a:rPr>
              <a:t>ANALYSIS</a:t>
            </a:r>
          </a:p>
        </p:txBody>
      </p:sp>
      <p:sp>
        <p:nvSpPr>
          <p:cNvPr id="71" name="矩形 70"/>
          <p:cNvSpPr/>
          <p:nvPr/>
        </p:nvSpPr>
        <p:spPr>
          <a:xfrm>
            <a:off x="2040466" y="3330409"/>
            <a:ext cx="2429647" cy="477054"/>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p>
        </p:txBody>
      </p:sp>
      <p:sp>
        <p:nvSpPr>
          <p:cNvPr id="72" name="矩形 71"/>
          <p:cNvSpPr/>
          <p:nvPr/>
        </p:nvSpPr>
        <p:spPr>
          <a:xfrm>
            <a:off x="8069489" y="5054213"/>
            <a:ext cx="2429647" cy="477054"/>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p>
        </p:txBody>
      </p:sp>
      <p:sp>
        <p:nvSpPr>
          <p:cNvPr id="73" name="矩形 72"/>
          <p:cNvSpPr/>
          <p:nvPr/>
        </p:nvSpPr>
        <p:spPr>
          <a:xfrm>
            <a:off x="7599938" y="1605194"/>
            <a:ext cx="2429647" cy="477054"/>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left)">
                                      <p:cBhvr>
                                        <p:cTn id="11" dur="500"/>
                                        <p:tgtEl>
                                          <p:spTgt spid="5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left)">
                                      <p:cBhvr>
                                        <p:cTn id="15" dur="500"/>
                                        <p:tgtEl>
                                          <p:spTgt spid="49"/>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wipe(right)">
                                      <p:cBhvr>
                                        <p:cTn id="18" dur="500"/>
                                        <p:tgtEl>
                                          <p:spTgt spid="52"/>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wipe(right)">
                                      <p:cBhvr>
                                        <p:cTn id="21" dur="500"/>
                                        <p:tgtEl>
                                          <p:spTgt spid="60"/>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right)">
                                      <p:cBhvr>
                                        <p:cTn id="25" dur="500"/>
                                        <p:tgtEl>
                                          <p:spTgt spid="4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ipe(left)">
                                      <p:cBhvr>
                                        <p:cTn id="28" dur="500"/>
                                        <p:tgtEl>
                                          <p:spTgt spid="5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wipe(left)">
                                      <p:cBhvr>
                                        <p:cTn id="31" dur="500"/>
                                        <p:tgtEl>
                                          <p:spTgt spid="61"/>
                                        </p:tgtEl>
                                      </p:cBhvr>
                                    </p:animEffect>
                                  </p:childTnLst>
                                </p:cTn>
                              </p:par>
                              <p:par>
                                <p:cTn id="32" presetID="53" presetClass="entr" presetSubtype="16"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par>
                                <p:cTn id="37" presetID="53" presetClass="entr" presetSubtype="16" fill="hold" nodeType="with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p:cTn id="39" dur="500" fill="hold"/>
                                        <p:tgtEl>
                                          <p:spTgt spid="53"/>
                                        </p:tgtEl>
                                        <p:attrNameLst>
                                          <p:attrName>ppt_w</p:attrName>
                                        </p:attrNameLst>
                                      </p:cBhvr>
                                      <p:tavLst>
                                        <p:tav tm="0">
                                          <p:val>
                                            <p:fltVal val="0"/>
                                          </p:val>
                                        </p:tav>
                                        <p:tav tm="100000">
                                          <p:val>
                                            <p:strVal val="#ppt_w"/>
                                          </p:val>
                                        </p:tav>
                                      </p:tavLst>
                                    </p:anim>
                                    <p:anim calcmode="lin" valueType="num">
                                      <p:cBhvr>
                                        <p:cTn id="40" dur="500" fill="hold"/>
                                        <p:tgtEl>
                                          <p:spTgt spid="53"/>
                                        </p:tgtEl>
                                        <p:attrNameLst>
                                          <p:attrName>ppt_h</p:attrName>
                                        </p:attrNameLst>
                                      </p:cBhvr>
                                      <p:tavLst>
                                        <p:tav tm="0">
                                          <p:val>
                                            <p:fltVal val="0"/>
                                          </p:val>
                                        </p:tav>
                                        <p:tav tm="100000">
                                          <p:val>
                                            <p:strVal val="#ppt_h"/>
                                          </p:val>
                                        </p:tav>
                                      </p:tavLst>
                                    </p:anim>
                                    <p:animEffect transition="in" filter="fade">
                                      <p:cBhvr>
                                        <p:cTn id="41" dur="500"/>
                                        <p:tgtEl>
                                          <p:spTgt spid="53"/>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fade">
                                      <p:cBhvr>
                                        <p:cTn id="45" dur="500"/>
                                        <p:tgtEl>
                                          <p:spTgt spid="7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2"/>
                                        </p:tgtEl>
                                        <p:attrNameLst>
                                          <p:attrName>style.visibility</p:attrName>
                                        </p:attrNameLst>
                                      </p:cBhvr>
                                      <p:to>
                                        <p:strVal val="visible"/>
                                      </p:to>
                                    </p:set>
                                    <p:animEffect transition="in" filter="fade">
                                      <p:cBhvr>
                                        <p:cTn id="48" dur="500"/>
                                        <p:tgtEl>
                                          <p:spTgt spid="7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fade">
                                      <p:cBhvr>
                                        <p:cTn id="5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9" grpId="0"/>
      <p:bldP spid="60" grpId="0"/>
      <p:bldP spid="61" grpId="0"/>
      <p:bldP spid="71" grpId="0"/>
      <p:bldP spid="72" grpId="0"/>
      <p:bldP spid="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solidFill>
            <a:srgbClr val="F9E9CB">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037475">
            <a:off x="7798608" y="2784900"/>
            <a:ext cx="5377173" cy="5377173"/>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492" y="-457200"/>
            <a:ext cx="2983205" cy="3657600"/>
          </a:xfrm>
          <a:prstGeom prst="rect">
            <a:avLst/>
          </a:prstGeom>
        </p:spPr>
      </p:pic>
      <p:sp>
        <p:nvSpPr>
          <p:cNvPr id="7" name="文本框 6"/>
          <p:cNvSpPr txBox="1"/>
          <p:nvPr/>
        </p:nvSpPr>
        <p:spPr>
          <a:xfrm>
            <a:off x="1836930" y="2923299"/>
            <a:ext cx="4026569" cy="707886"/>
          </a:xfrm>
          <a:prstGeom prst="rect">
            <a:avLst/>
          </a:prstGeom>
          <a:noFill/>
        </p:spPr>
        <p:txBody>
          <a:bodyPr wrap="square" rtlCol="0">
            <a:spAutoFit/>
          </a:bodyPr>
          <a:lstStyle/>
          <a:p>
            <a:pPr algn="ctr"/>
            <a:r>
              <a:rPr lang="en-US" altLang="zh-CN" sz="4000" dirty="0">
                <a:solidFill>
                  <a:srgbClr val="9DBF9F"/>
                </a:solidFill>
                <a:latin typeface="微软雅黑" panose="020B0503020204020204" pitchFamily="34" charset="-122"/>
                <a:ea typeface="微软雅黑" panose="020B0503020204020204" pitchFamily="34" charset="-122"/>
              </a:rPr>
              <a:t>01. </a:t>
            </a:r>
            <a:r>
              <a:rPr lang="zh-CN" altLang="en-US" sz="4000" dirty="0">
                <a:solidFill>
                  <a:srgbClr val="9DBF9F"/>
                </a:solidFill>
                <a:latin typeface="微软雅黑" panose="020B0503020204020204" pitchFamily="34" charset="-122"/>
                <a:ea typeface="微软雅黑" panose="020B0503020204020204" pitchFamily="34" charset="-122"/>
              </a:rPr>
              <a:t>教学分析</a:t>
            </a:r>
          </a:p>
        </p:txBody>
      </p:sp>
      <p:sp>
        <p:nvSpPr>
          <p:cNvPr id="8" name="文本框 7"/>
          <p:cNvSpPr txBox="1"/>
          <p:nvPr/>
        </p:nvSpPr>
        <p:spPr>
          <a:xfrm>
            <a:off x="4955823" y="3618114"/>
            <a:ext cx="4026569" cy="707886"/>
          </a:xfrm>
          <a:prstGeom prst="rect">
            <a:avLst/>
          </a:prstGeom>
          <a:noFill/>
        </p:spPr>
        <p:txBody>
          <a:bodyPr wrap="square" rtlCol="0">
            <a:spAutoFit/>
          </a:bodyPr>
          <a:lstStyle/>
          <a:p>
            <a:pPr algn="ctr"/>
            <a:r>
              <a:rPr lang="en-US" altLang="zh-CN" sz="4000">
                <a:solidFill>
                  <a:srgbClr val="9DBF9F"/>
                </a:solidFill>
                <a:latin typeface="微软雅黑" panose="020B0503020204020204" pitchFamily="34" charset="-122"/>
                <a:ea typeface="微软雅黑" panose="020B0503020204020204" pitchFamily="34" charset="-122"/>
              </a:rPr>
              <a:t>02. </a:t>
            </a:r>
            <a:r>
              <a:rPr lang="zh-CN" altLang="en-US" sz="4000">
                <a:solidFill>
                  <a:srgbClr val="9DBF9F"/>
                </a:solidFill>
                <a:latin typeface="微软雅黑" panose="020B0503020204020204" pitchFamily="34" charset="-122"/>
                <a:ea typeface="微软雅黑" panose="020B0503020204020204" pitchFamily="34" charset="-122"/>
              </a:rPr>
              <a:t>教学设计</a:t>
            </a:r>
          </a:p>
        </p:txBody>
      </p:sp>
      <p:sp>
        <p:nvSpPr>
          <p:cNvPr id="9" name="文本框 8"/>
          <p:cNvSpPr txBox="1"/>
          <p:nvPr/>
        </p:nvSpPr>
        <p:spPr>
          <a:xfrm>
            <a:off x="1955594" y="4382567"/>
            <a:ext cx="4026569" cy="707886"/>
          </a:xfrm>
          <a:prstGeom prst="rect">
            <a:avLst/>
          </a:prstGeom>
          <a:noFill/>
        </p:spPr>
        <p:txBody>
          <a:bodyPr wrap="square" rtlCol="0">
            <a:spAutoFit/>
          </a:bodyPr>
          <a:lstStyle/>
          <a:p>
            <a:pPr algn="ctr"/>
            <a:r>
              <a:rPr lang="en-US" altLang="zh-CN" sz="4000" dirty="0">
                <a:solidFill>
                  <a:srgbClr val="9DBF9F"/>
                </a:solidFill>
                <a:latin typeface="微软雅黑" panose="020B0503020204020204" pitchFamily="34" charset="-122"/>
                <a:ea typeface="微软雅黑" panose="020B0503020204020204" pitchFamily="34" charset="-122"/>
              </a:rPr>
              <a:t>03. </a:t>
            </a:r>
            <a:r>
              <a:rPr lang="zh-CN" altLang="en-US" sz="4000" dirty="0">
                <a:solidFill>
                  <a:srgbClr val="9DBF9F"/>
                </a:solidFill>
                <a:latin typeface="微软雅黑" panose="020B0503020204020204" pitchFamily="34" charset="-122"/>
                <a:ea typeface="微软雅黑" panose="020B0503020204020204" pitchFamily="34" charset="-122"/>
              </a:rPr>
              <a:t>教学过程</a:t>
            </a:r>
          </a:p>
        </p:txBody>
      </p:sp>
      <p:sp>
        <p:nvSpPr>
          <p:cNvPr id="10" name="文本框 9"/>
          <p:cNvSpPr txBox="1"/>
          <p:nvPr/>
        </p:nvSpPr>
        <p:spPr>
          <a:xfrm>
            <a:off x="4955823" y="5303700"/>
            <a:ext cx="4026569" cy="707886"/>
          </a:xfrm>
          <a:prstGeom prst="rect">
            <a:avLst/>
          </a:prstGeom>
          <a:noFill/>
        </p:spPr>
        <p:txBody>
          <a:bodyPr wrap="square" rtlCol="0">
            <a:spAutoFit/>
          </a:bodyPr>
          <a:lstStyle/>
          <a:p>
            <a:pPr algn="ctr"/>
            <a:r>
              <a:rPr lang="en-US" altLang="zh-CN" sz="4000" dirty="0">
                <a:solidFill>
                  <a:srgbClr val="9DBF9F"/>
                </a:solidFill>
                <a:latin typeface="微软雅黑" panose="020B0503020204020204" pitchFamily="34" charset="-122"/>
                <a:ea typeface="微软雅黑" panose="020B0503020204020204" pitchFamily="34" charset="-122"/>
              </a:rPr>
              <a:t>04. </a:t>
            </a:r>
            <a:r>
              <a:rPr lang="zh-CN" altLang="en-US" sz="4000" dirty="0">
                <a:solidFill>
                  <a:srgbClr val="9DBF9F"/>
                </a:solidFill>
                <a:latin typeface="微软雅黑" panose="020B0503020204020204" pitchFamily="34" charset="-122"/>
                <a:ea typeface="微软雅黑" panose="020B0503020204020204" pitchFamily="34" charset="-122"/>
              </a:rPr>
              <a:t>教学反思</a:t>
            </a:r>
          </a:p>
        </p:txBody>
      </p:sp>
      <p:sp>
        <p:nvSpPr>
          <p:cNvPr id="11" name="文本框 10"/>
          <p:cNvSpPr txBox="1"/>
          <p:nvPr/>
        </p:nvSpPr>
        <p:spPr>
          <a:xfrm>
            <a:off x="3949181" y="1365189"/>
            <a:ext cx="4026569" cy="830997"/>
          </a:xfrm>
          <a:prstGeom prst="rect">
            <a:avLst/>
          </a:prstGeom>
          <a:noFill/>
        </p:spPr>
        <p:txBody>
          <a:bodyPr wrap="square" rtlCol="0">
            <a:spAutoFit/>
          </a:bodyPr>
          <a:lstStyle/>
          <a:p>
            <a:pPr algn="ctr"/>
            <a:r>
              <a:rPr lang="zh-CN" altLang="en-US" sz="4800" b="1">
                <a:solidFill>
                  <a:srgbClr val="9DBF9F"/>
                </a:solidFill>
                <a:latin typeface="微软雅黑" panose="020B0503020204020204" pitchFamily="34" charset="-122"/>
                <a:ea typeface="微软雅黑" panose="020B0503020204020204" pitchFamily="34" charset="-122"/>
              </a:rPr>
              <a:t>目    录</a:t>
            </a:r>
            <a:endParaRPr lang="zh-CN" altLang="en-US" sz="4800" b="1" dirty="0">
              <a:solidFill>
                <a:srgbClr val="9DBF9F"/>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250"/>
                                        <p:tgtEl>
                                          <p:spTgt spid="5"/>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250"/>
                                        <p:tgtEl>
                                          <p:spTgt spid="3"/>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5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84"/>
          <p:cNvSpPr/>
          <p:nvPr/>
        </p:nvSpPr>
        <p:spPr bwMode="auto">
          <a:xfrm>
            <a:off x="1786495" y="1984703"/>
            <a:ext cx="764860" cy="765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8965">
              <a:lnSpc>
                <a:spcPts val="1500"/>
              </a:lnSpc>
              <a:defRPr/>
            </a:pPr>
            <a:endParaRPr lang="en-US" sz="1200" dirty="0">
              <a:solidFill>
                <a:prstClr val="white"/>
              </a:solidFill>
              <a:latin typeface="Calibri Light" panose="020F0302020204030204"/>
              <a:ea typeface="微软雅黑" panose="020B0503020204020204" pitchFamily="34" charset="-122"/>
            </a:endParaRPr>
          </a:p>
        </p:txBody>
      </p:sp>
      <p:sp>
        <p:nvSpPr>
          <p:cNvPr id="4" name="Oval 87"/>
          <p:cNvSpPr/>
          <p:nvPr/>
        </p:nvSpPr>
        <p:spPr bwMode="auto">
          <a:xfrm>
            <a:off x="1793259" y="2976191"/>
            <a:ext cx="764860" cy="76506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8965">
              <a:lnSpc>
                <a:spcPts val="1500"/>
              </a:lnSpc>
              <a:defRPr/>
            </a:pPr>
            <a:endParaRPr lang="en-US" sz="1200" dirty="0">
              <a:solidFill>
                <a:prstClr val="white"/>
              </a:solidFill>
              <a:latin typeface="Calibri Light" panose="020F0302020204030204"/>
              <a:ea typeface="微软雅黑" panose="020B0503020204020204" pitchFamily="34" charset="-122"/>
            </a:endParaRPr>
          </a:p>
        </p:txBody>
      </p:sp>
      <p:sp>
        <p:nvSpPr>
          <p:cNvPr id="5" name="Oval 91"/>
          <p:cNvSpPr/>
          <p:nvPr/>
        </p:nvSpPr>
        <p:spPr bwMode="auto">
          <a:xfrm>
            <a:off x="1788710" y="3980562"/>
            <a:ext cx="764860" cy="76506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8965">
              <a:lnSpc>
                <a:spcPts val="1500"/>
              </a:lnSpc>
              <a:defRPr/>
            </a:pPr>
            <a:endParaRPr lang="en-US" sz="1200" dirty="0">
              <a:solidFill>
                <a:prstClr val="white"/>
              </a:solidFill>
              <a:latin typeface="Calibri Light" panose="020F0302020204030204"/>
              <a:ea typeface="微软雅黑" panose="020B0503020204020204" pitchFamily="34" charset="-122"/>
            </a:endParaRPr>
          </a:p>
        </p:txBody>
      </p:sp>
      <p:sp>
        <p:nvSpPr>
          <p:cNvPr id="6" name="Freeform 36"/>
          <p:cNvSpPr>
            <a:spLocks noChangeArrowheads="1"/>
          </p:cNvSpPr>
          <p:nvPr/>
        </p:nvSpPr>
        <p:spPr bwMode="auto">
          <a:xfrm>
            <a:off x="2034914" y="2190162"/>
            <a:ext cx="272695" cy="354873"/>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bg1"/>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7" name="Freeform 39"/>
          <p:cNvSpPr>
            <a:spLocks noChangeArrowheads="1"/>
          </p:cNvSpPr>
          <p:nvPr/>
        </p:nvSpPr>
        <p:spPr bwMode="auto">
          <a:xfrm>
            <a:off x="2013421" y="3184089"/>
            <a:ext cx="316312" cy="316315"/>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8" name="Freeform 21"/>
          <p:cNvSpPr>
            <a:spLocks noChangeArrowheads="1"/>
          </p:cNvSpPr>
          <p:nvPr/>
        </p:nvSpPr>
        <p:spPr bwMode="auto">
          <a:xfrm>
            <a:off x="1930876" y="4232410"/>
            <a:ext cx="493793" cy="275303"/>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bg1"/>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9" name="Freeform 22"/>
          <p:cNvSpPr/>
          <p:nvPr/>
        </p:nvSpPr>
        <p:spPr bwMode="auto">
          <a:xfrm>
            <a:off x="8305237" y="1677340"/>
            <a:ext cx="925643" cy="724835"/>
          </a:xfrm>
          <a:custGeom>
            <a:avLst/>
            <a:gdLst>
              <a:gd name="T0" fmla="*/ 61 w 518"/>
              <a:gd name="T1" fmla="*/ 371 h 406"/>
              <a:gd name="T2" fmla="*/ 344 w 518"/>
              <a:gd name="T3" fmla="*/ 262 h 406"/>
              <a:gd name="T4" fmla="*/ 518 w 518"/>
              <a:gd name="T5" fmla="*/ 7 h 406"/>
              <a:gd name="T6" fmla="*/ 52 w 518"/>
              <a:gd name="T7" fmla="*/ 170 h 406"/>
              <a:gd name="T8" fmla="*/ 40 w 518"/>
              <a:gd name="T9" fmla="*/ 354 h 406"/>
              <a:gd name="T10" fmla="*/ 410 w 518"/>
              <a:gd name="T11" fmla="*/ 52 h 406"/>
              <a:gd name="T12" fmla="*/ 61 w 518"/>
              <a:gd name="T13" fmla="*/ 371 h 406"/>
            </a:gdLst>
            <a:ahLst/>
            <a:cxnLst>
              <a:cxn ang="0">
                <a:pos x="T0" y="T1"/>
              </a:cxn>
              <a:cxn ang="0">
                <a:pos x="T2" y="T3"/>
              </a:cxn>
              <a:cxn ang="0">
                <a:pos x="T4" y="T5"/>
              </a:cxn>
              <a:cxn ang="0">
                <a:pos x="T6" y="T7"/>
              </a:cxn>
              <a:cxn ang="0">
                <a:pos x="T8" y="T9"/>
              </a:cxn>
              <a:cxn ang="0">
                <a:pos x="T10" y="T11"/>
              </a:cxn>
              <a:cxn ang="0">
                <a:pos x="T12" y="T13"/>
              </a:cxn>
            </a:cxnLst>
            <a:rect l="0" t="0" r="r" b="b"/>
            <a:pathLst>
              <a:path w="518" h="406">
                <a:moveTo>
                  <a:pt x="61" y="371"/>
                </a:moveTo>
                <a:cubicBezTo>
                  <a:pt x="183" y="406"/>
                  <a:pt x="299" y="379"/>
                  <a:pt x="344" y="262"/>
                </a:cubicBezTo>
                <a:cubicBezTo>
                  <a:pt x="392" y="143"/>
                  <a:pt x="434" y="58"/>
                  <a:pt x="518" y="7"/>
                </a:cubicBezTo>
                <a:cubicBezTo>
                  <a:pt x="331" y="0"/>
                  <a:pt x="159" y="28"/>
                  <a:pt x="52" y="170"/>
                </a:cubicBezTo>
                <a:cubicBezTo>
                  <a:pt x="0" y="241"/>
                  <a:pt x="6" y="303"/>
                  <a:pt x="40" y="354"/>
                </a:cubicBezTo>
                <a:cubicBezTo>
                  <a:pt x="128" y="217"/>
                  <a:pt x="262" y="119"/>
                  <a:pt x="410" y="52"/>
                </a:cubicBezTo>
                <a:cubicBezTo>
                  <a:pt x="240" y="142"/>
                  <a:pt x="138" y="244"/>
                  <a:pt x="61" y="371"/>
                </a:cubicBezTo>
                <a:close/>
              </a:path>
            </a:pathLst>
          </a:custGeom>
          <a:solidFill>
            <a:schemeClr val="accent1"/>
          </a:solidFill>
          <a:ln>
            <a:noFill/>
          </a:ln>
        </p:spPr>
        <p:txBody>
          <a:bodyPr vert="horz" wrap="square" lIns="45720" tIns="22860" rIns="45720" bIns="22860" numCol="1" anchor="t" anchorCtr="0" compatLnSpc="1"/>
          <a:lstStyle/>
          <a:p>
            <a:pPr>
              <a:lnSpc>
                <a:spcPts val="1500"/>
              </a:lnSpc>
            </a:pPr>
            <a:endParaRPr lang="bg-BG" sz="1200" dirty="0">
              <a:solidFill>
                <a:prstClr val="black"/>
              </a:solidFill>
              <a:latin typeface="Calibri Light" panose="020F0302020204030204"/>
              <a:ea typeface="微软雅黑" panose="020B0503020204020204" pitchFamily="34" charset="-122"/>
            </a:endParaRPr>
          </a:p>
        </p:txBody>
      </p:sp>
      <p:sp>
        <p:nvSpPr>
          <p:cNvPr id="10" name="Freeform 23"/>
          <p:cNvSpPr/>
          <p:nvPr/>
        </p:nvSpPr>
        <p:spPr bwMode="auto">
          <a:xfrm>
            <a:off x="7197996" y="1873099"/>
            <a:ext cx="786355" cy="580220"/>
          </a:xfrm>
          <a:custGeom>
            <a:avLst/>
            <a:gdLst>
              <a:gd name="T0" fmla="*/ 404 w 441"/>
              <a:gd name="T1" fmla="*/ 263 h 325"/>
              <a:gd name="T2" fmla="*/ 164 w 441"/>
              <a:gd name="T3" fmla="*/ 220 h 325"/>
              <a:gd name="T4" fmla="*/ 0 w 441"/>
              <a:gd name="T5" fmla="*/ 29 h 325"/>
              <a:gd name="T6" fmla="*/ 338 w 441"/>
              <a:gd name="T7" fmla="*/ 79 h 325"/>
              <a:gd name="T8" fmla="*/ 415 w 441"/>
              <a:gd name="T9" fmla="*/ 244 h 325"/>
              <a:gd name="T10" fmla="*/ 109 w 441"/>
              <a:gd name="T11" fmla="*/ 53 h 325"/>
              <a:gd name="T12" fmla="*/ 404 w 441"/>
              <a:gd name="T13" fmla="*/ 263 h 325"/>
            </a:gdLst>
            <a:ahLst/>
            <a:cxnLst>
              <a:cxn ang="0">
                <a:pos x="T0" y="T1"/>
              </a:cxn>
              <a:cxn ang="0">
                <a:pos x="T2" y="T3"/>
              </a:cxn>
              <a:cxn ang="0">
                <a:pos x="T4" y="T5"/>
              </a:cxn>
              <a:cxn ang="0">
                <a:pos x="T6" y="T7"/>
              </a:cxn>
              <a:cxn ang="0">
                <a:pos x="T8" y="T9"/>
              </a:cxn>
              <a:cxn ang="0">
                <a:pos x="T10" y="T11"/>
              </a:cxn>
              <a:cxn ang="0">
                <a:pos x="T12" y="T13"/>
              </a:cxn>
            </a:cxnLst>
            <a:rect l="0" t="0" r="r" b="b"/>
            <a:pathLst>
              <a:path w="441" h="325">
                <a:moveTo>
                  <a:pt x="404" y="263"/>
                </a:moveTo>
                <a:cubicBezTo>
                  <a:pt x="322" y="325"/>
                  <a:pt x="221" y="320"/>
                  <a:pt x="164" y="220"/>
                </a:cubicBezTo>
                <a:cubicBezTo>
                  <a:pt x="123" y="144"/>
                  <a:pt x="82" y="76"/>
                  <a:pt x="0" y="29"/>
                </a:cubicBezTo>
                <a:cubicBezTo>
                  <a:pt x="126" y="0"/>
                  <a:pt x="241" y="8"/>
                  <a:pt x="338" y="79"/>
                </a:cubicBezTo>
                <a:cubicBezTo>
                  <a:pt x="338" y="79"/>
                  <a:pt x="441" y="140"/>
                  <a:pt x="415" y="244"/>
                </a:cubicBezTo>
                <a:cubicBezTo>
                  <a:pt x="334" y="154"/>
                  <a:pt x="226" y="93"/>
                  <a:pt x="109" y="53"/>
                </a:cubicBezTo>
                <a:cubicBezTo>
                  <a:pt x="244" y="109"/>
                  <a:pt x="334" y="176"/>
                  <a:pt x="404" y="263"/>
                </a:cubicBezTo>
                <a:close/>
              </a:path>
            </a:pathLst>
          </a:custGeom>
          <a:solidFill>
            <a:schemeClr val="accent3"/>
          </a:solidFill>
          <a:ln>
            <a:noFill/>
          </a:ln>
        </p:spPr>
        <p:txBody>
          <a:bodyPr vert="horz" wrap="square" lIns="45720" tIns="22860" rIns="45720" bIns="22860" numCol="1" anchor="t" anchorCtr="0" compatLnSpc="1"/>
          <a:lstStyle/>
          <a:p>
            <a:pPr>
              <a:lnSpc>
                <a:spcPts val="1500"/>
              </a:lnSpc>
            </a:pPr>
            <a:endParaRPr lang="bg-BG" sz="1200" dirty="0">
              <a:solidFill>
                <a:prstClr val="black"/>
              </a:solidFill>
              <a:latin typeface="Calibri Light" panose="020F0302020204030204"/>
              <a:ea typeface="微软雅黑" panose="020B0503020204020204" pitchFamily="34" charset="-122"/>
            </a:endParaRPr>
          </a:p>
        </p:txBody>
      </p:sp>
      <p:sp>
        <p:nvSpPr>
          <p:cNvPr id="11" name="Freeform 24"/>
          <p:cNvSpPr/>
          <p:nvPr/>
        </p:nvSpPr>
        <p:spPr bwMode="auto">
          <a:xfrm>
            <a:off x="6921186" y="2211707"/>
            <a:ext cx="2796319" cy="3775837"/>
          </a:xfrm>
          <a:custGeom>
            <a:avLst/>
            <a:gdLst>
              <a:gd name="T0" fmla="*/ 1317 w 1567"/>
              <a:gd name="T1" fmla="*/ 1087 h 2116"/>
              <a:gd name="T2" fmla="*/ 1512 w 1567"/>
              <a:gd name="T3" fmla="*/ 862 h 2116"/>
              <a:gd name="T4" fmla="*/ 1211 w 1567"/>
              <a:gd name="T5" fmla="*/ 1050 h 2116"/>
              <a:gd name="T6" fmla="*/ 1029 w 1567"/>
              <a:gd name="T7" fmla="*/ 1123 h 2116"/>
              <a:gd name="T8" fmla="*/ 1064 w 1567"/>
              <a:gd name="T9" fmla="*/ 1044 h 2116"/>
              <a:gd name="T10" fmla="*/ 1111 w 1567"/>
              <a:gd name="T11" fmla="*/ 909 h 2116"/>
              <a:gd name="T12" fmla="*/ 1567 w 1567"/>
              <a:gd name="T13" fmla="*/ 524 h 2116"/>
              <a:gd name="T14" fmla="*/ 1131 w 1567"/>
              <a:gd name="T15" fmla="*/ 761 h 2116"/>
              <a:gd name="T16" fmla="*/ 1114 w 1567"/>
              <a:gd name="T17" fmla="*/ 579 h 2116"/>
              <a:gd name="T18" fmla="*/ 1284 w 1567"/>
              <a:gd name="T19" fmla="*/ 266 h 2116"/>
              <a:gd name="T20" fmla="*/ 1087 w 1567"/>
              <a:gd name="T21" fmla="*/ 490 h 2116"/>
              <a:gd name="T22" fmla="*/ 987 w 1567"/>
              <a:gd name="T23" fmla="*/ 310 h 2116"/>
              <a:gd name="T24" fmla="*/ 1017 w 1567"/>
              <a:gd name="T25" fmla="*/ 937 h 2116"/>
              <a:gd name="T26" fmla="*/ 795 w 1567"/>
              <a:gd name="T27" fmla="*/ 509 h 2116"/>
              <a:gd name="T28" fmla="*/ 899 w 1567"/>
              <a:gd name="T29" fmla="*/ 1168 h 2116"/>
              <a:gd name="T30" fmla="*/ 820 w 1567"/>
              <a:gd name="T31" fmla="*/ 1358 h 2116"/>
              <a:gd name="T32" fmla="*/ 644 w 1567"/>
              <a:gd name="T33" fmla="*/ 942 h 2116"/>
              <a:gd name="T34" fmla="*/ 873 w 1567"/>
              <a:gd name="T35" fmla="*/ 0 h 2116"/>
              <a:gd name="T36" fmla="*/ 680 w 1567"/>
              <a:gd name="T37" fmla="*/ 282 h 2116"/>
              <a:gd name="T38" fmla="*/ 520 w 1567"/>
              <a:gd name="T39" fmla="*/ 22 h 2116"/>
              <a:gd name="T40" fmla="*/ 629 w 1567"/>
              <a:gd name="T41" fmla="*/ 396 h 2116"/>
              <a:gd name="T42" fmla="*/ 549 w 1567"/>
              <a:gd name="T43" fmla="*/ 886 h 2116"/>
              <a:gd name="T44" fmla="*/ 589 w 1567"/>
              <a:gd name="T45" fmla="*/ 1130 h 2116"/>
              <a:gd name="T46" fmla="*/ 407 w 1567"/>
              <a:gd name="T47" fmla="*/ 295 h 2116"/>
              <a:gd name="T48" fmla="*/ 382 w 1567"/>
              <a:gd name="T49" fmla="*/ 671 h 2116"/>
              <a:gd name="T50" fmla="*/ 0 w 1567"/>
              <a:gd name="T51" fmla="*/ 548 h 2116"/>
              <a:gd name="T52" fmla="*/ 389 w 1567"/>
              <a:gd name="T53" fmla="*/ 754 h 2116"/>
              <a:gd name="T54" fmla="*/ 479 w 1567"/>
              <a:gd name="T55" fmla="*/ 1122 h 2116"/>
              <a:gd name="T56" fmla="*/ 290 w 1567"/>
              <a:gd name="T57" fmla="*/ 1097 h 2116"/>
              <a:gd name="T58" fmla="*/ 72 w 1567"/>
              <a:gd name="T59" fmla="*/ 825 h 2116"/>
              <a:gd name="T60" fmla="*/ 226 w 1567"/>
              <a:gd name="T61" fmla="*/ 1109 h 2116"/>
              <a:gd name="T62" fmla="*/ 18 w 1567"/>
              <a:gd name="T63" fmla="*/ 1208 h 2116"/>
              <a:gd name="T64" fmla="*/ 538 w 1567"/>
              <a:gd name="T65" fmla="*/ 1241 h 2116"/>
              <a:gd name="T66" fmla="*/ 608 w 1567"/>
              <a:gd name="T67" fmla="*/ 1347 h 2116"/>
              <a:gd name="T68" fmla="*/ 890 w 1567"/>
              <a:gd name="T69" fmla="*/ 2115 h 2116"/>
              <a:gd name="T70" fmla="*/ 1166 w 1567"/>
              <a:gd name="T71" fmla="*/ 2116 h 2116"/>
              <a:gd name="T72" fmla="*/ 983 w 1567"/>
              <a:gd name="T73" fmla="*/ 1539 h 2116"/>
              <a:gd name="T74" fmla="*/ 961 w 1567"/>
              <a:gd name="T75" fmla="*/ 1354 h 2116"/>
              <a:gd name="T76" fmla="*/ 1231 w 1567"/>
              <a:gd name="T77" fmla="*/ 1112 h 2116"/>
              <a:gd name="T78" fmla="*/ 1233 w 1567"/>
              <a:gd name="T79" fmla="*/ 1112 h 2116"/>
              <a:gd name="T80" fmla="*/ 1534 w 1567"/>
              <a:gd name="T81" fmla="*/ 1290 h 2116"/>
              <a:gd name="T82" fmla="*/ 1317 w 1567"/>
              <a:gd name="T83" fmla="*/ 1087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7" h="2116">
                <a:moveTo>
                  <a:pt x="1317" y="1087"/>
                </a:moveTo>
                <a:cubicBezTo>
                  <a:pt x="1416" y="1050"/>
                  <a:pt x="1504" y="971"/>
                  <a:pt x="1512" y="862"/>
                </a:cubicBezTo>
                <a:cubicBezTo>
                  <a:pt x="1478" y="1038"/>
                  <a:pt x="1315" y="1034"/>
                  <a:pt x="1211" y="1050"/>
                </a:cubicBezTo>
                <a:cubicBezTo>
                  <a:pt x="1127" y="1062"/>
                  <a:pt x="1077" y="1082"/>
                  <a:pt x="1029" y="1123"/>
                </a:cubicBezTo>
                <a:cubicBezTo>
                  <a:pt x="1039" y="1099"/>
                  <a:pt x="1051" y="1072"/>
                  <a:pt x="1064" y="1044"/>
                </a:cubicBezTo>
                <a:cubicBezTo>
                  <a:pt x="1084" y="1001"/>
                  <a:pt x="1100" y="955"/>
                  <a:pt x="1111" y="909"/>
                </a:cubicBezTo>
                <a:cubicBezTo>
                  <a:pt x="1186" y="731"/>
                  <a:pt x="1324" y="527"/>
                  <a:pt x="1567" y="524"/>
                </a:cubicBezTo>
                <a:cubicBezTo>
                  <a:pt x="1423" y="513"/>
                  <a:pt x="1253" y="617"/>
                  <a:pt x="1131" y="761"/>
                </a:cubicBezTo>
                <a:cubicBezTo>
                  <a:pt x="1133" y="701"/>
                  <a:pt x="1128" y="640"/>
                  <a:pt x="1114" y="579"/>
                </a:cubicBezTo>
                <a:cubicBezTo>
                  <a:pt x="1110" y="465"/>
                  <a:pt x="1145" y="339"/>
                  <a:pt x="1284" y="266"/>
                </a:cubicBezTo>
                <a:cubicBezTo>
                  <a:pt x="1198" y="305"/>
                  <a:pt x="1120" y="381"/>
                  <a:pt x="1087" y="490"/>
                </a:cubicBezTo>
                <a:cubicBezTo>
                  <a:pt x="1063" y="428"/>
                  <a:pt x="1030" y="368"/>
                  <a:pt x="987" y="310"/>
                </a:cubicBezTo>
                <a:cubicBezTo>
                  <a:pt x="1142" y="559"/>
                  <a:pt x="1095" y="764"/>
                  <a:pt x="1017" y="937"/>
                </a:cubicBezTo>
                <a:cubicBezTo>
                  <a:pt x="1010" y="754"/>
                  <a:pt x="917" y="601"/>
                  <a:pt x="795" y="509"/>
                </a:cubicBezTo>
                <a:cubicBezTo>
                  <a:pt x="986" y="704"/>
                  <a:pt x="971" y="980"/>
                  <a:pt x="899" y="1168"/>
                </a:cubicBezTo>
                <a:cubicBezTo>
                  <a:pt x="858" y="1245"/>
                  <a:pt x="831" y="1297"/>
                  <a:pt x="820" y="1358"/>
                </a:cubicBezTo>
                <a:cubicBezTo>
                  <a:pt x="739" y="1210"/>
                  <a:pt x="668" y="1046"/>
                  <a:pt x="644" y="942"/>
                </a:cubicBezTo>
                <a:cubicBezTo>
                  <a:pt x="590" y="708"/>
                  <a:pt x="609" y="334"/>
                  <a:pt x="873" y="0"/>
                </a:cubicBezTo>
                <a:cubicBezTo>
                  <a:pt x="805" y="76"/>
                  <a:pt x="736" y="174"/>
                  <a:pt x="680" y="282"/>
                </a:cubicBezTo>
                <a:cubicBezTo>
                  <a:pt x="666" y="167"/>
                  <a:pt x="601" y="75"/>
                  <a:pt x="520" y="22"/>
                </a:cubicBezTo>
                <a:cubicBezTo>
                  <a:pt x="659" y="127"/>
                  <a:pt x="661" y="276"/>
                  <a:pt x="629" y="396"/>
                </a:cubicBezTo>
                <a:cubicBezTo>
                  <a:pt x="567" y="550"/>
                  <a:pt x="531" y="720"/>
                  <a:pt x="549" y="886"/>
                </a:cubicBezTo>
                <a:cubicBezTo>
                  <a:pt x="553" y="926"/>
                  <a:pt x="566" y="1049"/>
                  <a:pt x="589" y="1130"/>
                </a:cubicBezTo>
                <a:cubicBezTo>
                  <a:pt x="449" y="940"/>
                  <a:pt x="359" y="660"/>
                  <a:pt x="407" y="295"/>
                </a:cubicBezTo>
                <a:cubicBezTo>
                  <a:pt x="383" y="407"/>
                  <a:pt x="375" y="535"/>
                  <a:pt x="382" y="671"/>
                </a:cubicBezTo>
                <a:cubicBezTo>
                  <a:pt x="273" y="554"/>
                  <a:pt x="124" y="521"/>
                  <a:pt x="0" y="548"/>
                </a:cubicBezTo>
                <a:cubicBezTo>
                  <a:pt x="204" y="520"/>
                  <a:pt x="330" y="635"/>
                  <a:pt x="389" y="754"/>
                </a:cubicBezTo>
                <a:cubicBezTo>
                  <a:pt x="405" y="880"/>
                  <a:pt x="431" y="1004"/>
                  <a:pt x="479" y="1122"/>
                </a:cubicBezTo>
                <a:cubicBezTo>
                  <a:pt x="416" y="1100"/>
                  <a:pt x="352" y="1093"/>
                  <a:pt x="290" y="1097"/>
                </a:cubicBezTo>
                <a:cubicBezTo>
                  <a:pt x="187" y="1057"/>
                  <a:pt x="87" y="977"/>
                  <a:pt x="72" y="825"/>
                </a:cubicBezTo>
                <a:cubicBezTo>
                  <a:pt x="75" y="926"/>
                  <a:pt x="126" y="1037"/>
                  <a:pt x="226" y="1109"/>
                </a:cubicBezTo>
                <a:cubicBezTo>
                  <a:pt x="150" y="1126"/>
                  <a:pt x="78" y="1159"/>
                  <a:pt x="18" y="1208"/>
                </a:cubicBezTo>
                <a:cubicBezTo>
                  <a:pt x="255" y="1128"/>
                  <a:pt x="417" y="1158"/>
                  <a:pt x="538" y="1241"/>
                </a:cubicBezTo>
                <a:cubicBezTo>
                  <a:pt x="559" y="1276"/>
                  <a:pt x="582" y="1314"/>
                  <a:pt x="608" y="1347"/>
                </a:cubicBezTo>
                <a:cubicBezTo>
                  <a:pt x="818" y="1627"/>
                  <a:pt x="936" y="1846"/>
                  <a:pt x="890" y="2115"/>
                </a:cubicBezTo>
                <a:cubicBezTo>
                  <a:pt x="1166" y="2116"/>
                  <a:pt x="1166" y="2116"/>
                  <a:pt x="1166" y="2116"/>
                </a:cubicBezTo>
                <a:cubicBezTo>
                  <a:pt x="1176" y="1919"/>
                  <a:pt x="1116" y="1721"/>
                  <a:pt x="983" y="1539"/>
                </a:cubicBezTo>
                <a:cubicBezTo>
                  <a:pt x="963" y="1471"/>
                  <a:pt x="955" y="1413"/>
                  <a:pt x="961" y="1354"/>
                </a:cubicBezTo>
                <a:cubicBezTo>
                  <a:pt x="1010" y="1233"/>
                  <a:pt x="1076" y="1141"/>
                  <a:pt x="1231" y="1112"/>
                </a:cubicBezTo>
                <a:cubicBezTo>
                  <a:pt x="1233" y="1112"/>
                  <a:pt x="1233" y="1112"/>
                  <a:pt x="1233" y="1112"/>
                </a:cubicBezTo>
                <a:cubicBezTo>
                  <a:pt x="1343" y="1115"/>
                  <a:pt x="1465" y="1152"/>
                  <a:pt x="1534" y="1290"/>
                </a:cubicBezTo>
                <a:cubicBezTo>
                  <a:pt x="1499" y="1204"/>
                  <a:pt x="1423" y="1125"/>
                  <a:pt x="1317" y="1087"/>
                </a:cubicBezTo>
                <a:close/>
              </a:path>
            </a:pathLst>
          </a:custGeom>
          <a:solidFill>
            <a:schemeClr val="accent6"/>
          </a:solidFill>
          <a:ln>
            <a:noFill/>
          </a:ln>
        </p:spPr>
        <p:txBody>
          <a:bodyPr vert="horz" wrap="square" lIns="45720" tIns="22860" rIns="45720" bIns="22860" numCol="1" anchor="t" anchorCtr="0" compatLnSpc="1"/>
          <a:lstStyle/>
          <a:p>
            <a:pPr>
              <a:lnSpc>
                <a:spcPts val="1500"/>
              </a:lnSpc>
            </a:pPr>
            <a:endParaRPr lang="bg-BG" sz="1200" dirty="0">
              <a:solidFill>
                <a:prstClr val="black"/>
              </a:solidFill>
              <a:latin typeface="Calibri Light" panose="020F0302020204030204"/>
              <a:ea typeface="微软雅黑" panose="020B0503020204020204" pitchFamily="34" charset="-122"/>
            </a:endParaRPr>
          </a:p>
        </p:txBody>
      </p:sp>
      <p:sp>
        <p:nvSpPr>
          <p:cNvPr id="12" name="Freeform 25"/>
          <p:cNvSpPr/>
          <p:nvPr/>
        </p:nvSpPr>
        <p:spPr bwMode="auto">
          <a:xfrm>
            <a:off x="7522411" y="2425101"/>
            <a:ext cx="252127" cy="414443"/>
          </a:xfrm>
          <a:custGeom>
            <a:avLst/>
            <a:gdLst>
              <a:gd name="T0" fmla="*/ 55 w 141"/>
              <a:gd name="T1" fmla="*/ 228 h 232"/>
              <a:gd name="T2" fmla="*/ 17 w 141"/>
              <a:gd name="T3" fmla="*/ 142 h 232"/>
              <a:gd name="T4" fmla="*/ 26 w 141"/>
              <a:gd name="T5" fmla="*/ 0 h 232"/>
              <a:gd name="T6" fmla="*/ 137 w 141"/>
              <a:gd name="T7" fmla="*/ 158 h 232"/>
              <a:gd name="T8" fmla="*/ 69 w 141"/>
              <a:gd name="T9" fmla="*/ 228 h 232"/>
              <a:gd name="T10" fmla="*/ 51 w 141"/>
              <a:gd name="T11" fmla="*/ 43 h 232"/>
              <a:gd name="T12" fmla="*/ 55 w 141"/>
              <a:gd name="T13" fmla="*/ 228 h 232"/>
            </a:gdLst>
            <a:ahLst/>
            <a:cxnLst>
              <a:cxn ang="0">
                <a:pos x="T0" y="T1"/>
              </a:cxn>
              <a:cxn ang="0">
                <a:pos x="T2" y="T3"/>
              </a:cxn>
              <a:cxn ang="0">
                <a:pos x="T4" y="T5"/>
              </a:cxn>
              <a:cxn ang="0">
                <a:pos x="T6" y="T7"/>
              </a:cxn>
              <a:cxn ang="0">
                <a:pos x="T8" y="T9"/>
              </a:cxn>
              <a:cxn ang="0">
                <a:pos x="T10" y="T11"/>
              </a:cxn>
              <a:cxn ang="0">
                <a:pos x="T12" y="T13"/>
              </a:cxn>
            </a:cxnLst>
            <a:rect l="0" t="0" r="r" b="b"/>
            <a:pathLst>
              <a:path w="141" h="232">
                <a:moveTo>
                  <a:pt x="55" y="228"/>
                </a:moveTo>
                <a:cubicBezTo>
                  <a:pt x="16" y="208"/>
                  <a:pt x="0" y="173"/>
                  <a:pt x="17" y="142"/>
                </a:cubicBezTo>
                <a:cubicBezTo>
                  <a:pt x="37" y="97"/>
                  <a:pt x="38" y="48"/>
                  <a:pt x="26" y="0"/>
                </a:cubicBezTo>
                <a:cubicBezTo>
                  <a:pt x="76" y="39"/>
                  <a:pt x="131" y="85"/>
                  <a:pt x="137" y="158"/>
                </a:cubicBezTo>
                <a:cubicBezTo>
                  <a:pt x="141" y="206"/>
                  <a:pt x="122" y="232"/>
                  <a:pt x="69" y="228"/>
                </a:cubicBezTo>
                <a:cubicBezTo>
                  <a:pt x="75" y="175"/>
                  <a:pt x="74" y="108"/>
                  <a:pt x="51" y="43"/>
                </a:cubicBezTo>
                <a:cubicBezTo>
                  <a:pt x="74" y="116"/>
                  <a:pt x="70" y="172"/>
                  <a:pt x="55" y="228"/>
                </a:cubicBezTo>
                <a:close/>
              </a:path>
            </a:pathLst>
          </a:custGeom>
          <a:solidFill>
            <a:schemeClr val="accent5"/>
          </a:solidFill>
          <a:ln>
            <a:noFill/>
          </a:ln>
        </p:spPr>
        <p:txBody>
          <a:bodyPr vert="horz" wrap="square" lIns="45720" tIns="22860" rIns="45720" bIns="22860" numCol="1" anchor="t" anchorCtr="0" compatLnSpc="1"/>
          <a:lstStyle/>
          <a:p>
            <a:pPr>
              <a:lnSpc>
                <a:spcPts val="1500"/>
              </a:lnSpc>
            </a:pPr>
            <a:endParaRPr lang="bg-BG" sz="1200" dirty="0">
              <a:solidFill>
                <a:prstClr val="black"/>
              </a:solidFill>
              <a:latin typeface="Calibri Light" panose="020F0302020204030204"/>
              <a:ea typeface="微软雅黑" panose="020B0503020204020204" pitchFamily="34" charset="-122"/>
            </a:endParaRPr>
          </a:p>
        </p:txBody>
      </p:sp>
      <p:sp>
        <p:nvSpPr>
          <p:cNvPr id="13" name="Freeform 26"/>
          <p:cNvSpPr/>
          <p:nvPr/>
        </p:nvSpPr>
        <p:spPr bwMode="auto">
          <a:xfrm>
            <a:off x="6214171" y="2992975"/>
            <a:ext cx="846301" cy="537895"/>
          </a:xfrm>
          <a:custGeom>
            <a:avLst/>
            <a:gdLst>
              <a:gd name="T0" fmla="*/ 474 w 474"/>
              <a:gd name="T1" fmla="*/ 114 h 302"/>
              <a:gd name="T2" fmla="*/ 270 w 474"/>
              <a:gd name="T3" fmla="*/ 278 h 302"/>
              <a:gd name="T4" fmla="*/ 0 w 474"/>
              <a:gd name="T5" fmla="*/ 277 h 302"/>
              <a:gd name="T6" fmla="*/ 278 w 474"/>
              <a:gd name="T7" fmla="*/ 38 h 302"/>
              <a:gd name="T8" fmla="*/ 466 w 474"/>
              <a:gd name="T9" fmla="*/ 93 h 302"/>
              <a:gd name="T10" fmla="*/ 97 w 474"/>
              <a:gd name="T11" fmla="*/ 205 h 302"/>
              <a:gd name="T12" fmla="*/ 474 w 474"/>
              <a:gd name="T13" fmla="*/ 114 h 302"/>
            </a:gdLst>
            <a:ahLst/>
            <a:cxnLst>
              <a:cxn ang="0">
                <a:pos x="T0" y="T1"/>
              </a:cxn>
              <a:cxn ang="0">
                <a:pos x="T2" y="T3"/>
              </a:cxn>
              <a:cxn ang="0">
                <a:pos x="T4" y="T5"/>
              </a:cxn>
              <a:cxn ang="0">
                <a:pos x="T6" y="T7"/>
              </a:cxn>
              <a:cxn ang="0">
                <a:pos x="T8" y="T9"/>
              </a:cxn>
              <a:cxn ang="0">
                <a:pos x="T10" y="T11"/>
              </a:cxn>
              <a:cxn ang="0">
                <a:pos x="T12" y="T13"/>
              </a:cxn>
            </a:cxnLst>
            <a:rect l="0" t="0" r="r" b="b"/>
            <a:pathLst>
              <a:path w="474" h="302">
                <a:moveTo>
                  <a:pt x="474" y="114"/>
                </a:moveTo>
                <a:cubicBezTo>
                  <a:pt x="466" y="226"/>
                  <a:pt x="392" y="302"/>
                  <a:pt x="270" y="278"/>
                </a:cubicBezTo>
                <a:cubicBezTo>
                  <a:pt x="179" y="260"/>
                  <a:pt x="94" y="245"/>
                  <a:pt x="0" y="277"/>
                </a:cubicBezTo>
                <a:cubicBezTo>
                  <a:pt x="64" y="156"/>
                  <a:pt x="154" y="67"/>
                  <a:pt x="278" y="38"/>
                </a:cubicBezTo>
                <a:cubicBezTo>
                  <a:pt x="278" y="38"/>
                  <a:pt x="399" y="0"/>
                  <a:pt x="466" y="93"/>
                </a:cubicBezTo>
                <a:cubicBezTo>
                  <a:pt x="335" y="95"/>
                  <a:pt x="208" y="140"/>
                  <a:pt x="97" y="205"/>
                </a:cubicBezTo>
                <a:cubicBezTo>
                  <a:pt x="235" y="136"/>
                  <a:pt x="353" y="111"/>
                  <a:pt x="474" y="114"/>
                </a:cubicBezTo>
                <a:close/>
              </a:path>
            </a:pathLst>
          </a:custGeom>
          <a:solidFill>
            <a:schemeClr val="accent1"/>
          </a:solidFill>
          <a:ln>
            <a:noFill/>
          </a:ln>
        </p:spPr>
        <p:txBody>
          <a:bodyPr vert="horz" wrap="square" lIns="45720" tIns="22860" rIns="45720" bIns="22860" numCol="1" anchor="t" anchorCtr="0" compatLnSpc="1"/>
          <a:lstStyle/>
          <a:p>
            <a:pPr>
              <a:lnSpc>
                <a:spcPts val="1500"/>
              </a:lnSpc>
            </a:pPr>
            <a:endParaRPr lang="bg-BG" sz="1200" dirty="0">
              <a:solidFill>
                <a:prstClr val="black"/>
              </a:solidFill>
              <a:latin typeface="Calibri Light" panose="020F0302020204030204"/>
              <a:ea typeface="微软雅黑" panose="020B0503020204020204" pitchFamily="34" charset="-122"/>
            </a:endParaRPr>
          </a:p>
        </p:txBody>
      </p:sp>
      <p:sp>
        <p:nvSpPr>
          <p:cNvPr id="14" name="Freeform 27"/>
          <p:cNvSpPr/>
          <p:nvPr/>
        </p:nvSpPr>
        <p:spPr bwMode="auto">
          <a:xfrm>
            <a:off x="6924711" y="3395071"/>
            <a:ext cx="238023" cy="373880"/>
          </a:xfrm>
          <a:custGeom>
            <a:avLst/>
            <a:gdLst>
              <a:gd name="T0" fmla="*/ 82 w 134"/>
              <a:gd name="T1" fmla="*/ 210 h 210"/>
              <a:gd name="T2" fmla="*/ 124 w 134"/>
              <a:gd name="T3" fmla="*/ 133 h 210"/>
              <a:gd name="T4" fmla="*/ 132 w 134"/>
              <a:gd name="T5" fmla="*/ 0 h 210"/>
              <a:gd name="T6" fmla="*/ 9 w 134"/>
              <a:gd name="T7" fmla="*/ 134 h 210"/>
              <a:gd name="T8" fmla="*/ 74 w 134"/>
              <a:gd name="T9" fmla="*/ 210 h 210"/>
              <a:gd name="T10" fmla="*/ 102 w 134"/>
              <a:gd name="T11" fmla="*/ 37 h 210"/>
              <a:gd name="T12" fmla="*/ 82 w 134"/>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134" h="210">
                <a:moveTo>
                  <a:pt x="82" y="210"/>
                </a:moveTo>
                <a:cubicBezTo>
                  <a:pt x="122" y="198"/>
                  <a:pt x="134" y="166"/>
                  <a:pt x="124" y="133"/>
                </a:cubicBezTo>
                <a:cubicBezTo>
                  <a:pt x="111" y="88"/>
                  <a:pt x="115" y="45"/>
                  <a:pt x="132" y="0"/>
                </a:cubicBezTo>
                <a:cubicBezTo>
                  <a:pt x="81" y="31"/>
                  <a:pt x="24" y="67"/>
                  <a:pt x="9" y="134"/>
                </a:cubicBezTo>
                <a:cubicBezTo>
                  <a:pt x="0" y="179"/>
                  <a:pt x="21" y="206"/>
                  <a:pt x="74" y="210"/>
                </a:cubicBezTo>
                <a:cubicBezTo>
                  <a:pt x="56" y="151"/>
                  <a:pt x="71" y="89"/>
                  <a:pt x="102" y="37"/>
                </a:cubicBezTo>
                <a:cubicBezTo>
                  <a:pt x="71" y="103"/>
                  <a:pt x="67" y="156"/>
                  <a:pt x="82" y="210"/>
                </a:cubicBezTo>
                <a:close/>
              </a:path>
            </a:pathLst>
          </a:custGeom>
          <a:solidFill>
            <a:schemeClr val="accent2"/>
          </a:solidFill>
          <a:ln>
            <a:noFill/>
          </a:ln>
        </p:spPr>
        <p:txBody>
          <a:bodyPr vert="horz" wrap="square" lIns="45720" tIns="22860" rIns="45720" bIns="22860" numCol="1" anchor="t" anchorCtr="0" compatLnSpc="1"/>
          <a:lstStyle/>
          <a:p>
            <a:pPr>
              <a:lnSpc>
                <a:spcPts val="1500"/>
              </a:lnSpc>
            </a:pPr>
            <a:endParaRPr lang="bg-BG" sz="1200" dirty="0">
              <a:solidFill>
                <a:prstClr val="black"/>
              </a:solidFill>
              <a:latin typeface="Calibri Light" panose="020F0302020204030204"/>
              <a:ea typeface="微软雅黑" panose="020B0503020204020204" pitchFamily="34" charset="-122"/>
            </a:endParaRPr>
          </a:p>
        </p:txBody>
      </p:sp>
      <p:sp>
        <p:nvSpPr>
          <p:cNvPr id="15" name="Freeform 28"/>
          <p:cNvSpPr/>
          <p:nvPr/>
        </p:nvSpPr>
        <p:spPr bwMode="auto">
          <a:xfrm>
            <a:off x="6413405" y="4167521"/>
            <a:ext cx="673515" cy="901192"/>
          </a:xfrm>
          <a:custGeom>
            <a:avLst/>
            <a:gdLst>
              <a:gd name="T0" fmla="*/ 345 w 377"/>
              <a:gd name="T1" fmla="*/ 105 h 505"/>
              <a:gd name="T2" fmla="*/ 268 w 377"/>
              <a:gd name="T3" fmla="*/ 291 h 505"/>
              <a:gd name="T4" fmla="*/ 44 w 377"/>
              <a:gd name="T5" fmla="*/ 505 h 505"/>
              <a:gd name="T6" fmla="*/ 99 w 377"/>
              <a:gd name="T7" fmla="*/ 84 h 505"/>
              <a:gd name="T8" fmla="*/ 329 w 377"/>
              <a:gd name="T9" fmla="*/ 84 h 505"/>
              <a:gd name="T10" fmla="*/ 68 w 377"/>
              <a:gd name="T11" fmla="*/ 393 h 505"/>
              <a:gd name="T12" fmla="*/ 345 w 377"/>
              <a:gd name="T13" fmla="*/ 105 h 505"/>
            </a:gdLst>
            <a:ahLst/>
            <a:cxnLst>
              <a:cxn ang="0">
                <a:pos x="T0" y="T1"/>
              </a:cxn>
              <a:cxn ang="0">
                <a:pos x="T2" y="T3"/>
              </a:cxn>
              <a:cxn ang="0">
                <a:pos x="T4" y="T5"/>
              </a:cxn>
              <a:cxn ang="0">
                <a:pos x="T6" y="T7"/>
              </a:cxn>
              <a:cxn ang="0">
                <a:pos x="T8" y="T9"/>
              </a:cxn>
              <a:cxn ang="0">
                <a:pos x="T10" y="T11"/>
              </a:cxn>
              <a:cxn ang="0">
                <a:pos x="T12" y="T13"/>
              </a:cxn>
            </a:cxnLst>
            <a:rect l="0" t="0" r="r" b="b"/>
            <a:pathLst>
              <a:path w="377" h="505">
                <a:moveTo>
                  <a:pt x="345" y="105"/>
                </a:moveTo>
                <a:cubicBezTo>
                  <a:pt x="377" y="194"/>
                  <a:pt x="341" y="258"/>
                  <a:pt x="268" y="291"/>
                </a:cubicBezTo>
                <a:cubicBezTo>
                  <a:pt x="171" y="334"/>
                  <a:pt x="97" y="407"/>
                  <a:pt x="44" y="505"/>
                </a:cubicBezTo>
                <a:cubicBezTo>
                  <a:pt x="21" y="365"/>
                  <a:pt x="0" y="210"/>
                  <a:pt x="99" y="84"/>
                </a:cubicBezTo>
                <a:cubicBezTo>
                  <a:pt x="165" y="0"/>
                  <a:pt x="245" y="1"/>
                  <a:pt x="329" y="84"/>
                </a:cubicBezTo>
                <a:cubicBezTo>
                  <a:pt x="199" y="142"/>
                  <a:pt x="114" y="261"/>
                  <a:pt x="68" y="393"/>
                </a:cubicBezTo>
                <a:cubicBezTo>
                  <a:pt x="133" y="240"/>
                  <a:pt x="223" y="153"/>
                  <a:pt x="345" y="105"/>
                </a:cubicBezTo>
                <a:close/>
              </a:path>
            </a:pathLst>
          </a:custGeom>
          <a:solidFill>
            <a:schemeClr val="accent4"/>
          </a:solidFill>
          <a:ln>
            <a:noFill/>
          </a:ln>
        </p:spPr>
        <p:txBody>
          <a:bodyPr vert="horz" wrap="square" lIns="45720" tIns="22860" rIns="45720" bIns="22860" numCol="1" anchor="t" anchorCtr="0" compatLnSpc="1"/>
          <a:lstStyle/>
          <a:p>
            <a:pPr>
              <a:lnSpc>
                <a:spcPts val="1500"/>
              </a:lnSpc>
            </a:pPr>
            <a:endParaRPr lang="bg-BG" sz="1200" dirty="0">
              <a:solidFill>
                <a:prstClr val="black"/>
              </a:solidFill>
              <a:latin typeface="Calibri Light" panose="020F0302020204030204"/>
              <a:ea typeface="微软雅黑" panose="020B0503020204020204" pitchFamily="34" charset="-122"/>
            </a:endParaRPr>
          </a:p>
        </p:txBody>
      </p:sp>
      <p:sp>
        <p:nvSpPr>
          <p:cNvPr id="16" name="Freeform 29"/>
          <p:cNvSpPr/>
          <p:nvPr/>
        </p:nvSpPr>
        <p:spPr bwMode="auto">
          <a:xfrm>
            <a:off x="8146556" y="3007084"/>
            <a:ext cx="264469" cy="202813"/>
          </a:xfrm>
          <a:custGeom>
            <a:avLst/>
            <a:gdLst>
              <a:gd name="T0" fmla="*/ 131 w 148"/>
              <a:gd name="T1" fmla="*/ 93 h 114"/>
              <a:gd name="T2" fmla="*/ 52 w 148"/>
              <a:gd name="T3" fmla="*/ 75 h 114"/>
              <a:gd name="T4" fmla="*/ 0 w 148"/>
              <a:gd name="T5" fmla="*/ 10 h 114"/>
              <a:gd name="T6" fmla="*/ 111 w 148"/>
              <a:gd name="T7" fmla="*/ 31 h 114"/>
              <a:gd name="T8" fmla="*/ 137 w 148"/>
              <a:gd name="T9" fmla="*/ 85 h 114"/>
              <a:gd name="T10" fmla="*/ 37 w 148"/>
              <a:gd name="T11" fmla="*/ 19 h 114"/>
              <a:gd name="T12" fmla="*/ 131 w 148"/>
              <a:gd name="T13" fmla="*/ 93 h 114"/>
            </a:gdLst>
            <a:ahLst/>
            <a:cxnLst>
              <a:cxn ang="0">
                <a:pos x="T0" y="T1"/>
              </a:cxn>
              <a:cxn ang="0">
                <a:pos x="T2" y="T3"/>
              </a:cxn>
              <a:cxn ang="0">
                <a:pos x="T4" y="T5"/>
              </a:cxn>
              <a:cxn ang="0">
                <a:pos x="T6" y="T7"/>
              </a:cxn>
              <a:cxn ang="0">
                <a:pos x="T8" y="T9"/>
              </a:cxn>
              <a:cxn ang="0">
                <a:pos x="T10" y="T11"/>
              </a:cxn>
              <a:cxn ang="0">
                <a:pos x="T12" y="T13"/>
              </a:cxn>
            </a:cxnLst>
            <a:rect l="0" t="0" r="r" b="b"/>
            <a:pathLst>
              <a:path w="148" h="114">
                <a:moveTo>
                  <a:pt x="131" y="93"/>
                </a:moveTo>
                <a:cubicBezTo>
                  <a:pt x="101" y="114"/>
                  <a:pt x="70" y="110"/>
                  <a:pt x="52" y="75"/>
                </a:cubicBezTo>
                <a:cubicBezTo>
                  <a:pt x="39" y="51"/>
                  <a:pt x="26" y="27"/>
                  <a:pt x="0" y="10"/>
                </a:cubicBezTo>
                <a:cubicBezTo>
                  <a:pt x="43" y="0"/>
                  <a:pt x="80" y="6"/>
                  <a:pt x="111" y="31"/>
                </a:cubicBezTo>
                <a:cubicBezTo>
                  <a:pt x="111" y="31"/>
                  <a:pt x="148" y="51"/>
                  <a:pt x="137" y="85"/>
                </a:cubicBezTo>
                <a:cubicBezTo>
                  <a:pt x="111" y="58"/>
                  <a:pt x="74" y="33"/>
                  <a:pt x="37" y="19"/>
                </a:cubicBezTo>
                <a:cubicBezTo>
                  <a:pt x="79" y="41"/>
                  <a:pt x="108" y="63"/>
                  <a:pt x="131" y="93"/>
                </a:cubicBezTo>
                <a:close/>
              </a:path>
            </a:pathLst>
          </a:custGeom>
          <a:solidFill>
            <a:schemeClr val="accent3"/>
          </a:solidFill>
          <a:ln>
            <a:noFill/>
          </a:ln>
        </p:spPr>
        <p:txBody>
          <a:bodyPr vert="horz" wrap="square" lIns="45720" tIns="22860" rIns="45720" bIns="22860" numCol="1" anchor="t" anchorCtr="0" compatLnSpc="1"/>
          <a:lstStyle/>
          <a:p>
            <a:pPr>
              <a:lnSpc>
                <a:spcPts val="1500"/>
              </a:lnSpc>
            </a:pPr>
            <a:endParaRPr lang="bg-BG" sz="1200" dirty="0">
              <a:solidFill>
                <a:prstClr val="black"/>
              </a:solidFill>
              <a:latin typeface="Calibri Light" panose="020F0302020204030204"/>
              <a:ea typeface="微软雅黑" panose="020B0503020204020204" pitchFamily="34" charset="-122"/>
            </a:endParaRPr>
          </a:p>
        </p:txBody>
      </p:sp>
      <p:sp>
        <p:nvSpPr>
          <p:cNvPr id="17" name="Freeform 30"/>
          <p:cNvSpPr/>
          <p:nvPr/>
        </p:nvSpPr>
        <p:spPr bwMode="auto">
          <a:xfrm>
            <a:off x="8317581" y="2537970"/>
            <a:ext cx="479571" cy="335081"/>
          </a:xfrm>
          <a:custGeom>
            <a:avLst/>
            <a:gdLst>
              <a:gd name="T0" fmla="*/ 221 w 268"/>
              <a:gd name="T1" fmla="*/ 165 h 188"/>
              <a:gd name="T2" fmla="*/ 123 w 268"/>
              <a:gd name="T3" fmla="*/ 142 h 188"/>
              <a:gd name="T4" fmla="*/ 0 w 268"/>
              <a:gd name="T5" fmla="*/ 43 h 188"/>
              <a:gd name="T6" fmla="*/ 213 w 268"/>
              <a:gd name="T7" fmla="*/ 42 h 188"/>
              <a:gd name="T8" fmla="*/ 230 w 268"/>
              <a:gd name="T9" fmla="*/ 157 h 188"/>
              <a:gd name="T10" fmla="*/ 56 w 268"/>
              <a:gd name="T11" fmla="*/ 47 h 188"/>
              <a:gd name="T12" fmla="*/ 221 w 268"/>
              <a:gd name="T13" fmla="*/ 165 h 188"/>
            </a:gdLst>
            <a:ahLst/>
            <a:cxnLst>
              <a:cxn ang="0">
                <a:pos x="T0" y="T1"/>
              </a:cxn>
              <a:cxn ang="0">
                <a:pos x="T2" y="T3"/>
              </a:cxn>
              <a:cxn ang="0">
                <a:pos x="T4" y="T5"/>
              </a:cxn>
              <a:cxn ang="0">
                <a:pos x="T6" y="T7"/>
              </a:cxn>
              <a:cxn ang="0">
                <a:pos x="T8" y="T9"/>
              </a:cxn>
              <a:cxn ang="0">
                <a:pos x="T10" y="T11"/>
              </a:cxn>
              <a:cxn ang="0">
                <a:pos x="T12" y="T13"/>
              </a:cxn>
            </a:cxnLst>
            <a:rect l="0" t="0" r="r" b="b"/>
            <a:pathLst>
              <a:path w="268" h="188">
                <a:moveTo>
                  <a:pt x="221" y="165"/>
                </a:moveTo>
                <a:cubicBezTo>
                  <a:pt x="181" y="188"/>
                  <a:pt x="144" y="174"/>
                  <a:pt x="123" y="142"/>
                </a:cubicBezTo>
                <a:cubicBezTo>
                  <a:pt x="95" y="96"/>
                  <a:pt x="53" y="62"/>
                  <a:pt x="0" y="43"/>
                </a:cubicBezTo>
                <a:cubicBezTo>
                  <a:pt x="67" y="20"/>
                  <a:pt x="145" y="0"/>
                  <a:pt x="213" y="42"/>
                </a:cubicBezTo>
                <a:cubicBezTo>
                  <a:pt x="261" y="67"/>
                  <a:pt x="268" y="110"/>
                  <a:pt x="230" y="157"/>
                </a:cubicBezTo>
                <a:cubicBezTo>
                  <a:pt x="191" y="95"/>
                  <a:pt x="127" y="61"/>
                  <a:pt x="56" y="47"/>
                </a:cubicBezTo>
                <a:cubicBezTo>
                  <a:pt x="138" y="70"/>
                  <a:pt x="188" y="108"/>
                  <a:pt x="221" y="165"/>
                </a:cubicBezTo>
                <a:close/>
              </a:path>
            </a:pathLst>
          </a:custGeom>
          <a:solidFill>
            <a:schemeClr val="accent5"/>
          </a:solidFill>
          <a:ln>
            <a:noFill/>
          </a:ln>
        </p:spPr>
        <p:txBody>
          <a:bodyPr vert="horz" wrap="square" lIns="45720" tIns="22860" rIns="45720" bIns="22860" numCol="1" anchor="t" anchorCtr="0" compatLnSpc="1"/>
          <a:lstStyle/>
          <a:p>
            <a:pPr>
              <a:lnSpc>
                <a:spcPts val="1500"/>
              </a:lnSpc>
            </a:pPr>
            <a:endParaRPr lang="bg-BG" sz="1200" dirty="0">
              <a:solidFill>
                <a:prstClr val="black"/>
              </a:solidFill>
              <a:latin typeface="Calibri Light" panose="020F0302020204030204"/>
              <a:ea typeface="微软雅黑" panose="020B0503020204020204" pitchFamily="34" charset="-122"/>
            </a:endParaRPr>
          </a:p>
        </p:txBody>
      </p:sp>
      <p:sp>
        <p:nvSpPr>
          <p:cNvPr id="18" name="Freeform 31"/>
          <p:cNvSpPr/>
          <p:nvPr/>
        </p:nvSpPr>
        <p:spPr bwMode="auto">
          <a:xfrm>
            <a:off x="9110987" y="2437446"/>
            <a:ext cx="666463" cy="456769"/>
          </a:xfrm>
          <a:custGeom>
            <a:avLst/>
            <a:gdLst>
              <a:gd name="T0" fmla="*/ 8 w 374"/>
              <a:gd name="T1" fmla="*/ 178 h 256"/>
              <a:gd name="T2" fmla="*/ 209 w 374"/>
              <a:gd name="T3" fmla="*/ 185 h 256"/>
              <a:gd name="T4" fmla="*/ 374 w 374"/>
              <a:gd name="T5" fmla="*/ 58 h 256"/>
              <a:gd name="T6" fmla="*/ 91 w 374"/>
              <a:gd name="T7" fmla="*/ 41 h 256"/>
              <a:gd name="T8" fmla="*/ 1 w 374"/>
              <a:gd name="T9" fmla="*/ 162 h 256"/>
              <a:gd name="T10" fmla="*/ 284 w 374"/>
              <a:gd name="T11" fmla="*/ 59 h 256"/>
              <a:gd name="T12" fmla="*/ 8 w 374"/>
              <a:gd name="T13" fmla="*/ 178 h 256"/>
            </a:gdLst>
            <a:ahLst/>
            <a:cxnLst>
              <a:cxn ang="0">
                <a:pos x="T0" y="T1"/>
              </a:cxn>
              <a:cxn ang="0">
                <a:pos x="T2" y="T3"/>
              </a:cxn>
              <a:cxn ang="0">
                <a:pos x="T4" y="T5"/>
              </a:cxn>
              <a:cxn ang="0">
                <a:pos x="T6" y="T7"/>
              </a:cxn>
              <a:cxn ang="0">
                <a:pos x="T8" y="T9"/>
              </a:cxn>
              <a:cxn ang="0">
                <a:pos x="T10" y="T11"/>
              </a:cxn>
              <a:cxn ang="0">
                <a:pos x="T12" y="T13"/>
              </a:cxn>
            </a:cxnLst>
            <a:rect l="0" t="0" r="r" b="b"/>
            <a:pathLst>
              <a:path w="374" h="256">
                <a:moveTo>
                  <a:pt x="8" y="178"/>
                </a:moveTo>
                <a:cubicBezTo>
                  <a:pt x="66" y="246"/>
                  <a:pt x="148" y="256"/>
                  <a:pt x="209" y="185"/>
                </a:cubicBezTo>
                <a:cubicBezTo>
                  <a:pt x="255" y="130"/>
                  <a:pt x="302" y="80"/>
                  <a:pt x="374" y="58"/>
                </a:cubicBezTo>
                <a:cubicBezTo>
                  <a:pt x="279" y="13"/>
                  <a:pt x="183" y="0"/>
                  <a:pt x="91" y="41"/>
                </a:cubicBezTo>
                <a:cubicBezTo>
                  <a:pt x="91" y="41"/>
                  <a:pt x="0" y="74"/>
                  <a:pt x="1" y="162"/>
                </a:cubicBezTo>
                <a:cubicBezTo>
                  <a:pt x="85" y="102"/>
                  <a:pt x="182" y="70"/>
                  <a:pt x="284" y="59"/>
                </a:cubicBezTo>
                <a:cubicBezTo>
                  <a:pt x="163" y="80"/>
                  <a:pt x="79" y="121"/>
                  <a:pt x="8" y="178"/>
                </a:cubicBezTo>
                <a:close/>
              </a:path>
            </a:pathLst>
          </a:custGeom>
          <a:solidFill>
            <a:schemeClr val="accent4"/>
          </a:solidFill>
          <a:ln>
            <a:noFill/>
          </a:ln>
        </p:spPr>
        <p:txBody>
          <a:bodyPr vert="horz" wrap="square" lIns="45720" tIns="22860" rIns="45720" bIns="22860" numCol="1" anchor="t" anchorCtr="0" compatLnSpc="1"/>
          <a:lstStyle/>
          <a:p>
            <a:pPr>
              <a:lnSpc>
                <a:spcPts val="1500"/>
              </a:lnSpc>
            </a:pPr>
            <a:endParaRPr lang="bg-BG" sz="1200" dirty="0">
              <a:solidFill>
                <a:prstClr val="black"/>
              </a:solidFill>
              <a:latin typeface="Calibri Light" panose="020F0302020204030204"/>
              <a:ea typeface="微软雅黑" panose="020B0503020204020204" pitchFamily="34" charset="-122"/>
            </a:endParaRPr>
          </a:p>
        </p:txBody>
      </p:sp>
      <p:sp>
        <p:nvSpPr>
          <p:cNvPr id="19" name="Freeform 32"/>
          <p:cNvSpPr/>
          <p:nvPr/>
        </p:nvSpPr>
        <p:spPr bwMode="auto">
          <a:xfrm>
            <a:off x="9521797" y="2952412"/>
            <a:ext cx="930931" cy="555531"/>
          </a:xfrm>
          <a:custGeom>
            <a:avLst/>
            <a:gdLst>
              <a:gd name="T0" fmla="*/ 0 w 522"/>
              <a:gd name="T1" fmla="*/ 133 h 312"/>
              <a:gd name="T2" fmla="*/ 246 w 522"/>
              <a:gd name="T3" fmla="*/ 259 h 312"/>
              <a:gd name="T4" fmla="*/ 522 w 522"/>
              <a:gd name="T5" fmla="*/ 201 h 312"/>
              <a:gd name="T6" fmla="*/ 185 w 522"/>
              <a:gd name="T7" fmla="*/ 11 h 312"/>
              <a:gd name="T8" fmla="*/ 3 w 522"/>
              <a:gd name="T9" fmla="*/ 109 h 312"/>
              <a:gd name="T10" fmla="*/ 409 w 522"/>
              <a:gd name="T11" fmla="*/ 147 h 312"/>
              <a:gd name="T12" fmla="*/ 0 w 522"/>
              <a:gd name="T13" fmla="*/ 133 h 312"/>
            </a:gdLst>
            <a:ahLst/>
            <a:cxnLst>
              <a:cxn ang="0">
                <a:pos x="T0" y="T1"/>
              </a:cxn>
              <a:cxn ang="0">
                <a:pos x="T2" y="T3"/>
              </a:cxn>
              <a:cxn ang="0">
                <a:pos x="T4" y="T5"/>
              </a:cxn>
              <a:cxn ang="0">
                <a:pos x="T6" y="T7"/>
              </a:cxn>
              <a:cxn ang="0">
                <a:pos x="T8" y="T9"/>
              </a:cxn>
              <a:cxn ang="0">
                <a:pos x="T10" y="T11"/>
              </a:cxn>
              <a:cxn ang="0">
                <a:pos x="T12" y="T13"/>
              </a:cxn>
            </a:cxnLst>
            <a:rect l="0" t="0" r="r" b="b"/>
            <a:pathLst>
              <a:path w="522" h="312">
                <a:moveTo>
                  <a:pt x="0" y="133"/>
                </a:moveTo>
                <a:cubicBezTo>
                  <a:pt x="30" y="249"/>
                  <a:pt x="124" y="312"/>
                  <a:pt x="246" y="259"/>
                </a:cubicBezTo>
                <a:cubicBezTo>
                  <a:pt x="332" y="221"/>
                  <a:pt x="419" y="188"/>
                  <a:pt x="522" y="201"/>
                </a:cubicBezTo>
                <a:cubicBezTo>
                  <a:pt x="431" y="89"/>
                  <a:pt x="321" y="17"/>
                  <a:pt x="185" y="11"/>
                </a:cubicBezTo>
                <a:cubicBezTo>
                  <a:pt x="185" y="11"/>
                  <a:pt x="51" y="0"/>
                  <a:pt x="3" y="109"/>
                </a:cubicBezTo>
                <a:cubicBezTo>
                  <a:pt x="137" y="85"/>
                  <a:pt x="279" y="104"/>
                  <a:pt x="409" y="147"/>
                </a:cubicBezTo>
                <a:cubicBezTo>
                  <a:pt x="249" y="106"/>
                  <a:pt x="124" y="106"/>
                  <a:pt x="0" y="133"/>
                </a:cubicBezTo>
                <a:close/>
              </a:path>
            </a:pathLst>
          </a:custGeom>
          <a:solidFill>
            <a:schemeClr val="accent2"/>
          </a:solidFill>
          <a:ln>
            <a:noFill/>
          </a:ln>
        </p:spPr>
        <p:txBody>
          <a:bodyPr vert="horz" wrap="square" lIns="45720" tIns="22860" rIns="45720" bIns="22860" numCol="1" anchor="t" anchorCtr="0" compatLnSpc="1"/>
          <a:lstStyle/>
          <a:p>
            <a:pPr>
              <a:lnSpc>
                <a:spcPts val="1500"/>
              </a:lnSpc>
            </a:pPr>
            <a:endParaRPr lang="bg-BG" sz="1200" dirty="0">
              <a:solidFill>
                <a:prstClr val="black"/>
              </a:solidFill>
              <a:latin typeface="Calibri Light" panose="020F0302020204030204"/>
              <a:ea typeface="微软雅黑" panose="020B0503020204020204" pitchFamily="34" charset="-122"/>
            </a:endParaRPr>
          </a:p>
        </p:txBody>
      </p:sp>
      <p:sp>
        <p:nvSpPr>
          <p:cNvPr id="20" name="Freeform 33"/>
          <p:cNvSpPr/>
          <p:nvPr/>
        </p:nvSpPr>
        <p:spPr bwMode="auto">
          <a:xfrm>
            <a:off x="9537663" y="3532631"/>
            <a:ext cx="162208" cy="239848"/>
          </a:xfrm>
          <a:custGeom>
            <a:avLst/>
            <a:gdLst>
              <a:gd name="T0" fmla="*/ 40 w 91"/>
              <a:gd name="T1" fmla="*/ 134 h 134"/>
              <a:gd name="T2" fmla="*/ 9 w 91"/>
              <a:gd name="T3" fmla="*/ 85 h 134"/>
              <a:gd name="T4" fmla="*/ 0 w 91"/>
              <a:gd name="T5" fmla="*/ 0 h 134"/>
              <a:gd name="T6" fmla="*/ 84 w 91"/>
              <a:gd name="T7" fmla="*/ 82 h 134"/>
              <a:gd name="T8" fmla="*/ 45 w 91"/>
              <a:gd name="T9" fmla="*/ 132 h 134"/>
              <a:gd name="T10" fmla="*/ 21 w 91"/>
              <a:gd name="T11" fmla="*/ 24 h 134"/>
              <a:gd name="T12" fmla="*/ 40 w 91"/>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91" h="134">
                <a:moveTo>
                  <a:pt x="40" y="134"/>
                </a:moveTo>
                <a:cubicBezTo>
                  <a:pt x="16" y="126"/>
                  <a:pt x="6" y="107"/>
                  <a:pt x="9" y="85"/>
                </a:cubicBezTo>
                <a:cubicBezTo>
                  <a:pt x="18" y="56"/>
                  <a:pt x="13" y="27"/>
                  <a:pt x="0" y="0"/>
                </a:cubicBezTo>
                <a:cubicBezTo>
                  <a:pt x="34" y="16"/>
                  <a:pt x="71" y="39"/>
                  <a:pt x="84" y="82"/>
                </a:cubicBezTo>
                <a:cubicBezTo>
                  <a:pt x="91" y="109"/>
                  <a:pt x="80" y="127"/>
                  <a:pt x="45" y="132"/>
                </a:cubicBezTo>
                <a:cubicBezTo>
                  <a:pt x="54" y="94"/>
                  <a:pt x="42" y="57"/>
                  <a:pt x="21" y="24"/>
                </a:cubicBezTo>
                <a:cubicBezTo>
                  <a:pt x="44" y="65"/>
                  <a:pt x="49" y="97"/>
                  <a:pt x="40" y="134"/>
                </a:cubicBezTo>
                <a:close/>
              </a:path>
            </a:pathLst>
          </a:custGeom>
          <a:solidFill>
            <a:schemeClr val="accent5"/>
          </a:solidFill>
          <a:ln>
            <a:noFill/>
          </a:ln>
        </p:spPr>
        <p:txBody>
          <a:bodyPr vert="horz" wrap="square" lIns="45720" tIns="22860" rIns="45720" bIns="22860" numCol="1" anchor="t" anchorCtr="0" compatLnSpc="1"/>
          <a:lstStyle/>
          <a:p>
            <a:pPr>
              <a:lnSpc>
                <a:spcPts val="1500"/>
              </a:lnSpc>
            </a:pPr>
            <a:endParaRPr lang="bg-BG" sz="1200" dirty="0">
              <a:solidFill>
                <a:prstClr val="black"/>
              </a:solidFill>
              <a:latin typeface="Calibri Light" panose="020F0302020204030204"/>
              <a:ea typeface="微软雅黑" panose="020B0503020204020204" pitchFamily="34" charset="-122"/>
            </a:endParaRPr>
          </a:p>
        </p:txBody>
      </p:sp>
      <p:sp>
        <p:nvSpPr>
          <p:cNvPr id="21" name="Freeform 34"/>
          <p:cNvSpPr/>
          <p:nvPr/>
        </p:nvSpPr>
        <p:spPr bwMode="auto">
          <a:xfrm>
            <a:off x="9424823" y="4361516"/>
            <a:ext cx="573016" cy="885320"/>
          </a:xfrm>
          <a:custGeom>
            <a:avLst/>
            <a:gdLst>
              <a:gd name="T0" fmla="*/ 79 w 321"/>
              <a:gd name="T1" fmla="*/ 23 h 496"/>
              <a:gd name="T2" fmla="*/ 81 w 321"/>
              <a:gd name="T3" fmla="*/ 282 h 496"/>
              <a:gd name="T4" fmla="*/ 232 w 321"/>
              <a:gd name="T5" fmla="*/ 496 h 496"/>
              <a:gd name="T6" fmla="*/ 241 w 321"/>
              <a:gd name="T7" fmla="*/ 77 h 496"/>
              <a:gd name="T8" fmla="*/ 98 w 321"/>
              <a:gd name="T9" fmla="*/ 12 h 496"/>
              <a:gd name="T10" fmla="*/ 226 w 321"/>
              <a:gd name="T11" fmla="*/ 397 h 496"/>
              <a:gd name="T12" fmla="*/ 79 w 321"/>
              <a:gd name="T13" fmla="*/ 23 h 496"/>
            </a:gdLst>
            <a:ahLst/>
            <a:cxnLst>
              <a:cxn ang="0">
                <a:pos x="T0" y="T1"/>
              </a:cxn>
              <a:cxn ang="0">
                <a:pos x="T2" y="T3"/>
              </a:cxn>
              <a:cxn ang="0">
                <a:pos x="T4" y="T5"/>
              </a:cxn>
              <a:cxn ang="0">
                <a:pos x="T6" y="T7"/>
              </a:cxn>
              <a:cxn ang="0">
                <a:pos x="T8" y="T9"/>
              </a:cxn>
              <a:cxn ang="0">
                <a:pos x="T10" y="T11"/>
              </a:cxn>
              <a:cxn ang="0">
                <a:pos x="T12" y="T13"/>
              </a:cxn>
            </a:cxnLst>
            <a:rect l="0" t="0" r="r" b="b"/>
            <a:pathLst>
              <a:path w="321" h="496">
                <a:moveTo>
                  <a:pt x="79" y="23"/>
                </a:moveTo>
                <a:cubicBezTo>
                  <a:pt x="16" y="109"/>
                  <a:pt x="0" y="208"/>
                  <a:pt x="81" y="282"/>
                </a:cubicBezTo>
                <a:cubicBezTo>
                  <a:pt x="160" y="356"/>
                  <a:pt x="215" y="413"/>
                  <a:pt x="232" y="496"/>
                </a:cubicBezTo>
                <a:cubicBezTo>
                  <a:pt x="294" y="351"/>
                  <a:pt x="321" y="204"/>
                  <a:pt x="241" y="77"/>
                </a:cubicBezTo>
                <a:cubicBezTo>
                  <a:pt x="200" y="12"/>
                  <a:pt x="149" y="0"/>
                  <a:pt x="98" y="12"/>
                </a:cubicBezTo>
                <a:cubicBezTo>
                  <a:pt x="181" y="124"/>
                  <a:pt x="221" y="261"/>
                  <a:pt x="226" y="397"/>
                </a:cubicBezTo>
                <a:cubicBezTo>
                  <a:pt x="208" y="234"/>
                  <a:pt x="157" y="123"/>
                  <a:pt x="79" y="23"/>
                </a:cubicBezTo>
                <a:close/>
              </a:path>
            </a:pathLst>
          </a:custGeom>
          <a:solidFill>
            <a:schemeClr val="accent1"/>
          </a:solidFill>
          <a:ln>
            <a:noFill/>
          </a:ln>
        </p:spPr>
        <p:txBody>
          <a:bodyPr vert="horz" wrap="square" lIns="45720" tIns="22860" rIns="45720" bIns="22860" numCol="1" anchor="t" anchorCtr="0" compatLnSpc="1"/>
          <a:lstStyle/>
          <a:p>
            <a:pPr>
              <a:lnSpc>
                <a:spcPts val="1500"/>
              </a:lnSpc>
            </a:pPr>
            <a:endParaRPr lang="bg-BG" sz="1200" dirty="0">
              <a:solidFill>
                <a:prstClr val="black"/>
              </a:solidFill>
              <a:latin typeface="Calibri Light" panose="020F0302020204030204"/>
              <a:ea typeface="微软雅黑" panose="020B0503020204020204" pitchFamily="34" charset="-122"/>
            </a:endParaRPr>
          </a:p>
        </p:txBody>
      </p:sp>
      <p:sp>
        <p:nvSpPr>
          <p:cNvPr id="22" name="Oval 47"/>
          <p:cNvSpPr/>
          <p:nvPr/>
        </p:nvSpPr>
        <p:spPr bwMode="auto">
          <a:xfrm>
            <a:off x="1796779" y="4954247"/>
            <a:ext cx="764860" cy="76506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8965">
              <a:lnSpc>
                <a:spcPts val="1500"/>
              </a:lnSpc>
              <a:defRPr/>
            </a:pPr>
            <a:endParaRPr lang="en-US" sz="1200" dirty="0">
              <a:solidFill>
                <a:prstClr val="white"/>
              </a:solidFill>
              <a:latin typeface="Calibri Light" panose="020F0302020204030204"/>
              <a:ea typeface="微软雅黑" panose="020B0503020204020204" pitchFamily="34" charset="-122"/>
            </a:endParaRPr>
          </a:p>
        </p:txBody>
      </p:sp>
      <p:sp>
        <p:nvSpPr>
          <p:cNvPr id="23" name="Freeform 127"/>
          <p:cNvSpPr>
            <a:spLocks noChangeArrowheads="1"/>
          </p:cNvSpPr>
          <p:nvPr/>
        </p:nvSpPr>
        <p:spPr bwMode="auto">
          <a:xfrm>
            <a:off x="1983314" y="5167413"/>
            <a:ext cx="414209" cy="333567"/>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bg1"/>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36" name="矩形 35"/>
          <p:cNvSpPr/>
          <p:nvPr/>
        </p:nvSpPr>
        <p:spPr>
          <a:xfrm>
            <a:off x="2732927" y="2193904"/>
            <a:ext cx="2994620" cy="284693"/>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p>
        </p:txBody>
      </p:sp>
      <p:sp>
        <p:nvSpPr>
          <p:cNvPr id="37" name="矩形 36"/>
          <p:cNvSpPr/>
          <p:nvPr/>
        </p:nvSpPr>
        <p:spPr>
          <a:xfrm>
            <a:off x="2718731" y="3186801"/>
            <a:ext cx="2994620" cy="284693"/>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p>
        </p:txBody>
      </p:sp>
      <p:sp>
        <p:nvSpPr>
          <p:cNvPr id="38" name="矩形 37"/>
          <p:cNvSpPr/>
          <p:nvPr/>
        </p:nvSpPr>
        <p:spPr>
          <a:xfrm>
            <a:off x="2661710" y="4206940"/>
            <a:ext cx="2994620" cy="284693"/>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p>
        </p:txBody>
      </p:sp>
      <p:sp>
        <p:nvSpPr>
          <p:cNvPr id="39" name="矩形 38"/>
          <p:cNvSpPr/>
          <p:nvPr/>
        </p:nvSpPr>
        <p:spPr>
          <a:xfrm>
            <a:off x="2649979" y="5167412"/>
            <a:ext cx="2994620" cy="284693"/>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2000"/>
                            </p:stCondLst>
                            <p:childTnLst>
                              <p:par>
                                <p:cTn id="49" presetID="22" presetClass="entr" presetSubtype="4"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down)">
                                      <p:cBhvr>
                                        <p:cTn id="51" dur="500"/>
                                        <p:tgtEl>
                                          <p:spTgt spid="11"/>
                                        </p:tgtEl>
                                      </p:cBhvr>
                                    </p:animEffect>
                                  </p:childTnLst>
                                </p:cTn>
                              </p:par>
                            </p:childTnLst>
                          </p:cTn>
                        </p:par>
                        <p:par>
                          <p:cTn id="52" fill="hold">
                            <p:stCondLst>
                              <p:cond delay="2500"/>
                            </p:stCondLst>
                            <p:childTnLst>
                              <p:par>
                                <p:cTn id="53" presetID="42"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1000"/>
                                        <p:tgtEl>
                                          <p:spTgt spid="13"/>
                                        </p:tgtEl>
                                      </p:cBhvr>
                                    </p:animEffect>
                                    <p:anim calcmode="lin" valueType="num">
                                      <p:cBhvr>
                                        <p:cTn id="66" dur="1000" fill="hold"/>
                                        <p:tgtEl>
                                          <p:spTgt spid="13"/>
                                        </p:tgtEl>
                                        <p:attrNameLst>
                                          <p:attrName>ppt_x</p:attrName>
                                        </p:attrNameLst>
                                      </p:cBhvr>
                                      <p:tavLst>
                                        <p:tav tm="0">
                                          <p:val>
                                            <p:strVal val="#ppt_x"/>
                                          </p:val>
                                        </p:tav>
                                        <p:tav tm="100000">
                                          <p:val>
                                            <p:strVal val="#ppt_x"/>
                                          </p:val>
                                        </p:tav>
                                      </p:tavLst>
                                    </p:anim>
                                    <p:anim calcmode="lin" valueType="num">
                                      <p:cBhvr>
                                        <p:cTn id="67" dur="1000" fill="hold"/>
                                        <p:tgtEl>
                                          <p:spTgt spid="13"/>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1000"/>
                                        <p:tgtEl>
                                          <p:spTgt spid="9"/>
                                        </p:tgtEl>
                                      </p:cBhvr>
                                    </p:animEffect>
                                    <p:anim calcmode="lin" valueType="num">
                                      <p:cBhvr>
                                        <p:cTn id="71" dur="1000" fill="hold"/>
                                        <p:tgtEl>
                                          <p:spTgt spid="9"/>
                                        </p:tgtEl>
                                        <p:attrNameLst>
                                          <p:attrName>ppt_x</p:attrName>
                                        </p:attrNameLst>
                                      </p:cBhvr>
                                      <p:tavLst>
                                        <p:tav tm="0">
                                          <p:val>
                                            <p:strVal val="#ppt_x"/>
                                          </p:val>
                                        </p:tav>
                                        <p:tav tm="100000">
                                          <p:val>
                                            <p:strVal val="#ppt_x"/>
                                          </p:val>
                                        </p:tav>
                                      </p:tavLst>
                                    </p:anim>
                                    <p:anim calcmode="lin" valueType="num">
                                      <p:cBhvr>
                                        <p:cTn id="72" dur="1000" fill="hold"/>
                                        <p:tgtEl>
                                          <p:spTgt spid="9"/>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1000"/>
                                        <p:tgtEl>
                                          <p:spTgt spid="21"/>
                                        </p:tgtEl>
                                      </p:cBhvr>
                                    </p:animEffect>
                                    <p:anim calcmode="lin" valueType="num">
                                      <p:cBhvr>
                                        <p:cTn id="76" dur="1000" fill="hold"/>
                                        <p:tgtEl>
                                          <p:spTgt spid="21"/>
                                        </p:tgtEl>
                                        <p:attrNameLst>
                                          <p:attrName>ppt_x</p:attrName>
                                        </p:attrNameLst>
                                      </p:cBhvr>
                                      <p:tavLst>
                                        <p:tav tm="0">
                                          <p:val>
                                            <p:strVal val="#ppt_x"/>
                                          </p:val>
                                        </p:tav>
                                        <p:tav tm="100000">
                                          <p:val>
                                            <p:strVal val="#ppt_x"/>
                                          </p:val>
                                        </p:tav>
                                      </p:tavLst>
                                    </p:anim>
                                    <p:anim calcmode="lin" valueType="num">
                                      <p:cBhvr>
                                        <p:cTn id="77" dur="1000" fill="hold"/>
                                        <p:tgtEl>
                                          <p:spTgt spid="21"/>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350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1000"/>
                                        <p:tgtEl>
                                          <p:spTgt spid="17"/>
                                        </p:tgtEl>
                                      </p:cBhvr>
                                    </p:animEffect>
                                    <p:anim calcmode="lin" valueType="num">
                                      <p:cBhvr>
                                        <p:cTn id="92" dur="1000" fill="hold"/>
                                        <p:tgtEl>
                                          <p:spTgt spid="17"/>
                                        </p:tgtEl>
                                        <p:attrNameLst>
                                          <p:attrName>ppt_x</p:attrName>
                                        </p:attrNameLst>
                                      </p:cBhvr>
                                      <p:tavLst>
                                        <p:tav tm="0">
                                          <p:val>
                                            <p:strVal val="#ppt_x"/>
                                          </p:val>
                                        </p:tav>
                                        <p:tav tm="100000">
                                          <p:val>
                                            <p:strVal val="#ppt_x"/>
                                          </p:val>
                                        </p:tav>
                                      </p:tavLst>
                                    </p:anim>
                                    <p:anim calcmode="lin" valueType="num">
                                      <p:cBhvr>
                                        <p:cTn id="93" dur="1000" fill="hold"/>
                                        <p:tgtEl>
                                          <p:spTgt spid="1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fade">
                                      <p:cBhvr>
                                        <p:cTn id="96" dur="1000"/>
                                        <p:tgtEl>
                                          <p:spTgt spid="18"/>
                                        </p:tgtEl>
                                      </p:cBhvr>
                                    </p:animEffect>
                                    <p:anim calcmode="lin" valueType="num">
                                      <p:cBhvr>
                                        <p:cTn id="97" dur="1000" fill="hold"/>
                                        <p:tgtEl>
                                          <p:spTgt spid="18"/>
                                        </p:tgtEl>
                                        <p:attrNameLst>
                                          <p:attrName>ppt_x</p:attrName>
                                        </p:attrNameLst>
                                      </p:cBhvr>
                                      <p:tavLst>
                                        <p:tav tm="0">
                                          <p:val>
                                            <p:strVal val="#ppt_x"/>
                                          </p:val>
                                        </p:tav>
                                        <p:tav tm="100000">
                                          <p:val>
                                            <p:strVal val="#ppt_x"/>
                                          </p:val>
                                        </p:tav>
                                      </p:tavLst>
                                    </p:anim>
                                    <p:anim calcmode="lin" valueType="num">
                                      <p:cBhvr>
                                        <p:cTn id="98" dur="1000" fill="hold"/>
                                        <p:tgtEl>
                                          <p:spTgt spid="18"/>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fade">
                                      <p:cBhvr>
                                        <p:cTn id="101" dur="1000"/>
                                        <p:tgtEl>
                                          <p:spTgt spid="19"/>
                                        </p:tgtEl>
                                      </p:cBhvr>
                                    </p:animEffect>
                                    <p:anim calcmode="lin" valueType="num">
                                      <p:cBhvr>
                                        <p:cTn id="102" dur="1000" fill="hold"/>
                                        <p:tgtEl>
                                          <p:spTgt spid="19"/>
                                        </p:tgtEl>
                                        <p:attrNameLst>
                                          <p:attrName>ppt_x</p:attrName>
                                        </p:attrNameLst>
                                      </p:cBhvr>
                                      <p:tavLst>
                                        <p:tav tm="0">
                                          <p:val>
                                            <p:strVal val="#ppt_x"/>
                                          </p:val>
                                        </p:tav>
                                        <p:tav tm="100000">
                                          <p:val>
                                            <p:strVal val="#ppt_x"/>
                                          </p:val>
                                        </p:tav>
                                      </p:tavLst>
                                    </p:anim>
                                    <p:anim calcmode="lin" valueType="num">
                                      <p:cBhvr>
                                        <p:cTn id="103" dur="1000" fill="hold"/>
                                        <p:tgtEl>
                                          <p:spTgt spid="19"/>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fade">
                                      <p:cBhvr>
                                        <p:cTn id="106" dur="1000"/>
                                        <p:tgtEl>
                                          <p:spTgt spid="20"/>
                                        </p:tgtEl>
                                      </p:cBhvr>
                                    </p:animEffect>
                                    <p:anim calcmode="lin" valueType="num">
                                      <p:cBhvr>
                                        <p:cTn id="107" dur="1000" fill="hold"/>
                                        <p:tgtEl>
                                          <p:spTgt spid="20"/>
                                        </p:tgtEl>
                                        <p:attrNameLst>
                                          <p:attrName>ppt_x</p:attrName>
                                        </p:attrNameLst>
                                      </p:cBhvr>
                                      <p:tavLst>
                                        <p:tav tm="0">
                                          <p:val>
                                            <p:strVal val="#ppt_x"/>
                                          </p:val>
                                        </p:tav>
                                        <p:tav tm="100000">
                                          <p:val>
                                            <p:strVal val="#ppt_x"/>
                                          </p:val>
                                        </p:tav>
                                      </p:tavLst>
                                    </p:anim>
                                    <p:anim calcmode="lin" valueType="num">
                                      <p:cBhvr>
                                        <p:cTn id="108" dur="1000" fill="hold"/>
                                        <p:tgtEl>
                                          <p:spTgt spid="20"/>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10"/>
                                        </p:tgtEl>
                                        <p:attrNameLst>
                                          <p:attrName>style.visibility</p:attrName>
                                        </p:attrNameLst>
                                      </p:cBhvr>
                                      <p:to>
                                        <p:strVal val="visible"/>
                                      </p:to>
                                    </p:set>
                                    <p:animEffect transition="in" filter="fade">
                                      <p:cBhvr>
                                        <p:cTn id="111" dur="1000"/>
                                        <p:tgtEl>
                                          <p:spTgt spid="10"/>
                                        </p:tgtEl>
                                      </p:cBhvr>
                                    </p:animEffect>
                                    <p:anim calcmode="lin" valueType="num">
                                      <p:cBhvr>
                                        <p:cTn id="112" dur="1000" fill="hold"/>
                                        <p:tgtEl>
                                          <p:spTgt spid="10"/>
                                        </p:tgtEl>
                                        <p:attrNameLst>
                                          <p:attrName>ppt_x</p:attrName>
                                        </p:attrNameLst>
                                      </p:cBhvr>
                                      <p:tavLst>
                                        <p:tav tm="0">
                                          <p:val>
                                            <p:strVal val="#ppt_x"/>
                                          </p:val>
                                        </p:tav>
                                        <p:tav tm="100000">
                                          <p:val>
                                            <p:strVal val="#ppt_x"/>
                                          </p:val>
                                        </p:tav>
                                      </p:tavLst>
                                    </p:anim>
                                    <p:anim calcmode="lin" valueType="num">
                                      <p:cBhvr>
                                        <p:cTn id="113" dur="1000" fill="hold"/>
                                        <p:tgtEl>
                                          <p:spTgt spid="10"/>
                                        </p:tgtEl>
                                        <p:attrNameLst>
                                          <p:attrName>ppt_y</p:attrName>
                                        </p:attrNameLst>
                                      </p:cBhvr>
                                      <p:tavLst>
                                        <p:tav tm="0">
                                          <p:val>
                                            <p:strVal val="#ppt_y+.1"/>
                                          </p:val>
                                        </p:tav>
                                        <p:tav tm="100000">
                                          <p:val>
                                            <p:strVal val="#ppt_y"/>
                                          </p:val>
                                        </p:tav>
                                      </p:tavLst>
                                    </p:anim>
                                  </p:childTnLst>
                                </p:cTn>
                              </p:par>
                            </p:childTnLst>
                          </p:cTn>
                        </p:par>
                        <p:par>
                          <p:cTn id="114" fill="hold">
                            <p:stCondLst>
                              <p:cond delay="4500"/>
                            </p:stCondLst>
                            <p:childTnLst>
                              <p:par>
                                <p:cTn id="115" presetID="10" presetClass="entr" presetSubtype="0" fill="hold" grpId="0" nodeType="afterEffect">
                                  <p:stCondLst>
                                    <p:cond delay="0"/>
                                  </p:stCondLst>
                                  <p:childTnLst>
                                    <p:set>
                                      <p:cBhvr>
                                        <p:cTn id="116" dur="1" fill="hold">
                                          <p:stCondLst>
                                            <p:cond delay="0"/>
                                          </p:stCondLst>
                                        </p:cTn>
                                        <p:tgtEl>
                                          <p:spTgt spid="36"/>
                                        </p:tgtEl>
                                        <p:attrNameLst>
                                          <p:attrName>style.visibility</p:attrName>
                                        </p:attrNameLst>
                                      </p:cBhvr>
                                      <p:to>
                                        <p:strVal val="visible"/>
                                      </p:to>
                                    </p:set>
                                    <p:animEffect transition="in" filter="fade">
                                      <p:cBhvr>
                                        <p:cTn id="117" dur="500"/>
                                        <p:tgtEl>
                                          <p:spTgt spid="36"/>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500"/>
                                        <p:tgtEl>
                                          <p:spTgt spid="37"/>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38"/>
                                        </p:tgtEl>
                                        <p:attrNameLst>
                                          <p:attrName>style.visibility</p:attrName>
                                        </p:attrNameLst>
                                      </p:cBhvr>
                                      <p:to>
                                        <p:strVal val="visible"/>
                                      </p:to>
                                    </p:set>
                                    <p:animEffect transition="in" filter="fade">
                                      <p:cBhvr>
                                        <p:cTn id="123" dur="500"/>
                                        <p:tgtEl>
                                          <p:spTgt spid="38"/>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9"/>
                                        </p:tgtEl>
                                        <p:attrNameLst>
                                          <p:attrName>style.visibility</p:attrName>
                                        </p:attrNameLst>
                                      </p:cBhvr>
                                      <p:to>
                                        <p:strVal val="visible"/>
                                      </p:to>
                                    </p:set>
                                    <p:animEffect transition="in" filter="fade">
                                      <p:cBhvr>
                                        <p:cTn id="12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36" grpId="0"/>
      <p:bldP spid="37" grpId="0"/>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56"/>
          <p:cNvGrpSpPr/>
          <p:nvPr/>
        </p:nvGrpSpPr>
        <p:grpSpPr>
          <a:xfrm rot="900000">
            <a:off x="1868314" y="2056728"/>
            <a:ext cx="2163111" cy="2163957"/>
            <a:chOff x="2328110" y="2786149"/>
            <a:chExt cx="6516601" cy="6516602"/>
          </a:xfrm>
        </p:grpSpPr>
        <p:sp>
          <p:nvSpPr>
            <p:cNvPr id="4" name="Freeform 1"/>
            <p:cNvSpPr>
              <a:spLocks noChangeArrowheads="1"/>
            </p:cNvSpPr>
            <p:nvPr/>
          </p:nvSpPr>
          <p:spPr bwMode="auto">
            <a:xfrm>
              <a:off x="2328110" y="4367620"/>
              <a:ext cx="4466256" cy="4935131"/>
            </a:xfrm>
            <a:custGeom>
              <a:avLst/>
              <a:gdLst>
                <a:gd name="T0" fmla="*/ 1472 w 2478"/>
                <a:gd name="T1" fmla="*/ 0 h 2738"/>
                <a:gd name="T2" fmla="*/ 1472 w 2478"/>
                <a:gd name="T3" fmla="*/ 0 h 2738"/>
                <a:gd name="T4" fmla="*/ 1453 w 2478"/>
                <a:gd name="T5" fmla="*/ 0 h 2738"/>
                <a:gd name="T6" fmla="*/ 1342 w 2478"/>
                <a:gd name="T7" fmla="*/ 75 h 2738"/>
                <a:gd name="T8" fmla="*/ 1342 w 2478"/>
                <a:gd name="T9" fmla="*/ 112 h 2738"/>
                <a:gd name="T10" fmla="*/ 1379 w 2478"/>
                <a:gd name="T11" fmla="*/ 186 h 2738"/>
                <a:gd name="T12" fmla="*/ 1360 w 2478"/>
                <a:gd name="T13" fmla="*/ 205 h 2738"/>
                <a:gd name="T14" fmla="*/ 615 w 2478"/>
                <a:gd name="T15" fmla="*/ 1192 h 2738"/>
                <a:gd name="T16" fmla="*/ 615 w 2478"/>
                <a:gd name="T17" fmla="*/ 1229 h 2738"/>
                <a:gd name="T18" fmla="*/ 578 w 2478"/>
                <a:gd name="T19" fmla="*/ 1210 h 2738"/>
                <a:gd name="T20" fmla="*/ 559 w 2478"/>
                <a:gd name="T21" fmla="*/ 1229 h 2738"/>
                <a:gd name="T22" fmla="*/ 19 w 2478"/>
                <a:gd name="T23" fmla="*/ 1527 h 2738"/>
                <a:gd name="T24" fmla="*/ 0 w 2478"/>
                <a:gd name="T25" fmla="*/ 1583 h 2738"/>
                <a:gd name="T26" fmla="*/ 354 w 2478"/>
                <a:gd name="T27" fmla="*/ 2216 h 2738"/>
                <a:gd name="T28" fmla="*/ 392 w 2478"/>
                <a:gd name="T29" fmla="*/ 2235 h 2738"/>
                <a:gd name="T30" fmla="*/ 410 w 2478"/>
                <a:gd name="T31" fmla="*/ 2235 h 2738"/>
                <a:gd name="T32" fmla="*/ 541 w 2478"/>
                <a:gd name="T33" fmla="*/ 2160 h 2738"/>
                <a:gd name="T34" fmla="*/ 839 w 2478"/>
                <a:gd name="T35" fmla="*/ 2718 h 2738"/>
                <a:gd name="T36" fmla="*/ 876 w 2478"/>
                <a:gd name="T37" fmla="*/ 2737 h 2738"/>
                <a:gd name="T38" fmla="*/ 895 w 2478"/>
                <a:gd name="T39" fmla="*/ 2737 h 2738"/>
                <a:gd name="T40" fmla="*/ 1118 w 2478"/>
                <a:gd name="T41" fmla="*/ 2606 h 2738"/>
                <a:gd name="T42" fmla="*/ 1137 w 2478"/>
                <a:gd name="T43" fmla="*/ 2551 h 2738"/>
                <a:gd name="T44" fmla="*/ 988 w 2478"/>
                <a:gd name="T45" fmla="*/ 2290 h 2738"/>
                <a:gd name="T46" fmla="*/ 1062 w 2478"/>
                <a:gd name="T47" fmla="*/ 2197 h 2738"/>
                <a:gd name="T48" fmla="*/ 1062 w 2478"/>
                <a:gd name="T49" fmla="*/ 2141 h 2738"/>
                <a:gd name="T50" fmla="*/ 895 w 2478"/>
                <a:gd name="T51" fmla="*/ 1974 h 2738"/>
                <a:gd name="T52" fmla="*/ 950 w 2478"/>
                <a:gd name="T53" fmla="*/ 1937 h 2738"/>
                <a:gd name="T54" fmla="*/ 969 w 2478"/>
                <a:gd name="T55" fmla="*/ 1881 h 2738"/>
                <a:gd name="T56" fmla="*/ 1006 w 2478"/>
                <a:gd name="T57" fmla="*/ 1899 h 2738"/>
                <a:gd name="T58" fmla="*/ 1025 w 2478"/>
                <a:gd name="T59" fmla="*/ 1899 h 2738"/>
                <a:gd name="T60" fmla="*/ 2236 w 2478"/>
                <a:gd name="T61" fmla="*/ 1788 h 2738"/>
                <a:gd name="T62" fmla="*/ 2254 w 2478"/>
                <a:gd name="T63" fmla="*/ 1788 h 2738"/>
                <a:gd name="T64" fmla="*/ 2272 w 2478"/>
                <a:gd name="T65" fmla="*/ 1788 h 2738"/>
                <a:gd name="T66" fmla="*/ 2310 w 2478"/>
                <a:gd name="T67" fmla="*/ 1843 h 2738"/>
                <a:gd name="T68" fmla="*/ 2328 w 2478"/>
                <a:gd name="T69" fmla="*/ 1862 h 2738"/>
                <a:gd name="T70" fmla="*/ 2347 w 2478"/>
                <a:gd name="T71" fmla="*/ 1862 h 2738"/>
                <a:gd name="T72" fmla="*/ 2459 w 2478"/>
                <a:gd name="T73" fmla="*/ 1806 h 2738"/>
                <a:gd name="T74" fmla="*/ 2477 w 2478"/>
                <a:gd name="T75" fmla="*/ 1750 h 2738"/>
                <a:gd name="T76" fmla="*/ 1509 w 2478"/>
                <a:gd name="T77" fmla="*/ 19 h 2738"/>
                <a:gd name="T78" fmla="*/ 1472 w 2478"/>
                <a:gd name="T79" fmla="*/ 0 h 2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78" h="2738">
                  <a:moveTo>
                    <a:pt x="1472" y="0"/>
                  </a:moveTo>
                  <a:lnTo>
                    <a:pt x="1472" y="0"/>
                  </a:lnTo>
                  <a:lnTo>
                    <a:pt x="1453" y="0"/>
                  </a:lnTo>
                  <a:cubicBezTo>
                    <a:pt x="1342" y="75"/>
                    <a:pt x="1342" y="75"/>
                    <a:pt x="1342" y="75"/>
                  </a:cubicBezTo>
                  <a:cubicBezTo>
                    <a:pt x="1323" y="75"/>
                    <a:pt x="1323" y="93"/>
                    <a:pt x="1342" y="112"/>
                  </a:cubicBezTo>
                  <a:cubicBezTo>
                    <a:pt x="1379" y="186"/>
                    <a:pt x="1379" y="186"/>
                    <a:pt x="1379" y="186"/>
                  </a:cubicBezTo>
                  <a:cubicBezTo>
                    <a:pt x="1360" y="186"/>
                    <a:pt x="1360" y="186"/>
                    <a:pt x="1360" y="205"/>
                  </a:cubicBezTo>
                  <a:cubicBezTo>
                    <a:pt x="615" y="1192"/>
                    <a:pt x="615" y="1192"/>
                    <a:pt x="615" y="1192"/>
                  </a:cubicBezTo>
                  <a:cubicBezTo>
                    <a:pt x="597" y="1192"/>
                    <a:pt x="597" y="1210"/>
                    <a:pt x="615" y="1229"/>
                  </a:cubicBezTo>
                  <a:cubicBezTo>
                    <a:pt x="597" y="1229"/>
                    <a:pt x="597" y="1210"/>
                    <a:pt x="578" y="1210"/>
                  </a:cubicBezTo>
                  <a:cubicBezTo>
                    <a:pt x="578" y="1210"/>
                    <a:pt x="559" y="1210"/>
                    <a:pt x="559" y="1229"/>
                  </a:cubicBezTo>
                  <a:cubicBezTo>
                    <a:pt x="19" y="1527"/>
                    <a:pt x="19" y="1527"/>
                    <a:pt x="19" y="1527"/>
                  </a:cubicBezTo>
                  <a:cubicBezTo>
                    <a:pt x="0" y="1527"/>
                    <a:pt x="0" y="1564"/>
                    <a:pt x="0" y="1583"/>
                  </a:cubicBezTo>
                  <a:cubicBezTo>
                    <a:pt x="354" y="2216"/>
                    <a:pt x="354" y="2216"/>
                    <a:pt x="354" y="2216"/>
                  </a:cubicBezTo>
                  <a:cubicBezTo>
                    <a:pt x="373" y="2235"/>
                    <a:pt x="373" y="2235"/>
                    <a:pt x="392" y="2235"/>
                  </a:cubicBezTo>
                  <a:lnTo>
                    <a:pt x="410" y="2235"/>
                  </a:lnTo>
                  <a:cubicBezTo>
                    <a:pt x="541" y="2160"/>
                    <a:pt x="541" y="2160"/>
                    <a:pt x="541" y="2160"/>
                  </a:cubicBezTo>
                  <a:cubicBezTo>
                    <a:pt x="839" y="2718"/>
                    <a:pt x="839" y="2718"/>
                    <a:pt x="839" y="2718"/>
                  </a:cubicBezTo>
                  <a:cubicBezTo>
                    <a:pt x="857" y="2737"/>
                    <a:pt x="857" y="2737"/>
                    <a:pt x="876" y="2737"/>
                  </a:cubicBezTo>
                  <a:lnTo>
                    <a:pt x="895" y="2737"/>
                  </a:lnTo>
                  <a:cubicBezTo>
                    <a:pt x="1118" y="2606"/>
                    <a:pt x="1118" y="2606"/>
                    <a:pt x="1118" y="2606"/>
                  </a:cubicBezTo>
                  <a:cubicBezTo>
                    <a:pt x="1137" y="2588"/>
                    <a:pt x="1137" y="2570"/>
                    <a:pt x="1137" y="2551"/>
                  </a:cubicBezTo>
                  <a:cubicBezTo>
                    <a:pt x="988" y="2290"/>
                    <a:pt x="988" y="2290"/>
                    <a:pt x="988" y="2290"/>
                  </a:cubicBezTo>
                  <a:cubicBezTo>
                    <a:pt x="1062" y="2197"/>
                    <a:pt x="1062" y="2197"/>
                    <a:pt x="1062" y="2197"/>
                  </a:cubicBezTo>
                  <a:cubicBezTo>
                    <a:pt x="1081" y="2179"/>
                    <a:pt x="1081" y="2160"/>
                    <a:pt x="1062" y="2141"/>
                  </a:cubicBezTo>
                  <a:cubicBezTo>
                    <a:pt x="895" y="1974"/>
                    <a:pt x="895" y="1974"/>
                    <a:pt x="895" y="1974"/>
                  </a:cubicBezTo>
                  <a:cubicBezTo>
                    <a:pt x="950" y="1937"/>
                    <a:pt x="950" y="1937"/>
                    <a:pt x="950" y="1937"/>
                  </a:cubicBezTo>
                  <a:cubicBezTo>
                    <a:pt x="969" y="1918"/>
                    <a:pt x="969" y="1899"/>
                    <a:pt x="969" y="1881"/>
                  </a:cubicBezTo>
                  <a:cubicBezTo>
                    <a:pt x="969" y="1899"/>
                    <a:pt x="988" y="1899"/>
                    <a:pt x="1006" y="1899"/>
                  </a:cubicBezTo>
                  <a:cubicBezTo>
                    <a:pt x="1006" y="1899"/>
                    <a:pt x="1006" y="1899"/>
                    <a:pt x="1025" y="1899"/>
                  </a:cubicBezTo>
                  <a:cubicBezTo>
                    <a:pt x="2236" y="1788"/>
                    <a:pt x="2236" y="1788"/>
                    <a:pt x="2236" y="1788"/>
                  </a:cubicBezTo>
                  <a:lnTo>
                    <a:pt x="2254" y="1788"/>
                  </a:lnTo>
                  <a:lnTo>
                    <a:pt x="2272" y="1788"/>
                  </a:lnTo>
                  <a:cubicBezTo>
                    <a:pt x="2310" y="1843"/>
                    <a:pt x="2310" y="1843"/>
                    <a:pt x="2310" y="1843"/>
                  </a:cubicBezTo>
                  <a:cubicBezTo>
                    <a:pt x="2310" y="1862"/>
                    <a:pt x="2328" y="1862"/>
                    <a:pt x="2328" y="1862"/>
                  </a:cubicBezTo>
                  <a:cubicBezTo>
                    <a:pt x="2347" y="1862"/>
                    <a:pt x="2347" y="1862"/>
                    <a:pt x="2347" y="1862"/>
                  </a:cubicBezTo>
                  <a:cubicBezTo>
                    <a:pt x="2459" y="1806"/>
                    <a:pt x="2459" y="1806"/>
                    <a:pt x="2459" y="1806"/>
                  </a:cubicBezTo>
                  <a:cubicBezTo>
                    <a:pt x="2477" y="1788"/>
                    <a:pt x="2477" y="1769"/>
                    <a:pt x="2477" y="1750"/>
                  </a:cubicBezTo>
                  <a:cubicBezTo>
                    <a:pt x="1509" y="19"/>
                    <a:pt x="1509" y="19"/>
                    <a:pt x="1509" y="19"/>
                  </a:cubicBezTo>
                  <a:cubicBezTo>
                    <a:pt x="1491" y="19"/>
                    <a:pt x="1491" y="0"/>
                    <a:pt x="1472" y="0"/>
                  </a:cubicBezTo>
                </a:path>
              </a:pathLst>
            </a:custGeom>
            <a:solidFill>
              <a:schemeClr val="bg1">
                <a:lumMod val="85000"/>
              </a:schemeClr>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5" name="Freeform 3"/>
            <p:cNvSpPr>
              <a:spLocks noChangeArrowheads="1"/>
            </p:cNvSpPr>
            <p:nvPr/>
          </p:nvSpPr>
          <p:spPr bwMode="auto">
            <a:xfrm>
              <a:off x="6261915" y="3255029"/>
              <a:ext cx="1176167" cy="1748357"/>
            </a:xfrm>
            <a:custGeom>
              <a:avLst/>
              <a:gdLst>
                <a:gd name="T0" fmla="*/ 595 w 652"/>
                <a:gd name="T1" fmla="*/ 0 h 970"/>
                <a:gd name="T2" fmla="*/ 595 w 652"/>
                <a:gd name="T3" fmla="*/ 0 h 970"/>
                <a:gd name="T4" fmla="*/ 0 w 652"/>
                <a:gd name="T5" fmla="*/ 932 h 970"/>
                <a:gd name="T6" fmla="*/ 56 w 652"/>
                <a:gd name="T7" fmla="*/ 969 h 970"/>
                <a:gd name="T8" fmla="*/ 651 w 652"/>
                <a:gd name="T9" fmla="*/ 38 h 970"/>
                <a:gd name="T10" fmla="*/ 595 w 652"/>
                <a:gd name="T11" fmla="*/ 0 h 970"/>
              </a:gdLst>
              <a:ahLst/>
              <a:cxnLst>
                <a:cxn ang="0">
                  <a:pos x="T0" y="T1"/>
                </a:cxn>
                <a:cxn ang="0">
                  <a:pos x="T2" y="T3"/>
                </a:cxn>
                <a:cxn ang="0">
                  <a:pos x="T4" y="T5"/>
                </a:cxn>
                <a:cxn ang="0">
                  <a:pos x="T6" y="T7"/>
                </a:cxn>
                <a:cxn ang="0">
                  <a:pos x="T8" y="T9"/>
                </a:cxn>
                <a:cxn ang="0">
                  <a:pos x="T10" y="T11"/>
                </a:cxn>
              </a:cxnLst>
              <a:rect l="0" t="0" r="r" b="b"/>
              <a:pathLst>
                <a:path w="652" h="970">
                  <a:moveTo>
                    <a:pt x="595" y="0"/>
                  </a:moveTo>
                  <a:lnTo>
                    <a:pt x="595" y="0"/>
                  </a:lnTo>
                  <a:cubicBezTo>
                    <a:pt x="0" y="932"/>
                    <a:pt x="0" y="932"/>
                    <a:pt x="0" y="932"/>
                  </a:cubicBezTo>
                  <a:cubicBezTo>
                    <a:pt x="56" y="969"/>
                    <a:pt x="56" y="969"/>
                    <a:pt x="56" y="969"/>
                  </a:cubicBezTo>
                  <a:cubicBezTo>
                    <a:pt x="651" y="38"/>
                    <a:pt x="651" y="38"/>
                    <a:pt x="651" y="38"/>
                  </a:cubicBezTo>
                  <a:cubicBezTo>
                    <a:pt x="632" y="19"/>
                    <a:pt x="614" y="19"/>
                    <a:pt x="595" y="0"/>
                  </a:cubicBezTo>
                </a:path>
              </a:pathLst>
            </a:custGeom>
            <a:solidFill>
              <a:schemeClr val="bg1">
                <a:lumMod val="65000"/>
              </a:schemeClr>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6" name="Freeform 4"/>
            <p:cNvSpPr>
              <a:spLocks noChangeArrowheads="1"/>
            </p:cNvSpPr>
            <p:nvPr/>
          </p:nvSpPr>
          <p:spPr bwMode="auto">
            <a:xfrm>
              <a:off x="6659268" y="4129207"/>
              <a:ext cx="1613254" cy="1239744"/>
            </a:xfrm>
            <a:custGeom>
              <a:avLst/>
              <a:gdLst>
                <a:gd name="T0" fmla="*/ 875 w 895"/>
                <a:gd name="T1" fmla="*/ 0 h 690"/>
                <a:gd name="T2" fmla="*/ 875 w 895"/>
                <a:gd name="T3" fmla="*/ 0 h 690"/>
                <a:gd name="T4" fmla="*/ 0 w 895"/>
                <a:gd name="T5" fmla="*/ 633 h 690"/>
                <a:gd name="T6" fmla="*/ 37 w 895"/>
                <a:gd name="T7" fmla="*/ 689 h 690"/>
                <a:gd name="T8" fmla="*/ 894 w 895"/>
                <a:gd name="T9" fmla="*/ 37 h 690"/>
                <a:gd name="T10" fmla="*/ 875 w 895"/>
                <a:gd name="T11" fmla="*/ 0 h 690"/>
              </a:gdLst>
              <a:ahLst/>
              <a:cxnLst>
                <a:cxn ang="0">
                  <a:pos x="T0" y="T1"/>
                </a:cxn>
                <a:cxn ang="0">
                  <a:pos x="T2" y="T3"/>
                </a:cxn>
                <a:cxn ang="0">
                  <a:pos x="T4" y="T5"/>
                </a:cxn>
                <a:cxn ang="0">
                  <a:pos x="T6" y="T7"/>
                </a:cxn>
                <a:cxn ang="0">
                  <a:pos x="T8" y="T9"/>
                </a:cxn>
                <a:cxn ang="0">
                  <a:pos x="T10" y="T11"/>
                </a:cxn>
              </a:cxnLst>
              <a:rect l="0" t="0" r="r" b="b"/>
              <a:pathLst>
                <a:path w="895" h="690">
                  <a:moveTo>
                    <a:pt x="875" y="0"/>
                  </a:moveTo>
                  <a:lnTo>
                    <a:pt x="875" y="0"/>
                  </a:lnTo>
                  <a:cubicBezTo>
                    <a:pt x="0" y="633"/>
                    <a:pt x="0" y="633"/>
                    <a:pt x="0" y="633"/>
                  </a:cubicBezTo>
                  <a:cubicBezTo>
                    <a:pt x="37" y="689"/>
                    <a:pt x="37" y="689"/>
                    <a:pt x="37" y="689"/>
                  </a:cubicBezTo>
                  <a:cubicBezTo>
                    <a:pt x="894" y="37"/>
                    <a:pt x="894" y="37"/>
                    <a:pt x="894" y="37"/>
                  </a:cubicBezTo>
                  <a:cubicBezTo>
                    <a:pt x="894" y="18"/>
                    <a:pt x="875" y="18"/>
                    <a:pt x="875" y="0"/>
                  </a:cubicBezTo>
                </a:path>
              </a:pathLst>
            </a:custGeom>
            <a:solidFill>
              <a:schemeClr val="bg1">
                <a:lumMod val="65000"/>
              </a:schemeClr>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7" name="Freeform 5"/>
            <p:cNvSpPr>
              <a:spLocks noChangeArrowheads="1"/>
            </p:cNvSpPr>
            <p:nvPr/>
          </p:nvSpPr>
          <p:spPr bwMode="auto">
            <a:xfrm>
              <a:off x="7000990" y="6712004"/>
              <a:ext cx="1843721" cy="643716"/>
            </a:xfrm>
            <a:custGeom>
              <a:avLst/>
              <a:gdLst>
                <a:gd name="T0" fmla="*/ 19 w 1025"/>
                <a:gd name="T1" fmla="*/ 0 h 355"/>
                <a:gd name="T2" fmla="*/ 19 w 1025"/>
                <a:gd name="T3" fmla="*/ 0 h 355"/>
                <a:gd name="T4" fmla="*/ 0 w 1025"/>
                <a:gd name="T5" fmla="*/ 56 h 355"/>
                <a:gd name="T6" fmla="*/ 1006 w 1025"/>
                <a:gd name="T7" fmla="*/ 354 h 355"/>
                <a:gd name="T8" fmla="*/ 1024 w 1025"/>
                <a:gd name="T9" fmla="*/ 298 h 355"/>
                <a:gd name="T10" fmla="*/ 19 w 1025"/>
                <a:gd name="T11" fmla="*/ 0 h 355"/>
              </a:gdLst>
              <a:ahLst/>
              <a:cxnLst>
                <a:cxn ang="0">
                  <a:pos x="T0" y="T1"/>
                </a:cxn>
                <a:cxn ang="0">
                  <a:pos x="T2" y="T3"/>
                </a:cxn>
                <a:cxn ang="0">
                  <a:pos x="T4" y="T5"/>
                </a:cxn>
                <a:cxn ang="0">
                  <a:pos x="T6" y="T7"/>
                </a:cxn>
                <a:cxn ang="0">
                  <a:pos x="T8" y="T9"/>
                </a:cxn>
                <a:cxn ang="0">
                  <a:pos x="T10" y="T11"/>
                </a:cxn>
              </a:cxnLst>
              <a:rect l="0" t="0" r="r" b="b"/>
              <a:pathLst>
                <a:path w="1025" h="355">
                  <a:moveTo>
                    <a:pt x="19" y="0"/>
                  </a:moveTo>
                  <a:lnTo>
                    <a:pt x="19" y="0"/>
                  </a:lnTo>
                  <a:cubicBezTo>
                    <a:pt x="0" y="56"/>
                    <a:pt x="0" y="56"/>
                    <a:pt x="0" y="56"/>
                  </a:cubicBezTo>
                  <a:cubicBezTo>
                    <a:pt x="1006" y="354"/>
                    <a:pt x="1006" y="354"/>
                    <a:pt x="1006" y="354"/>
                  </a:cubicBezTo>
                  <a:cubicBezTo>
                    <a:pt x="1006" y="336"/>
                    <a:pt x="1024" y="317"/>
                    <a:pt x="1024" y="298"/>
                  </a:cubicBezTo>
                  <a:cubicBezTo>
                    <a:pt x="19" y="0"/>
                    <a:pt x="19" y="0"/>
                    <a:pt x="19" y="0"/>
                  </a:cubicBezTo>
                </a:path>
              </a:pathLst>
            </a:custGeom>
            <a:solidFill>
              <a:schemeClr val="bg1">
                <a:lumMod val="75000"/>
              </a:schemeClr>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8" name="Freeform 6"/>
            <p:cNvSpPr>
              <a:spLocks noChangeArrowheads="1"/>
            </p:cNvSpPr>
            <p:nvPr/>
          </p:nvSpPr>
          <p:spPr bwMode="auto">
            <a:xfrm>
              <a:off x="5824823" y="2786149"/>
              <a:ext cx="675504" cy="1915248"/>
            </a:xfrm>
            <a:custGeom>
              <a:avLst/>
              <a:gdLst>
                <a:gd name="T0" fmla="*/ 316 w 373"/>
                <a:gd name="T1" fmla="*/ 0 h 1062"/>
                <a:gd name="T2" fmla="*/ 316 w 373"/>
                <a:gd name="T3" fmla="*/ 0 h 1062"/>
                <a:gd name="T4" fmla="*/ 0 w 373"/>
                <a:gd name="T5" fmla="*/ 1043 h 1062"/>
                <a:gd name="T6" fmla="*/ 55 w 373"/>
                <a:gd name="T7" fmla="*/ 1061 h 1062"/>
                <a:gd name="T8" fmla="*/ 372 w 373"/>
                <a:gd name="T9" fmla="*/ 18 h 1062"/>
                <a:gd name="T10" fmla="*/ 316 w 373"/>
                <a:gd name="T11" fmla="*/ 0 h 1062"/>
              </a:gdLst>
              <a:ahLst/>
              <a:cxnLst>
                <a:cxn ang="0">
                  <a:pos x="T0" y="T1"/>
                </a:cxn>
                <a:cxn ang="0">
                  <a:pos x="T2" y="T3"/>
                </a:cxn>
                <a:cxn ang="0">
                  <a:pos x="T4" y="T5"/>
                </a:cxn>
                <a:cxn ang="0">
                  <a:pos x="T6" y="T7"/>
                </a:cxn>
                <a:cxn ang="0">
                  <a:pos x="T8" y="T9"/>
                </a:cxn>
                <a:cxn ang="0">
                  <a:pos x="T10" y="T11"/>
                </a:cxn>
              </a:cxnLst>
              <a:rect l="0" t="0" r="r" b="b"/>
              <a:pathLst>
                <a:path w="373" h="1062">
                  <a:moveTo>
                    <a:pt x="316" y="0"/>
                  </a:moveTo>
                  <a:lnTo>
                    <a:pt x="316" y="0"/>
                  </a:lnTo>
                  <a:cubicBezTo>
                    <a:pt x="0" y="1043"/>
                    <a:pt x="0" y="1043"/>
                    <a:pt x="0" y="1043"/>
                  </a:cubicBezTo>
                  <a:cubicBezTo>
                    <a:pt x="55" y="1061"/>
                    <a:pt x="55" y="1061"/>
                    <a:pt x="55" y="1061"/>
                  </a:cubicBezTo>
                  <a:cubicBezTo>
                    <a:pt x="372" y="18"/>
                    <a:pt x="372" y="18"/>
                    <a:pt x="372" y="18"/>
                  </a:cubicBezTo>
                  <a:cubicBezTo>
                    <a:pt x="353" y="0"/>
                    <a:pt x="334" y="0"/>
                    <a:pt x="316" y="0"/>
                  </a:cubicBezTo>
                </a:path>
              </a:pathLst>
            </a:custGeom>
            <a:solidFill>
              <a:schemeClr val="bg1">
                <a:lumMod val="65000"/>
              </a:schemeClr>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9" name="Freeform 9"/>
            <p:cNvSpPr>
              <a:spLocks noChangeArrowheads="1"/>
            </p:cNvSpPr>
            <p:nvPr/>
          </p:nvSpPr>
          <p:spPr bwMode="auto">
            <a:xfrm>
              <a:off x="3202288" y="7784862"/>
              <a:ext cx="1176167" cy="1509944"/>
            </a:xfrm>
            <a:custGeom>
              <a:avLst/>
              <a:gdLst>
                <a:gd name="T0" fmla="*/ 652 w 653"/>
                <a:gd name="T1" fmla="*/ 652 h 839"/>
                <a:gd name="T2" fmla="*/ 652 w 653"/>
                <a:gd name="T3" fmla="*/ 652 h 839"/>
                <a:gd name="T4" fmla="*/ 633 w 653"/>
                <a:gd name="T5" fmla="*/ 707 h 839"/>
                <a:gd name="T6" fmla="*/ 410 w 653"/>
                <a:gd name="T7" fmla="*/ 838 h 839"/>
                <a:gd name="T8" fmla="*/ 354 w 653"/>
                <a:gd name="T9" fmla="*/ 819 h 839"/>
                <a:gd name="T10" fmla="*/ 0 w 653"/>
                <a:gd name="T11" fmla="*/ 187 h 839"/>
                <a:gd name="T12" fmla="*/ 18 w 653"/>
                <a:gd name="T13" fmla="*/ 131 h 839"/>
                <a:gd name="T14" fmla="*/ 242 w 653"/>
                <a:gd name="T15" fmla="*/ 0 h 839"/>
                <a:gd name="T16" fmla="*/ 298 w 653"/>
                <a:gd name="T17" fmla="*/ 19 h 839"/>
                <a:gd name="T18" fmla="*/ 652 w 653"/>
                <a:gd name="T19" fmla="*/ 652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3" h="839">
                  <a:moveTo>
                    <a:pt x="652" y="652"/>
                  </a:moveTo>
                  <a:lnTo>
                    <a:pt x="652" y="652"/>
                  </a:lnTo>
                  <a:cubicBezTo>
                    <a:pt x="652" y="671"/>
                    <a:pt x="652" y="689"/>
                    <a:pt x="633" y="707"/>
                  </a:cubicBezTo>
                  <a:cubicBezTo>
                    <a:pt x="410" y="838"/>
                    <a:pt x="410" y="838"/>
                    <a:pt x="410" y="838"/>
                  </a:cubicBezTo>
                  <a:cubicBezTo>
                    <a:pt x="391" y="838"/>
                    <a:pt x="372" y="838"/>
                    <a:pt x="354" y="819"/>
                  </a:cubicBezTo>
                  <a:cubicBezTo>
                    <a:pt x="0" y="187"/>
                    <a:pt x="0" y="187"/>
                    <a:pt x="0" y="187"/>
                  </a:cubicBezTo>
                  <a:cubicBezTo>
                    <a:pt x="0" y="168"/>
                    <a:pt x="0" y="149"/>
                    <a:pt x="18" y="131"/>
                  </a:cubicBezTo>
                  <a:cubicBezTo>
                    <a:pt x="242" y="0"/>
                    <a:pt x="242" y="0"/>
                    <a:pt x="242" y="0"/>
                  </a:cubicBezTo>
                  <a:cubicBezTo>
                    <a:pt x="261" y="0"/>
                    <a:pt x="279" y="0"/>
                    <a:pt x="298" y="19"/>
                  </a:cubicBezTo>
                  <a:lnTo>
                    <a:pt x="652" y="652"/>
                  </a:lnTo>
                </a:path>
              </a:pathLst>
            </a:custGeom>
            <a:solidFill>
              <a:schemeClr val="accent5">
                <a:lumMod val="60000"/>
                <a:lumOff val="40000"/>
              </a:schemeClr>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10" name="Freeform 10"/>
            <p:cNvSpPr>
              <a:spLocks noChangeArrowheads="1"/>
            </p:cNvSpPr>
            <p:nvPr/>
          </p:nvSpPr>
          <p:spPr bwMode="auto">
            <a:xfrm>
              <a:off x="2328110" y="6545119"/>
              <a:ext cx="1748357" cy="1883453"/>
            </a:xfrm>
            <a:custGeom>
              <a:avLst/>
              <a:gdLst>
                <a:gd name="T0" fmla="*/ 969 w 970"/>
                <a:gd name="T1" fmla="*/ 671 h 1044"/>
                <a:gd name="T2" fmla="*/ 969 w 970"/>
                <a:gd name="T3" fmla="*/ 671 h 1044"/>
                <a:gd name="T4" fmla="*/ 950 w 970"/>
                <a:gd name="T5" fmla="*/ 727 h 1044"/>
                <a:gd name="T6" fmla="*/ 410 w 970"/>
                <a:gd name="T7" fmla="*/ 1025 h 1044"/>
                <a:gd name="T8" fmla="*/ 354 w 970"/>
                <a:gd name="T9" fmla="*/ 1006 h 1044"/>
                <a:gd name="T10" fmla="*/ 0 w 970"/>
                <a:gd name="T11" fmla="*/ 373 h 1044"/>
                <a:gd name="T12" fmla="*/ 19 w 970"/>
                <a:gd name="T13" fmla="*/ 317 h 1044"/>
                <a:gd name="T14" fmla="*/ 559 w 970"/>
                <a:gd name="T15" fmla="*/ 19 h 1044"/>
                <a:gd name="T16" fmla="*/ 615 w 970"/>
                <a:gd name="T17" fmla="*/ 19 h 1044"/>
                <a:gd name="T18" fmla="*/ 969 w 970"/>
                <a:gd name="T19" fmla="*/ 671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0" h="1044">
                  <a:moveTo>
                    <a:pt x="969" y="671"/>
                  </a:moveTo>
                  <a:lnTo>
                    <a:pt x="969" y="671"/>
                  </a:lnTo>
                  <a:cubicBezTo>
                    <a:pt x="969" y="689"/>
                    <a:pt x="969" y="708"/>
                    <a:pt x="950" y="727"/>
                  </a:cubicBezTo>
                  <a:cubicBezTo>
                    <a:pt x="410" y="1025"/>
                    <a:pt x="410" y="1025"/>
                    <a:pt x="410" y="1025"/>
                  </a:cubicBezTo>
                  <a:cubicBezTo>
                    <a:pt x="392" y="1043"/>
                    <a:pt x="373" y="1025"/>
                    <a:pt x="354" y="1006"/>
                  </a:cubicBezTo>
                  <a:cubicBezTo>
                    <a:pt x="0" y="373"/>
                    <a:pt x="0" y="373"/>
                    <a:pt x="0" y="373"/>
                  </a:cubicBezTo>
                  <a:cubicBezTo>
                    <a:pt x="0" y="354"/>
                    <a:pt x="0" y="317"/>
                    <a:pt x="19" y="317"/>
                  </a:cubicBezTo>
                  <a:cubicBezTo>
                    <a:pt x="559" y="19"/>
                    <a:pt x="559" y="19"/>
                    <a:pt x="559" y="19"/>
                  </a:cubicBezTo>
                  <a:cubicBezTo>
                    <a:pt x="578" y="0"/>
                    <a:pt x="597" y="0"/>
                    <a:pt x="615" y="19"/>
                  </a:cubicBezTo>
                  <a:lnTo>
                    <a:pt x="969" y="671"/>
                  </a:lnTo>
                </a:path>
              </a:pathLst>
            </a:custGeom>
            <a:solidFill>
              <a:schemeClr val="accent5"/>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11" name="Freeform 12"/>
            <p:cNvSpPr>
              <a:spLocks noChangeArrowheads="1"/>
            </p:cNvSpPr>
            <p:nvPr/>
          </p:nvSpPr>
          <p:spPr bwMode="auto">
            <a:xfrm>
              <a:off x="4712233" y="4367620"/>
              <a:ext cx="2082134" cy="3393399"/>
            </a:xfrm>
            <a:custGeom>
              <a:avLst/>
              <a:gdLst>
                <a:gd name="T0" fmla="*/ 1154 w 1155"/>
                <a:gd name="T1" fmla="*/ 1750 h 1882"/>
                <a:gd name="T2" fmla="*/ 1154 w 1155"/>
                <a:gd name="T3" fmla="*/ 1750 h 1882"/>
                <a:gd name="T4" fmla="*/ 1136 w 1155"/>
                <a:gd name="T5" fmla="*/ 1806 h 1882"/>
                <a:gd name="T6" fmla="*/ 1024 w 1155"/>
                <a:gd name="T7" fmla="*/ 1862 h 1882"/>
                <a:gd name="T8" fmla="*/ 987 w 1155"/>
                <a:gd name="T9" fmla="*/ 1843 h 1882"/>
                <a:gd name="T10" fmla="*/ 19 w 1155"/>
                <a:gd name="T11" fmla="*/ 112 h 1882"/>
                <a:gd name="T12" fmla="*/ 19 w 1155"/>
                <a:gd name="T13" fmla="*/ 75 h 1882"/>
                <a:gd name="T14" fmla="*/ 130 w 1155"/>
                <a:gd name="T15" fmla="*/ 0 h 1882"/>
                <a:gd name="T16" fmla="*/ 186 w 1155"/>
                <a:gd name="T17" fmla="*/ 19 h 1882"/>
                <a:gd name="T18" fmla="*/ 1154 w 1155"/>
                <a:gd name="T19" fmla="*/ 1750 h 1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5" h="1882">
                  <a:moveTo>
                    <a:pt x="1154" y="1750"/>
                  </a:moveTo>
                  <a:lnTo>
                    <a:pt x="1154" y="1750"/>
                  </a:lnTo>
                  <a:cubicBezTo>
                    <a:pt x="1154" y="1769"/>
                    <a:pt x="1154" y="1788"/>
                    <a:pt x="1136" y="1806"/>
                  </a:cubicBezTo>
                  <a:cubicBezTo>
                    <a:pt x="1024" y="1862"/>
                    <a:pt x="1024" y="1862"/>
                    <a:pt x="1024" y="1862"/>
                  </a:cubicBezTo>
                  <a:cubicBezTo>
                    <a:pt x="1005" y="1881"/>
                    <a:pt x="987" y="1862"/>
                    <a:pt x="987" y="1843"/>
                  </a:cubicBezTo>
                  <a:cubicBezTo>
                    <a:pt x="19" y="112"/>
                    <a:pt x="19" y="112"/>
                    <a:pt x="19" y="112"/>
                  </a:cubicBezTo>
                  <a:cubicBezTo>
                    <a:pt x="0" y="93"/>
                    <a:pt x="0" y="75"/>
                    <a:pt x="19" y="75"/>
                  </a:cubicBezTo>
                  <a:cubicBezTo>
                    <a:pt x="130" y="0"/>
                    <a:pt x="130" y="0"/>
                    <a:pt x="130" y="0"/>
                  </a:cubicBezTo>
                  <a:cubicBezTo>
                    <a:pt x="149" y="0"/>
                    <a:pt x="168" y="0"/>
                    <a:pt x="186" y="19"/>
                  </a:cubicBezTo>
                  <a:lnTo>
                    <a:pt x="1154" y="1750"/>
                  </a:lnTo>
                </a:path>
              </a:pathLst>
            </a:custGeom>
            <a:solidFill>
              <a:schemeClr val="accent5"/>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12" name="Freeform 13"/>
            <p:cNvSpPr>
              <a:spLocks noChangeArrowheads="1"/>
            </p:cNvSpPr>
            <p:nvPr/>
          </p:nvSpPr>
          <p:spPr bwMode="auto">
            <a:xfrm>
              <a:off x="2399636" y="6918628"/>
              <a:ext cx="1104642" cy="1374847"/>
            </a:xfrm>
            <a:custGeom>
              <a:avLst/>
              <a:gdLst>
                <a:gd name="T0" fmla="*/ 242 w 615"/>
                <a:gd name="T1" fmla="*/ 93 h 765"/>
                <a:gd name="T2" fmla="*/ 261 w 615"/>
                <a:gd name="T3" fmla="*/ 0 h 765"/>
                <a:gd name="T4" fmla="*/ 298 w 615"/>
                <a:gd name="T5" fmla="*/ 93 h 765"/>
                <a:gd name="T6" fmla="*/ 354 w 615"/>
                <a:gd name="T7" fmla="*/ 205 h 765"/>
                <a:gd name="T8" fmla="*/ 316 w 615"/>
                <a:gd name="T9" fmla="*/ 112 h 765"/>
                <a:gd name="T10" fmla="*/ 298 w 615"/>
                <a:gd name="T11" fmla="*/ 205 h 765"/>
                <a:gd name="T12" fmla="*/ 428 w 615"/>
                <a:gd name="T13" fmla="*/ 298 h 765"/>
                <a:gd name="T14" fmla="*/ 428 w 615"/>
                <a:gd name="T15" fmla="*/ 242 h 765"/>
                <a:gd name="T16" fmla="*/ 335 w 615"/>
                <a:gd name="T17" fmla="*/ 279 h 765"/>
                <a:gd name="T18" fmla="*/ 428 w 615"/>
                <a:gd name="T19" fmla="*/ 298 h 765"/>
                <a:gd name="T20" fmla="*/ 503 w 615"/>
                <a:gd name="T21" fmla="*/ 373 h 765"/>
                <a:gd name="T22" fmla="*/ 410 w 615"/>
                <a:gd name="T23" fmla="*/ 354 h 765"/>
                <a:gd name="T24" fmla="*/ 447 w 615"/>
                <a:gd name="T25" fmla="*/ 428 h 765"/>
                <a:gd name="T26" fmla="*/ 205 w 615"/>
                <a:gd name="T27" fmla="*/ 149 h 765"/>
                <a:gd name="T28" fmla="*/ 149 w 615"/>
                <a:gd name="T29" fmla="*/ 75 h 765"/>
                <a:gd name="T30" fmla="*/ 130 w 615"/>
                <a:gd name="T31" fmla="*/ 149 h 765"/>
                <a:gd name="T32" fmla="*/ 261 w 615"/>
                <a:gd name="T33" fmla="*/ 261 h 765"/>
                <a:gd name="T34" fmla="*/ 261 w 615"/>
                <a:gd name="T35" fmla="*/ 186 h 765"/>
                <a:gd name="T36" fmla="*/ 167 w 615"/>
                <a:gd name="T37" fmla="*/ 224 h 765"/>
                <a:gd name="T38" fmla="*/ 261 w 615"/>
                <a:gd name="T39" fmla="*/ 261 h 765"/>
                <a:gd name="T40" fmla="*/ 335 w 615"/>
                <a:gd name="T41" fmla="*/ 317 h 765"/>
                <a:gd name="T42" fmla="*/ 242 w 615"/>
                <a:gd name="T43" fmla="*/ 298 h 765"/>
                <a:gd name="T44" fmla="*/ 298 w 615"/>
                <a:gd name="T45" fmla="*/ 373 h 765"/>
                <a:gd name="T46" fmla="*/ 372 w 615"/>
                <a:gd name="T47" fmla="*/ 466 h 765"/>
                <a:gd name="T48" fmla="*/ 335 w 615"/>
                <a:gd name="T49" fmla="*/ 391 h 765"/>
                <a:gd name="T50" fmla="*/ 316 w 615"/>
                <a:gd name="T51" fmla="*/ 466 h 765"/>
                <a:gd name="T52" fmla="*/ 93 w 615"/>
                <a:gd name="T53" fmla="*/ 205 h 765"/>
                <a:gd name="T54" fmla="*/ 93 w 615"/>
                <a:gd name="T55" fmla="*/ 130 h 765"/>
                <a:gd name="T56" fmla="*/ 0 w 615"/>
                <a:gd name="T57" fmla="*/ 186 h 765"/>
                <a:gd name="T58" fmla="*/ 93 w 615"/>
                <a:gd name="T59" fmla="*/ 205 h 765"/>
                <a:gd name="T60" fmla="*/ 167 w 615"/>
                <a:gd name="T61" fmla="*/ 279 h 765"/>
                <a:gd name="T62" fmla="*/ 74 w 615"/>
                <a:gd name="T63" fmla="*/ 242 h 765"/>
                <a:gd name="T64" fmla="*/ 130 w 615"/>
                <a:gd name="T65" fmla="*/ 335 h 765"/>
                <a:gd name="T66" fmla="*/ 205 w 615"/>
                <a:gd name="T67" fmla="*/ 428 h 765"/>
                <a:gd name="T68" fmla="*/ 167 w 615"/>
                <a:gd name="T69" fmla="*/ 335 h 765"/>
                <a:gd name="T70" fmla="*/ 149 w 615"/>
                <a:gd name="T71" fmla="*/ 428 h 765"/>
                <a:gd name="T72" fmla="*/ 279 w 615"/>
                <a:gd name="T73" fmla="*/ 522 h 765"/>
                <a:gd name="T74" fmla="*/ 279 w 615"/>
                <a:gd name="T75" fmla="*/ 466 h 765"/>
                <a:gd name="T76" fmla="*/ 186 w 615"/>
                <a:gd name="T77" fmla="*/ 503 h 765"/>
                <a:gd name="T78" fmla="*/ 279 w 615"/>
                <a:gd name="T79" fmla="*/ 522 h 765"/>
                <a:gd name="T80" fmla="*/ 559 w 615"/>
                <a:gd name="T81" fmla="*/ 484 h 765"/>
                <a:gd name="T82" fmla="*/ 465 w 615"/>
                <a:gd name="T83" fmla="*/ 447 h 765"/>
                <a:gd name="T84" fmla="*/ 521 w 615"/>
                <a:gd name="T85" fmla="*/ 540 h 765"/>
                <a:gd name="T86" fmla="*/ 596 w 615"/>
                <a:gd name="T87" fmla="*/ 633 h 765"/>
                <a:gd name="T88" fmla="*/ 559 w 615"/>
                <a:gd name="T89" fmla="*/ 540 h 765"/>
                <a:gd name="T90" fmla="*/ 540 w 615"/>
                <a:gd name="T91" fmla="*/ 633 h 765"/>
                <a:gd name="T92" fmla="*/ 428 w 615"/>
                <a:gd name="T93" fmla="*/ 577 h 765"/>
                <a:gd name="T94" fmla="*/ 428 w 615"/>
                <a:gd name="T95" fmla="*/ 503 h 765"/>
                <a:gd name="T96" fmla="*/ 354 w 615"/>
                <a:gd name="T97" fmla="*/ 559 h 765"/>
                <a:gd name="T98" fmla="*/ 428 w 615"/>
                <a:gd name="T99" fmla="*/ 577 h 765"/>
                <a:gd name="T100" fmla="*/ 503 w 615"/>
                <a:gd name="T101" fmla="*/ 652 h 765"/>
                <a:gd name="T102" fmla="*/ 428 w 615"/>
                <a:gd name="T103" fmla="*/ 615 h 765"/>
                <a:gd name="T104" fmla="*/ 465 w 615"/>
                <a:gd name="T105" fmla="*/ 708 h 765"/>
                <a:gd name="T106" fmla="*/ 335 w 615"/>
                <a:gd name="T107" fmla="*/ 633 h 765"/>
                <a:gd name="T108" fmla="*/ 279 w 615"/>
                <a:gd name="T109" fmla="*/ 559 h 765"/>
                <a:gd name="T110" fmla="*/ 261 w 615"/>
                <a:gd name="T111" fmla="*/ 633 h 765"/>
                <a:gd name="T112" fmla="*/ 391 w 615"/>
                <a:gd name="T113" fmla="*/ 745 h 765"/>
                <a:gd name="T114" fmla="*/ 391 w 615"/>
                <a:gd name="T115" fmla="*/ 671 h 765"/>
                <a:gd name="T116" fmla="*/ 298 w 615"/>
                <a:gd name="T117" fmla="*/ 726 h 765"/>
                <a:gd name="T118" fmla="*/ 391 w 615"/>
                <a:gd name="T119" fmla="*/ 745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5" h="765">
                  <a:moveTo>
                    <a:pt x="279" y="112"/>
                  </a:moveTo>
                  <a:lnTo>
                    <a:pt x="279" y="112"/>
                  </a:lnTo>
                  <a:cubicBezTo>
                    <a:pt x="261" y="112"/>
                    <a:pt x="242" y="112"/>
                    <a:pt x="242" y="93"/>
                  </a:cubicBezTo>
                  <a:cubicBezTo>
                    <a:pt x="223" y="56"/>
                    <a:pt x="223" y="56"/>
                    <a:pt x="223" y="56"/>
                  </a:cubicBezTo>
                  <a:cubicBezTo>
                    <a:pt x="205" y="56"/>
                    <a:pt x="223" y="37"/>
                    <a:pt x="223" y="19"/>
                  </a:cubicBezTo>
                  <a:cubicBezTo>
                    <a:pt x="261" y="0"/>
                    <a:pt x="261" y="0"/>
                    <a:pt x="261" y="0"/>
                  </a:cubicBezTo>
                  <a:cubicBezTo>
                    <a:pt x="279" y="0"/>
                    <a:pt x="298" y="0"/>
                    <a:pt x="298" y="19"/>
                  </a:cubicBezTo>
                  <a:cubicBezTo>
                    <a:pt x="316" y="56"/>
                    <a:pt x="316" y="56"/>
                    <a:pt x="316" y="56"/>
                  </a:cubicBezTo>
                  <a:cubicBezTo>
                    <a:pt x="316" y="56"/>
                    <a:pt x="316" y="75"/>
                    <a:pt x="298" y="93"/>
                  </a:cubicBezTo>
                  <a:lnTo>
                    <a:pt x="279" y="112"/>
                  </a:lnTo>
                  <a:close/>
                  <a:moveTo>
                    <a:pt x="354" y="205"/>
                  </a:moveTo>
                  <a:lnTo>
                    <a:pt x="354" y="205"/>
                  </a:lnTo>
                  <a:cubicBezTo>
                    <a:pt x="372" y="186"/>
                    <a:pt x="391" y="168"/>
                    <a:pt x="372" y="149"/>
                  </a:cubicBezTo>
                  <a:cubicBezTo>
                    <a:pt x="354" y="130"/>
                    <a:pt x="354" y="130"/>
                    <a:pt x="354" y="130"/>
                  </a:cubicBezTo>
                  <a:cubicBezTo>
                    <a:pt x="354" y="112"/>
                    <a:pt x="335" y="112"/>
                    <a:pt x="316" y="112"/>
                  </a:cubicBezTo>
                  <a:cubicBezTo>
                    <a:pt x="298" y="130"/>
                    <a:pt x="298" y="130"/>
                    <a:pt x="298" y="130"/>
                  </a:cubicBezTo>
                  <a:cubicBezTo>
                    <a:pt x="279" y="130"/>
                    <a:pt x="279" y="149"/>
                    <a:pt x="279" y="168"/>
                  </a:cubicBezTo>
                  <a:cubicBezTo>
                    <a:pt x="298" y="205"/>
                    <a:pt x="298" y="205"/>
                    <a:pt x="298" y="205"/>
                  </a:cubicBezTo>
                  <a:cubicBezTo>
                    <a:pt x="298" y="205"/>
                    <a:pt x="316" y="224"/>
                    <a:pt x="335" y="205"/>
                  </a:cubicBezTo>
                  <a:lnTo>
                    <a:pt x="354" y="205"/>
                  </a:lnTo>
                  <a:close/>
                  <a:moveTo>
                    <a:pt x="428" y="298"/>
                  </a:moveTo>
                  <a:lnTo>
                    <a:pt x="428" y="298"/>
                  </a:lnTo>
                  <a:cubicBezTo>
                    <a:pt x="447" y="298"/>
                    <a:pt x="447" y="279"/>
                    <a:pt x="428" y="261"/>
                  </a:cubicBezTo>
                  <a:cubicBezTo>
                    <a:pt x="428" y="242"/>
                    <a:pt x="428" y="242"/>
                    <a:pt x="428" y="242"/>
                  </a:cubicBezTo>
                  <a:cubicBezTo>
                    <a:pt x="410" y="224"/>
                    <a:pt x="391" y="224"/>
                    <a:pt x="372" y="224"/>
                  </a:cubicBezTo>
                  <a:cubicBezTo>
                    <a:pt x="354" y="242"/>
                    <a:pt x="354" y="242"/>
                    <a:pt x="354" y="242"/>
                  </a:cubicBezTo>
                  <a:cubicBezTo>
                    <a:pt x="335" y="242"/>
                    <a:pt x="335" y="261"/>
                    <a:pt x="335" y="279"/>
                  </a:cubicBezTo>
                  <a:cubicBezTo>
                    <a:pt x="354" y="317"/>
                    <a:pt x="354" y="317"/>
                    <a:pt x="354" y="317"/>
                  </a:cubicBezTo>
                  <a:cubicBezTo>
                    <a:pt x="354" y="317"/>
                    <a:pt x="372" y="335"/>
                    <a:pt x="391" y="317"/>
                  </a:cubicBezTo>
                  <a:lnTo>
                    <a:pt x="428" y="298"/>
                  </a:lnTo>
                  <a:close/>
                  <a:moveTo>
                    <a:pt x="484" y="410"/>
                  </a:moveTo>
                  <a:lnTo>
                    <a:pt x="484" y="410"/>
                  </a:lnTo>
                  <a:cubicBezTo>
                    <a:pt x="503" y="410"/>
                    <a:pt x="503" y="391"/>
                    <a:pt x="503" y="373"/>
                  </a:cubicBezTo>
                  <a:cubicBezTo>
                    <a:pt x="484" y="335"/>
                    <a:pt x="484" y="335"/>
                    <a:pt x="484" y="335"/>
                  </a:cubicBezTo>
                  <a:cubicBezTo>
                    <a:pt x="465" y="335"/>
                    <a:pt x="447" y="317"/>
                    <a:pt x="447" y="335"/>
                  </a:cubicBezTo>
                  <a:cubicBezTo>
                    <a:pt x="410" y="354"/>
                    <a:pt x="410" y="354"/>
                    <a:pt x="410" y="354"/>
                  </a:cubicBezTo>
                  <a:cubicBezTo>
                    <a:pt x="391" y="354"/>
                    <a:pt x="391" y="373"/>
                    <a:pt x="391" y="391"/>
                  </a:cubicBezTo>
                  <a:cubicBezTo>
                    <a:pt x="410" y="410"/>
                    <a:pt x="410" y="410"/>
                    <a:pt x="410" y="410"/>
                  </a:cubicBezTo>
                  <a:cubicBezTo>
                    <a:pt x="428" y="428"/>
                    <a:pt x="447" y="428"/>
                    <a:pt x="447" y="428"/>
                  </a:cubicBezTo>
                  <a:lnTo>
                    <a:pt x="484" y="410"/>
                  </a:lnTo>
                  <a:close/>
                  <a:moveTo>
                    <a:pt x="205" y="149"/>
                  </a:moveTo>
                  <a:lnTo>
                    <a:pt x="205" y="149"/>
                  </a:lnTo>
                  <a:cubicBezTo>
                    <a:pt x="205" y="130"/>
                    <a:pt x="223" y="112"/>
                    <a:pt x="205" y="112"/>
                  </a:cubicBezTo>
                  <a:cubicBezTo>
                    <a:pt x="186" y="75"/>
                    <a:pt x="186" y="75"/>
                    <a:pt x="186" y="75"/>
                  </a:cubicBezTo>
                  <a:cubicBezTo>
                    <a:pt x="186" y="56"/>
                    <a:pt x="167" y="56"/>
                    <a:pt x="149" y="75"/>
                  </a:cubicBezTo>
                  <a:cubicBezTo>
                    <a:pt x="130" y="75"/>
                    <a:pt x="130" y="75"/>
                    <a:pt x="130" y="75"/>
                  </a:cubicBezTo>
                  <a:cubicBezTo>
                    <a:pt x="112" y="93"/>
                    <a:pt x="112" y="112"/>
                    <a:pt x="112" y="130"/>
                  </a:cubicBezTo>
                  <a:cubicBezTo>
                    <a:pt x="130" y="149"/>
                    <a:pt x="130" y="149"/>
                    <a:pt x="130" y="149"/>
                  </a:cubicBezTo>
                  <a:cubicBezTo>
                    <a:pt x="130" y="168"/>
                    <a:pt x="149" y="168"/>
                    <a:pt x="167" y="168"/>
                  </a:cubicBezTo>
                  <a:lnTo>
                    <a:pt x="205" y="149"/>
                  </a:lnTo>
                  <a:close/>
                  <a:moveTo>
                    <a:pt x="261" y="261"/>
                  </a:moveTo>
                  <a:lnTo>
                    <a:pt x="261" y="261"/>
                  </a:lnTo>
                  <a:cubicBezTo>
                    <a:pt x="279" y="242"/>
                    <a:pt x="279" y="224"/>
                    <a:pt x="261" y="205"/>
                  </a:cubicBezTo>
                  <a:cubicBezTo>
                    <a:pt x="261" y="186"/>
                    <a:pt x="261" y="186"/>
                    <a:pt x="261" y="186"/>
                  </a:cubicBezTo>
                  <a:cubicBezTo>
                    <a:pt x="242" y="168"/>
                    <a:pt x="223" y="168"/>
                    <a:pt x="205" y="168"/>
                  </a:cubicBezTo>
                  <a:cubicBezTo>
                    <a:pt x="186" y="186"/>
                    <a:pt x="186" y="186"/>
                    <a:pt x="186" y="186"/>
                  </a:cubicBezTo>
                  <a:cubicBezTo>
                    <a:pt x="167" y="205"/>
                    <a:pt x="167" y="224"/>
                    <a:pt x="167" y="224"/>
                  </a:cubicBezTo>
                  <a:cubicBezTo>
                    <a:pt x="186" y="261"/>
                    <a:pt x="186" y="261"/>
                    <a:pt x="186" y="261"/>
                  </a:cubicBezTo>
                  <a:cubicBezTo>
                    <a:pt x="205" y="279"/>
                    <a:pt x="223" y="279"/>
                    <a:pt x="223" y="261"/>
                  </a:cubicBezTo>
                  <a:lnTo>
                    <a:pt x="261" y="261"/>
                  </a:lnTo>
                  <a:close/>
                  <a:moveTo>
                    <a:pt x="316" y="354"/>
                  </a:moveTo>
                  <a:lnTo>
                    <a:pt x="316" y="354"/>
                  </a:lnTo>
                  <a:cubicBezTo>
                    <a:pt x="335" y="354"/>
                    <a:pt x="335" y="335"/>
                    <a:pt x="335" y="317"/>
                  </a:cubicBezTo>
                  <a:cubicBezTo>
                    <a:pt x="316" y="298"/>
                    <a:pt x="316" y="298"/>
                    <a:pt x="316" y="298"/>
                  </a:cubicBezTo>
                  <a:cubicBezTo>
                    <a:pt x="298" y="279"/>
                    <a:pt x="279" y="279"/>
                    <a:pt x="279" y="279"/>
                  </a:cubicBezTo>
                  <a:cubicBezTo>
                    <a:pt x="242" y="298"/>
                    <a:pt x="242" y="298"/>
                    <a:pt x="242" y="298"/>
                  </a:cubicBezTo>
                  <a:cubicBezTo>
                    <a:pt x="223" y="298"/>
                    <a:pt x="223" y="317"/>
                    <a:pt x="242" y="335"/>
                  </a:cubicBezTo>
                  <a:cubicBezTo>
                    <a:pt x="242" y="373"/>
                    <a:pt x="242" y="373"/>
                    <a:pt x="242" y="373"/>
                  </a:cubicBezTo>
                  <a:cubicBezTo>
                    <a:pt x="261" y="373"/>
                    <a:pt x="279" y="391"/>
                    <a:pt x="298" y="373"/>
                  </a:cubicBezTo>
                  <a:lnTo>
                    <a:pt x="316" y="354"/>
                  </a:lnTo>
                  <a:close/>
                  <a:moveTo>
                    <a:pt x="372" y="466"/>
                  </a:moveTo>
                  <a:lnTo>
                    <a:pt x="372" y="466"/>
                  </a:lnTo>
                  <a:cubicBezTo>
                    <a:pt x="391" y="466"/>
                    <a:pt x="391" y="447"/>
                    <a:pt x="391" y="428"/>
                  </a:cubicBezTo>
                  <a:cubicBezTo>
                    <a:pt x="372" y="410"/>
                    <a:pt x="372" y="410"/>
                    <a:pt x="372" y="410"/>
                  </a:cubicBezTo>
                  <a:cubicBezTo>
                    <a:pt x="372" y="391"/>
                    <a:pt x="354" y="391"/>
                    <a:pt x="335" y="391"/>
                  </a:cubicBezTo>
                  <a:cubicBezTo>
                    <a:pt x="298" y="410"/>
                    <a:pt x="298" y="410"/>
                    <a:pt x="298" y="410"/>
                  </a:cubicBezTo>
                  <a:cubicBezTo>
                    <a:pt x="298" y="410"/>
                    <a:pt x="279" y="428"/>
                    <a:pt x="298" y="447"/>
                  </a:cubicBezTo>
                  <a:cubicBezTo>
                    <a:pt x="316" y="466"/>
                    <a:pt x="316" y="466"/>
                    <a:pt x="316" y="466"/>
                  </a:cubicBezTo>
                  <a:cubicBezTo>
                    <a:pt x="316" y="484"/>
                    <a:pt x="335" y="503"/>
                    <a:pt x="354" y="484"/>
                  </a:cubicBezTo>
                  <a:lnTo>
                    <a:pt x="372" y="466"/>
                  </a:lnTo>
                  <a:close/>
                  <a:moveTo>
                    <a:pt x="93" y="205"/>
                  </a:moveTo>
                  <a:lnTo>
                    <a:pt x="93" y="205"/>
                  </a:lnTo>
                  <a:cubicBezTo>
                    <a:pt x="112" y="205"/>
                    <a:pt x="112" y="186"/>
                    <a:pt x="112" y="168"/>
                  </a:cubicBezTo>
                  <a:cubicBezTo>
                    <a:pt x="93" y="130"/>
                    <a:pt x="93" y="130"/>
                    <a:pt x="93" y="130"/>
                  </a:cubicBezTo>
                  <a:cubicBezTo>
                    <a:pt x="74" y="130"/>
                    <a:pt x="56" y="112"/>
                    <a:pt x="56" y="130"/>
                  </a:cubicBezTo>
                  <a:cubicBezTo>
                    <a:pt x="18" y="149"/>
                    <a:pt x="18" y="149"/>
                    <a:pt x="18" y="149"/>
                  </a:cubicBezTo>
                  <a:cubicBezTo>
                    <a:pt x="0" y="149"/>
                    <a:pt x="0" y="168"/>
                    <a:pt x="0" y="186"/>
                  </a:cubicBezTo>
                  <a:cubicBezTo>
                    <a:pt x="18" y="205"/>
                    <a:pt x="18" y="205"/>
                    <a:pt x="18" y="205"/>
                  </a:cubicBezTo>
                  <a:cubicBezTo>
                    <a:pt x="37" y="224"/>
                    <a:pt x="56" y="224"/>
                    <a:pt x="74" y="224"/>
                  </a:cubicBezTo>
                  <a:lnTo>
                    <a:pt x="93" y="205"/>
                  </a:lnTo>
                  <a:close/>
                  <a:moveTo>
                    <a:pt x="149" y="317"/>
                  </a:moveTo>
                  <a:lnTo>
                    <a:pt x="149" y="317"/>
                  </a:lnTo>
                  <a:cubicBezTo>
                    <a:pt x="167" y="298"/>
                    <a:pt x="167" y="279"/>
                    <a:pt x="167" y="279"/>
                  </a:cubicBezTo>
                  <a:cubicBezTo>
                    <a:pt x="149" y="242"/>
                    <a:pt x="149" y="242"/>
                    <a:pt x="149" y="242"/>
                  </a:cubicBezTo>
                  <a:cubicBezTo>
                    <a:pt x="149" y="224"/>
                    <a:pt x="130" y="224"/>
                    <a:pt x="112" y="224"/>
                  </a:cubicBezTo>
                  <a:cubicBezTo>
                    <a:pt x="74" y="242"/>
                    <a:pt x="74" y="242"/>
                    <a:pt x="74" y="242"/>
                  </a:cubicBezTo>
                  <a:cubicBezTo>
                    <a:pt x="74" y="261"/>
                    <a:pt x="56" y="279"/>
                    <a:pt x="74" y="279"/>
                  </a:cubicBezTo>
                  <a:cubicBezTo>
                    <a:pt x="93" y="317"/>
                    <a:pt x="93" y="317"/>
                    <a:pt x="93" y="317"/>
                  </a:cubicBezTo>
                  <a:cubicBezTo>
                    <a:pt x="93" y="335"/>
                    <a:pt x="112" y="335"/>
                    <a:pt x="130" y="335"/>
                  </a:cubicBezTo>
                  <a:lnTo>
                    <a:pt x="149" y="317"/>
                  </a:lnTo>
                  <a:close/>
                  <a:moveTo>
                    <a:pt x="205" y="428"/>
                  </a:moveTo>
                  <a:lnTo>
                    <a:pt x="205" y="428"/>
                  </a:lnTo>
                  <a:cubicBezTo>
                    <a:pt x="223" y="410"/>
                    <a:pt x="242" y="391"/>
                    <a:pt x="223" y="373"/>
                  </a:cubicBezTo>
                  <a:cubicBezTo>
                    <a:pt x="205" y="354"/>
                    <a:pt x="205" y="354"/>
                    <a:pt x="205" y="354"/>
                  </a:cubicBezTo>
                  <a:cubicBezTo>
                    <a:pt x="205" y="335"/>
                    <a:pt x="186" y="335"/>
                    <a:pt x="167" y="335"/>
                  </a:cubicBezTo>
                  <a:cubicBezTo>
                    <a:pt x="149" y="354"/>
                    <a:pt x="149" y="354"/>
                    <a:pt x="149" y="354"/>
                  </a:cubicBezTo>
                  <a:cubicBezTo>
                    <a:pt x="130" y="373"/>
                    <a:pt x="130" y="391"/>
                    <a:pt x="130" y="391"/>
                  </a:cubicBezTo>
                  <a:cubicBezTo>
                    <a:pt x="149" y="428"/>
                    <a:pt x="149" y="428"/>
                    <a:pt x="149" y="428"/>
                  </a:cubicBezTo>
                  <a:cubicBezTo>
                    <a:pt x="149" y="447"/>
                    <a:pt x="167" y="447"/>
                    <a:pt x="186" y="428"/>
                  </a:cubicBezTo>
                  <a:lnTo>
                    <a:pt x="205" y="428"/>
                  </a:lnTo>
                  <a:close/>
                  <a:moveTo>
                    <a:pt x="279" y="522"/>
                  </a:moveTo>
                  <a:lnTo>
                    <a:pt x="279" y="522"/>
                  </a:lnTo>
                  <a:cubicBezTo>
                    <a:pt x="298" y="522"/>
                    <a:pt x="298" y="503"/>
                    <a:pt x="279" y="484"/>
                  </a:cubicBezTo>
                  <a:cubicBezTo>
                    <a:pt x="279" y="466"/>
                    <a:pt x="279" y="466"/>
                    <a:pt x="279" y="466"/>
                  </a:cubicBezTo>
                  <a:cubicBezTo>
                    <a:pt x="261" y="447"/>
                    <a:pt x="242" y="447"/>
                    <a:pt x="223" y="447"/>
                  </a:cubicBezTo>
                  <a:cubicBezTo>
                    <a:pt x="205" y="466"/>
                    <a:pt x="205" y="466"/>
                    <a:pt x="205" y="466"/>
                  </a:cubicBezTo>
                  <a:cubicBezTo>
                    <a:pt x="186" y="466"/>
                    <a:pt x="186" y="484"/>
                    <a:pt x="186" y="503"/>
                  </a:cubicBezTo>
                  <a:cubicBezTo>
                    <a:pt x="205" y="540"/>
                    <a:pt x="205" y="540"/>
                    <a:pt x="205" y="540"/>
                  </a:cubicBezTo>
                  <a:cubicBezTo>
                    <a:pt x="205" y="540"/>
                    <a:pt x="223" y="559"/>
                    <a:pt x="242" y="540"/>
                  </a:cubicBezTo>
                  <a:lnTo>
                    <a:pt x="279" y="522"/>
                  </a:lnTo>
                  <a:close/>
                  <a:moveTo>
                    <a:pt x="540" y="522"/>
                  </a:moveTo>
                  <a:lnTo>
                    <a:pt x="540" y="522"/>
                  </a:lnTo>
                  <a:cubicBezTo>
                    <a:pt x="559" y="503"/>
                    <a:pt x="559" y="484"/>
                    <a:pt x="559" y="484"/>
                  </a:cubicBezTo>
                  <a:cubicBezTo>
                    <a:pt x="540" y="447"/>
                    <a:pt x="540" y="447"/>
                    <a:pt x="540" y="447"/>
                  </a:cubicBezTo>
                  <a:cubicBezTo>
                    <a:pt x="521" y="428"/>
                    <a:pt x="503" y="428"/>
                    <a:pt x="503" y="428"/>
                  </a:cubicBezTo>
                  <a:cubicBezTo>
                    <a:pt x="465" y="447"/>
                    <a:pt x="465" y="447"/>
                    <a:pt x="465" y="447"/>
                  </a:cubicBezTo>
                  <a:cubicBezTo>
                    <a:pt x="447" y="466"/>
                    <a:pt x="447" y="484"/>
                    <a:pt x="447" y="484"/>
                  </a:cubicBezTo>
                  <a:cubicBezTo>
                    <a:pt x="465" y="522"/>
                    <a:pt x="465" y="522"/>
                    <a:pt x="465" y="522"/>
                  </a:cubicBezTo>
                  <a:cubicBezTo>
                    <a:pt x="484" y="540"/>
                    <a:pt x="503" y="540"/>
                    <a:pt x="521" y="540"/>
                  </a:cubicBezTo>
                  <a:lnTo>
                    <a:pt x="540" y="522"/>
                  </a:lnTo>
                  <a:close/>
                  <a:moveTo>
                    <a:pt x="596" y="633"/>
                  </a:moveTo>
                  <a:lnTo>
                    <a:pt x="596" y="633"/>
                  </a:lnTo>
                  <a:cubicBezTo>
                    <a:pt x="614" y="615"/>
                    <a:pt x="614" y="596"/>
                    <a:pt x="614" y="577"/>
                  </a:cubicBezTo>
                  <a:cubicBezTo>
                    <a:pt x="596" y="559"/>
                    <a:pt x="596" y="559"/>
                    <a:pt x="596" y="559"/>
                  </a:cubicBezTo>
                  <a:cubicBezTo>
                    <a:pt x="596" y="540"/>
                    <a:pt x="577" y="540"/>
                    <a:pt x="559" y="540"/>
                  </a:cubicBezTo>
                  <a:cubicBezTo>
                    <a:pt x="521" y="559"/>
                    <a:pt x="521" y="559"/>
                    <a:pt x="521" y="559"/>
                  </a:cubicBezTo>
                  <a:cubicBezTo>
                    <a:pt x="521" y="577"/>
                    <a:pt x="503" y="596"/>
                    <a:pt x="521" y="596"/>
                  </a:cubicBezTo>
                  <a:cubicBezTo>
                    <a:pt x="540" y="633"/>
                    <a:pt x="540" y="633"/>
                    <a:pt x="540" y="633"/>
                  </a:cubicBezTo>
                  <a:cubicBezTo>
                    <a:pt x="540" y="652"/>
                    <a:pt x="559" y="652"/>
                    <a:pt x="577" y="633"/>
                  </a:cubicBezTo>
                  <a:lnTo>
                    <a:pt x="596" y="633"/>
                  </a:lnTo>
                  <a:close/>
                  <a:moveTo>
                    <a:pt x="428" y="577"/>
                  </a:moveTo>
                  <a:lnTo>
                    <a:pt x="428" y="577"/>
                  </a:lnTo>
                  <a:cubicBezTo>
                    <a:pt x="447" y="559"/>
                    <a:pt x="447" y="559"/>
                    <a:pt x="447" y="540"/>
                  </a:cubicBezTo>
                  <a:cubicBezTo>
                    <a:pt x="428" y="503"/>
                    <a:pt x="428" y="503"/>
                    <a:pt x="428" y="503"/>
                  </a:cubicBezTo>
                  <a:cubicBezTo>
                    <a:pt x="428" y="484"/>
                    <a:pt x="410" y="484"/>
                    <a:pt x="391" y="503"/>
                  </a:cubicBezTo>
                  <a:cubicBezTo>
                    <a:pt x="354" y="503"/>
                    <a:pt x="354" y="503"/>
                    <a:pt x="354" y="503"/>
                  </a:cubicBezTo>
                  <a:cubicBezTo>
                    <a:pt x="354" y="522"/>
                    <a:pt x="335" y="540"/>
                    <a:pt x="354" y="559"/>
                  </a:cubicBezTo>
                  <a:cubicBezTo>
                    <a:pt x="372" y="577"/>
                    <a:pt x="372" y="577"/>
                    <a:pt x="372" y="577"/>
                  </a:cubicBezTo>
                  <a:cubicBezTo>
                    <a:pt x="372" y="596"/>
                    <a:pt x="391" y="596"/>
                    <a:pt x="410" y="596"/>
                  </a:cubicBezTo>
                  <a:lnTo>
                    <a:pt x="428" y="577"/>
                  </a:lnTo>
                  <a:close/>
                  <a:moveTo>
                    <a:pt x="503" y="689"/>
                  </a:moveTo>
                  <a:lnTo>
                    <a:pt x="503" y="689"/>
                  </a:lnTo>
                  <a:cubicBezTo>
                    <a:pt x="503" y="671"/>
                    <a:pt x="521" y="652"/>
                    <a:pt x="503" y="652"/>
                  </a:cubicBezTo>
                  <a:cubicBezTo>
                    <a:pt x="484" y="615"/>
                    <a:pt x="484" y="615"/>
                    <a:pt x="484" y="615"/>
                  </a:cubicBezTo>
                  <a:cubicBezTo>
                    <a:pt x="484" y="596"/>
                    <a:pt x="465" y="596"/>
                    <a:pt x="447" y="596"/>
                  </a:cubicBezTo>
                  <a:cubicBezTo>
                    <a:pt x="428" y="615"/>
                    <a:pt x="428" y="615"/>
                    <a:pt x="428" y="615"/>
                  </a:cubicBezTo>
                  <a:cubicBezTo>
                    <a:pt x="410" y="633"/>
                    <a:pt x="410" y="652"/>
                    <a:pt x="410" y="652"/>
                  </a:cubicBezTo>
                  <a:cubicBezTo>
                    <a:pt x="428" y="689"/>
                    <a:pt x="428" y="689"/>
                    <a:pt x="428" y="689"/>
                  </a:cubicBezTo>
                  <a:cubicBezTo>
                    <a:pt x="428" y="708"/>
                    <a:pt x="447" y="708"/>
                    <a:pt x="465" y="708"/>
                  </a:cubicBezTo>
                  <a:lnTo>
                    <a:pt x="503" y="689"/>
                  </a:lnTo>
                  <a:close/>
                  <a:moveTo>
                    <a:pt x="335" y="633"/>
                  </a:moveTo>
                  <a:lnTo>
                    <a:pt x="335" y="633"/>
                  </a:lnTo>
                  <a:cubicBezTo>
                    <a:pt x="354" y="633"/>
                    <a:pt x="354" y="615"/>
                    <a:pt x="335" y="596"/>
                  </a:cubicBezTo>
                  <a:cubicBezTo>
                    <a:pt x="335" y="559"/>
                    <a:pt x="335" y="559"/>
                    <a:pt x="335" y="559"/>
                  </a:cubicBezTo>
                  <a:cubicBezTo>
                    <a:pt x="316" y="559"/>
                    <a:pt x="298" y="540"/>
                    <a:pt x="279" y="559"/>
                  </a:cubicBezTo>
                  <a:cubicBezTo>
                    <a:pt x="261" y="577"/>
                    <a:pt x="261" y="577"/>
                    <a:pt x="261" y="577"/>
                  </a:cubicBezTo>
                  <a:cubicBezTo>
                    <a:pt x="242" y="577"/>
                    <a:pt x="242" y="596"/>
                    <a:pt x="242" y="615"/>
                  </a:cubicBezTo>
                  <a:cubicBezTo>
                    <a:pt x="261" y="633"/>
                    <a:pt x="261" y="633"/>
                    <a:pt x="261" y="633"/>
                  </a:cubicBezTo>
                  <a:cubicBezTo>
                    <a:pt x="279" y="652"/>
                    <a:pt x="279" y="652"/>
                    <a:pt x="298" y="652"/>
                  </a:cubicBezTo>
                  <a:lnTo>
                    <a:pt x="335" y="633"/>
                  </a:lnTo>
                  <a:close/>
                  <a:moveTo>
                    <a:pt x="391" y="745"/>
                  </a:moveTo>
                  <a:lnTo>
                    <a:pt x="391" y="745"/>
                  </a:lnTo>
                  <a:cubicBezTo>
                    <a:pt x="410" y="726"/>
                    <a:pt x="410" y="708"/>
                    <a:pt x="410" y="708"/>
                  </a:cubicBezTo>
                  <a:cubicBezTo>
                    <a:pt x="391" y="671"/>
                    <a:pt x="391" y="671"/>
                    <a:pt x="391" y="671"/>
                  </a:cubicBezTo>
                  <a:cubicBezTo>
                    <a:pt x="372" y="652"/>
                    <a:pt x="354" y="652"/>
                    <a:pt x="354" y="671"/>
                  </a:cubicBezTo>
                  <a:cubicBezTo>
                    <a:pt x="316" y="671"/>
                    <a:pt x="316" y="671"/>
                    <a:pt x="316" y="671"/>
                  </a:cubicBezTo>
                  <a:cubicBezTo>
                    <a:pt x="298" y="689"/>
                    <a:pt x="298" y="708"/>
                    <a:pt x="298" y="726"/>
                  </a:cubicBezTo>
                  <a:cubicBezTo>
                    <a:pt x="316" y="745"/>
                    <a:pt x="316" y="745"/>
                    <a:pt x="316" y="745"/>
                  </a:cubicBezTo>
                  <a:cubicBezTo>
                    <a:pt x="335" y="764"/>
                    <a:pt x="354" y="764"/>
                    <a:pt x="372" y="764"/>
                  </a:cubicBezTo>
                  <a:lnTo>
                    <a:pt x="391" y="745"/>
                  </a:lnTo>
                  <a:close/>
                </a:path>
              </a:pathLst>
            </a:custGeom>
            <a:solidFill>
              <a:schemeClr val="accent5">
                <a:lumMod val="50000"/>
              </a:schemeClr>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13" name="Freeform 5"/>
            <p:cNvSpPr>
              <a:spLocks noChangeArrowheads="1"/>
            </p:cNvSpPr>
            <p:nvPr/>
          </p:nvSpPr>
          <p:spPr bwMode="auto">
            <a:xfrm rot="19800000">
              <a:off x="6944546" y="5479437"/>
              <a:ext cx="1843721" cy="643716"/>
            </a:xfrm>
            <a:custGeom>
              <a:avLst/>
              <a:gdLst>
                <a:gd name="T0" fmla="*/ 19 w 1025"/>
                <a:gd name="T1" fmla="*/ 0 h 355"/>
                <a:gd name="T2" fmla="*/ 19 w 1025"/>
                <a:gd name="T3" fmla="*/ 0 h 355"/>
                <a:gd name="T4" fmla="*/ 0 w 1025"/>
                <a:gd name="T5" fmla="*/ 56 h 355"/>
                <a:gd name="T6" fmla="*/ 1006 w 1025"/>
                <a:gd name="T7" fmla="*/ 354 h 355"/>
                <a:gd name="T8" fmla="*/ 1024 w 1025"/>
                <a:gd name="T9" fmla="*/ 298 h 355"/>
                <a:gd name="T10" fmla="*/ 19 w 1025"/>
                <a:gd name="T11" fmla="*/ 0 h 355"/>
              </a:gdLst>
              <a:ahLst/>
              <a:cxnLst>
                <a:cxn ang="0">
                  <a:pos x="T0" y="T1"/>
                </a:cxn>
                <a:cxn ang="0">
                  <a:pos x="T2" y="T3"/>
                </a:cxn>
                <a:cxn ang="0">
                  <a:pos x="T4" y="T5"/>
                </a:cxn>
                <a:cxn ang="0">
                  <a:pos x="T6" y="T7"/>
                </a:cxn>
                <a:cxn ang="0">
                  <a:pos x="T8" y="T9"/>
                </a:cxn>
                <a:cxn ang="0">
                  <a:pos x="T10" y="T11"/>
                </a:cxn>
              </a:cxnLst>
              <a:rect l="0" t="0" r="r" b="b"/>
              <a:pathLst>
                <a:path w="1025" h="355">
                  <a:moveTo>
                    <a:pt x="19" y="0"/>
                  </a:moveTo>
                  <a:lnTo>
                    <a:pt x="19" y="0"/>
                  </a:lnTo>
                  <a:cubicBezTo>
                    <a:pt x="0" y="56"/>
                    <a:pt x="0" y="56"/>
                    <a:pt x="0" y="56"/>
                  </a:cubicBezTo>
                  <a:cubicBezTo>
                    <a:pt x="1006" y="354"/>
                    <a:pt x="1006" y="354"/>
                    <a:pt x="1006" y="354"/>
                  </a:cubicBezTo>
                  <a:cubicBezTo>
                    <a:pt x="1006" y="336"/>
                    <a:pt x="1024" y="317"/>
                    <a:pt x="1024" y="298"/>
                  </a:cubicBezTo>
                  <a:cubicBezTo>
                    <a:pt x="19" y="0"/>
                    <a:pt x="19" y="0"/>
                    <a:pt x="19" y="0"/>
                  </a:cubicBezTo>
                </a:path>
              </a:pathLst>
            </a:custGeom>
            <a:solidFill>
              <a:schemeClr val="bg1">
                <a:lumMod val="65000"/>
              </a:schemeClr>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grpSp>
      <p:grpSp>
        <p:nvGrpSpPr>
          <p:cNvPr id="14" name="Group 267"/>
          <p:cNvGrpSpPr/>
          <p:nvPr/>
        </p:nvGrpSpPr>
        <p:grpSpPr>
          <a:xfrm>
            <a:off x="5209117" y="2142359"/>
            <a:ext cx="1767423" cy="2033692"/>
            <a:chOff x="1522413" y="800100"/>
            <a:chExt cx="4660900" cy="5360988"/>
          </a:xfrm>
        </p:grpSpPr>
        <p:sp>
          <p:nvSpPr>
            <p:cNvPr id="15" name="Freeform 1"/>
            <p:cNvSpPr>
              <a:spLocks noChangeArrowheads="1"/>
            </p:cNvSpPr>
            <p:nvPr/>
          </p:nvSpPr>
          <p:spPr bwMode="auto">
            <a:xfrm>
              <a:off x="1522413" y="800100"/>
              <a:ext cx="4660900" cy="5360988"/>
            </a:xfrm>
            <a:custGeom>
              <a:avLst/>
              <a:gdLst>
                <a:gd name="T0" fmla="*/ 6681 w 12949"/>
                <a:gd name="T1" fmla="*/ 0 h 14892"/>
                <a:gd name="T2" fmla="*/ 6267 w 12949"/>
                <a:gd name="T3" fmla="*/ 0 h 14892"/>
                <a:gd name="T4" fmla="*/ 6267 w 12949"/>
                <a:gd name="T5" fmla="*/ 1026 h 14892"/>
                <a:gd name="T6" fmla="*/ 4018 w 12949"/>
                <a:gd name="T7" fmla="*/ 1026 h 14892"/>
                <a:gd name="T8" fmla="*/ 4018 w 12949"/>
                <a:gd name="T9" fmla="*/ 1266 h 14892"/>
                <a:gd name="T10" fmla="*/ 0 w 12949"/>
                <a:gd name="T11" fmla="*/ 1266 h 14892"/>
                <a:gd name="T12" fmla="*/ 0 w 12949"/>
                <a:gd name="T13" fmla="*/ 1681 h 14892"/>
                <a:gd name="T14" fmla="*/ 655 w 12949"/>
                <a:gd name="T15" fmla="*/ 1681 h 14892"/>
                <a:gd name="T16" fmla="*/ 655 w 12949"/>
                <a:gd name="T17" fmla="*/ 10306 h 14892"/>
                <a:gd name="T18" fmla="*/ 0 w 12949"/>
                <a:gd name="T19" fmla="*/ 10306 h 14892"/>
                <a:gd name="T20" fmla="*/ 0 w 12949"/>
                <a:gd name="T21" fmla="*/ 10699 h 14892"/>
                <a:gd name="T22" fmla="*/ 2970 w 12949"/>
                <a:gd name="T23" fmla="*/ 10699 h 14892"/>
                <a:gd name="T24" fmla="*/ 1070 w 12949"/>
                <a:gd name="T25" fmla="*/ 14891 h 14892"/>
                <a:gd name="T26" fmla="*/ 1528 w 12949"/>
                <a:gd name="T27" fmla="*/ 14891 h 14892"/>
                <a:gd name="T28" fmla="*/ 3428 w 12949"/>
                <a:gd name="T29" fmla="*/ 10699 h 14892"/>
                <a:gd name="T30" fmla="*/ 6267 w 12949"/>
                <a:gd name="T31" fmla="*/ 10699 h 14892"/>
                <a:gd name="T32" fmla="*/ 6267 w 12949"/>
                <a:gd name="T33" fmla="*/ 13363 h 14892"/>
                <a:gd name="T34" fmla="*/ 6681 w 12949"/>
                <a:gd name="T35" fmla="*/ 13363 h 14892"/>
                <a:gd name="T36" fmla="*/ 6681 w 12949"/>
                <a:gd name="T37" fmla="*/ 10699 h 14892"/>
                <a:gd name="T38" fmla="*/ 9542 w 12949"/>
                <a:gd name="T39" fmla="*/ 10699 h 14892"/>
                <a:gd name="T40" fmla="*/ 11442 w 12949"/>
                <a:gd name="T41" fmla="*/ 14891 h 14892"/>
                <a:gd name="T42" fmla="*/ 11900 w 12949"/>
                <a:gd name="T43" fmla="*/ 14891 h 14892"/>
                <a:gd name="T44" fmla="*/ 10000 w 12949"/>
                <a:gd name="T45" fmla="*/ 10699 h 14892"/>
                <a:gd name="T46" fmla="*/ 12948 w 12949"/>
                <a:gd name="T47" fmla="*/ 10699 h 14892"/>
                <a:gd name="T48" fmla="*/ 12948 w 12949"/>
                <a:gd name="T49" fmla="*/ 10306 h 14892"/>
                <a:gd name="T50" fmla="*/ 12358 w 12949"/>
                <a:gd name="T51" fmla="*/ 10306 h 14892"/>
                <a:gd name="T52" fmla="*/ 12358 w 12949"/>
                <a:gd name="T53" fmla="*/ 1681 h 14892"/>
                <a:gd name="T54" fmla="*/ 12948 w 12949"/>
                <a:gd name="T55" fmla="*/ 1681 h 14892"/>
                <a:gd name="T56" fmla="*/ 12948 w 12949"/>
                <a:gd name="T57" fmla="*/ 1266 h 14892"/>
                <a:gd name="T58" fmla="*/ 8930 w 12949"/>
                <a:gd name="T59" fmla="*/ 1266 h 14892"/>
                <a:gd name="T60" fmla="*/ 8930 w 12949"/>
                <a:gd name="T61" fmla="*/ 1026 h 14892"/>
                <a:gd name="T62" fmla="*/ 6681 w 12949"/>
                <a:gd name="T63" fmla="*/ 1026 h 14892"/>
                <a:gd name="T64" fmla="*/ 6681 w 12949"/>
                <a:gd name="T65" fmla="*/ 0 h 14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49" h="14892">
                  <a:moveTo>
                    <a:pt x="6681" y="0"/>
                  </a:moveTo>
                  <a:lnTo>
                    <a:pt x="6267" y="0"/>
                  </a:lnTo>
                  <a:lnTo>
                    <a:pt x="6267" y="1026"/>
                  </a:lnTo>
                  <a:lnTo>
                    <a:pt x="4018" y="1026"/>
                  </a:lnTo>
                  <a:lnTo>
                    <a:pt x="4018" y="1266"/>
                  </a:lnTo>
                  <a:lnTo>
                    <a:pt x="0" y="1266"/>
                  </a:lnTo>
                  <a:lnTo>
                    <a:pt x="0" y="1681"/>
                  </a:lnTo>
                  <a:lnTo>
                    <a:pt x="655" y="1681"/>
                  </a:lnTo>
                  <a:lnTo>
                    <a:pt x="655" y="10306"/>
                  </a:lnTo>
                  <a:lnTo>
                    <a:pt x="0" y="10306"/>
                  </a:lnTo>
                  <a:lnTo>
                    <a:pt x="0" y="10699"/>
                  </a:lnTo>
                  <a:lnTo>
                    <a:pt x="2970" y="10699"/>
                  </a:lnTo>
                  <a:lnTo>
                    <a:pt x="1070" y="14891"/>
                  </a:lnTo>
                  <a:lnTo>
                    <a:pt x="1528" y="14891"/>
                  </a:lnTo>
                  <a:lnTo>
                    <a:pt x="3428" y="10699"/>
                  </a:lnTo>
                  <a:lnTo>
                    <a:pt x="6267" y="10699"/>
                  </a:lnTo>
                  <a:lnTo>
                    <a:pt x="6267" y="13363"/>
                  </a:lnTo>
                  <a:lnTo>
                    <a:pt x="6681" y="13363"/>
                  </a:lnTo>
                  <a:lnTo>
                    <a:pt x="6681" y="10699"/>
                  </a:lnTo>
                  <a:lnTo>
                    <a:pt x="9542" y="10699"/>
                  </a:lnTo>
                  <a:lnTo>
                    <a:pt x="11442" y="14891"/>
                  </a:lnTo>
                  <a:lnTo>
                    <a:pt x="11900" y="14891"/>
                  </a:lnTo>
                  <a:lnTo>
                    <a:pt x="10000" y="10699"/>
                  </a:lnTo>
                  <a:lnTo>
                    <a:pt x="12948" y="10699"/>
                  </a:lnTo>
                  <a:lnTo>
                    <a:pt x="12948" y="10306"/>
                  </a:lnTo>
                  <a:lnTo>
                    <a:pt x="12358" y="10306"/>
                  </a:lnTo>
                  <a:lnTo>
                    <a:pt x="12358" y="1681"/>
                  </a:lnTo>
                  <a:lnTo>
                    <a:pt x="12948" y="1681"/>
                  </a:lnTo>
                  <a:lnTo>
                    <a:pt x="12948" y="1266"/>
                  </a:lnTo>
                  <a:lnTo>
                    <a:pt x="8930" y="1266"/>
                  </a:lnTo>
                  <a:lnTo>
                    <a:pt x="8930" y="1026"/>
                  </a:lnTo>
                  <a:lnTo>
                    <a:pt x="6681" y="1026"/>
                  </a:lnTo>
                  <a:lnTo>
                    <a:pt x="6681" y="0"/>
                  </a:lnTo>
                </a:path>
              </a:pathLst>
            </a:custGeom>
            <a:solidFill>
              <a:srgbClr val="E6E9EB"/>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16" name="Freeform 2"/>
            <p:cNvSpPr>
              <a:spLocks noChangeArrowheads="1"/>
            </p:cNvSpPr>
            <p:nvPr/>
          </p:nvSpPr>
          <p:spPr bwMode="auto">
            <a:xfrm>
              <a:off x="1522413" y="800100"/>
              <a:ext cx="4660900" cy="5360988"/>
            </a:xfrm>
            <a:custGeom>
              <a:avLst/>
              <a:gdLst>
                <a:gd name="T0" fmla="*/ 6681 w 12949"/>
                <a:gd name="T1" fmla="*/ 0 h 14892"/>
                <a:gd name="T2" fmla="*/ 6267 w 12949"/>
                <a:gd name="T3" fmla="*/ 0 h 14892"/>
                <a:gd name="T4" fmla="*/ 6267 w 12949"/>
                <a:gd name="T5" fmla="*/ 1026 h 14892"/>
                <a:gd name="T6" fmla="*/ 4018 w 12949"/>
                <a:gd name="T7" fmla="*/ 1026 h 14892"/>
                <a:gd name="T8" fmla="*/ 4018 w 12949"/>
                <a:gd name="T9" fmla="*/ 1266 h 14892"/>
                <a:gd name="T10" fmla="*/ 0 w 12949"/>
                <a:gd name="T11" fmla="*/ 1266 h 14892"/>
                <a:gd name="T12" fmla="*/ 0 w 12949"/>
                <a:gd name="T13" fmla="*/ 1681 h 14892"/>
                <a:gd name="T14" fmla="*/ 655 w 12949"/>
                <a:gd name="T15" fmla="*/ 1681 h 14892"/>
                <a:gd name="T16" fmla="*/ 655 w 12949"/>
                <a:gd name="T17" fmla="*/ 10306 h 14892"/>
                <a:gd name="T18" fmla="*/ 0 w 12949"/>
                <a:gd name="T19" fmla="*/ 10306 h 14892"/>
                <a:gd name="T20" fmla="*/ 0 w 12949"/>
                <a:gd name="T21" fmla="*/ 10699 h 14892"/>
                <a:gd name="T22" fmla="*/ 2970 w 12949"/>
                <a:gd name="T23" fmla="*/ 10699 h 14892"/>
                <a:gd name="T24" fmla="*/ 1070 w 12949"/>
                <a:gd name="T25" fmla="*/ 14891 h 14892"/>
                <a:gd name="T26" fmla="*/ 1528 w 12949"/>
                <a:gd name="T27" fmla="*/ 14891 h 14892"/>
                <a:gd name="T28" fmla="*/ 3428 w 12949"/>
                <a:gd name="T29" fmla="*/ 10699 h 14892"/>
                <a:gd name="T30" fmla="*/ 6267 w 12949"/>
                <a:gd name="T31" fmla="*/ 10699 h 14892"/>
                <a:gd name="T32" fmla="*/ 6267 w 12949"/>
                <a:gd name="T33" fmla="*/ 13363 h 14892"/>
                <a:gd name="T34" fmla="*/ 6681 w 12949"/>
                <a:gd name="T35" fmla="*/ 13363 h 14892"/>
                <a:gd name="T36" fmla="*/ 6681 w 12949"/>
                <a:gd name="T37" fmla="*/ 10699 h 14892"/>
                <a:gd name="T38" fmla="*/ 9542 w 12949"/>
                <a:gd name="T39" fmla="*/ 10699 h 14892"/>
                <a:gd name="T40" fmla="*/ 11442 w 12949"/>
                <a:gd name="T41" fmla="*/ 14891 h 14892"/>
                <a:gd name="T42" fmla="*/ 11900 w 12949"/>
                <a:gd name="T43" fmla="*/ 14891 h 14892"/>
                <a:gd name="T44" fmla="*/ 10000 w 12949"/>
                <a:gd name="T45" fmla="*/ 10699 h 14892"/>
                <a:gd name="T46" fmla="*/ 12948 w 12949"/>
                <a:gd name="T47" fmla="*/ 10699 h 14892"/>
                <a:gd name="T48" fmla="*/ 12948 w 12949"/>
                <a:gd name="T49" fmla="*/ 10306 h 14892"/>
                <a:gd name="T50" fmla="*/ 12358 w 12949"/>
                <a:gd name="T51" fmla="*/ 10306 h 14892"/>
                <a:gd name="T52" fmla="*/ 12358 w 12949"/>
                <a:gd name="T53" fmla="*/ 1681 h 14892"/>
                <a:gd name="T54" fmla="*/ 12948 w 12949"/>
                <a:gd name="T55" fmla="*/ 1681 h 14892"/>
                <a:gd name="T56" fmla="*/ 12948 w 12949"/>
                <a:gd name="T57" fmla="*/ 1266 h 14892"/>
                <a:gd name="T58" fmla="*/ 8930 w 12949"/>
                <a:gd name="T59" fmla="*/ 1266 h 14892"/>
                <a:gd name="T60" fmla="*/ 8930 w 12949"/>
                <a:gd name="T61" fmla="*/ 1026 h 14892"/>
                <a:gd name="T62" fmla="*/ 6681 w 12949"/>
                <a:gd name="T63" fmla="*/ 1026 h 14892"/>
                <a:gd name="T64" fmla="*/ 6681 w 12949"/>
                <a:gd name="T65" fmla="*/ 0 h 14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49" h="14892">
                  <a:moveTo>
                    <a:pt x="6681" y="0"/>
                  </a:moveTo>
                  <a:lnTo>
                    <a:pt x="6267" y="0"/>
                  </a:lnTo>
                  <a:lnTo>
                    <a:pt x="6267" y="1026"/>
                  </a:lnTo>
                  <a:lnTo>
                    <a:pt x="4018" y="1026"/>
                  </a:lnTo>
                  <a:lnTo>
                    <a:pt x="4018" y="1266"/>
                  </a:lnTo>
                  <a:lnTo>
                    <a:pt x="0" y="1266"/>
                  </a:lnTo>
                  <a:lnTo>
                    <a:pt x="0" y="1681"/>
                  </a:lnTo>
                  <a:lnTo>
                    <a:pt x="655" y="1681"/>
                  </a:lnTo>
                  <a:lnTo>
                    <a:pt x="655" y="10306"/>
                  </a:lnTo>
                  <a:lnTo>
                    <a:pt x="0" y="10306"/>
                  </a:lnTo>
                  <a:lnTo>
                    <a:pt x="0" y="10699"/>
                  </a:lnTo>
                  <a:lnTo>
                    <a:pt x="2970" y="10699"/>
                  </a:lnTo>
                  <a:lnTo>
                    <a:pt x="1070" y="14891"/>
                  </a:lnTo>
                  <a:lnTo>
                    <a:pt x="1528" y="14891"/>
                  </a:lnTo>
                  <a:lnTo>
                    <a:pt x="3428" y="10699"/>
                  </a:lnTo>
                  <a:lnTo>
                    <a:pt x="6267" y="10699"/>
                  </a:lnTo>
                  <a:lnTo>
                    <a:pt x="6267" y="13363"/>
                  </a:lnTo>
                  <a:lnTo>
                    <a:pt x="6681" y="13363"/>
                  </a:lnTo>
                  <a:lnTo>
                    <a:pt x="6681" y="10699"/>
                  </a:lnTo>
                  <a:lnTo>
                    <a:pt x="9542" y="10699"/>
                  </a:lnTo>
                  <a:lnTo>
                    <a:pt x="11442" y="14891"/>
                  </a:lnTo>
                  <a:lnTo>
                    <a:pt x="11900" y="14891"/>
                  </a:lnTo>
                  <a:lnTo>
                    <a:pt x="10000" y="10699"/>
                  </a:lnTo>
                  <a:lnTo>
                    <a:pt x="12948" y="10699"/>
                  </a:lnTo>
                  <a:lnTo>
                    <a:pt x="12948" y="10306"/>
                  </a:lnTo>
                  <a:lnTo>
                    <a:pt x="12358" y="10306"/>
                  </a:lnTo>
                  <a:lnTo>
                    <a:pt x="12358" y="1681"/>
                  </a:lnTo>
                  <a:lnTo>
                    <a:pt x="12948" y="1681"/>
                  </a:lnTo>
                  <a:lnTo>
                    <a:pt x="12948" y="1266"/>
                  </a:lnTo>
                  <a:lnTo>
                    <a:pt x="8930" y="1266"/>
                  </a:lnTo>
                  <a:lnTo>
                    <a:pt x="8930" y="1026"/>
                  </a:lnTo>
                  <a:lnTo>
                    <a:pt x="6681" y="1026"/>
                  </a:lnTo>
                  <a:lnTo>
                    <a:pt x="6681" y="0"/>
                  </a:lnTo>
                </a:path>
              </a:pathLst>
            </a:custGeom>
            <a:solidFill>
              <a:srgbClr val="E6E9EB"/>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17" name="Freeform 3"/>
            <p:cNvSpPr>
              <a:spLocks noChangeArrowheads="1"/>
            </p:cNvSpPr>
            <p:nvPr/>
          </p:nvSpPr>
          <p:spPr bwMode="auto">
            <a:xfrm>
              <a:off x="3778250" y="2646363"/>
              <a:ext cx="149225" cy="2963862"/>
            </a:xfrm>
            <a:custGeom>
              <a:avLst/>
              <a:gdLst>
                <a:gd name="T0" fmla="*/ 0 w 415"/>
                <a:gd name="T1" fmla="*/ 0 h 8233"/>
                <a:gd name="T2" fmla="*/ 0 w 415"/>
                <a:gd name="T3" fmla="*/ 8232 h 8233"/>
                <a:gd name="T4" fmla="*/ 414 w 415"/>
                <a:gd name="T5" fmla="*/ 8232 h 8233"/>
                <a:gd name="T6" fmla="*/ 414 w 415"/>
                <a:gd name="T7" fmla="*/ 0 h 8233"/>
                <a:gd name="T8" fmla="*/ 0 w 415"/>
                <a:gd name="T9" fmla="*/ 0 h 8233"/>
              </a:gdLst>
              <a:ahLst/>
              <a:cxnLst>
                <a:cxn ang="0">
                  <a:pos x="T0" y="T1"/>
                </a:cxn>
                <a:cxn ang="0">
                  <a:pos x="T2" y="T3"/>
                </a:cxn>
                <a:cxn ang="0">
                  <a:pos x="T4" y="T5"/>
                </a:cxn>
                <a:cxn ang="0">
                  <a:pos x="T6" y="T7"/>
                </a:cxn>
                <a:cxn ang="0">
                  <a:pos x="T8" y="T9"/>
                </a:cxn>
              </a:cxnLst>
              <a:rect l="0" t="0" r="r" b="b"/>
              <a:pathLst>
                <a:path w="415" h="8233">
                  <a:moveTo>
                    <a:pt x="0" y="0"/>
                  </a:moveTo>
                  <a:lnTo>
                    <a:pt x="0" y="8232"/>
                  </a:lnTo>
                  <a:lnTo>
                    <a:pt x="414" y="8232"/>
                  </a:lnTo>
                  <a:lnTo>
                    <a:pt x="414" y="0"/>
                  </a:lnTo>
                  <a:lnTo>
                    <a:pt x="0" y="0"/>
                  </a:lnTo>
                </a:path>
              </a:pathLst>
            </a:custGeom>
            <a:solidFill>
              <a:srgbClr val="1B2833"/>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18" name="Freeform 4"/>
            <p:cNvSpPr>
              <a:spLocks noChangeArrowheads="1"/>
            </p:cNvSpPr>
            <p:nvPr/>
          </p:nvSpPr>
          <p:spPr bwMode="auto">
            <a:xfrm>
              <a:off x="1906588" y="2646363"/>
              <a:ext cx="3898900" cy="3514724"/>
            </a:xfrm>
            <a:custGeom>
              <a:avLst/>
              <a:gdLst>
                <a:gd name="T0" fmla="*/ 0 w 10831"/>
                <a:gd name="T1" fmla="*/ 9760 h 9761"/>
                <a:gd name="T2" fmla="*/ 4411 w 10831"/>
                <a:gd name="T3" fmla="*/ 0 h 9761"/>
                <a:gd name="T4" fmla="*/ 4869 w 10831"/>
                <a:gd name="T5" fmla="*/ 0 h 9761"/>
                <a:gd name="T6" fmla="*/ 458 w 10831"/>
                <a:gd name="T7" fmla="*/ 9760 h 9761"/>
                <a:gd name="T8" fmla="*/ 0 w 10831"/>
                <a:gd name="T9" fmla="*/ 9760 h 9761"/>
                <a:gd name="T10" fmla="*/ 10830 w 10831"/>
                <a:gd name="T11" fmla="*/ 9760 h 9761"/>
                <a:gd name="T12" fmla="*/ 6420 w 10831"/>
                <a:gd name="T13" fmla="*/ 0 h 9761"/>
                <a:gd name="T14" fmla="*/ 5961 w 10831"/>
                <a:gd name="T15" fmla="*/ 0 h 9761"/>
                <a:gd name="T16" fmla="*/ 10372 w 10831"/>
                <a:gd name="T17" fmla="*/ 9760 h 9761"/>
                <a:gd name="T18" fmla="*/ 10830 w 10831"/>
                <a:gd name="T19" fmla="*/ 9760 h 9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31" h="9761">
                  <a:moveTo>
                    <a:pt x="0" y="9760"/>
                  </a:moveTo>
                  <a:lnTo>
                    <a:pt x="4411" y="0"/>
                  </a:lnTo>
                  <a:lnTo>
                    <a:pt x="4869" y="0"/>
                  </a:lnTo>
                  <a:lnTo>
                    <a:pt x="458" y="9760"/>
                  </a:lnTo>
                  <a:lnTo>
                    <a:pt x="0" y="9760"/>
                  </a:lnTo>
                  <a:close/>
                  <a:moveTo>
                    <a:pt x="10830" y="9760"/>
                  </a:moveTo>
                  <a:lnTo>
                    <a:pt x="6420" y="0"/>
                  </a:lnTo>
                  <a:lnTo>
                    <a:pt x="5961" y="0"/>
                  </a:lnTo>
                  <a:lnTo>
                    <a:pt x="10372" y="9760"/>
                  </a:lnTo>
                  <a:lnTo>
                    <a:pt x="10830" y="9760"/>
                  </a:lnTo>
                  <a:close/>
                </a:path>
              </a:pathLst>
            </a:custGeom>
            <a:solidFill>
              <a:schemeClr val="accent3">
                <a:lumMod val="50000"/>
              </a:schemeClr>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19" name="Freeform 5"/>
            <p:cNvSpPr>
              <a:spLocks noChangeArrowheads="1"/>
            </p:cNvSpPr>
            <p:nvPr/>
          </p:nvSpPr>
          <p:spPr bwMode="auto">
            <a:xfrm>
              <a:off x="3778250" y="800100"/>
              <a:ext cx="149225" cy="377825"/>
            </a:xfrm>
            <a:custGeom>
              <a:avLst/>
              <a:gdLst>
                <a:gd name="T0" fmla="*/ 414 w 415"/>
                <a:gd name="T1" fmla="*/ 1048 h 1049"/>
                <a:gd name="T2" fmla="*/ 414 w 415"/>
                <a:gd name="T3" fmla="*/ 0 h 1049"/>
                <a:gd name="T4" fmla="*/ 0 w 415"/>
                <a:gd name="T5" fmla="*/ 0 h 1049"/>
                <a:gd name="T6" fmla="*/ 0 w 415"/>
                <a:gd name="T7" fmla="*/ 1048 h 1049"/>
                <a:gd name="T8" fmla="*/ 414 w 415"/>
                <a:gd name="T9" fmla="*/ 1048 h 1049"/>
              </a:gdLst>
              <a:ahLst/>
              <a:cxnLst>
                <a:cxn ang="0">
                  <a:pos x="T0" y="T1"/>
                </a:cxn>
                <a:cxn ang="0">
                  <a:pos x="T2" y="T3"/>
                </a:cxn>
                <a:cxn ang="0">
                  <a:pos x="T4" y="T5"/>
                </a:cxn>
                <a:cxn ang="0">
                  <a:pos x="T6" y="T7"/>
                </a:cxn>
                <a:cxn ang="0">
                  <a:pos x="T8" y="T9"/>
                </a:cxn>
              </a:cxnLst>
              <a:rect l="0" t="0" r="r" b="b"/>
              <a:pathLst>
                <a:path w="415" h="1049">
                  <a:moveTo>
                    <a:pt x="414" y="1048"/>
                  </a:moveTo>
                  <a:lnTo>
                    <a:pt x="414" y="0"/>
                  </a:lnTo>
                  <a:lnTo>
                    <a:pt x="0" y="0"/>
                  </a:lnTo>
                  <a:lnTo>
                    <a:pt x="0" y="1048"/>
                  </a:lnTo>
                  <a:lnTo>
                    <a:pt x="414" y="1048"/>
                  </a:lnTo>
                </a:path>
              </a:pathLst>
            </a:custGeom>
            <a:solidFill>
              <a:srgbClr val="F8AB9D"/>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20" name="Freeform 6"/>
            <p:cNvSpPr>
              <a:spLocks noChangeArrowheads="1"/>
            </p:cNvSpPr>
            <p:nvPr/>
          </p:nvSpPr>
          <p:spPr bwMode="auto">
            <a:xfrm>
              <a:off x="1757363" y="1389063"/>
              <a:ext cx="4213225" cy="3121025"/>
            </a:xfrm>
            <a:custGeom>
              <a:avLst/>
              <a:gdLst>
                <a:gd name="T0" fmla="*/ 11703 w 11704"/>
                <a:gd name="T1" fmla="*/ 8668 h 8669"/>
                <a:gd name="T2" fmla="*/ 0 w 11704"/>
                <a:gd name="T3" fmla="*/ 8668 h 8669"/>
                <a:gd name="T4" fmla="*/ 0 w 11704"/>
                <a:gd name="T5" fmla="*/ 0 h 8669"/>
                <a:gd name="T6" fmla="*/ 11703 w 11704"/>
                <a:gd name="T7" fmla="*/ 0 h 8669"/>
                <a:gd name="T8" fmla="*/ 11703 w 11704"/>
                <a:gd name="T9" fmla="*/ 8668 h 8669"/>
              </a:gdLst>
              <a:ahLst/>
              <a:cxnLst>
                <a:cxn ang="0">
                  <a:pos x="T0" y="T1"/>
                </a:cxn>
                <a:cxn ang="0">
                  <a:pos x="T2" y="T3"/>
                </a:cxn>
                <a:cxn ang="0">
                  <a:pos x="T4" y="T5"/>
                </a:cxn>
                <a:cxn ang="0">
                  <a:pos x="T6" y="T7"/>
                </a:cxn>
                <a:cxn ang="0">
                  <a:pos x="T8" y="T9"/>
                </a:cxn>
              </a:cxnLst>
              <a:rect l="0" t="0" r="r" b="b"/>
              <a:pathLst>
                <a:path w="11704" h="8669">
                  <a:moveTo>
                    <a:pt x="11703" y="8668"/>
                  </a:moveTo>
                  <a:lnTo>
                    <a:pt x="0" y="8668"/>
                  </a:lnTo>
                  <a:lnTo>
                    <a:pt x="0" y="0"/>
                  </a:lnTo>
                  <a:lnTo>
                    <a:pt x="11703" y="0"/>
                  </a:lnTo>
                  <a:lnTo>
                    <a:pt x="11703" y="8668"/>
                  </a:lnTo>
                </a:path>
              </a:pathLst>
            </a:custGeom>
            <a:solidFill>
              <a:schemeClr val="accent1"/>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21" name="Freeform 7"/>
            <p:cNvSpPr>
              <a:spLocks noChangeArrowheads="1"/>
            </p:cNvSpPr>
            <p:nvPr/>
          </p:nvSpPr>
          <p:spPr bwMode="auto">
            <a:xfrm>
              <a:off x="1820863" y="1468438"/>
              <a:ext cx="4064000" cy="2963862"/>
            </a:xfrm>
            <a:custGeom>
              <a:avLst/>
              <a:gdLst>
                <a:gd name="T0" fmla="*/ 11289 w 11290"/>
                <a:gd name="T1" fmla="*/ 8231 h 8232"/>
                <a:gd name="T2" fmla="*/ 0 w 11290"/>
                <a:gd name="T3" fmla="*/ 8231 h 8232"/>
                <a:gd name="T4" fmla="*/ 0 w 11290"/>
                <a:gd name="T5" fmla="*/ 0 h 8232"/>
                <a:gd name="T6" fmla="*/ 11289 w 11290"/>
                <a:gd name="T7" fmla="*/ 0 h 8232"/>
                <a:gd name="T8" fmla="*/ 11289 w 11290"/>
                <a:gd name="T9" fmla="*/ 8231 h 8232"/>
              </a:gdLst>
              <a:ahLst/>
              <a:cxnLst>
                <a:cxn ang="0">
                  <a:pos x="T0" y="T1"/>
                </a:cxn>
                <a:cxn ang="0">
                  <a:pos x="T2" y="T3"/>
                </a:cxn>
                <a:cxn ang="0">
                  <a:pos x="T4" y="T5"/>
                </a:cxn>
                <a:cxn ang="0">
                  <a:pos x="T6" y="T7"/>
                </a:cxn>
                <a:cxn ang="0">
                  <a:pos x="T8" y="T9"/>
                </a:cxn>
              </a:cxnLst>
              <a:rect l="0" t="0" r="r" b="b"/>
              <a:pathLst>
                <a:path w="11290" h="8232">
                  <a:moveTo>
                    <a:pt x="11289" y="8231"/>
                  </a:moveTo>
                  <a:lnTo>
                    <a:pt x="0" y="8231"/>
                  </a:lnTo>
                  <a:lnTo>
                    <a:pt x="0" y="0"/>
                  </a:lnTo>
                  <a:lnTo>
                    <a:pt x="11289" y="0"/>
                  </a:lnTo>
                  <a:lnTo>
                    <a:pt x="11289" y="8231"/>
                  </a:lnTo>
                </a:path>
              </a:pathLst>
            </a:custGeom>
            <a:solidFill>
              <a:srgbClr val="F9FAEF"/>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22" name="Freeform 8"/>
            <p:cNvSpPr>
              <a:spLocks noChangeArrowheads="1"/>
            </p:cNvSpPr>
            <p:nvPr/>
          </p:nvSpPr>
          <p:spPr bwMode="auto">
            <a:xfrm>
              <a:off x="1522413" y="1255713"/>
              <a:ext cx="4660900" cy="149225"/>
            </a:xfrm>
            <a:custGeom>
              <a:avLst/>
              <a:gdLst>
                <a:gd name="T0" fmla="*/ 12948 w 12949"/>
                <a:gd name="T1" fmla="*/ 415 h 416"/>
                <a:gd name="T2" fmla="*/ 0 w 12949"/>
                <a:gd name="T3" fmla="*/ 415 h 416"/>
                <a:gd name="T4" fmla="*/ 0 w 12949"/>
                <a:gd name="T5" fmla="*/ 0 h 416"/>
                <a:gd name="T6" fmla="*/ 12948 w 12949"/>
                <a:gd name="T7" fmla="*/ 0 h 416"/>
                <a:gd name="T8" fmla="*/ 12948 w 12949"/>
                <a:gd name="T9" fmla="*/ 415 h 416"/>
              </a:gdLst>
              <a:ahLst/>
              <a:cxnLst>
                <a:cxn ang="0">
                  <a:pos x="T0" y="T1"/>
                </a:cxn>
                <a:cxn ang="0">
                  <a:pos x="T2" y="T3"/>
                </a:cxn>
                <a:cxn ang="0">
                  <a:pos x="T4" y="T5"/>
                </a:cxn>
                <a:cxn ang="0">
                  <a:pos x="T6" y="T7"/>
                </a:cxn>
                <a:cxn ang="0">
                  <a:pos x="T8" y="T9"/>
                </a:cxn>
              </a:cxnLst>
              <a:rect l="0" t="0" r="r" b="b"/>
              <a:pathLst>
                <a:path w="12949" h="416">
                  <a:moveTo>
                    <a:pt x="12948" y="415"/>
                  </a:moveTo>
                  <a:lnTo>
                    <a:pt x="0" y="415"/>
                  </a:lnTo>
                  <a:lnTo>
                    <a:pt x="0" y="0"/>
                  </a:lnTo>
                  <a:lnTo>
                    <a:pt x="12948" y="0"/>
                  </a:lnTo>
                  <a:lnTo>
                    <a:pt x="12948" y="415"/>
                  </a:lnTo>
                </a:path>
              </a:pathLst>
            </a:custGeom>
            <a:solidFill>
              <a:schemeClr val="accent3">
                <a:lumMod val="50000"/>
              </a:schemeClr>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23" name="Freeform 9"/>
            <p:cNvSpPr>
              <a:spLocks noChangeArrowheads="1"/>
            </p:cNvSpPr>
            <p:nvPr/>
          </p:nvSpPr>
          <p:spPr bwMode="auto">
            <a:xfrm>
              <a:off x="2968625" y="1168400"/>
              <a:ext cx="1768475" cy="149225"/>
            </a:xfrm>
            <a:custGeom>
              <a:avLst/>
              <a:gdLst>
                <a:gd name="T0" fmla="*/ 4912 w 4913"/>
                <a:gd name="T1" fmla="*/ 415 h 416"/>
                <a:gd name="T2" fmla="*/ 0 w 4913"/>
                <a:gd name="T3" fmla="*/ 415 h 416"/>
                <a:gd name="T4" fmla="*/ 0 w 4913"/>
                <a:gd name="T5" fmla="*/ 0 h 416"/>
                <a:gd name="T6" fmla="*/ 4912 w 4913"/>
                <a:gd name="T7" fmla="*/ 0 h 416"/>
                <a:gd name="T8" fmla="*/ 4912 w 4913"/>
                <a:gd name="T9" fmla="*/ 415 h 416"/>
              </a:gdLst>
              <a:ahLst/>
              <a:cxnLst>
                <a:cxn ang="0">
                  <a:pos x="T0" y="T1"/>
                </a:cxn>
                <a:cxn ang="0">
                  <a:pos x="T2" y="T3"/>
                </a:cxn>
                <a:cxn ang="0">
                  <a:pos x="T4" y="T5"/>
                </a:cxn>
                <a:cxn ang="0">
                  <a:pos x="T6" y="T7"/>
                </a:cxn>
                <a:cxn ang="0">
                  <a:pos x="T8" y="T9"/>
                </a:cxn>
              </a:cxnLst>
              <a:rect l="0" t="0" r="r" b="b"/>
              <a:pathLst>
                <a:path w="4913" h="416">
                  <a:moveTo>
                    <a:pt x="4912" y="415"/>
                  </a:moveTo>
                  <a:lnTo>
                    <a:pt x="0" y="415"/>
                  </a:lnTo>
                  <a:lnTo>
                    <a:pt x="0" y="0"/>
                  </a:lnTo>
                  <a:lnTo>
                    <a:pt x="4912" y="0"/>
                  </a:lnTo>
                  <a:lnTo>
                    <a:pt x="4912" y="415"/>
                  </a:lnTo>
                </a:path>
              </a:pathLst>
            </a:custGeom>
            <a:solidFill>
              <a:schemeClr val="accent4"/>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24" name="Freeform 10"/>
            <p:cNvSpPr>
              <a:spLocks noChangeArrowheads="1"/>
            </p:cNvSpPr>
            <p:nvPr/>
          </p:nvSpPr>
          <p:spPr bwMode="auto">
            <a:xfrm>
              <a:off x="1522413" y="4510088"/>
              <a:ext cx="4660900" cy="141287"/>
            </a:xfrm>
            <a:custGeom>
              <a:avLst/>
              <a:gdLst>
                <a:gd name="T0" fmla="*/ 12948 w 12949"/>
                <a:gd name="T1" fmla="*/ 393 h 394"/>
                <a:gd name="T2" fmla="*/ 0 w 12949"/>
                <a:gd name="T3" fmla="*/ 393 h 394"/>
                <a:gd name="T4" fmla="*/ 0 w 12949"/>
                <a:gd name="T5" fmla="*/ 0 h 394"/>
                <a:gd name="T6" fmla="*/ 12948 w 12949"/>
                <a:gd name="T7" fmla="*/ 0 h 394"/>
                <a:gd name="T8" fmla="*/ 12948 w 12949"/>
                <a:gd name="T9" fmla="*/ 393 h 394"/>
              </a:gdLst>
              <a:ahLst/>
              <a:cxnLst>
                <a:cxn ang="0">
                  <a:pos x="T0" y="T1"/>
                </a:cxn>
                <a:cxn ang="0">
                  <a:pos x="T2" y="T3"/>
                </a:cxn>
                <a:cxn ang="0">
                  <a:pos x="T4" y="T5"/>
                </a:cxn>
                <a:cxn ang="0">
                  <a:pos x="T6" y="T7"/>
                </a:cxn>
                <a:cxn ang="0">
                  <a:pos x="T8" y="T9"/>
                </a:cxn>
              </a:cxnLst>
              <a:rect l="0" t="0" r="r" b="b"/>
              <a:pathLst>
                <a:path w="12949" h="394">
                  <a:moveTo>
                    <a:pt x="12948" y="393"/>
                  </a:moveTo>
                  <a:lnTo>
                    <a:pt x="0" y="393"/>
                  </a:lnTo>
                  <a:lnTo>
                    <a:pt x="0" y="0"/>
                  </a:lnTo>
                  <a:lnTo>
                    <a:pt x="12948" y="0"/>
                  </a:lnTo>
                  <a:lnTo>
                    <a:pt x="12948" y="393"/>
                  </a:lnTo>
                </a:path>
              </a:pathLst>
            </a:custGeom>
            <a:solidFill>
              <a:schemeClr val="accent3">
                <a:lumMod val="50000"/>
              </a:schemeClr>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25" name="Freeform 11"/>
            <p:cNvSpPr>
              <a:spLocks noChangeArrowheads="1"/>
            </p:cNvSpPr>
            <p:nvPr/>
          </p:nvSpPr>
          <p:spPr bwMode="auto">
            <a:xfrm>
              <a:off x="3778250" y="800100"/>
              <a:ext cx="149225" cy="377825"/>
            </a:xfrm>
            <a:custGeom>
              <a:avLst/>
              <a:gdLst>
                <a:gd name="T0" fmla="*/ 414 w 415"/>
                <a:gd name="T1" fmla="*/ 1048 h 1049"/>
                <a:gd name="T2" fmla="*/ 414 w 415"/>
                <a:gd name="T3" fmla="*/ 0 h 1049"/>
                <a:gd name="T4" fmla="*/ 0 w 415"/>
                <a:gd name="T5" fmla="*/ 0 h 1049"/>
                <a:gd name="T6" fmla="*/ 0 w 415"/>
                <a:gd name="T7" fmla="*/ 1048 h 1049"/>
                <a:gd name="T8" fmla="*/ 414 w 415"/>
                <a:gd name="T9" fmla="*/ 1048 h 1049"/>
              </a:gdLst>
              <a:ahLst/>
              <a:cxnLst>
                <a:cxn ang="0">
                  <a:pos x="T0" y="T1"/>
                </a:cxn>
                <a:cxn ang="0">
                  <a:pos x="T2" y="T3"/>
                </a:cxn>
                <a:cxn ang="0">
                  <a:pos x="T4" y="T5"/>
                </a:cxn>
                <a:cxn ang="0">
                  <a:pos x="T6" y="T7"/>
                </a:cxn>
                <a:cxn ang="0">
                  <a:pos x="T8" y="T9"/>
                </a:cxn>
              </a:cxnLst>
              <a:rect l="0" t="0" r="r" b="b"/>
              <a:pathLst>
                <a:path w="415" h="1049">
                  <a:moveTo>
                    <a:pt x="414" y="1048"/>
                  </a:moveTo>
                  <a:lnTo>
                    <a:pt x="414" y="0"/>
                  </a:lnTo>
                  <a:lnTo>
                    <a:pt x="0" y="0"/>
                  </a:lnTo>
                  <a:lnTo>
                    <a:pt x="0" y="1048"/>
                  </a:lnTo>
                  <a:lnTo>
                    <a:pt x="414" y="1048"/>
                  </a:lnTo>
                </a:path>
              </a:pathLst>
            </a:custGeom>
            <a:solidFill>
              <a:schemeClr val="accent4">
                <a:lumMod val="75000"/>
              </a:schemeClr>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26" name="Freeform 12"/>
            <p:cNvSpPr>
              <a:spLocks noChangeArrowheads="1"/>
            </p:cNvSpPr>
            <p:nvPr/>
          </p:nvSpPr>
          <p:spPr bwMode="auto">
            <a:xfrm>
              <a:off x="2174875" y="1631950"/>
              <a:ext cx="3403600" cy="2617788"/>
            </a:xfrm>
            <a:custGeom>
              <a:avLst/>
              <a:gdLst>
                <a:gd name="T0" fmla="*/ 8449 w 9455"/>
                <a:gd name="T1" fmla="*/ 240 h 7273"/>
                <a:gd name="T2" fmla="*/ 6048 w 9455"/>
                <a:gd name="T3" fmla="*/ 0 h 7273"/>
                <a:gd name="T4" fmla="*/ 4301 w 9455"/>
                <a:gd name="T5" fmla="*/ 240 h 7273"/>
                <a:gd name="T6" fmla="*/ 1877 w 9455"/>
                <a:gd name="T7" fmla="*/ 0 h 7273"/>
                <a:gd name="T8" fmla="*/ 130 w 9455"/>
                <a:gd name="T9" fmla="*/ 240 h 7273"/>
                <a:gd name="T10" fmla="*/ 0 w 9455"/>
                <a:gd name="T11" fmla="*/ 1987 h 7273"/>
                <a:gd name="T12" fmla="*/ 130 w 9455"/>
                <a:gd name="T13" fmla="*/ 4433 h 7273"/>
                <a:gd name="T14" fmla="*/ 0 w 9455"/>
                <a:gd name="T15" fmla="*/ 6179 h 7273"/>
                <a:gd name="T16" fmla="*/ 960 w 9455"/>
                <a:gd name="T17" fmla="*/ 7272 h 7273"/>
                <a:gd name="T18" fmla="*/ 2707 w 9455"/>
                <a:gd name="T19" fmla="*/ 7010 h 7273"/>
                <a:gd name="T20" fmla="*/ 5130 w 9455"/>
                <a:gd name="T21" fmla="*/ 7272 h 7273"/>
                <a:gd name="T22" fmla="*/ 6877 w 9455"/>
                <a:gd name="T23" fmla="*/ 7010 h 7273"/>
                <a:gd name="T24" fmla="*/ 9279 w 9455"/>
                <a:gd name="T25" fmla="*/ 7272 h 7273"/>
                <a:gd name="T26" fmla="*/ 9345 w 9455"/>
                <a:gd name="T27" fmla="*/ 5328 h 7273"/>
                <a:gd name="T28" fmla="*/ 9454 w 9455"/>
                <a:gd name="T29" fmla="*/ 3581 h 7273"/>
                <a:gd name="T30" fmla="*/ 9345 w 9455"/>
                <a:gd name="T31" fmla="*/ 1158 h 7273"/>
                <a:gd name="T32" fmla="*/ 8449 w 9455"/>
                <a:gd name="T33" fmla="*/ 328 h 7273"/>
                <a:gd name="T34" fmla="*/ 5196 w 9455"/>
                <a:gd name="T35" fmla="*/ 2839 h 7273"/>
                <a:gd name="T36" fmla="*/ 3449 w 9455"/>
                <a:gd name="T37" fmla="*/ 3581 h 7273"/>
                <a:gd name="T38" fmla="*/ 3536 w 9455"/>
                <a:gd name="T39" fmla="*/ 3668 h 7273"/>
                <a:gd name="T40" fmla="*/ 5196 w 9455"/>
                <a:gd name="T41" fmla="*/ 3668 h 7273"/>
                <a:gd name="T42" fmla="*/ 6048 w 9455"/>
                <a:gd name="T43" fmla="*/ 3581 h 7273"/>
                <a:gd name="T44" fmla="*/ 5960 w 9455"/>
                <a:gd name="T45" fmla="*/ 2752 h 7273"/>
                <a:gd name="T46" fmla="*/ 4301 w 9455"/>
                <a:gd name="T47" fmla="*/ 2752 h 7273"/>
                <a:gd name="T48" fmla="*/ 2620 w 9455"/>
                <a:gd name="T49" fmla="*/ 2752 h 7273"/>
                <a:gd name="T50" fmla="*/ 2620 w 9455"/>
                <a:gd name="T51" fmla="*/ 3668 h 7273"/>
                <a:gd name="T52" fmla="*/ 2707 w 9455"/>
                <a:gd name="T53" fmla="*/ 4498 h 7273"/>
                <a:gd name="T54" fmla="*/ 4366 w 9455"/>
                <a:gd name="T55" fmla="*/ 4498 h 7273"/>
                <a:gd name="T56" fmla="*/ 6048 w 9455"/>
                <a:gd name="T57" fmla="*/ 4498 h 7273"/>
                <a:gd name="T58" fmla="*/ 6877 w 9455"/>
                <a:gd name="T59" fmla="*/ 4433 h 7273"/>
                <a:gd name="T60" fmla="*/ 6877 w 9455"/>
                <a:gd name="T61" fmla="*/ 2752 h 7273"/>
                <a:gd name="T62" fmla="*/ 6790 w 9455"/>
                <a:gd name="T63" fmla="*/ 1921 h 7273"/>
                <a:gd name="T64" fmla="*/ 5130 w 9455"/>
                <a:gd name="T65" fmla="*/ 1921 h 7273"/>
                <a:gd name="T66" fmla="*/ 3449 w 9455"/>
                <a:gd name="T67" fmla="*/ 1921 h 7273"/>
                <a:gd name="T68" fmla="*/ 1790 w 9455"/>
                <a:gd name="T69" fmla="*/ 1921 h 7273"/>
                <a:gd name="T70" fmla="*/ 1790 w 9455"/>
                <a:gd name="T71" fmla="*/ 2839 h 7273"/>
                <a:gd name="T72" fmla="*/ 1790 w 9455"/>
                <a:gd name="T73" fmla="*/ 4498 h 7273"/>
                <a:gd name="T74" fmla="*/ 1877 w 9455"/>
                <a:gd name="T75" fmla="*/ 5328 h 7273"/>
                <a:gd name="T76" fmla="*/ 3536 w 9455"/>
                <a:gd name="T77" fmla="*/ 5328 h 7273"/>
                <a:gd name="T78" fmla="*/ 5196 w 9455"/>
                <a:gd name="T79" fmla="*/ 5328 h 7273"/>
                <a:gd name="T80" fmla="*/ 6877 w 9455"/>
                <a:gd name="T81" fmla="*/ 5328 h 7273"/>
                <a:gd name="T82" fmla="*/ 7685 w 9455"/>
                <a:gd name="T83" fmla="*/ 5263 h 7273"/>
                <a:gd name="T84" fmla="*/ 7685 w 9455"/>
                <a:gd name="T85" fmla="*/ 3581 h 7273"/>
                <a:gd name="T86" fmla="*/ 7685 w 9455"/>
                <a:gd name="T87" fmla="*/ 1921 h 7273"/>
                <a:gd name="T88" fmla="*/ 6790 w 9455"/>
                <a:gd name="T89" fmla="*/ 328 h 7273"/>
                <a:gd name="T90" fmla="*/ 5130 w 9455"/>
                <a:gd name="T91" fmla="*/ 328 h 7273"/>
                <a:gd name="T92" fmla="*/ 3449 w 9455"/>
                <a:gd name="T93" fmla="*/ 328 h 7273"/>
                <a:gd name="T94" fmla="*/ 1790 w 9455"/>
                <a:gd name="T95" fmla="*/ 328 h 7273"/>
                <a:gd name="T96" fmla="*/ 196 w 9455"/>
                <a:gd name="T97" fmla="*/ 1158 h 7273"/>
                <a:gd name="T98" fmla="*/ 196 w 9455"/>
                <a:gd name="T99" fmla="*/ 2839 h 7273"/>
                <a:gd name="T100" fmla="*/ 196 w 9455"/>
                <a:gd name="T101" fmla="*/ 4498 h 7273"/>
                <a:gd name="T102" fmla="*/ 196 w 9455"/>
                <a:gd name="T103" fmla="*/ 6922 h 7273"/>
                <a:gd name="T104" fmla="*/ 1877 w 9455"/>
                <a:gd name="T105" fmla="*/ 6922 h 7273"/>
                <a:gd name="T106" fmla="*/ 3536 w 9455"/>
                <a:gd name="T107" fmla="*/ 6922 h 7273"/>
                <a:gd name="T108" fmla="*/ 5196 w 9455"/>
                <a:gd name="T109" fmla="*/ 6922 h 7273"/>
                <a:gd name="T110" fmla="*/ 6877 w 9455"/>
                <a:gd name="T111" fmla="*/ 6922 h 7273"/>
                <a:gd name="T112" fmla="*/ 9279 w 9455"/>
                <a:gd name="T113" fmla="*/ 6922 h 7273"/>
                <a:gd name="T114" fmla="*/ 9279 w 9455"/>
                <a:gd name="T115" fmla="*/ 5263 h 7273"/>
                <a:gd name="T116" fmla="*/ 9279 w 9455"/>
                <a:gd name="T117" fmla="*/ 3581 h 7273"/>
                <a:gd name="T118" fmla="*/ 9279 w 9455"/>
                <a:gd name="T119" fmla="*/ 1921 h 7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55" h="7273">
                  <a:moveTo>
                    <a:pt x="9454" y="328"/>
                  </a:moveTo>
                  <a:lnTo>
                    <a:pt x="9454" y="240"/>
                  </a:lnTo>
                  <a:lnTo>
                    <a:pt x="9345" y="240"/>
                  </a:lnTo>
                  <a:lnTo>
                    <a:pt x="9345" y="0"/>
                  </a:lnTo>
                  <a:lnTo>
                    <a:pt x="9279" y="0"/>
                  </a:lnTo>
                  <a:lnTo>
                    <a:pt x="9279" y="240"/>
                  </a:lnTo>
                  <a:lnTo>
                    <a:pt x="8515" y="240"/>
                  </a:lnTo>
                  <a:lnTo>
                    <a:pt x="8515" y="0"/>
                  </a:lnTo>
                  <a:lnTo>
                    <a:pt x="8449" y="0"/>
                  </a:lnTo>
                  <a:lnTo>
                    <a:pt x="8449" y="240"/>
                  </a:lnTo>
                  <a:lnTo>
                    <a:pt x="7685" y="240"/>
                  </a:lnTo>
                  <a:lnTo>
                    <a:pt x="7685" y="0"/>
                  </a:lnTo>
                  <a:lnTo>
                    <a:pt x="7598" y="0"/>
                  </a:lnTo>
                  <a:lnTo>
                    <a:pt x="7598" y="240"/>
                  </a:lnTo>
                  <a:lnTo>
                    <a:pt x="6877" y="240"/>
                  </a:lnTo>
                  <a:lnTo>
                    <a:pt x="6877" y="0"/>
                  </a:lnTo>
                  <a:lnTo>
                    <a:pt x="6790" y="0"/>
                  </a:lnTo>
                  <a:lnTo>
                    <a:pt x="6790" y="240"/>
                  </a:lnTo>
                  <a:lnTo>
                    <a:pt x="6048" y="240"/>
                  </a:lnTo>
                  <a:lnTo>
                    <a:pt x="6048" y="0"/>
                  </a:lnTo>
                  <a:lnTo>
                    <a:pt x="5960" y="0"/>
                  </a:lnTo>
                  <a:lnTo>
                    <a:pt x="5960" y="240"/>
                  </a:lnTo>
                  <a:lnTo>
                    <a:pt x="5196" y="240"/>
                  </a:lnTo>
                  <a:lnTo>
                    <a:pt x="5196" y="0"/>
                  </a:lnTo>
                  <a:lnTo>
                    <a:pt x="5130" y="0"/>
                  </a:lnTo>
                  <a:lnTo>
                    <a:pt x="5130" y="240"/>
                  </a:lnTo>
                  <a:lnTo>
                    <a:pt x="4366" y="240"/>
                  </a:lnTo>
                  <a:lnTo>
                    <a:pt x="4366" y="0"/>
                  </a:lnTo>
                  <a:lnTo>
                    <a:pt x="4301" y="0"/>
                  </a:lnTo>
                  <a:lnTo>
                    <a:pt x="4301" y="240"/>
                  </a:lnTo>
                  <a:lnTo>
                    <a:pt x="3536" y="240"/>
                  </a:lnTo>
                  <a:lnTo>
                    <a:pt x="3536" y="0"/>
                  </a:lnTo>
                  <a:lnTo>
                    <a:pt x="3449" y="0"/>
                  </a:lnTo>
                  <a:lnTo>
                    <a:pt x="3449" y="240"/>
                  </a:lnTo>
                  <a:lnTo>
                    <a:pt x="2707" y="240"/>
                  </a:lnTo>
                  <a:lnTo>
                    <a:pt x="2707" y="0"/>
                  </a:lnTo>
                  <a:lnTo>
                    <a:pt x="2620" y="0"/>
                  </a:lnTo>
                  <a:lnTo>
                    <a:pt x="2620" y="240"/>
                  </a:lnTo>
                  <a:lnTo>
                    <a:pt x="1877" y="240"/>
                  </a:lnTo>
                  <a:lnTo>
                    <a:pt x="1877" y="0"/>
                  </a:lnTo>
                  <a:lnTo>
                    <a:pt x="1790" y="0"/>
                  </a:lnTo>
                  <a:lnTo>
                    <a:pt x="1790" y="240"/>
                  </a:lnTo>
                  <a:lnTo>
                    <a:pt x="1025" y="240"/>
                  </a:lnTo>
                  <a:lnTo>
                    <a:pt x="1025" y="0"/>
                  </a:lnTo>
                  <a:lnTo>
                    <a:pt x="960" y="0"/>
                  </a:lnTo>
                  <a:lnTo>
                    <a:pt x="960" y="240"/>
                  </a:lnTo>
                  <a:lnTo>
                    <a:pt x="196" y="240"/>
                  </a:lnTo>
                  <a:lnTo>
                    <a:pt x="196" y="0"/>
                  </a:lnTo>
                  <a:lnTo>
                    <a:pt x="130" y="0"/>
                  </a:lnTo>
                  <a:lnTo>
                    <a:pt x="130" y="240"/>
                  </a:lnTo>
                  <a:lnTo>
                    <a:pt x="0" y="240"/>
                  </a:lnTo>
                  <a:lnTo>
                    <a:pt x="0" y="328"/>
                  </a:lnTo>
                  <a:lnTo>
                    <a:pt x="130" y="328"/>
                  </a:lnTo>
                  <a:lnTo>
                    <a:pt x="130" y="1092"/>
                  </a:lnTo>
                  <a:lnTo>
                    <a:pt x="0" y="1092"/>
                  </a:lnTo>
                  <a:lnTo>
                    <a:pt x="0" y="1158"/>
                  </a:lnTo>
                  <a:lnTo>
                    <a:pt x="130" y="1158"/>
                  </a:lnTo>
                  <a:lnTo>
                    <a:pt x="130" y="1921"/>
                  </a:lnTo>
                  <a:lnTo>
                    <a:pt x="0" y="1921"/>
                  </a:lnTo>
                  <a:lnTo>
                    <a:pt x="0" y="1987"/>
                  </a:lnTo>
                  <a:lnTo>
                    <a:pt x="130" y="1987"/>
                  </a:lnTo>
                  <a:lnTo>
                    <a:pt x="130" y="2752"/>
                  </a:lnTo>
                  <a:lnTo>
                    <a:pt x="0" y="2752"/>
                  </a:lnTo>
                  <a:lnTo>
                    <a:pt x="0" y="2839"/>
                  </a:lnTo>
                  <a:lnTo>
                    <a:pt x="130" y="2839"/>
                  </a:lnTo>
                  <a:lnTo>
                    <a:pt x="130" y="3581"/>
                  </a:lnTo>
                  <a:lnTo>
                    <a:pt x="0" y="3581"/>
                  </a:lnTo>
                  <a:lnTo>
                    <a:pt x="0" y="3668"/>
                  </a:lnTo>
                  <a:lnTo>
                    <a:pt x="130" y="3668"/>
                  </a:lnTo>
                  <a:lnTo>
                    <a:pt x="130" y="4433"/>
                  </a:lnTo>
                  <a:lnTo>
                    <a:pt x="0" y="4433"/>
                  </a:lnTo>
                  <a:lnTo>
                    <a:pt x="0" y="4498"/>
                  </a:lnTo>
                  <a:lnTo>
                    <a:pt x="130" y="4498"/>
                  </a:lnTo>
                  <a:lnTo>
                    <a:pt x="130" y="5263"/>
                  </a:lnTo>
                  <a:lnTo>
                    <a:pt x="0" y="5263"/>
                  </a:lnTo>
                  <a:lnTo>
                    <a:pt x="0" y="5328"/>
                  </a:lnTo>
                  <a:lnTo>
                    <a:pt x="130" y="5328"/>
                  </a:lnTo>
                  <a:lnTo>
                    <a:pt x="130" y="6092"/>
                  </a:lnTo>
                  <a:lnTo>
                    <a:pt x="0" y="6092"/>
                  </a:lnTo>
                  <a:lnTo>
                    <a:pt x="0" y="6179"/>
                  </a:lnTo>
                  <a:lnTo>
                    <a:pt x="130" y="6179"/>
                  </a:lnTo>
                  <a:lnTo>
                    <a:pt x="130" y="6922"/>
                  </a:lnTo>
                  <a:lnTo>
                    <a:pt x="0" y="6922"/>
                  </a:lnTo>
                  <a:lnTo>
                    <a:pt x="0" y="7010"/>
                  </a:lnTo>
                  <a:lnTo>
                    <a:pt x="130" y="7010"/>
                  </a:lnTo>
                  <a:lnTo>
                    <a:pt x="130" y="7272"/>
                  </a:lnTo>
                  <a:lnTo>
                    <a:pt x="196" y="7272"/>
                  </a:lnTo>
                  <a:lnTo>
                    <a:pt x="196" y="7010"/>
                  </a:lnTo>
                  <a:lnTo>
                    <a:pt x="960" y="7010"/>
                  </a:lnTo>
                  <a:lnTo>
                    <a:pt x="960" y="7272"/>
                  </a:lnTo>
                  <a:lnTo>
                    <a:pt x="1025" y="7272"/>
                  </a:lnTo>
                  <a:lnTo>
                    <a:pt x="1025" y="7010"/>
                  </a:lnTo>
                  <a:lnTo>
                    <a:pt x="1790" y="7010"/>
                  </a:lnTo>
                  <a:lnTo>
                    <a:pt x="1790" y="7272"/>
                  </a:lnTo>
                  <a:lnTo>
                    <a:pt x="1877" y="7272"/>
                  </a:lnTo>
                  <a:lnTo>
                    <a:pt x="1877" y="7010"/>
                  </a:lnTo>
                  <a:lnTo>
                    <a:pt x="2620" y="7010"/>
                  </a:lnTo>
                  <a:lnTo>
                    <a:pt x="2620" y="7272"/>
                  </a:lnTo>
                  <a:lnTo>
                    <a:pt x="2707" y="7272"/>
                  </a:lnTo>
                  <a:lnTo>
                    <a:pt x="2707" y="7010"/>
                  </a:lnTo>
                  <a:lnTo>
                    <a:pt x="3449" y="7010"/>
                  </a:lnTo>
                  <a:lnTo>
                    <a:pt x="3449" y="7272"/>
                  </a:lnTo>
                  <a:lnTo>
                    <a:pt x="3536" y="7272"/>
                  </a:lnTo>
                  <a:lnTo>
                    <a:pt x="3536" y="7010"/>
                  </a:lnTo>
                  <a:lnTo>
                    <a:pt x="4301" y="7010"/>
                  </a:lnTo>
                  <a:lnTo>
                    <a:pt x="4301" y="7272"/>
                  </a:lnTo>
                  <a:lnTo>
                    <a:pt x="4366" y="7272"/>
                  </a:lnTo>
                  <a:lnTo>
                    <a:pt x="4366" y="7010"/>
                  </a:lnTo>
                  <a:lnTo>
                    <a:pt x="5130" y="7010"/>
                  </a:lnTo>
                  <a:lnTo>
                    <a:pt x="5130" y="7272"/>
                  </a:lnTo>
                  <a:lnTo>
                    <a:pt x="5196" y="7272"/>
                  </a:lnTo>
                  <a:lnTo>
                    <a:pt x="5196" y="7010"/>
                  </a:lnTo>
                  <a:lnTo>
                    <a:pt x="5960" y="7010"/>
                  </a:lnTo>
                  <a:lnTo>
                    <a:pt x="5960" y="7272"/>
                  </a:lnTo>
                  <a:lnTo>
                    <a:pt x="6048" y="7272"/>
                  </a:lnTo>
                  <a:lnTo>
                    <a:pt x="6048" y="7010"/>
                  </a:lnTo>
                  <a:lnTo>
                    <a:pt x="6790" y="7010"/>
                  </a:lnTo>
                  <a:lnTo>
                    <a:pt x="6790" y="7272"/>
                  </a:lnTo>
                  <a:lnTo>
                    <a:pt x="6877" y="7272"/>
                  </a:lnTo>
                  <a:lnTo>
                    <a:pt x="6877" y="7010"/>
                  </a:lnTo>
                  <a:lnTo>
                    <a:pt x="7598" y="7010"/>
                  </a:lnTo>
                  <a:lnTo>
                    <a:pt x="7598" y="7272"/>
                  </a:lnTo>
                  <a:lnTo>
                    <a:pt x="7685" y="7272"/>
                  </a:lnTo>
                  <a:lnTo>
                    <a:pt x="7685" y="7010"/>
                  </a:lnTo>
                  <a:lnTo>
                    <a:pt x="8449" y="7010"/>
                  </a:lnTo>
                  <a:lnTo>
                    <a:pt x="8449" y="7272"/>
                  </a:lnTo>
                  <a:lnTo>
                    <a:pt x="8515" y="7272"/>
                  </a:lnTo>
                  <a:lnTo>
                    <a:pt x="8515" y="7010"/>
                  </a:lnTo>
                  <a:lnTo>
                    <a:pt x="9279" y="7010"/>
                  </a:lnTo>
                  <a:lnTo>
                    <a:pt x="9279" y="7272"/>
                  </a:lnTo>
                  <a:lnTo>
                    <a:pt x="9345" y="7272"/>
                  </a:lnTo>
                  <a:lnTo>
                    <a:pt x="9345" y="7010"/>
                  </a:lnTo>
                  <a:lnTo>
                    <a:pt x="9454" y="7010"/>
                  </a:lnTo>
                  <a:lnTo>
                    <a:pt x="9454" y="6922"/>
                  </a:lnTo>
                  <a:lnTo>
                    <a:pt x="9345" y="6922"/>
                  </a:lnTo>
                  <a:lnTo>
                    <a:pt x="9345" y="6179"/>
                  </a:lnTo>
                  <a:lnTo>
                    <a:pt x="9454" y="6179"/>
                  </a:lnTo>
                  <a:lnTo>
                    <a:pt x="9454" y="6092"/>
                  </a:lnTo>
                  <a:lnTo>
                    <a:pt x="9345" y="6092"/>
                  </a:lnTo>
                  <a:lnTo>
                    <a:pt x="9345" y="5328"/>
                  </a:lnTo>
                  <a:lnTo>
                    <a:pt x="9454" y="5328"/>
                  </a:lnTo>
                  <a:lnTo>
                    <a:pt x="9454" y="5263"/>
                  </a:lnTo>
                  <a:lnTo>
                    <a:pt x="9345" y="5263"/>
                  </a:lnTo>
                  <a:lnTo>
                    <a:pt x="9345" y="4498"/>
                  </a:lnTo>
                  <a:lnTo>
                    <a:pt x="9454" y="4498"/>
                  </a:lnTo>
                  <a:lnTo>
                    <a:pt x="9454" y="4433"/>
                  </a:lnTo>
                  <a:lnTo>
                    <a:pt x="9345" y="4433"/>
                  </a:lnTo>
                  <a:lnTo>
                    <a:pt x="9345" y="3668"/>
                  </a:lnTo>
                  <a:lnTo>
                    <a:pt x="9454" y="3668"/>
                  </a:lnTo>
                  <a:lnTo>
                    <a:pt x="9454" y="3581"/>
                  </a:lnTo>
                  <a:lnTo>
                    <a:pt x="9345" y="3581"/>
                  </a:lnTo>
                  <a:lnTo>
                    <a:pt x="9345" y="2839"/>
                  </a:lnTo>
                  <a:lnTo>
                    <a:pt x="9454" y="2839"/>
                  </a:lnTo>
                  <a:lnTo>
                    <a:pt x="9454" y="2752"/>
                  </a:lnTo>
                  <a:lnTo>
                    <a:pt x="9345" y="2752"/>
                  </a:lnTo>
                  <a:lnTo>
                    <a:pt x="9345" y="1987"/>
                  </a:lnTo>
                  <a:lnTo>
                    <a:pt x="9454" y="1987"/>
                  </a:lnTo>
                  <a:lnTo>
                    <a:pt x="9454" y="1921"/>
                  </a:lnTo>
                  <a:lnTo>
                    <a:pt x="9345" y="1921"/>
                  </a:lnTo>
                  <a:lnTo>
                    <a:pt x="9345" y="1158"/>
                  </a:lnTo>
                  <a:lnTo>
                    <a:pt x="9454" y="1158"/>
                  </a:lnTo>
                  <a:lnTo>
                    <a:pt x="9454" y="1092"/>
                  </a:lnTo>
                  <a:lnTo>
                    <a:pt x="9345" y="1092"/>
                  </a:lnTo>
                  <a:lnTo>
                    <a:pt x="9345" y="328"/>
                  </a:lnTo>
                  <a:lnTo>
                    <a:pt x="9454" y="328"/>
                  </a:lnTo>
                  <a:close/>
                  <a:moveTo>
                    <a:pt x="8449" y="328"/>
                  </a:moveTo>
                  <a:lnTo>
                    <a:pt x="8449" y="1092"/>
                  </a:lnTo>
                  <a:lnTo>
                    <a:pt x="7685" y="1092"/>
                  </a:lnTo>
                  <a:lnTo>
                    <a:pt x="7685" y="328"/>
                  </a:lnTo>
                  <a:lnTo>
                    <a:pt x="8449" y="328"/>
                  </a:lnTo>
                  <a:close/>
                  <a:moveTo>
                    <a:pt x="5130" y="3581"/>
                  </a:moveTo>
                  <a:lnTo>
                    <a:pt x="4366" y="3581"/>
                  </a:lnTo>
                  <a:lnTo>
                    <a:pt x="4366" y="2839"/>
                  </a:lnTo>
                  <a:lnTo>
                    <a:pt x="5130" y="2839"/>
                  </a:lnTo>
                  <a:lnTo>
                    <a:pt x="5130" y="3581"/>
                  </a:lnTo>
                  <a:close/>
                  <a:moveTo>
                    <a:pt x="5196" y="2839"/>
                  </a:moveTo>
                  <a:lnTo>
                    <a:pt x="5960" y="2839"/>
                  </a:lnTo>
                  <a:lnTo>
                    <a:pt x="5960" y="3581"/>
                  </a:lnTo>
                  <a:lnTo>
                    <a:pt x="5196" y="3581"/>
                  </a:lnTo>
                  <a:lnTo>
                    <a:pt x="5196" y="2839"/>
                  </a:lnTo>
                  <a:close/>
                  <a:moveTo>
                    <a:pt x="4301" y="3581"/>
                  </a:moveTo>
                  <a:lnTo>
                    <a:pt x="3536" y="3581"/>
                  </a:lnTo>
                  <a:lnTo>
                    <a:pt x="3536" y="2839"/>
                  </a:lnTo>
                  <a:lnTo>
                    <a:pt x="4301" y="2839"/>
                  </a:lnTo>
                  <a:lnTo>
                    <a:pt x="4301" y="3581"/>
                  </a:lnTo>
                  <a:close/>
                  <a:moveTo>
                    <a:pt x="3449" y="3581"/>
                  </a:moveTo>
                  <a:lnTo>
                    <a:pt x="2707" y="3581"/>
                  </a:lnTo>
                  <a:lnTo>
                    <a:pt x="2707" y="2839"/>
                  </a:lnTo>
                  <a:lnTo>
                    <a:pt x="3449" y="2839"/>
                  </a:lnTo>
                  <a:lnTo>
                    <a:pt x="3449" y="3581"/>
                  </a:lnTo>
                  <a:close/>
                  <a:moveTo>
                    <a:pt x="3449" y="3668"/>
                  </a:moveTo>
                  <a:lnTo>
                    <a:pt x="3449" y="4433"/>
                  </a:lnTo>
                  <a:lnTo>
                    <a:pt x="2707" y="4433"/>
                  </a:lnTo>
                  <a:lnTo>
                    <a:pt x="2707" y="3668"/>
                  </a:lnTo>
                  <a:lnTo>
                    <a:pt x="3449" y="3668"/>
                  </a:lnTo>
                  <a:close/>
                  <a:moveTo>
                    <a:pt x="3536" y="3668"/>
                  </a:moveTo>
                  <a:lnTo>
                    <a:pt x="4301" y="3668"/>
                  </a:lnTo>
                  <a:lnTo>
                    <a:pt x="4301" y="4433"/>
                  </a:lnTo>
                  <a:lnTo>
                    <a:pt x="3536" y="4433"/>
                  </a:lnTo>
                  <a:lnTo>
                    <a:pt x="3536" y="3668"/>
                  </a:lnTo>
                  <a:close/>
                  <a:moveTo>
                    <a:pt x="4366" y="3668"/>
                  </a:moveTo>
                  <a:lnTo>
                    <a:pt x="5130" y="3668"/>
                  </a:lnTo>
                  <a:lnTo>
                    <a:pt x="5130" y="4433"/>
                  </a:lnTo>
                  <a:lnTo>
                    <a:pt x="4366" y="4433"/>
                  </a:lnTo>
                  <a:lnTo>
                    <a:pt x="4366" y="3668"/>
                  </a:lnTo>
                  <a:close/>
                  <a:moveTo>
                    <a:pt x="5196" y="3668"/>
                  </a:moveTo>
                  <a:lnTo>
                    <a:pt x="5960" y="3668"/>
                  </a:lnTo>
                  <a:lnTo>
                    <a:pt x="5960" y="4433"/>
                  </a:lnTo>
                  <a:lnTo>
                    <a:pt x="5196" y="4433"/>
                  </a:lnTo>
                  <a:lnTo>
                    <a:pt x="5196" y="3668"/>
                  </a:lnTo>
                  <a:close/>
                  <a:moveTo>
                    <a:pt x="6048" y="3668"/>
                  </a:moveTo>
                  <a:lnTo>
                    <a:pt x="6790" y="3668"/>
                  </a:lnTo>
                  <a:lnTo>
                    <a:pt x="6790" y="4433"/>
                  </a:lnTo>
                  <a:lnTo>
                    <a:pt x="6048" y="4433"/>
                  </a:lnTo>
                  <a:lnTo>
                    <a:pt x="6048" y="3668"/>
                  </a:lnTo>
                  <a:close/>
                  <a:moveTo>
                    <a:pt x="6048" y="3581"/>
                  </a:moveTo>
                  <a:lnTo>
                    <a:pt x="6048" y="2839"/>
                  </a:lnTo>
                  <a:lnTo>
                    <a:pt x="6790" y="2839"/>
                  </a:lnTo>
                  <a:lnTo>
                    <a:pt x="6790" y="3581"/>
                  </a:lnTo>
                  <a:lnTo>
                    <a:pt x="6048" y="3581"/>
                  </a:lnTo>
                  <a:close/>
                  <a:moveTo>
                    <a:pt x="6048" y="2752"/>
                  </a:moveTo>
                  <a:lnTo>
                    <a:pt x="6048" y="1987"/>
                  </a:lnTo>
                  <a:lnTo>
                    <a:pt x="6790" y="1987"/>
                  </a:lnTo>
                  <a:lnTo>
                    <a:pt x="6790" y="2752"/>
                  </a:lnTo>
                  <a:lnTo>
                    <a:pt x="6048" y="2752"/>
                  </a:lnTo>
                  <a:close/>
                  <a:moveTo>
                    <a:pt x="5960" y="2752"/>
                  </a:moveTo>
                  <a:lnTo>
                    <a:pt x="5196" y="2752"/>
                  </a:lnTo>
                  <a:lnTo>
                    <a:pt x="5196" y="1987"/>
                  </a:lnTo>
                  <a:lnTo>
                    <a:pt x="5960" y="1987"/>
                  </a:lnTo>
                  <a:lnTo>
                    <a:pt x="5960" y="2752"/>
                  </a:lnTo>
                  <a:close/>
                  <a:moveTo>
                    <a:pt x="5130" y="2752"/>
                  </a:moveTo>
                  <a:lnTo>
                    <a:pt x="4366" y="2752"/>
                  </a:lnTo>
                  <a:lnTo>
                    <a:pt x="4366" y="1987"/>
                  </a:lnTo>
                  <a:lnTo>
                    <a:pt x="5130" y="1987"/>
                  </a:lnTo>
                  <a:lnTo>
                    <a:pt x="5130" y="2752"/>
                  </a:lnTo>
                  <a:close/>
                  <a:moveTo>
                    <a:pt x="4301" y="2752"/>
                  </a:moveTo>
                  <a:lnTo>
                    <a:pt x="3536" y="2752"/>
                  </a:lnTo>
                  <a:lnTo>
                    <a:pt x="3536" y="1987"/>
                  </a:lnTo>
                  <a:lnTo>
                    <a:pt x="4301" y="1987"/>
                  </a:lnTo>
                  <a:lnTo>
                    <a:pt x="4301" y="2752"/>
                  </a:lnTo>
                  <a:close/>
                  <a:moveTo>
                    <a:pt x="3449" y="2752"/>
                  </a:moveTo>
                  <a:lnTo>
                    <a:pt x="2707" y="2752"/>
                  </a:lnTo>
                  <a:lnTo>
                    <a:pt x="2707" y="1987"/>
                  </a:lnTo>
                  <a:lnTo>
                    <a:pt x="3449" y="1987"/>
                  </a:lnTo>
                  <a:lnTo>
                    <a:pt x="3449" y="2752"/>
                  </a:lnTo>
                  <a:close/>
                  <a:moveTo>
                    <a:pt x="2620" y="2752"/>
                  </a:moveTo>
                  <a:lnTo>
                    <a:pt x="1877" y="2752"/>
                  </a:lnTo>
                  <a:lnTo>
                    <a:pt x="1877" y="1987"/>
                  </a:lnTo>
                  <a:lnTo>
                    <a:pt x="2620" y="1987"/>
                  </a:lnTo>
                  <a:lnTo>
                    <a:pt x="2620" y="2752"/>
                  </a:lnTo>
                  <a:close/>
                  <a:moveTo>
                    <a:pt x="2620" y="2839"/>
                  </a:moveTo>
                  <a:lnTo>
                    <a:pt x="2620" y="3581"/>
                  </a:lnTo>
                  <a:lnTo>
                    <a:pt x="1877" y="3581"/>
                  </a:lnTo>
                  <a:lnTo>
                    <a:pt x="1877" y="2839"/>
                  </a:lnTo>
                  <a:lnTo>
                    <a:pt x="2620" y="2839"/>
                  </a:lnTo>
                  <a:close/>
                  <a:moveTo>
                    <a:pt x="2620" y="3668"/>
                  </a:moveTo>
                  <a:lnTo>
                    <a:pt x="2620" y="4433"/>
                  </a:lnTo>
                  <a:lnTo>
                    <a:pt x="1877" y="4433"/>
                  </a:lnTo>
                  <a:lnTo>
                    <a:pt x="1877" y="3668"/>
                  </a:lnTo>
                  <a:lnTo>
                    <a:pt x="2620" y="3668"/>
                  </a:lnTo>
                  <a:close/>
                  <a:moveTo>
                    <a:pt x="2620" y="4498"/>
                  </a:moveTo>
                  <a:lnTo>
                    <a:pt x="2620" y="5263"/>
                  </a:lnTo>
                  <a:lnTo>
                    <a:pt x="1877" y="5263"/>
                  </a:lnTo>
                  <a:lnTo>
                    <a:pt x="1877" y="4498"/>
                  </a:lnTo>
                  <a:lnTo>
                    <a:pt x="2620" y="4498"/>
                  </a:lnTo>
                  <a:close/>
                  <a:moveTo>
                    <a:pt x="2707" y="4498"/>
                  </a:moveTo>
                  <a:lnTo>
                    <a:pt x="3449" y="4498"/>
                  </a:lnTo>
                  <a:lnTo>
                    <a:pt x="3449" y="5263"/>
                  </a:lnTo>
                  <a:lnTo>
                    <a:pt x="2707" y="5263"/>
                  </a:lnTo>
                  <a:lnTo>
                    <a:pt x="2707" y="4498"/>
                  </a:lnTo>
                  <a:close/>
                  <a:moveTo>
                    <a:pt x="3536" y="4498"/>
                  </a:moveTo>
                  <a:lnTo>
                    <a:pt x="4301" y="4498"/>
                  </a:lnTo>
                  <a:lnTo>
                    <a:pt x="4301" y="5263"/>
                  </a:lnTo>
                  <a:lnTo>
                    <a:pt x="3536" y="5263"/>
                  </a:lnTo>
                  <a:lnTo>
                    <a:pt x="3536" y="4498"/>
                  </a:lnTo>
                  <a:close/>
                  <a:moveTo>
                    <a:pt x="4366" y="4498"/>
                  </a:moveTo>
                  <a:lnTo>
                    <a:pt x="5130" y="4498"/>
                  </a:lnTo>
                  <a:lnTo>
                    <a:pt x="5130" y="5263"/>
                  </a:lnTo>
                  <a:lnTo>
                    <a:pt x="4366" y="5263"/>
                  </a:lnTo>
                  <a:lnTo>
                    <a:pt x="4366" y="4498"/>
                  </a:lnTo>
                  <a:close/>
                  <a:moveTo>
                    <a:pt x="5196" y="4498"/>
                  </a:moveTo>
                  <a:lnTo>
                    <a:pt x="5960" y="4498"/>
                  </a:lnTo>
                  <a:lnTo>
                    <a:pt x="5960" y="5263"/>
                  </a:lnTo>
                  <a:lnTo>
                    <a:pt x="5196" y="5263"/>
                  </a:lnTo>
                  <a:lnTo>
                    <a:pt x="5196" y="4498"/>
                  </a:lnTo>
                  <a:close/>
                  <a:moveTo>
                    <a:pt x="6048" y="4498"/>
                  </a:moveTo>
                  <a:lnTo>
                    <a:pt x="6790" y="4498"/>
                  </a:lnTo>
                  <a:lnTo>
                    <a:pt x="6790" y="5263"/>
                  </a:lnTo>
                  <a:lnTo>
                    <a:pt x="6048" y="5263"/>
                  </a:lnTo>
                  <a:lnTo>
                    <a:pt x="6048" y="4498"/>
                  </a:lnTo>
                  <a:close/>
                  <a:moveTo>
                    <a:pt x="6877" y="4498"/>
                  </a:moveTo>
                  <a:lnTo>
                    <a:pt x="7598" y="4498"/>
                  </a:lnTo>
                  <a:lnTo>
                    <a:pt x="7598" y="5263"/>
                  </a:lnTo>
                  <a:lnTo>
                    <a:pt x="6877" y="5263"/>
                  </a:lnTo>
                  <a:lnTo>
                    <a:pt x="6877" y="4498"/>
                  </a:lnTo>
                  <a:close/>
                  <a:moveTo>
                    <a:pt x="6877" y="4433"/>
                  </a:moveTo>
                  <a:lnTo>
                    <a:pt x="6877" y="3668"/>
                  </a:lnTo>
                  <a:lnTo>
                    <a:pt x="7598" y="3668"/>
                  </a:lnTo>
                  <a:lnTo>
                    <a:pt x="7598" y="4433"/>
                  </a:lnTo>
                  <a:lnTo>
                    <a:pt x="6877" y="4433"/>
                  </a:lnTo>
                  <a:close/>
                  <a:moveTo>
                    <a:pt x="6877" y="3581"/>
                  </a:moveTo>
                  <a:lnTo>
                    <a:pt x="6877" y="2839"/>
                  </a:lnTo>
                  <a:lnTo>
                    <a:pt x="7598" y="2839"/>
                  </a:lnTo>
                  <a:lnTo>
                    <a:pt x="7598" y="3581"/>
                  </a:lnTo>
                  <a:lnTo>
                    <a:pt x="6877" y="3581"/>
                  </a:lnTo>
                  <a:close/>
                  <a:moveTo>
                    <a:pt x="6877" y="2752"/>
                  </a:moveTo>
                  <a:lnTo>
                    <a:pt x="6877" y="1987"/>
                  </a:lnTo>
                  <a:lnTo>
                    <a:pt x="7598" y="1987"/>
                  </a:lnTo>
                  <a:lnTo>
                    <a:pt x="7598" y="2752"/>
                  </a:lnTo>
                  <a:lnTo>
                    <a:pt x="6877" y="2752"/>
                  </a:lnTo>
                  <a:close/>
                  <a:moveTo>
                    <a:pt x="6877" y="1921"/>
                  </a:moveTo>
                  <a:lnTo>
                    <a:pt x="6877" y="1158"/>
                  </a:lnTo>
                  <a:lnTo>
                    <a:pt x="7598" y="1158"/>
                  </a:lnTo>
                  <a:lnTo>
                    <a:pt x="7598" y="1921"/>
                  </a:lnTo>
                  <a:lnTo>
                    <a:pt x="6877" y="1921"/>
                  </a:lnTo>
                  <a:close/>
                  <a:moveTo>
                    <a:pt x="6790" y="1921"/>
                  </a:moveTo>
                  <a:lnTo>
                    <a:pt x="6048" y="1921"/>
                  </a:lnTo>
                  <a:lnTo>
                    <a:pt x="6048" y="1158"/>
                  </a:lnTo>
                  <a:lnTo>
                    <a:pt x="6790" y="1158"/>
                  </a:lnTo>
                  <a:lnTo>
                    <a:pt x="6790" y="1921"/>
                  </a:lnTo>
                  <a:close/>
                  <a:moveTo>
                    <a:pt x="5960" y="1921"/>
                  </a:moveTo>
                  <a:lnTo>
                    <a:pt x="5196" y="1921"/>
                  </a:lnTo>
                  <a:lnTo>
                    <a:pt x="5196" y="1158"/>
                  </a:lnTo>
                  <a:lnTo>
                    <a:pt x="5960" y="1158"/>
                  </a:lnTo>
                  <a:lnTo>
                    <a:pt x="5960" y="1921"/>
                  </a:lnTo>
                  <a:close/>
                  <a:moveTo>
                    <a:pt x="5130" y="1921"/>
                  </a:moveTo>
                  <a:lnTo>
                    <a:pt x="4366" y="1921"/>
                  </a:lnTo>
                  <a:lnTo>
                    <a:pt x="4366" y="1158"/>
                  </a:lnTo>
                  <a:lnTo>
                    <a:pt x="5130" y="1158"/>
                  </a:lnTo>
                  <a:lnTo>
                    <a:pt x="5130" y="1921"/>
                  </a:lnTo>
                  <a:close/>
                  <a:moveTo>
                    <a:pt x="4301" y="1921"/>
                  </a:moveTo>
                  <a:lnTo>
                    <a:pt x="3536" y="1921"/>
                  </a:lnTo>
                  <a:lnTo>
                    <a:pt x="3536" y="1158"/>
                  </a:lnTo>
                  <a:lnTo>
                    <a:pt x="4301" y="1158"/>
                  </a:lnTo>
                  <a:lnTo>
                    <a:pt x="4301" y="1921"/>
                  </a:lnTo>
                  <a:close/>
                  <a:moveTo>
                    <a:pt x="3449" y="1921"/>
                  </a:moveTo>
                  <a:lnTo>
                    <a:pt x="2707" y="1921"/>
                  </a:lnTo>
                  <a:lnTo>
                    <a:pt x="2707" y="1158"/>
                  </a:lnTo>
                  <a:lnTo>
                    <a:pt x="3449" y="1158"/>
                  </a:lnTo>
                  <a:lnTo>
                    <a:pt x="3449" y="1921"/>
                  </a:lnTo>
                  <a:close/>
                  <a:moveTo>
                    <a:pt x="2620" y="1921"/>
                  </a:moveTo>
                  <a:lnTo>
                    <a:pt x="1877" y="1921"/>
                  </a:lnTo>
                  <a:lnTo>
                    <a:pt x="1877" y="1158"/>
                  </a:lnTo>
                  <a:lnTo>
                    <a:pt x="2620" y="1158"/>
                  </a:lnTo>
                  <a:lnTo>
                    <a:pt x="2620" y="1921"/>
                  </a:lnTo>
                  <a:close/>
                  <a:moveTo>
                    <a:pt x="1790" y="1921"/>
                  </a:moveTo>
                  <a:lnTo>
                    <a:pt x="1025" y="1921"/>
                  </a:lnTo>
                  <a:lnTo>
                    <a:pt x="1025" y="1158"/>
                  </a:lnTo>
                  <a:lnTo>
                    <a:pt x="1790" y="1158"/>
                  </a:lnTo>
                  <a:lnTo>
                    <a:pt x="1790" y="1921"/>
                  </a:lnTo>
                  <a:close/>
                  <a:moveTo>
                    <a:pt x="1790" y="1987"/>
                  </a:moveTo>
                  <a:lnTo>
                    <a:pt x="1790" y="2752"/>
                  </a:lnTo>
                  <a:lnTo>
                    <a:pt x="1025" y="2752"/>
                  </a:lnTo>
                  <a:lnTo>
                    <a:pt x="1025" y="1987"/>
                  </a:lnTo>
                  <a:lnTo>
                    <a:pt x="1790" y="1987"/>
                  </a:lnTo>
                  <a:close/>
                  <a:moveTo>
                    <a:pt x="1790" y="2839"/>
                  </a:moveTo>
                  <a:lnTo>
                    <a:pt x="1790" y="3581"/>
                  </a:lnTo>
                  <a:lnTo>
                    <a:pt x="1025" y="3581"/>
                  </a:lnTo>
                  <a:lnTo>
                    <a:pt x="1025" y="2839"/>
                  </a:lnTo>
                  <a:lnTo>
                    <a:pt x="1790" y="2839"/>
                  </a:lnTo>
                  <a:close/>
                  <a:moveTo>
                    <a:pt x="1790" y="3668"/>
                  </a:moveTo>
                  <a:lnTo>
                    <a:pt x="1790" y="4433"/>
                  </a:lnTo>
                  <a:lnTo>
                    <a:pt x="1025" y="4433"/>
                  </a:lnTo>
                  <a:lnTo>
                    <a:pt x="1025" y="3668"/>
                  </a:lnTo>
                  <a:lnTo>
                    <a:pt x="1790" y="3668"/>
                  </a:lnTo>
                  <a:close/>
                  <a:moveTo>
                    <a:pt x="1790" y="4498"/>
                  </a:moveTo>
                  <a:lnTo>
                    <a:pt x="1790" y="5263"/>
                  </a:lnTo>
                  <a:lnTo>
                    <a:pt x="1025" y="5263"/>
                  </a:lnTo>
                  <a:lnTo>
                    <a:pt x="1025" y="4498"/>
                  </a:lnTo>
                  <a:lnTo>
                    <a:pt x="1790" y="4498"/>
                  </a:lnTo>
                  <a:close/>
                  <a:moveTo>
                    <a:pt x="1790" y="5328"/>
                  </a:moveTo>
                  <a:lnTo>
                    <a:pt x="1790" y="6092"/>
                  </a:lnTo>
                  <a:lnTo>
                    <a:pt x="1025" y="6092"/>
                  </a:lnTo>
                  <a:lnTo>
                    <a:pt x="1025" y="5328"/>
                  </a:lnTo>
                  <a:lnTo>
                    <a:pt x="1790" y="5328"/>
                  </a:lnTo>
                  <a:close/>
                  <a:moveTo>
                    <a:pt x="1877" y="5328"/>
                  </a:moveTo>
                  <a:lnTo>
                    <a:pt x="2620" y="5328"/>
                  </a:lnTo>
                  <a:lnTo>
                    <a:pt x="2620" y="6092"/>
                  </a:lnTo>
                  <a:lnTo>
                    <a:pt x="1877" y="6092"/>
                  </a:lnTo>
                  <a:lnTo>
                    <a:pt x="1877" y="5328"/>
                  </a:lnTo>
                  <a:close/>
                  <a:moveTo>
                    <a:pt x="2707" y="5328"/>
                  </a:moveTo>
                  <a:lnTo>
                    <a:pt x="3449" y="5328"/>
                  </a:lnTo>
                  <a:lnTo>
                    <a:pt x="3449" y="6092"/>
                  </a:lnTo>
                  <a:lnTo>
                    <a:pt x="2707" y="6092"/>
                  </a:lnTo>
                  <a:lnTo>
                    <a:pt x="2707" y="5328"/>
                  </a:lnTo>
                  <a:close/>
                  <a:moveTo>
                    <a:pt x="3536" y="5328"/>
                  </a:moveTo>
                  <a:lnTo>
                    <a:pt x="4301" y="5328"/>
                  </a:lnTo>
                  <a:lnTo>
                    <a:pt x="4301" y="6092"/>
                  </a:lnTo>
                  <a:lnTo>
                    <a:pt x="3536" y="6092"/>
                  </a:lnTo>
                  <a:lnTo>
                    <a:pt x="3536" y="5328"/>
                  </a:lnTo>
                  <a:close/>
                  <a:moveTo>
                    <a:pt x="4366" y="5328"/>
                  </a:moveTo>
                  <a:lnTo>
                    <a:pt x="5130" y="5328"/>
                  </a:lnTo>
                  <a:lnTo>
                    <a:pt x="5130" y="6092"/>
                  </a:lnTo>
                  <a:lnTo>
                    <a:pt x="4366" y="6092"/>
                  </a:lnTo>
                  <a:lnTo>
                    <a:pt x="4366" y="5328"/>
                  </a:lnTo>
                  <a:close/>
                  <a:moveTo>
                    <a:pt x="5196" y="5328"/>
                  </a:moveTo>
                  <a:lnTo>
                    <a:pt x="5960" y="5328"/>
                  </a:lnTo>
                  <a:lnTo>
                    <a:pt x="5960" y="6092"/>
                  </a:lnTo>
                  <a:lnTo>
                    <a:pt x="5196" y="6092"/>
                  </a:lnTo>
                  <a:lnTo>
                    <a:pt x="5196" y="5328"/>
                  </a:lnTo>
                  <a:close/>
                  <a:moveTo>
                    <a:pt x="6048" y="5328"/>
                  </a:moveTo>
                  <a:lnTo>
                    <a:pt x="6790" y="5328"/>
                  </a:lnTo>
                  <a:lnTo>
                    <a:pt x="6790" y="6092"/>
                  </a:lnTo>
                  <a:lnTo>
                    <a:pt x="6048" y="6092"/>
                  </a:lnTo>
                  <a:lnTo>
                    <a:pt x="6048" y="5328"/>
                  </a:lnTo>
                  <a:close/>
                  <a:moveTo>
                    <a:pt x="6877" y="5328"/>
                  </a:moveTo>
                  <a:lnTo>
                    <a:pt x="7598" y="5328"/>
                  </a:lnTo>
                  <a:lnTo>
                    <a:pt x="7598" y="6092"/>
                  </a:lnTo>
                  <a:lnTo>
                    <a:pt x="6877" y="6092"/>
                  </a:lnTo>
                  <a:lnTo>
                    <a:pt x="6877" y="5328"/>
                  </a:lnTo>
                  <a:close/>
                  <a:moveTo>
                    <a:pt x="7685" y="5328"/>
                  </a:moveTo>
                  <a:lnTo>
                    <a:pt x="8449" y="5328"/>
                  </a:lnTo>
                  <a:lnTo>
                    <a:pt x="8449" y="6092"/>
                  </a:lnTo>
                  <a:lnTo>
                    <a:pt x="7685" y="6092"/>
                  </a:lnTo>
                  <a:lnTo>
                    <a:pt x="7685" y="5328"/>
                  </a:lnTo>
                  <a:close/>
                  <a:moveTo>
                    <a:pt x="7685" y="5263"/>
                  </a:moveTo>
                  <a:lnTo>
                    <a:pt x="7685" y="4498"/>
                  </a:lnTo>
                  <a:lnTo>
                    <a:pt x="8449" y="4498"/>
                  </a:lnTo>
                  <a:lnTo>
                    <a:pt x="8449" y="5263"/>
                  </a:lnTo>
                  <a:lnTo>
                    <a:pt x="7685" y="5263"/>
                  </a:lnTo>
                  <a:close/>
                  <a:moveTo>
                    <a:pt x="7685" y="4433"/>
                  </a:moveTo>
                  <a:lnTo>
                    <a:pt x="7685" y="3668"/>
                  </a:lnTo>
                  <a:lnTo>
                    <a:pt x="8449" y="3668"/>
                  </a:lnTo>
                  <a:lnTo>
                    <a:pt x="8449" y="4433"/>
                  </a:lnTo>
                  <a:lnTo>
                    <a:pt x="7685" y="4433"/>
                  </a:lnTo>
                  <a:close/>
                  <a:moveTo>
                    <a:pt x="7685" y="3581"/>
                  </a:moveTo>
                  <a:lnTo>
                    <a:pt x="7685" y="2839"/>
                  </a:lnTo>
                  <a:lnTo>
                    <a:pt x="8449" y="2839"/>
                  </a:lnTo>
                  <a:lnTo>
                    <a:pt x="8449" y="3581"/>
                  </a:lnTo>
                  <a:lnTo>
                    <a:pt x="7685" y="3581"/>
                  </a:lnTo>
                  <a:close/>
                  <a:moveTo>
                    <a:pt x="7685" y="2752"/>
                  </a:moveTo>
                  <a:lnTo>
                    <a:pt x="7685" y="1987"/>
                  </a:lnTo>
                  <a:lnTo>
                    <a:pt x="8449" y="1987"/>
                  </a:lnTo>
                  <a:lnTo>
                    <a:pt x="8449" y="2752"/>
                  </a:lnTo>
                  <a:lnTo>
                    <a:pt x="7685" y="2752"/>
                  </a:lnTo>
                  <a:close/>
                  <a:moveTo>
                    <a:pt x="7685" y="1921"/>
                  </a:moveTo>
                  <a:lnTo>
                    <a:pt x="7685" y="1158"/>
                  </a:lnTo>
                  <a:lnTo>
                    <a:pt x="8449" y="1158"/>
                  </a:lnTo>
                  <a:lnTo>
                    <a:pt x="8449" y="1921"/>
                  </a:lnTo>
                  <a:lnTo>
                    <a:pt x="7685" y="1921"/>
                  </a:lnTo>
                  <a:close/>
                  <a:moveTo>
                    <a:pt x="7598" y="328"/>
                  </a:moveTo>
                  <a:lnTo>
                    <a:pt x="7598" y="1092"/>
                  </a:lnTo>
                  <a:lnTo>
                    <a:pt x="6877" y="1092"/>
                  </a:lnTo>
                  <a:lnTo>
                    <a:pt x="6877" y="328"/>
                  </a:lnTo>
                  <a:lnTo>
                    <a:pt x="7598" y="328"/>
                  </a:lnTo>
                  <a:close/>
                  <a:moveTo>
                    <a:pt x="6790" y="328"/>
                  </a:moveTo>
                  <a:lnTo>
                    <a:pt x="6790" y="1092"/>
                  </a:lnTo>
                  <a:lnTo>
                    <a:pt x="6048" y="1092"/>
                  </a:lnTo>
                  <a:lnTo>
                    <a:pt x="6048" y="328"/>
                  </a:lnTo>
                  <a:lnTo>
                    <a:pt x="6790" y="328"/>
                  </a:lnTo>
                  <a:close/>
                  <a:moveTo>
                    <a:pt x="5960" y="328"/>
                  </a:moveTo>
                  <a:lnTo>
                    <a:pt x="5960" y="1092"/>
                  </a:lnTo>
                  <a:lnTo>
                    <a:pt x="5196" y="1092"/>
                  </a:lnTo>
                  <a:lnTo>
                    <a:pt x="5196" y="328"/>
                  </a:lnTo>
                  <a:lnTo>
                    <a:pt x="5960" y="328"/>
                  </a:lnTo>
                  <a:close/>
                  <a:moveTo>
                    <a:pt x="5130" y="328"/>
                  </a:moveTo>
                  <a:lnTo>
                    <a:pt x="5130" y="1092"/>
                  </a:lnTo>
                  <a:lnTo>
                    <a:pt x="4366" y="1092"/>
                  </a:lnTo>
                  <a:lnTo>
                    <a:pt x="4366" y="328"/>
                  </a:lnTo>
                  <a:lnTo>
                    <a:pt x="5130" y="328"/>
                  </a:lnTo>
                  <a:close/>
                  <a:moveTo>
                    <a:pt x="4301" y="328"/>
                  </a:moveTo>
                  <a:lnTo>
                    <a:pt x="4301" y="1092"/>
                  </a:lnTo>
                  <a:lnTo>
                    <a:pt x="3536" y="1092"/>
                  </a:lnTo>
                  <a:lnTo>
                    <a:pt x="3536" y="328"/>
                  </a:lnTo>
                  <a:lnTo>
                    <a:pt x="4301" y="328"/>
                  </a:lnTo>
                  <a:close/>
                  <a:moveTo>
                    <a:pt x="3449" y="328"/>
                  </a:moveTo>
                  <a:lnTo>
                    <a:pt x="3449" y="1092"/>
                  </a:lnTo>
                  <a:lnTo>
                    <a:pt x="2707" y="1092"/>
                  </a:lnTo>
                  <a:lnTo>
                    <a:pt x="2707" y="328"/>
                  </a:lnTo>
                  <a:lnTo>
                    <a:pt x="3449" y="328"/>
                  </a:lnTo>
                  <a:close/>
                  <a:moveTo>
                    <a:pt x="2620" y="328"/>
                  </a:moveTo>
                  <a:lnTo>
                    <a:pt x="2620" y="1092"/>
                  </a:lnTo>
                  <a:lnTo>
                    <a:pt x="1877" y="1092"/>
                  </a:lnTo>
                  <a:lnTo>
                    <a:pt x="1877" y="328"/>
                  </a:lnTo>
                  <a:lnTo>
                    <a:pt x="2620" y="328"/>
                  </a:lnTo>
                  <a:close/>
                  <a:moveTo>
                    <a:pt x="1790" y="328"/>
                  </a:moveTo>
                  <a:lnTo>
                    <a:pt x="1790" y="1092"/>
                  </a:lnTo>
                  <a:lnTo>
                    <a:pt x="1025" y="1092"/>
                  </a:lnTo>
                  <a:lnTo>
                    <a:pt x="1025" y="328"/>
                  </a:lnTo>
                  <a:lnTo>
                    <a:pt x="1790" y="328"/>
                  </a:lnTo>
                  <a:close/>
                  <a:moveTo>
                    <a:pt x="196" y="328"/>
                  </a:moveTo>
                  <a:lnTo>
                    <a:pt x="960" y="328"/>
                  </a:lnTo>
                  <a:lnTo>
                    <a:pt x="960" y="1092"/>
                  </a:lnTo>
                  <a:lnTo>
                    <a:pt x="196" y="1092"/>
                  </a:lnTo>
                  <a:lnTo>
                    <a:pt x="196" y="328"/>
                  </a:lnTo>
                  <a:close/>
                  <a:moveTo>
                    <a:pt x="196" y="1158"/>
                  </a:moveTo>
                  <a:lnTo>
                    <a:pt x="960" y="1158"/>
                  </a:lnTo>
                  <a:lnTo>
                    <a:pt x="960" y="1921"/>
                  </a:lnTo>
                  <a:lnTo>
                    <a:pt x="196" y="1921"/>
                  </a:lnTo>
                  <a:lnTo>
                    <a:pt x="196" y="1158"/>
                  </a:lnTo>
                  <a:close/>
                  <a:moveTo>
                    <a:pt x="196" y="1987"/>
                  </a:moveTo>
                  <a:lnTo>
                    <a:pt x="960" y="1987"/>
                  </a:lnTo>
                  <a:lnTo>
                    <a:pt x="960" y="2752"/>
                  </a:lnTo>
                  <a:lnTo>
                    <a:pt x="196" y="2752"/>
                  </a:lnTo>
                  <a:lnTo>
                    <a:pt x="196" y="1987"/>
                  </a:lnTo>
                  <a:close/>
                  <a:moveTo>
                    <a:pt x="196" y="2839"/>
                  </a:moveTo>
                  <a:lnTo>
                    <a:pt x="960" y="2839"/>
                  </a:lnTo>
                  <a:lnTo>
                    <a:pt x="960" y="3581"/>
                  </a:lnTo>
                  <a:lnTo>
                    <a:pt x="196" y="3581"/>
                  </a:lnTo>
                  <a:lnTo>
                    <a:pt x="196" y="2839"/>
                  </a:lnTo>
                  <a:close/>
                  <a:moveTo>
                    <a:pt x="196" y="3668"/>
                  </a:moveTo>
                  <a:lnTo>
                    <a:pt x="960" y="3668"/>
                  </a:lnTo>
                  <a:lnTo>
                    <a:pt x="960" y="4433"/>
                  </a:lnTo>
                  <a:lnTo>
                    <a:pt x="196" y="4433"/>
                  </a:lnTo>
                  <a:lnTo>
                    <a:pt x="196" y="3668"/>
                  </a:lnTo>
                  <a:close/>
                  <a:moveTo>
                    <a:pt x="196" y="4498"/>
                  </a:moveTo>
                  <a:lnTo>
                    <a:pt x="960" y="4498"/>
                  </a:lnTo>
                  <a:lnTo>
                    <a:pt x="960" y="5263"/>
                  </a:lnTo>
                  <a:lnTo>
                    <a:pt x="196" y="5263"/>
                  </a:lnTo>
                  <a:lnTo>
                    <a:pt x="196" y="4498"/>
                  </a:lnTo>
                  <a:close/>
                  <a:moveTo>
                    <a:pt x="196" y="5328"/>
                  </a:moveTo>
                  <a:lnTo>
                    <a:pt x="960" y="5328"/>
                  </a:lnTo>
                  <a:lnTo>
                    <a:pt x="960" y="6092"/>
                  </a:lnTo>
                  <a:lnTo>
                    <a:pt x="196" y="6092"/>
                  </a:lnTo>
                  <a:lnTo>
                    <a:pt x="196" y="5328"/>
                  </a:lnTo>
                  <a:close/>
                  <a:moveTo>
                    <a:pt x="196" y="6922"/>
                  </a:moveTo>
                  <a:lnTo>
                    <a:pt x="196" y="6179"/>
                  </a:lnTo>
                  <a:lnTo>
                    <a:pt x="960" y="6179"/>
                  </a:lnTo>
                  <a:lnTo>
                    <a:pt x="960" y="6922"/>
                  </a:lnTo>
                  <a:lnTo>
                    <a:pt x="196" y="6922"/>
                  </a:lnTo>
                  <a:close/>
                  <a:moveTo>
                    <a:pt x="1025" y="6922"/>
                  </a:moveTo>
                  <a:lnTo>
                    <a:pt x="1025" y="6179"/>
                  </a:lnTo>
                  <a:lnTo>
                    <a:pt x="1790" y="6179"/>
                  </a:lnTo>
                  <a:lnTo>
                    <a:pt x="1790" y="6922"/>
                  </a:lnTo>
                  <a:lnTo>
                    <a:pt x="1025" y="6922"/>
                  </a:lnTo>
                  <a:close/>
                  <a:moveTo>
                    <a:pt x="1877" y="6922"/>
                  </a:moveTo>
                  <a:lnTo>
                    <a:pt x="1877" y="6179"/>
                  </a:lnTo>
                  <a:lnTo>
                    <a:pt x="2620" y="6179"/>
                  </a:lnTo>
                  <a:lnTo>
                    <a:pt x="2620" y="6922"/>
                  </a:lnTo>
                  <a:lnTo>
                    <a:pt x="1877" y="6922"/>
                  </a:lnTo>
                  <a:close/>
                  <a:moveTo>
                    <a:pt x="2707" y="6922"/>
                  </a:moveTo>
                  <a:lnTo>
                    <a:pt x="2707" y="6179"/>
                  </a:lnTo>
                  <a:lnTo>
                    <a:pt x="3449" y="6179"/>
                  </a:lnTo>
                  <a:lnTo>
                    <a:pt x="3449" y="6922"/>
                  </a:lnTo>
                  <a:lnTo>
                    <a:pt x="2707" y="6922"/>
                  </a:lnTo>
                  <a:close/>
                  <a:moveTo>
                    <a:pt x="3536" y="6922"/>
                  </a:moveTo>
                  <a:lnTo>
                    <a:pt x="3536" y="6179"/>
                  </a:lnTo>
                  <a:lnTo>
                    <a:pt x="4301" y="6179"/>
                  </a:lnTo>
                  <a:lnTo>
                    <a:pt x="4301" y="6922"/>
                  </a:lnTo>
                  <a:lnTo>
                    <a:pt x="3536" y="6922"/>
                  </a:lnTo>
                  <a:close/>
                  <a:moveTo>
                    <a:pt x="4366" y="6922"/>
                  </a:moveTo>
                  <a:lnTo>
                    <a:pt x="4366" y="6179"/>
                  </a:lnTo>
                  <a:lnTo>
                    <a:pt x="5130" y="6179"/>
                  </a:lnTo>
                  <a:lnTo>
                    <a:pt x="5130" y="6922"/>
                  </a:lnTo>
                  <a:lnTo>
                    <a:pt x="4366" y="6922"/>
                  </a:lnTo>
                  <a:close/>
                  <a:moveTo>
                    <a:pt x="5196" y="6922"/>
                  </a:moveTo>
                  <a:lnTo>
                    <a:pt x="5196" y="6179"/>
                  </a:lnTo>
                  <a:lnTo>
                    <a:pt x="5960" y="6179"/>
                  </a:lnTo>
                  <a:lnTo>
                    <a:pt x="5960" y="6922"/>
                  </a:lnTo>
                  <a:lnTo>
                    <a:pt x="5196" y="6922"/>
                  </a:lnTo>
                  <a:close/>
                  <a:moveTo>
                    <a:pt x="6048" y="6922"/>
                  </a:moveTo>
                  <a:lnTo>
                    <a:pt x="6048" y="6179"/>
                  </a:lnTo>
                  <a:lnTo>
                    <a:pt x="6790" y="6179"/>
                  </a:lnTo>
                  <a:lnTo>
                    <a:pt x="6790" y="6922"/>
                  </a:lnTo>
                  <a:lnTo>
                    <a:pt x="6048" y="6922"/>
                  </a:lnTo>
                  <a:close/>
                  <a:moveTo>
                    <a:pt x="6877" y="6922"/>
                  </a:moveTo>
                  <a:lnTo>
                    <a:pt x="6877" y="6179"/>
                  </a:lnTo>
                  <a:lnTo>
                    <a:pt x="7598" y="6179"/>
                  </a:lnTo>
                  <a:lnTo>
                    <a:pt x="7598" y="6922"/>
                  </a:lnTo>
                  <a:lnTo>
                    <a:pt x="6877" y="6922"/>
                  </a:lnTo>
                  <a:close/>
                  <a:moveTo>
                    <a:pt x="7685" y="6922"/>
                  </a:moveTo>
                  <a:lnTo>
                    <a:pt x="7685" y="6179"/>
                  </a:lnTo>
                  <a:lnTo>
                    <a:pt x="8449" y="6179"/>
                  </a:lnTo>
                  <a:lnTo>
                    <a:pt x="8449" y="6922"/>
                  </a:lnTo>
                  <a:lnTo>
                    <a:pt x="7685" y="6922"/>
                  </a:lnTo>
                  <a:close/>
                  <a:moveTo>
                    <a:pt x="9279" y="6922"/>
                  </a:moveTo>
                  <a:lnTo>
                    <a:pt x="8515" y="6922"/>
                  </a:lnTo>
                  <a:lnTo>
                    <a:pt x="8515" y="6179"/>
                  </a:lnTo>
                  <a:lnTo>
                    <a:pt x="9279" y="6179"/>
                  </a:lnTo>
                  <a:lnTo>
                    <a:pt x="9279" y="6922"/>
                  </a:lnTo>
                  <a:close/>
                  <a:moveTo>
                    <a:pt x="9279" y="6092"/>
                  </a:moveTo>
                  <a:lnTo>
                    <a:pt x="8515" y="6092"/>
                  </a:lnTo>
                  <a:lnTo>
                    <a:pt x="8515" y="5328"/>
                  </a:lnTo>
                  <a:lnTo>
                    <a:pt x="9279" y="5328"/>
                  </a:lnTo>
                  <a:lnTo>
                    <a:pt x="9279" y="6092"/>
                  </a:lnTo>
                  <a:close/>
                  <a:moveTo>
                    <a:pt x="9279" y="5263"/>
                  </a:moveTo>
                  <a:lnTo>
                    <a:pt x="8515" y="5263"/>
                  </a:lnTo>
                  <a:lnTo>
                    <a:pt x="8515" y="4498"/>
                  </a:lnTo>
                  <a:lnTo>
                    <a:pt x="9279" y="4498"/>
                  </a:lnTo>
                  <a:lnTo>
                    <a:pt x="9279" y="5263"/>
                  </a:lnTo>
                  <a:close/>
                  <a:moveTo>
                    <a:pt x="9279" y="4433"/>
                  </a:moveTo>
                  <a:lnTo>
                    <a:pt x="8515" y="4433"/>
                  </a:lnTo>
                  <a:lnTo>
                    <a:pt x="8515" y="3668"/>
                  </a:lnTo>
                  <a:lnTo>
                    <a:pt x="9279" y="3668"/>
                  </a:lnTo>
                  <a:lnTo>
                    <a:pt x="9279" y="4433"/>
                  </a:lnTo>
                  <a:close/>
                  <a:moveTo>
                    <a:pt x="9279" y="3581"/>
                  </a:moveTo>
                  <a:lnTo>
                    <a:pt x="8515" y="3581"/>
                  </a:lnTo>
                  <a:lnTo>
                    <a:pt x="8515" y="2839"/>
                  </a:lnTo>
                  <a:lnTo>
                    <a:pt x="9279" y="2839"/>
                  </a:lnTo>
                  <a:lnTo>
                    <a:pt x="9279" y="3581"/>
                  </a:lnTo>
                  <a:close/>
                  <a:moveTo>
                    <a:pt x="9279" y="2752"/>
                  </a:moveTo>
                  <a:lnTo>
                    <a:pt x="8515" y="2752"/>
                  </a:lnTo>
                  <a:lnTo>
                    <a:pt x="8515" y="1987"/>
                  </a:lnTo>
                  <a:lnTo>
                    <a:pt x="9279" y="1987"/>
                  </a:lnTo>
                  <a:lnTo>
                    <a:pt x="9279" y="2752"/>
                  </a:lnTo>
                  <a:close/>
                  <a:moveTo>
                    <a:pt x="9279" y="1921"/>
                  </a:moveTo>
                  <a:lnTo>
                    <a:pt x="8515" y="1921"/>
                  </a:lnTo>
                  <a:lnTo>
                    <a:pt x="8515" y="1158"/>
                  </a:lnTo>
                  <a:lnTo>
                    <a:pt x="9279" y="1158"/>
                  </a:lnTo>
                  <a:lnTo>
                    <a:pt x="9279" y="1921"/>
                  </a:lnTo>
                  <a:close/>
                  <a:moveTo>
                    <a:pt x="9279" y="1092"/>
                  </a:moveTo>
                  <a:lnTo>
                    <a:pt x="8515" y="1092"/>
                  </a:lnTo>
                  <a:lnTo>
                    <a:pt x="8515" y="328"/>
                  </a:lnTo>
                  <a:lnTo>
                    <a:pt x="9279" y="328"/>
                  </a:lnTo>
                  <a:lnTo>
                    <a:pt x="9279" y="1092"/>
                  </a:lnTo>
                  <a:close/>
                </a:path>
              </a:pathLst>
            </a:custGeom>
            <a:solidFill>
              <a:srgbClr val="E6E9EB"/>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27" name="Freeform 13"/>
            <p:cNvSpPr>
              <a:spLocks noChangeArrowheads="1"/>
            </p:cNvSpPr>
            <p:nvPr/>
          </p:nvSpPr>
          <p:spPr bwMode="auto">
            <a:xfrm>
              <a:off x="2198688" y="2332038"/>
              <a:ext cx="3363912" cy="1541462"/>
            </a:xfrm>
            <a:custGeom>
              <a:avLst/>
              <a:gdLst>
                <a:gd name="T0" fmla="*/ 65 w 9346"/>
                <a:gd name="T1" fmla="*/ 4279 h 4280"/>
                <a:gd name="T2" fmla="*/ 65 w 9346"/>
                <a:gd name="T3" fmla="*/ 4279 h 4280"/>
                <a:gd name="T4" fmla="*/ 22 w 9346"/>
                <a:gd name="T5" fmla="*/ 4257 h 4280"/>
                <a:gd name="T6" fmla="*/ 22 w 9346"/>
                <a:gd name="T7" fmla="*/ 4191 h 4280"/>
                <a:gd name="T8" fmla="*/ 1681 w 9346"/>
                <a:gd name="T9" fmla="*/ 2510 h 4280"/>
                <a:gd name="T10" fmla="*/ 1769 w 9346"/>
                <a:gd name="T11" fmla="*/ 2510 h 4280"/>
                <a:gd name="T12" fmla="*/ 2532 w 9346"/>
                <a:gd name="T13" fmla="*/ 3209 h 4280"/>
                <a:gd name="T14" fmla="*/ 3341 w 9346"/>
                <a:gd name="T15" fmla="*/ 43 h 4280"/>
                <a:gd name="T16" fmla="*/ 3384 w 9346"/>
                <a:gd name="T17" fmla="*/ 0 h 4280"/>
                <a:gd name="T18" fmla="*/ 3428 w 9346"/>
                <a:gd name="T19" fmla="*/ 21 h 4280"/>
                <a:gd name="T20" fmla="*/ 5065 w 9346"/>
                <a:gd name="T21" fmla="*/ 2445 h 4280"/>
                <a:gd name="T22" fmla="*/ 5851 w 9346"/>
                <a:gd name="T23" fmla="*/ 786 h 4280"/>
                <a:gd name="T24" fmla="*/ 5895 w 9346"/>
                <a:gd name="T25" fmla="*/ 763 h 4280"/>
                <a:gd name="T26" fmla="*/ 5939 w 9346"/>
                <a:gd name="T27" fmla="*/ 786 h 4280"/>
                <a:gd name="T28" fmla="*/ 6790 w 9346"/>
                <a:gd name="T29" fmla="*/ 3995 h 4280"/>
                <a:gd name="T30" fmla="*/ 7489 w 9346"/>
                <a:gd name="T31" fmla="*/ 1703 h 4280"/>
                <a:gd name="T32" fmla="*/ 7533 w 9346"/>
                <a:gd name="T33" fmla="*/ 1659 h 4280"/>
                <a:gd name="T34" fmla="*/ 7598 w 9346"/>
                <a:gd name="T35" fmla="*/ 1703 h 4280"/>
                <a:gd name="T36" fmla="*/ 8362 w 9346"/>
                <a:gd name="T37" fmla="*/ 3187 h 4280"/>
                <a:gd name="T38" fmla="*/ 9236 w 9346"/>
                <a:gd name="T39" fmla="*/ 873 h 4280"/>
                <a:gd name="T40" fmla="*/ 9301 w 9346"/>
                <a:gd name="T41" fmla="*/ 829 h 4280"/>
                <a:gd name="T42" fmla="*/ 9345 w 9346"/>
                <a:gd name="T43" fmla="*/ 895 h 4280"/>
                <a:gd name="T44" fmla="*/ 8428 w 9346"/>
                <a:gd name="T45" fmla="*/ 3340 h 4280"/>
                <a:gd name="T46" fmla="*/ 8384 w 9346"/>
                <a:gd name="T47" fmla="*/ 3362 h 4280"/>
                <a:gd name="T48" fmla="*/ 8341 w 9346"/>
                <a:gd name="T49" fmla="*/ 3340 h 4280"/>
                <a:gd name="T50" fmla="*/ 7555 w 9346"/>
                <a:gd name="T51" fmla="*/ 1856 h 4280"/>
                <a:gd name="T52" fmla="*/ 6856 w 9346"/>
                <a:gd name="T53" fmla="*/ 4191 h 4280"/>
                <a:gd name="T54" fmla="*/ 6790 w 9346"/>
                <a:gd name="T55" fmla="*/ 4235 h 4280"/>
                <a:gd name="T56" fmla="*/ 6747 w 9346"/>
                <a:gd name="T57" fmla="*/ 4191 h 4280"/>
                <a:gd name="T58" fmla="*/ 5895 w 9346"/>
                <a:gd name="T59" fmla="*/ 961 h 4280"/>
                <a:gd name="T60" fmla="*/ 5109 w 9346"/>
                <a:gd name="T61" fmla="*/ 2576 h 4280"/>
                <a:gd name="T62" fmla="*/ 5065 w 9346"/>
                <a:gd name="T63" fmla="*/ 2598 h 4280"/>
                <a:gd name="T64" fmla="*/ 5022 w 9346"/>
                <a:gd name="T65" fmla="*/ 2576 h 4280"/>
                <a:gd name="T66" fmla="*/ 3406 w 9346"/>
                <a:gd name="T67" fmla="*/ 174 h 4280"/>
                <a:gd name="T68" fmla="*/ 2620 w 9346"/>
                <a:gd name="T69" fmla="*/ 3319 h 4280"/>
                <a:gd name="T70" fmla="*/ 2576 w 9346"/>
                <a:gd name="T71" fmla="*/ 3362 h 4280"/>
                <a:gd name="T72" fmla="*/ 2532 w 9346"/>
                <a:gd name="T73" fmla="*/ 3362 h 4280"/>
                <a:gd name="T74" fmla="*/ 1725 w 9346"/>
                <a:gd name="T75" fmla="*/ 2620 h 4280"/>
                <a:gd name="T76" fmla="*/ 87 w 9346"/>
                <a:gd name="T77" fmla="*/ 4257 h 4280"/>
                <a:gd name="T78" fmla="*/ 65 w 9346"/>
                <a:gd name="T79" fmla="*/ 4279 h 4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46" h="4280">
                  <a:moveTo>
                    <a:pt x="65" y="4279"/>
                  </a:moveTo>
                  <a:lnTo>
                    <a:pt x="65" y="4279"/>
                  </a:lnTo>
                  <a:cubicBezTo>
                    <a:pt x="44" y="4279"/>
                    <a:pt x="22" y="4279"/>
                    <a:pt x="22" y="4257"/>
                  </a:cubicBezTo>
                  <a:cubicBezTo>
                    <a:pt x="0" y="4235"/>
                    <a:pt x="0" y="4214"/>
                    <a:pt x="22" y="4191"/>
                  </a:cubicBezTo>
                  <a:cubicBezTo>
                    <a:pt x="1681" y="2510"/>
                    <a:pt x="1681" y="2510"/>
                    <a:pt x="1681" y="2510"/>
                  </a:cubicBezTo>
                  <a:cubicBezTo>
                    <a:pt x="1703" y="2510"/>
                    <a:pt x="1746" y="2489"/>
                    <a:pt x="1769" y="2510"/>
                  </a:cubicBezTo>
                  <a:cubicBezTo>
                    <a:pt x="2532" y="3209"/>
                    <a:pt x="2532" y="3209"/>
                    <a:pt x="2532" y="3209"/>
                  </a:cubicBezTo>
                  <a:cubicBezTo>
                    <a:pt x="3341" y="43"/>
                    <a:pt x="3341" y="43"/>
                    <a:pt x="3341" y="43"/>
                  </a:cubicBezTo>
                  <a:cubicBezTo>
                    <a:pt x="3341" y="21"/>
                    <a:pt x="3362" y="0"/>
                    <a:pt x="3384" y="0"/>
                  </a:cubicBezTo>
                  <a:cubicBezTo>
                    <a:pt x="3406" y="0"/>
                    <a:pt x="3428" y="0"/>
                    <a:pt x="3428" y="21"/>
                  </a:cubicBezTo>
                  <a:cubicBezTo>
                    <a:pt x="5065" y="2445"/>
                    <a:pt x="5065" y="2445"/>
                    <a:pt x="5065" y="2445"/>
                  </a:cubicBezTo>
                  <a:cubicBezTo>
                    <a:pt x="5851" y="786"/>
                    <a:pt x="5851" y="786"/>
                    <a:pt x="5851" y="786"/>
                  </a:cubicBezTo>
                  <a:cubicBezTo>
                    <a:pt x="5851" y="763"/>
                    <a:pt x="5874" y="763"/>
                    <a:pt x="5895" y="763"/>
                  </a:cubicBezTo>
                  <a:cubicBezTo>
                    <a:pt x="5917" y="763"/>
                    <a:pt x="5939" y="786"/>
                    <a:pt x="5939" y="786"/>
                  </a:cubicBezTo>
                  <a:cubicBezTo>
                    <a:pt x="6790" y="3995"/>
                    <a:pt x="6790" y="3995"/>
                    <a:pt x="6790" y="3995"/>
                  </a:cubicBezTo>
                  <a:cubicBezTo>
                    <a:pt x="7489" y="1703"/>
                    <a:pt x="7489" y="1703"/>
                    <a:pt x="7489" y="1703"/>
                  </a:cubicBezTo>
                  <a:cubicBezTo>
                    <a:pt x="7489" y="1681"/>
                    <a:pt x="7511" y="1681"/>
                    <a:pt x="7533" y="1659"/>
                  </a:cubicBezTo>
                  <a:cubicBezTo>
                    <a:pt x="7555" y="1659"/>
                    <a:pt x="7576" y="1681"/>
                    <a:pt x="7598" y="1703"/>
                  </a:cubicBezTo>
                  <a:cubicBezTo>
                    <a:pt x="8362" y="3187"/>
                    <a:pt x="8362" y="3187"/>
                    <a:pt x="8362" y="3187"/>
                  </a:cubicBezTo>
                  <a:cubicBezTo>
                    <a:pt x="9236" y="873"/>
                    <a:pt x="9236" y="873"/>
                    <a:pt x="9236" y="873"/>
                  </a:cubicBezTo>
                  <a:cubicBezTo>
                    <a:pt x="9257" y="851"/>
                    <a:pt x="9280" y="829"/>
                    <a:pt x="9301" y="829"/>
                  </a:cubicBezTo>
                  <a:cubicBezTo>
                    <a:pt x="9323" y="851"/>
                    <a:pt x="9345" y="873"/>
                    <a:pt x="9345" y="895"/>
                  </a:cubicBezTo>
                  <a:cubicBezTo>
                    <a:pt x="8428" y="3340"/>
                    <a:pt x="8428" y="3340"/>
                    <a:pt x="8428" y="3340"/>
                  </a:cubicBezTo>
                  <a:cubicBezTo>
                    <a:pt x="8428" y="3340"/>
                    <a:pt x="8406" y="3362"/>
                    <a:pt x="8384" y="3362"/>
                  </a:cubicBezTo>
                  <a:cubicBezTo>
                    <a:pt x="8362" y="3362"/>
                    <a:pt x="8341" y="3362"/>
                    <a:pt x="8341" y="3340"/>
                  </a:cubicBezTo>
                  <a:cubicBezTo>
                    <a:pt x="7555" y="1856"/>
                    <a:pt x="7555" y="1856"/>
                    <a:pt x="7555" y="1856"/>
                  </a:cubicBezTo>
                  <a:cubicBezTo>
                    <a:pt x="6856" y="4191"/>
                    <a:pt x="6856" y="4191"/>
                    <a:pt x="6856" y="4191"/>
                  </a:cubicBezTo>
                  <a:cubicBezTo>
                    <a:pt x="6834" y="4214"/>
                    <a:pt x="6812" y="4235"/>
                    <a:pt x="6790" y="4235"/>
                  </a:cubicBezTo>
                  <a:cubicBezTo>
                    <a:pt x="6769" y="4235"/>
                    <a:pt x="6747" y="4214"/>
                    <a:pt x="6747" y="4191"/>
                  </a:cubicBezTo>
                  <a:cubicBezTo>
                    <a:pt x="5895" y="961"/>
                    <a:pt x="5895" y="961"/>
                    <a:pt x="5895" y="961"/>
                  </a:cubicBezTo>
                  <a:cubicBezTo>
                    <a:pt x="5109" y="2576"/>
                    <a:pt x="5109" y="2576"/>
                    <a:pt x="5109" y="2576"/>
                  </a:cubicBezTo>
                  <a:cubicBezTo>
                    <a:pt x="5109" y="2598"/>
                    <a:pt x="5088" y="2598"/>
                    <a:pt x="5065" y="2598"/>
                  </a:cubicBezTo>
                  <a:cubicBezTo>
                    <a:pt x="5044" y="2598"/>
                    <a:pt x="5022" y="2598"/>
                    <a:pt x="5022" y="2576"/>
                  </a:cubicBezTo>
                  <a:cubicBezTo>
                    <a:pt x="3406" y="174"/>
                    <a:pt x="3406" y="174"/>
                    <a:pt x="3406" y="174"/>
                  </a:cubicBezTo>
                  <a:cubicBezTo>
                    <a:pt x="2620" y="3319"/>
                    <a:pt x="2620" y="3319"/>
                    <a:pt x="2620" y="3319"/>
                  </a:cubicBezTo>
                  <a:cubicBezTo>
                    <a:pt x="2598" y="3340"/>
                    <a:pt x="2598" y="3362"/>
                    <a:pt x="2576" y="3362"/>
                  </a:cubicBezTo>
                  <a:cubicBezTo>
                    <a:pt x="2555" y="3362"/>
                    <a:pt x="2532" y="3362"/>
                    <a:pt x="2532" y="3362"/>
                  </a:cubicBezTo>
                  <a:cubicBezTo>
                    <a:pt x="1725" y="2620"/>
                    <a:pt x="1725" y="2620"/>
                    <a:pt x="1725" y="2620"/>
                  </a:cubicBezTo>
                  <a:cubicBezTo>
                    <a:pt x="87" y="4257"/>
                    <a:pt x="87" y="4257"/>
                    <a:pt x="87" y="4257"/>
                  </a:cubicBezTo>
                  <a:cubicBezTo>
                    <a:pt x="87" y="4279"/>
                    <a:pt x="65" y="4279"/>
                    <a:pt x="65" y="4279"/>
                  </a:cubicBezTo>
                </a:path>
              </a:pathLst>
            </a:custGeom>
            <a:solidFill>
              <a:srgbClr val="394D64"/>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28" name="Freeform 14"/>
            <p:cNvSpPr>
              <a:spLocks noChangeArrowheads="1"/>
            </p:cNvSpPr>
            <p:nvPr/>
          </p:nvSpPr>
          <p:spPr bwMode="auto">
            <a:xfrm>
              <a:off x="3352800" y="2284413"/>
              <a:ext cx="142875" cy="133350"/>
            </a:xfrm>
            <a:custGeom>
              <a:avLst/>
              <a:gdLst>
                <a:gd name="T0" fmla="*/ 394 w 395"/>
                <a:gd name="T1" fmla="*/ 175 h 372"/>
                <a:gd name="T2" fmla="*/ 394 w 395"/>
                <a:gd name="T3" fmla="*/ 175 h 372"/>
                <a:gd name="T4" fmla="*/ 197 w 395"/>
                <a:gd name="T5" fmla="*/ 0 h 372"/>
                <a:gd name="T6" fmla="*/ 0 w 395"/>
                <a:gd name="T7" fmla="*/ 175 h 372"/>
                <a:gd name="T8" fmla="*/ 197 w 395"/>
                <a:gd name="T9" fmla="*/ 371 h 372"/>
                <a:gd name="T10" fmla="*/ 394 w 395"/>
                <a:gd name="T11" fmla="*/ 175 h 372"/>
              </a:gdLst>
              <a:ahLst/>
              <a:cxnLst>
                <a:cxn ang="0">
                  <a:pos x="T0" y="T1"/>
                </a:cxn>
                <a:cxn ang="0">
                  <a:pos x="T2" y="T3"/>
                </a:cxn>
                <a:cxn ang="0">
                  <a:pos x="T4" y="T5"/>
                </a:cxn>
                <a:cxn ang="0">
                  <a:pos x="T6" y="T7"/>
                </a:cxn>
                <a:cxn ang="0">
                  <a:pos x="T8" y="T9"/>
                </a:cxn>
                <a:cxn ang="0">
                  <a:pos x="T10" y="T11"/>
                </a:cxn>
              </a:cxnLst>
              <a:rect l="0" t="0" r="r" b="b"/>
              <a:pathLst>
                <a:path w="395" h="372">
                  <a:moveTo>
                    <a:pt x="394" y="175"/>
                  </a:moveTo>
                  <a:lnTo>
                    <a:pt x="394" y="175"/>
                  </a:lnTo>
                  <a:cubicBezTo>
                    <a:pt x="394" y="88"/>
                    <a:pt x="306" y="0"/>
                    <a:pt x="197" y="0"/>
                  </a:cubicBezTo>
                  <a:cubicBezTo>
                    <a:pt x="88" y="0"/>
                    <a:pt x="0" y="88"/>
                    <a:pt x="0" y="175"/>
                  </a:cubicBezTo>
                  <a:cubicBezTo>
                    <a:pt x="0" y="284"/>
                    <a:pt x="88" y="371"/>
                    <a:pt x="197" y="371"/>
                  </a:cubicBezTo>
                  <a:cubicBezTo>
                    <a:pt x="306" y="371"/>
                    <a:pt x="394" y="284"/>
                    <a:pt x="394" y="175"/>
                  </a:cubicBezTo>
                </a:path>
              </a:pathLst>
            </a:custGeom>
            <a:solidFill>
              <a:srgbClr val="F4826F"/>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29" name="Freeform 15"/>
            <p:cNvSpPr>
              <a:spLocks noChangeArrowheads="1"/>
            </p:cNvSpPr>
            <p:nvPr/>
          </p:nvSpPr>
          <p:spPr bwMode="auto">
            <a:xfrm>
              <a:off x="3046413" y="3440113"/>
              <a:ext cx="141287" cy="141287"/>
            </a:xfrm>
            <a:custGeom>
              <a:avLst/>
              <a:gdLst>
                <a:gd name="T0" fmla="*/ 393 w 394"/>
                <a:gd name="T1" fmla="*/ 197 h 394"/>
                <a:gd name="T2" fmla="*/ 393 w 394"/>
                <a:gd name="T3" fmla="*/ 197 h 394"/>
                <a:gd name="T4" fmla="*/ 197 w 394"/>
                <a:gd name="T5" fmla="*/ 0 h 394"/>
                <a:gd name="T6" fmla="*/ 0 w 394"/>
                <a:gd name="T7" fmla="*/ 197 h 394"/>
                <a:gd name="T8" fmla="*/ 197 w 394"/>
                <a:gd name="T9" fmla="*/ 393 h 394"/>
                <a:gd name="T10" fmla="*/ 393 w 394"/>
                <a:gd name="T11" fmla="*/ 197 h 394"/>
              </a:gdLst>
              <a:ahLst/>
              <a:cxnLst>
                <a:cxn ang="0">
                  <a:pos x="T0" y="T1"/>
                </a:cxn>
                <a:cxn ang="0">
                  <a:pos x="T2" y="T3"/>
                </a:cxn>
                <a:cxn ang="0">
                  <a:pos x="T4" y="T5"/>
                </a:cxn>
                <a:cxn ang="0">
                  <a:pos x="T6" y="T7"/>
                </a:cxn>
                <a:cxn ang="0">
                  <a:pos x="T8" y="T9"/>
                </a:cxn>
                <a:cxn ang="0">
                  <a:pos x="T10" y="T11"/>
                </a:cxn>
              </a:cxnLst>
              <a:rect l="0" t="0" r="r" b="b"/>
              <a:pathLst>
                <a:path w="394" h="394">
                  <a:moveTo>
                    <a:pt x="393" y="197"/>
                  </a:moveTo>
                  <a:lnTo>
                    <a:pt x="393" y="197"/>
                  </a:lnTo>
                  <a:cubicBezTo>
                    <a:pt x="393" y="88"/>
                    <a:pt x="306" y="0"/>
                    <a:pt x="197" y="0"/>
                  </a:cubicBezTo>
                  <a:cubicBezTo>
                    <a:pt x="87" y="0"/>
                    <a:pt x="0" y="88"/>
                    <a:pt x="0" y="197"/>
                  </a:cubicBezTo>
                  <a:cubicBezTo>
                    <a:pt x="0" y="306"/>
                    <a:pt x="87" y="393"/>
                    <a:pt x="197" y="393"/>
                  </a:cubicBezTo>
                  <a:cubicBezTo>
                    <a:pt x="306" y="393"/>
                    <a:pt x="393" y="306"/>
                    <a:pt x="393" y="197"/>
                  </a:cubicBezTo>
                </a:path>
              </a:pathLst>
            </a:custGeom>
            <a:solidFill>
              <a:srgbClr val="394D64"/>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30" name="Freeform 16"/>
            <p:cNvSpPr>
              <a:spLocks noChangeArrowheads="1"/>
            </p:cNvSpPr>
            <p:nvPr/>
          </p:nvSpPr>
          <p:spPr bwMode="auto">
            <a:xfrm>
              <a:off x="2747963" y="3189288"/>
              <a:ext cx="141287" cy="141287"/>
            </a:xfrm>
            <a:custGeom>
              <a:avLst/>
              <a:gdLst>
                <a:gd name="T0" fmla="*/ 393 w 394"/>
                <a:gd name="T1" fmla="*/ 196 h 393"/>
                <a:gd name="T2" fmla="*/ 393 w 394"/>
                <a:gd name="T3" fmla="*/ 196 h 393"/>
                <a:gd name="T4" fmla="*/ 197 w 394"/>
                <a:gd name="T5" fmla="*/ 0 h 393"/>
                <a:gd name="T6" fmla="*/ 0 w 394"/>
                <a:gd name="T7" fmla="*/ 196 h 393"/>
                <a:gd name="T8" fmla="*/ 197 w 394"/>
                <a:gd name="T9" fmla="*/ 392 h 393"/>
                <a:gd name="T10" fmla="*/ 393 w 394"/>
                <a:gd name="T11" fmla="*/ 196 h 393"/>
              </a:gdLst>
              <a:ahLst/>
              <a:cxnLst>
                <a:cxn ang="0">
                  <a:pos x="T0" y="T1"/>
                </a:cxn>
                <a:cxn ang="0">
                  <a:pos x="T2" y="T3"/>
                </a:cxn>
                <a:cxn ang="0">
                  <a:pos x="T4" y="T5"/>
                </a:cxn>
                <a:cxn ang="0">
                  <a:pos x="T6" y="T7"/>
                </a:cxn>
                <a:cxn ang="0">
                  <a:pos x="T8" y="T9"/>
                </a:cxn>
                <a:cxn ang="0">
                  <a:pos x="T10" y="T11"/>
                </a:cxn>
              </a:cxnLst>
              <a:rect l="0" t="0" r="r" b="b"/>
              <a:pathLst>
                <a:path w="394" h="393">
                  <a:moveTo>
                    <a:pt x="393" y="196"/>
                  </a:moveTo>
                  <a:lnTo>
                    <a:pt x="393" y="196"/>
                  </a:lnTo>
                  <a:cubicBezTo>
                    <a:pt x="393" y="87"/>
                    <a:pt x="306" y="0"/>
                    <a:pt x="197" y="0"/>
                  </a:cubicBezTo>
                  <a:cubicBezTo>
                    <a:pt x="88" y="0"/>
                    <a:pt x="0" y="87"/>
                    <a:pt x="0" y="196"/>
                  </a:cubicBezTo>
                  <a:cubicBezTo>
                    <a:pt x="0" y="305"/>
                    <a:pt x="88" y="392"/>
                    <a:pt x="197" y="392"/>
                  </a:cubicBezTo>
                  <a:cubicBezTo>
                    <a:pt x="306" y="392"/>
                    <a:pt x="393" y="305"/>
                    <a:pt x="393" y="196"/>
                  </a:cubicBezTo>
                </a:path>
              </a:pathLst>
            </a:custGeom>
            <a:solidFill>
              <a:srgbClr val="394D64"/>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31" name="Freeform 17"/>
            <p:cNvSpPr>
              <a:spLocks noChangeArrowheads="1"/>
            </p:cNvSpPr>
            <p:nvPr/>
          </p:nvSpPr>
          <p:spPr bwMode="auto">
            <a:xfrm>
              <a:off x="3951288" y="3173413"/>
              <a:ext cx="141287" cy="133350"/>
            </a:xfrm>
            <a:custGeom>
              <a:avLst/>
              <a:gdLst>
                <a:gd name="T0" fmla="*/ 393 w 394"/>
                <a:gd name="T1" fmla="*/ 174 h 372"/>
                <a:gd name="T2" fmla="*/ 393 w 394"/>
                <a:gd name="T3" fmla="*/ 174 h 372"/>
                <a:gd name="T4" fmla="*/ 196 w 394"/>
                <a:gd name="T5" fmla="*/ 0 h 372"/>
                <a:gd name="T6" fmla="*/ 0 w 394"/>
                <a:gd name="T7" fmla="*/ 174 h 372"/>
                <a:gd name="T8" fmla="*/ 196 w 394"/>
                <a:gd name="T9" fmla="*/ 371 h 372"/>
                <a:gd name="T10" fmla="*/ 393 w 394"/>
                <a:gd name="T11" fmla="*/ 174 h 372"/>
              </a:gdLst>
              <a:ahLst/>
              <a:cxnLst>
                <a:cxn ang="0">
                  <a:pos x="T0" y="T1"/>
                </a:cxn>
                <a:cxn ang="0">
                  <a:pos x="T2" y="T3"/>
                </a:cxn>
                <a:cxn ang="0">
                  <a:pos x="T4" y="T5"/>
                </a:cxn>
                <a:cxn ang="0">
                  <a:pos x="T6" y="T7"/>
                </a:cxn>
                <a:cxn ang="0">
                  <a:pos x="T8" y="T9"/>
                </a:cxn>
                <a:cxn ang="0">
                  <a:pos x="T10" y="T11"/>
                </a:cxn>
              </a:cxnLst>
              <a:rect l="0" t="0" r="r" b="b"/>
              <a:pathLst>
                <a:path w="394" h="372">
                  <a:moveTo>
                    <a:pt x="393" y="174"/>
                  </a:moveTo>
                  <a:lnTo>
                    <a:pt x="393" y="174"/>
                  </a:lnTo>
                  <a:cubicBezTo>
                    <a:pt x="393" y="65"/>
                    <a:pt x="306" y="0"/>
                    <a:pt x="196" y="0"/>
                  </a:cubicBezTo>
                  <a:cubicBezTo>
                    <a:pt x="87" y="0"/>
                    <a:pt x="0" y="65"/>
                    <a:pt x="0" y="174"/>
                  </a:cubicBezTo>
                  <a:cubicBezTo>
                    <a:pt x="0" y="284"/>
                    <a:pt x="87" y="371"/>
                    <a:pt x="196" y="371"/>
                  </a:cubicBezTo>
                  <a:cubicBezTo>
                    <a:pt x="306" y="371"/>
                    <a:pt x="393" y="284"/>
                    <a:pt x="393" y="174"/>
                  </a:cubicBezTo>
                </a:path>
              </a:pathLst>
            </a:custGeom>
            <a:solidFill>
              <a:srgbClr val="394D64"/>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32" name="Freeform 18"/>
            <p:cNvSpPr>
              <a:spLocks noChangeArrowheads="1"/>
            </p:cNvSpPr>
            <p:nvPr/>
          </p:nvSpPr>
          <p:spPr bwMode="auto">
            <a:xfrm>
              <a:off x="4257675" y="2560638"/>
              <a:ext cx="133350" cy="141287"/>
            </a:xfrm>
            <a:custGeom>
              <a:avLst/>
              <a:gdLst>
                <a:gd name="T0" fmla="*/ 371 w 372"/>
                <a:gd name="T1" fmla="*/ 196 h 394"/>
                <a:gd name="T2" fmla="*/ 371 w 372"/>
                <a:gd name="T3" fmla="*/ 196 h 394"/>
                <a:gd name="T4" fmla="*/ 196 w 372"/>
                <a:gd name="T5" fmla="*/ 0 h 394"/>
                <a:gd name="T6" fmla="*/ 0 w 372"/>
                <a:gd name="T7" fmla="*/ 196 h 394"/>
                <a:gd name="T8" fmla="*/ 196 w 372"/>
                <a:gd name="T9" fmla="*/ 393 h 394"/>
                <a:gd name="T10" fmla="*/ 371 w 372"/>
                <a:gd name="T11" fmla="*/ 196 h 394"/>
              </a:gdLst>
              <a:ahLst/>
              <a:cxnLst>
                <a:cxn ang="0">
                  <a:pos x="T0" y="T1"/>
                </a:cxn>
                <a:cxn ang="0">
                  <a:pos x="T2" y="T3"/>
                </a:cxn>
                <a:cxn ang="0">
                  <a:pos x="T4" y="T5"/>
                </a:cxn>
                <a:cxn ang="0">
                  <a:pos x="T6" y="T7"/>
                </a:cxn>
                <a:cxn ang="0">
                  <a:pos x="T8" y="T9"/>
                </a:cxn>
                <a:cxn ang="0">
                  <a:pos x="T10" y="T11"/>
                </a:cxn>
              </a:cxnLst>
              <a:rect l="0" t="0" r="r" b="b"/>
              <a:pathLst>
                <a:path w="372" h="394">
                  <a:moveTo>
                    <a:pt x="371" y="196"/>
                  </a:moveTo>
                  <a:lnTo>
                    <a:pt x="371" y="196"/>
                  </a:lnTo>
                  <a:cubicBezTo>
                    <a:pt x="371" y="87"/>
                    <a:pt x="283" y="0"/>
                    <a:pt x="196" y="0"/>
                  </a:cubicBezTo>
                  <a:cubicBezTo>
                    <a:pt x="87" y="0"/>
                    <a:pt x="0" y="87"/>
                    <a:pt x="0" y="196"/>
                  </a:cubicBezTo>
                  <a:cubicBezTo>
                    <a:pt x="0" y="305"/>
                    <a:pt x="87" y="393"/>
                    <a:pt x="196" y="393"/>
                  </a:cubicBezTo>
                  <a:cubicBezTo>
                    <a:pt x="283" y="393"/>
                    <a:pt x="371" y="305"/>
                    <a:pt x="371" y="196"/>
                  </a:cubicBezTo>
                </a:path>
              </a:pathLst>
            </a:custGeom>
            <a:solidFill>
              <a:srgbClr val="394D64"/>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33" name="Freeform 19"/>
            <p:cNvSpPr>
              <a:spLocks noChangeArrowheads="1"/>
            </p:cNvSpPr>
            <p:nvPr/>
          </p:nvSpPr>
          <p:spPr bwMode="auto">
            <a:xfrm>
              <a:off x="4579938" y="3770313"/>
              <a:ext cx="141287" cy="134937"/>
            </a:xfrm>
            <a:custGeom>
              <a:avLst/>
              <a:gdLst>
                <a:gd name="T0" fmla="*/ 393 w 394"/>
                <a:gd name="T1" fmla="*/ 175 h 373"/>
                <a:gd name="T2" fmla="*/ 393 w 394"/>
                <a:gd name="T3" fmla="*/ 175 h 373"/>
                <a:gd name="T4" fmla="*/ 196 w 394"/>
                <a:gd name="T5" fmla="*/ 0 h 373"/>
                <a:gd name="T6" fmla="*/ 0 w 394"/>
                <a:gd name="T7" fmla="*/ 175 h 373"/>
                <a:gd name="T8" fmla="*/ 196 w 394"/>
                <a:gd name="T9" fmla="*/ 372 h 373"/>
                <a:gd name="T10" fmla="*/ 393 w 394"/>
                <a:gd name="T11" fmla="*/ 175 h 373"/>
              </a:gdLst>
              <a:ahLst/>
              <a:cxnLst>
                <a:cxn ang="0">
                  <a:pos x="T0" y="T1"/>
                </a:cxn>
                <a:cxn ang="0">
                  <a:pos x="T2" y="T3"/>
                </a:cxn>
                <a:cxn ang="0">
                  <a:pos x="T4" y="T5"/>
                </a:cxn>
                <a:cxn ang="0">
                  <a:pos x="T6" y="T7"/>
                </a:cxn>
                <a:cxn ang="0">
                  <a:pos x="T8" y="T9"/>
                </a:cxn>
                <a:cxn ang="0">
                  <a:pos x="T10" y="T11"/>
                </a:cxn>
              </a:cxnLst>
              <a:rect l="0" t="0" r="r" b="b"/>
              <a:pathLst>
                <a:path w="394" h="373">
                  <a:moveTo>
                    <a:pt x="393" y="175"/>
                  </a:moveTo>
                  <a:lnTo>
                    <a:pt x="393" y="175"/>
                  </a:lnTo>
                  <a:cubicBezTo>
                    <a:pt x="393" y="87"/>
                    <a:pt x="306" y="0"/>
                    <a:pt x="196" y="0"/>
                  </a:cubicBezTo>
                  <a:cubicBezTo>
                    <a:pt x="87" y="0"/>
                    <a:pt x="0" y="87"/>
                    <a:pt x="0" y="175"/>
                  </a:cubicBezTo>
                  <a:cubicBezTo>
                    <a:pt x="0" y="284"/>
                    <a:pt x="87" y="372"/>
                    <a:pt x="196" y="372"/>
                  </a:cubicBezTo>
                  <a:cubicBezTo>
                    <a:pt x="306" y="372"/>
                    <a:pt x="393" y="284"/>
                    <a:pt x="393" y="175"/>
                  </a:cubicBezTo>
                </a:path>
              </a:pathLst>
            </a:custGeom>
            <a:solidFill>
              <a:srgbClr val="82B179"/>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34" name="Freeform 20"/>
            <p:cNvSpPr>
              <a:spLocks noChangeArrowheads="1"/>
            </p:cNvSpPr>
            <p:nvPr/>
          </p:nvSpPr>
          <p:spPr bwMode="auto">
            <a:xfrm>
              <a:off x="4846638" y="2890838"/>
              <a:ext cx="141287" cy="141287"/>
            </a:xfrm>
            <a:custGeom>
              <a:avLst/>
              <a:gdLst>
                <a:gd name="T0" fmla="*/ 393 w 394"/>
                <a:gd name="T1" fmla="*/ 197 h 394"/>
                <a:gd name="T2" fmla="*/ 393 w 394"/>
                <a:gd name="T3" fmla="*/ 197 h 394"/>
                <a:gd name="T4" fmla="*/ 197 w 394"/>
                <a:gd name="T5" fmla="*/ 0 h 394"/>
                <a:gd name="T6" fmla="*/ 0 w 394"/>
                <a:gd name="T7" fmla="*/ 197 h 394"/>
                <a:gd name="T8" fmla="*/ 197 w 394"/>
                <a:gd name="T9" fmla="*/ 393 h 394"/>
                <a:gd name="T10" fmla="*/ 393 w 394"/>
                <a:gd name="T11" fmla="*/ 197 h 394"/>
              </a:gdLst>
              <a:ahLst/>
              <a:cxnLst>
                <a:cxn ang="0">
                  <a:pos x="T0" y="T1"/>
                </a:cxn>
                <a:cxn ang="0">
                  <a:pos x="T2" y="T3"/>
                </a:cxn>
                <a:cxn ang="0">
                  <a:pos x="T4" y="T5"/>
                </a:cxn>
                <a:cxn ang="0">
                  <a:pos x="T6" y="T7"/>
                </a:cxn>
                <a:cxn ang="0">
                  <a:pos x="T8" y="T9"/>
                </a:cxn>
                <a:cxn ang="0">
                  <a:pos x="T10" y="T11"/>
                </a:cxn>
              </a:cxnLst>
              <a:rect l="0" t="0" r="r" b="b"/>
              <a:pathLst>
                <a:path w="394" h="394">
                  <a:moveTo>
                    <a:pt x="393" y="197"/>
                  </a:moveTo>
                  <a:lnTo>
                    <a:pt x="393" y="197"/>
                  </a:lnTo>
                  <a:cubicBezTo>
                    <a:pt x="393" y="87"/>
                    <a:pt x="306" y="0"/>
                    <a:pt x="197" y="0"/>
                  </a:cubicBezTo>
                  <a:cubicBezTo>
                    <a:pt x="88" y="0"/>
                    <a:pt x="0" y="87"/>
                    <a:pt x="0" y="197"/>
                  </a:cubicBezTo>
                  <a:cubicBezTo>
                    <a:pt x="0" y="306"/>
                    <a:pt x="88" y="393"/>
                    <a:pt x="197" y="393"/>
                  </a:cubicBezTo>
                  <a:cubicBezTo>
                    <a:pt x="306" y="393"/>
                    <a:pt x="393" y="306"/>
                    <a:pt x="393" y="197"/>
                  </a:cubicBezTo>
                </a:path>
              </a:pathLst>
            </a:custGeom>
            <a:solidFill>
              <a:srgbClr val="394D64"/>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35" name="Freeform 21"/>
            <p:cNvSpPr>
              <a:spLocks noChangeArrowheads="1"/>
            </p:cNvSpPr>
            <p:nvPr/>
          </p:nvSpPr>
          <p:spPr bwMode="auto">
            <a:xfrm>
              <a:off x="5145088" y="3432175"/>
              <a:ext cx="141287" cy="141288"/>
            </a:xfrm>
            <a:custGeom>
              <a:avLst/>
              <a:gdLst>
                <a:gd name="T0" fmla="*/ 393 w 394"/>
                <a:gd name="T1" fmla="*/ 196 h 393"/>
                <a:gd name="T2" fmla="*/ 393 w 394"/>
                <a:gd name="T3" fmla="*/ 196 h 393"/>
                <a:gd name="T4" fmla="*/ 196 w 394"/>
                <a:gd name="T5" fmla="*/ 0 h 393"/>
                <a:gd name="T6" fmla="*/ 0 w 394"/>
                <a:gd name="T7" fmla="*/ 196 h 393"/>
                <a:gd name="T8" fmla="*/ 196 w 394"/>
                <a:gd name="T9" fmla="*/ 392 h 393"/>
                <a:gd name="T10" fmla="*/ 393 w 394"/>
                <a:gd name="T11" fmla="*/ 196 h 393"/>
              </a:gdLst>
              <a:ahLst/>
              <a:cxnLst>
                <a:cxn ang="0">
                  <a:pos x="T0" y="T1"/>
                </a:cxn>
                <a:cxn ang="0">
                  <a:pos x="T2" y="T3"/>
                </a:cxn>
                <a:cxn ang="0">
                  <a:pos x="T4" y="T5"/>
                </a:cxn>
                <a:cxn ang="0">
                  <a:pos x="T6" y="T7"/>
                </a:cxn>
                <a:cxn ang="0">
                  <a:pos x="T8" y="T9"/>
                </a:cxn>
                <a:cxn ang="0">
                  <a:pos x="T10" y="T11"/>
                </a:cxn>
              </a:cxnLst>
              <a:rect l="0" t="0" r="r" b="b"/>
              <a:pathLst>
                <a:path w="394" h="393">
                  <a:moveTo>
                    <a:pt x="393" y="196"/>
                  </a:moveTo>
                  <a:lnTo>
                    <a:pt x="393" y="196"/>
                  </a:lnTo>
                  <a:cubicBezTo>
                    <a:pt x="393" y="87"/>
                    <a:pt x="306" y="0"/>
                    <a:pt x="196" y="0"/>
                  </a:cubicBezTo>
                  <a:cubicBezTo>
                    <a:pt x="87" y="0"/>
                    <a:pt x="0" y="87"/>
                    <a:pt x="0" y="196"/>
                  </a:cubicBezTo>
                  <a:cubicBezTo>
                    <a:pt x="0" y="305"/>
                    <a:pt x="87" y="392"/>
                    <a:pt x="196" y="392"/>
                  </a:cubicBezTo>
                  <a:cubicBezTo>
                    <a:pt x="306" y="392"/>
                    <a:pt x="393" y="305"/>
                    <a:pt x="393" y="196"/>
                  </a:cubicBezTo>
                </a:path>
              </a:pathLst>
            </a:custGeom>
            <a:solidFill>
              <a:srgbClr val="394D64"/>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grpSp>
      <p:grpSp>
        <p:nvGrpSpPr>
          <p:cNvPr id="36" name="Group 289"/>
          <p:cNvGrpSpPr/>
          <p:nvPr/>
        </p:nvGrpSpPr>
        <p:grpSpPr>
          <a:xfrm>
            <a:off x="8414208" y="2162100"/>
            <a:ext cx="2013381" cy="2012291"/>
            <a:chOff x="484188" y="2957513"/>
            <a:chExt cx="1704975" cy="1703387"/>
          </a:xfrm>
        </p:grpSpPr>
        <p:sp>
          <p:nvSpPr>
            <p:cNvPr id="37" name="Freeform 1"/>
            <p:cNvSpPr>
              <a:spLocks noChangeArrowheads="1"/>
            </p:cNvSpPr>
            <p:nvPr/>
          </p:nvSpPr>
          <p:spPr bwMode="auto">
            <a:xfrm>
              <a:off x="484188" y="2957513"/>
              <a:ext cx="1703387" cy="1703387"/>
            </a:xfrm>
            <a:custGeom>
              <a:avLst/>
              <a:gdLst>
                <a:gd name="T0" fmla="*/ 4731 w 4732"/>
                <a:gd name="T1" fmla="*/ 2366 h 4733"/>
                <a:gd name="T2" fmla="*/ 4731 w 4732"/>
                <a:gd name="T3" fmla="*/ 2366 h 4733"/>
                <a:gd name="T4" fmla="*/ 2366 w 4732"/>
                <a:gd name="T5" fmla="*/ 4732 h 4733"/>
                <a:gd name="T6" fmla="*/ 0 w 4732"/>
                <a:gd name="T7" fmla="*/ 2366 h 4733"/>
                <a:gd name="T8" fmla="*/ 2366 w 4732"/>
                <a:gd name="T9" fmla="*/ 0 h 4733"/>
                <a:gd name="T10" fmla="*/ 4731 w 4732"/>
                <a:gd name="T11" fmla="*/ 2366 h 4733"/>
              </a:gdLst>
              <a:ahLst/>
              <a:cxnLst>
                <a:cxn ang="0">
                  <a:pos x="T0" y="T1"/>
                </a:cxn>
                <a:cxn ang="0">
                  <a:pos x="T2" y="T3"/>
                </a:cxn>
                <a:cxn ang="0">
                  <a:pos x="T4" y="T5"/>
                </a:cxn>
                <a:cxn ang="0">
                  <a:pos x="T6" y="T7"/>
                </a:cxn>
                <a:cxn ang="0">
                  <a:pos x="T8" y="T9"/>
                </a:cxn>
                <a:cxn ang="0">
                  <a:pos x="T10" y="T11"/>
                </a:cxn>
              </a:cxnLst>
              <a:rect l="0" t="0" r="r" b="b"/>
              <a:pathLst>
                <a:path w="4732" h="4733">
                  <a:moveTo>
                    <a:pt x="4731" y="2366"/>
                  </a:moveTo>
                  <a:lnTo>
                    <a:pt x="4731" y="2366"/>
                  </a:lnTo>
                  <a:cubicBezTo>
                    <a:pt x="4731" y="3667"/>
                    <a:pt x="3679" y="4732"/>
                    <a:pt x="2366" y="4732"/>
                  </a:cubicBezTo>
                  <a:cubicBezTo>
                    <a:pt x="1065" y="4732"/>
                    <a:pt x="0" y="3667"/>
                    <a:pt x="0" y="2366"/>
                  </a:cubicBezTo>
                  <a:cubicBezTo>
                    <a:pt x="0" y="1052"/>
                    <a:pt x="1065" y="0"/>
                    <a:pt x="2366" y="0"/>
                  </a:cubicBezTo>
                  <a:cubicBezTo>
                    <a:pt x="3679" y="0"/>
                    <a:pt x="4731" y="1052"/>
                    <a:pt x="4731" y="2366"/>
                  </a:cubicBezTo>
                </a:path>
              </a:pathLst>
            </a:custGeom>
            <a:solidFill>
              <a:schemeClr val="accent3"/>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38" name="Freeform 2"/>
            <p:cNvSpPr>
              <a:spLocks noChangeArrowheads="1"/>
            </p:cNvSpPr>
            <p:nvPr/>
          </p:nvSpPr>
          <p:spPr bwMode="auto">
            <a:xfrm>
              <a:off x="952500" y="4013200"/>
              <a:ext cx="25400" cy="20638"/>
            </a:xfrm>
            <a:custGeom>
              <a:avLst/>
              <a:gdLst>
                <a:gd name="T0" fmla="*/ 55 w 70"/>
                <a:gd name="T1" fmla="*/ 55 h 56"/>
                <a:gd name="T2" fmla="*/ 0 w 70"/>
                <a:gd name="T3" fmla="*/ 14 h 56"/>
                <a:gd name="T4" fmla="*/ 0 w 70"/>
                <a:gd name="T5" fmla="*/ 0 h 56"/>
                <a:gd name="T6" fmla="*/ 28 w 70"/>
                <a:gd name="T7" fmla="*/ 14 h 56"/>
                <a:gd name="T8" fmla="*/ 55 w 70"/>
                <a:gd name="T9" fmla="*/ 0 h 56"/>
                <a:gd name="T10" fmla="*/ 55 w 70"/>
                <a:gd name="T11" fmla="*/ 14 h 56"/>
                <a:gd name="T12" fmla="*/ 69 w 70"/>
                <a:gd name="T13" fmla="*/ 42 h 56"/>
                <a:gd name="T14" fmla="*/ 55 w 70"/>
                <a:gd name="T15" fmla="*/ 55 h 56"/>
                <a:gd name="T16" fmla="*/ 42 w 70"/>
                <a:gd name="T17" fmla="*/ 14 h 56"/>
                <a:gd name="T18" fmla="*/ 28 w 70"/>
                <a:gd name="T19" fmla="*/ 28 h 56"/>
                <a:gd name="T20" fmla="*/ 55 w 70"/>
                <a:gd name="T21" fmla="*/ 42 h 56"/>
                <a:gd name="T22" fmla="*/ 55 w 70"/>
                <a:gd name="T23" fmla="*/ 28 h 56"/>
                <a:gd name="T24" fmla="*/ 42 w 70"/>
                <a:gd name="T25" fmla="*/ 1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56">
                  <a:moveTo>
                    <a:pt x="55" y="55"/>
                  </a:moveTo>
                  <a:cubicBezTo>
                    <a:pt x="0" y="14"/>
                    <a:pt x="0" y="14"/>
                    <a:pt x="0" y="14"/>
                  </a:cubicBezTo>
                  <a:lnTo>
                    <a:pt x="0" y="0"/>
                  </a:lnTo>
                  <a:lnTo>
                    <a:pt x="28" y="14"/>
                  </a:lnTo>
                  <a:cubicBezTo>
                    <a:pt x="28" y="0"/>
                    <a:pt x="42" y="0"/>
                    <a:pt x="55" y="0"/>
                  </a:cubicBezTo>
                  <a:lnTo>
                    <a:pt x="55" y="14"/>
                  </a:lnTo>
                  <a:cubicBezTo>
                    <a:pt x="69" y="14"/>
                    <a:pt x="69" y="28"/>
                    <a:pt x="69" y="42"/>
                  </a:cubicBezTo>
                  <a:lnTo>
                    <a:pt x="55" y="55"/>
                  </a:lnTo>
                  <a:close/>
                  <a:moveTo>
                    <a:pt x="42" y="14"/>
                  </a:moveTo>
                  <a:cubicBezTo>
                    <a:pt x="28" y="28"/>
                    <a:pt x="28" y="28"/>
                    <a:pt x="28" y="28"/>
                  </a:cubicBezTo>
                  <a:cubicBezTo>
                    <a:pt x="55" y="42"/>
                    <a:pt x="55" y="42"/>
                    <a:pt x="55" y="42"/>
                  </a:cubicBezTo>
                  <a:lnTo>
                    <a:pt x="55" y="28"/>
                  </a:lnTo>
                  <a:lnTo>
                    <a:pt x="42" y="14"/>
                  </a:lnTo>
                  <a:close/>
                </a:path>
              </a:pathLst>
            </a:custGeom>
            <a:solidFill>
              <a:srgbClr val="FFFFFF"/>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39" name="Freeform 3"/>
            <p:cNvSpPr>
              <a:spLocks noChangeArrowheads="1"/>
            </p:cNvSpPr>
            <p:nvPr/>
          </p:nvSpPr>
          <p:spPr bwMode="auto">
            <a:xfrm>
              <a:off x="962025" y="3987800"/>
              <a:ext cx="25400" cy="25400"/>
            </a:xfrm>
            <a:custGeom>
              <a:avLst/>
              <a:gdLst>
                <a:gd name="T0" fmla="*/ 69 w 70"/>
                <a:gd name="T1" fmla="*/ 55 h 70"/>
                <a:gd name="T2" fmla="*/ 69 w 70"/>
                <a:gd name="T3" fmla="*/ 69 h 70"/>
                <a:gd name="T4" fmla="*/ 0 w 70"/>
                <a:gd name="T5" fmla="*/ 42 h 70"/>
                <a:gd name="T6" fmla="*/ 0 w 70"/>
                <a:gd name="T7" fmla="*/ 28 h 70"/>
                <a:gd name="T8" fmla="*/ 14 w 70"/>
                <a:gd name="T9" fmla="*/ 28 h 70"/>
                <a:gd name="T10" fmla="*/ 27 w 70"/>
                <a:gd name="T11" fmla="*/ 28 h 70"/>
                <a:gd name="T12" fmla="*/ 14 w 70"/>
                <a:gd name="T13" fmla="*/ 14 h 70"/>
                <a:gd name="T14" fmla="*/ 14 w 70"/>
                <a:gd name="T15" fmla="*/ 0 h 70"/>
                <a:gd name="T16" fmla="*/ 69 w 70"/>
                <a:gd name="T17" fmla="*/ 55 h 70"/>
                <a:gd name="T18" fmla="*/ 55 w 70"/>
                <a:gd name="T19" fmla="*/ 55 h 70"/>
                <a:gd name="T20" fmla="*/ 27 w 70"/>
                <a:gd name="T21" fmla="*/ 28 h 70"/>
                <a:gd name="T22" fmla="*/ 27 w 70"/>
                <a:gd name="T23" fmla="*/ 42 h 70"/>
                <a:gd name="T24" fmla="*/ 55 w 70"/>
                <a:gd name="T25" fmla="*/ 5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9" y="55"/>
                  </a:moveTo>
                  <a:lnTo>
                    <a:pt x="69" y="69"/>
                  </a:lnTo>
                  <a:lnTo>
                    <a:pt x="0" y="42"/>
                  </a:lnTo>
                  <a:lnTo>
                    <a:pt x="0" y="28"/>
                  </a:lnTo>
                  <a:lnTo>
                    <a:pt x="14" y="28"/>
                  </a:lnTo>
                  <a:lnTo>
                    <a:pt x="27" y="28"/>
                  </a:lnTo>
                  <a:lnTo>
                    <a:pt x="14" y="14"/>
                  </a:lnTo>
                  <a:lnTo>
                    <a:pt x="14" y="0"/>
                  </a:lnTo>
                  <a:lnTo>
                    <a:pt x="69" y="55"/>
                  </a:lnTo>
                  <a:close/>
                  <a:moveTo>
                    <a:pt x="55" y="55"/>
                  </a:moveTo>
                  <a:lnTo>
                    <a:pt x="27" y="28"/>
                  </a:lnTo>
                  <a:lnTo>
                    <a:pt x="27" y="42"/>
                  </a:lnTo>
                  <a:lnTo>
                    <a:pt x="55" y="55"/>
                  </a:lnTo>
                  <a:close/>
                </a:path>
              </a:pathLst>
            </a:custGeom>
            <a:solidFill>
              <a:srgbClr val="FFFFFF"/>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40" name="Freeform 4"/>
            <p:cNvSpPr>
              <a:spLocks noChangeArrowheads="1"/>
            </p:cNvSpPr>
            <p:nvPr/>
          </p:nvSpPr>
          <p:spPr bwMode="auto">
            <a:xfrm>
              <a:off x="962025" y="3987800"/>
              <a:ext cx="25400" cy="25400"/>
            </a:xfrm>
            <a:custGeom>
              <a:avLst/>
              <a:gdLst>
                <a:gd name="T0" fmla="*/ 69 w 70"/>
                <a:gd name="T1" fmla="*/ 55 h 70"/>
                <a:gd name="T2" fmla="*/ 69 w 70"/>
                <a:gd name="T3" fmla="*/ 69 h 70"/>
                <a:gd name="T4" fmla="*/ 0 w 70"/>
                <a:gd name="T5" fmla="*/ 42 h 70"/>
                <a:gd name="T6" fmla="*/ 0 w 70"/>
                <a:gd name="T7" fmla="*/ 28 h 70"/>
                <a:gd name="T8" fmla="*/ 14 w 70"/>
                <a:gd name="T9" fmla="*/ 28 h 70"/>
                <a:gd name="T10" fmla="*/ 27 w 70"/>
                <a:gd name="T11" fmla="*/ 28 h 70"/>
                <a:gd name="T12" fmla="*/ 14 w 70"/>
                <a:gd name="T13" fmla="*/ 14 h 70"/>
                <a:gd name="T14" fmla="*/ 14 w 70"/>
                <a:gd name="T15" fmla="*/ 0 h 70"/>
                <a:gd name="T16" fmla="*/ 69 w 70"/>
                <a:gd name="T17" fmla="*/ 5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70">
                  <a:moveTo>
                    <a:pt x="69" y="55"/>
                  </a:moveTo>
                  <a:lnTo>
                    <a:pt x="69" y="69"/>
                  </a:lnTo>
                  <a:lnTo>
                    <a:pt x="0" y="42"/>
                  </a:lnTo>
                  <a:lnTo>
                    <a:pt x="0" y="28"/>
                  </a:lnTo>
                  <a:lnTo>
                    <a:pt x="14" y="28"/>
                  </a:lnTo>
                  <a:lnTo>
                    <a:pt x="27" y="28"/>
                  </a:lnTo>
                  <a:lnTo>
                    <a:pt x="14" y="14"/>
                  </a:lnTo>
                  <a:lnTo>
                    <a:pt x="14" y="0"/>
                  </a:lnTo>
                  <a:lnTo>
                    <a:pt x="69" y="55"/>
                  </a:lnTo>
                </a:path>
              </a:pathLst>
            </a:custGeom>
            <a:solidFill>
              <a:srgbClr val="FFFFFF"/>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41" name="Freeform 5"/>
            <p:cNvSpPr>
              <a:spLocks noChangeArrowheads="1"/>
            </p:cNvSpPr>
            <p:nvPr/>
          </p:nvSpPr>
          <p:spPr bwMode="auto">
            <a:xfrm>
              <a:off x="973138" y="3998913"/>
              <a:ext cx="11112" cy="9525"/>
            </a:xfrm>
            <a:custGeom>
              <a:avLst/>
              <a:gdLst>
                <a:gd name="T0" fmla="*/ 28 w 29"/>
                <a:gd name="T1" fmla="*/ 27 h 28"/>
                <a:gd name="T2" fmla="*/ 0 w 29"/>
                <a:gd name="T3" fmla="*/ 14 h 28"/>
                <a:gd name="T4" fmla="*/ 0 w 29"/>
                <a:gd name="T5" fmla="*/ 0 h 28"/>
                <a:gd name="T6" fmla="*/ 28 w 29"/>
                <a:gd name="T7" fmla="*/ 27 h 28"/>
              </a:gdLst>
              <a:ahLst/>
              <a:cxnLst>
                <a:cxn ang="0">
                  <a:pos x="T0" y="T1"/>
                </a:cxn>
                <a:cxn ang="0">
                  <a:pos x="T2" y="T3"/>
                </a:cxn>
                <a:cxn ang="0">
                  <a:pos x="T4" y="T5"/>
                </a:cxn>
                <a:cxn ang="0">
                  <a:pos x="T6" y="T7"/>
                </a:cxn>
              </a:cxnLst>
              <a:rect l="0" t="0" r="r" b="b"/>
              <a:pathLst>
                <a:path w="29" h="28">
                  <a:moveTo>
                    <a:pt x="28" y="27"/>
                  </a:moveTo>
                  <a:lnTo>
                    <a:pt x="0" y="14"/>
                  </a:lnTo>
                  <a:lnTo>
                    <a:pt x="0" y="0"/>
                  </a:lnTo>
                  <a:lnTo>
                    <a:pt x="28" y="27"/>
                  </a:lnTo>
                </a:path>
              </a:pathLst>
            </a:custGeom>
            <a:solidFill>
              <a:srgbClr val="FFFFFF"/>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42" name="Freeform 6"/>
            <p:cNvSpPr>
              <a:spLocks noChangeArrowheads="1"/>
            </p:cNvSpPr>
            <p:nvPr/>
          </p:nvSpPr>
          <p:spPr bwMode="auto">
            <a:xfrm>
              <a:off x="973138" y="3973513"/>
              <a:ext cx="30162" cy="25400"/>
            </a:xfrm>
            <a:custGeom>
              <a:avLst/>
              <a:gdLst>
                <a:gd name="T0" fmla="*/ 28 w 85"/>
                <a:gd name="T1" fmla="*/ 0 h 71"/>
                <a:gd name="T2" fmla="*/ 28 w 85"/>
                <a:gd name="T3" fmla="*/ 0 h 71"/>
                <a:gd name="T4" fmla="*/ 28 w 85"/>
                <a:gd name="T5" fmla="*/ 0 h 71"/>
                <a:gd name="T6" fmla="*/ 42 w 85"/>
                <a:gd name="T7" fmla="*/ 15 h 71"/>
                <a:gd name="T8" fmla="*/ 56 w 85"/>
                <a:gd name="T9" fmla="*/ 28 h 71"/>
                <a:gd name="T10" fmla="*/ 70 w 85"/>
                <a:gd name="T11" fmla="*/ 28 h 71"/>
                <a:gd name="T12" fmla="*/ 70 w 85"/>
                <a:gd name="T13" fmla="*/ 28 h 71"/>
                <a:gd name="T14" fmla="*/ 70 w 85"/>
                <a:gd name="T15" fmla="*/ 56 h 71"/>
                <a:gd name="T16" fmla="*/ 70 w 85"/>
                <a:gd name="T17" fmla="*/ 70 h 71"/>
                <a:gd name="T18" fmla="*/ 0 w 85"/>
                <a:gd name="T19" fmla="*/ 28 h 71"/>
                <a:gd name="T20" fmla="*/ 14 w 85"/>
                <a:gd name="T21" fmla="*/ 15 h 71"/>
                <a:gd name="T22" fmla="*/ 42 w 85"/>
                <a:gd name="T23" fmla="*/ 42 h 71"/>
                <a:gd name="T24" fmla="*/ 42 w 85"/>
                <a:gd name="T25" fmla="*/ 28 h 71"/>
                <a:gd name="T26" fmla="*/ 28 w 85"/>
                <a:gd name="T27" fmla="*/ 28 h 71"/>
                <a:gd name="T28" fmla="*/ 28 w 85"/>
                <a:gd name="T29" fmla="*/ 15 h 71"/>
                <a:gd name="T30" fmla="*/ 14 w 85"/>
                <a:gd name="T31" fmla="*/ 15 h 71"/>
                <a:gd name="T32" fmla="*/ 28 w 85"/>
                <a:gd name="T33" fmla="*/ 0 h 71"/>
                <a:gd name="T34" fmla="*/ 70 w 85"/>
                <a:gd name="T35" fmla="*/ 56 h 71"/>
                <a:gd name="T36" fmla="*/ 70 w 85"/>
                <a:gd name="T37" fmla="*/ 56 h 71"/>
                <a:gd name="T38" fmla="*/ 70 w 85"/>
                <a:gd name="T39" fmla="*/ 42 h 71"/>
                <a:gd name="T40" fmla="*/ 56 w 85"/>
                <a:gd name="T41" fmla="*/ 42 h 71"/>
                <a:gd name="T42" fmla="*/ 42 w 85"/>
                <a:gd name="T43" fmla="*/ 42 h 71"/>
                <a:gd name="T44" fmla="*/ 42 w 85"/>
                <a:gd name="T45" fmla="*/ 42 h 71"/>
                <a:gd name="T46" fmla="*/ 70 w 85"/>
                <a:gd name="T47"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5" h="71">
                  <a:moveTo>
                    <a:pt x="28" y="0"/>
                  </a:moveTo>
                  <a:lnTo>
                    <a:pt x="28" y="0"/>
                  </a:lnTo>
                  <a:lnTo>
                    <a:pt x="28" y="0"/>
                  </a:lnTo>
                  <a:cubicBezTo>
                    <a:pt x="42" y="15"/>
                    <a:pt x="42" y="15"/>
                    <a:pt x="42" y="15"/>
                  </a:cubicBezTo>
                  <a:cubicBezTo>
                    <a:pt x="42" y="15"/>
                    <a:pt x="56" y="15"/>
                    <a:pt x="56" y="28"/>
                  </a:cubicBezTo>
                  <a:cubicBezTo>
                    <a:pt x="56" y="28"/>
                    <a:pt x="56" y="28"/>
                    <a:pt x="70" y="28"/>
                  </a:cubicBezTo>
                  <a:lnTo>
                    <a:pt x="70" y="28"/>
                  </a:lnTo>
                  <a:cubicBezTo>
                    <a:pt x="84" y="42"/>
                    <a:pt x="84" y="42"/>
                    <a:pt x="70" y="56"/>
                  </a:cubicBezTo>
                  <a:cubicBezTo>
                    <a:pt x="70" y="70"/>
                    <a:pt x="70" y="70"/>
                    <a:pt x="70" y="70"/>
                  </a:cubicBezTo>
                  <a:cubicBezTo>
                    <a:pt x="0" y="28"/>
                    <a:pt x="0" y="28"/>
                    <a:pt x="0" y="28"/>
                  </a:cubicBezTo>
                  <a:cubicBezTo>
                    <a:pt x="14" y="15"/>
                    <a:pt x="14" y="15"/>
                    <a:pt x="14" y="15"/>
                  </a:cubicBezTo>
                  <a:cubicBezTo>
                    <a:pt x="42" y="42"/>
                    <a:pt x="42" y="42"/>
                    <a:pt x="42" y="42"/>
                  </a:cubicBezTo>
                  <a:cubicBezTo>
                    <a:pt x="42" y="28"/>
                    <a:pt x="42" y="28"/>
                    <a:pt x="42" y="28"/>
                  </a:cubicBezTo>
                  <a:cubicBezTo>
                    <a:pt x="42" y="28"/>
                    <a:pt x="42" y="28"/>
                    <a:pt x="28" y="28"/>
                  </a:cubicBezTo>
                  <a:cubicBezTo>
                    <a:pt x="28" y="15"/>
                    <a:pt x="28" y="15"/>
                    <a:pt x="28" y="15"/>
                  </a:cubicBezTo>
                  <a:cubicBezTo>
                    <a:pt x="14" y="15"/>
                    <a:pt x="14" y="15"/>
                    <a:pt x="14" y="15"/>
                  </a:cubicBezTo>
                  <a:lnTo>
                    <a:pt x="28" y="0"/>
                  </a:lnTo>
                  <a:close/>
                  <a:moveTo>
                    <a:pt x="70" y="56"/>
                  </a:moveTo>
                  <a:lnTo>
                    <a:pt x="70" y="56"/>
                  </a:lnTo>
                  <a:cubicBezTo>
                    <a:pt x="70" y="42"/>
                    <a:pt x="70" y="42"/>
                    <a:pt x="70" y="42"/>
                  </a:cubicBezTo>
                  <a:cubicBezTo>
                    <a:pt x="56" y="42"/>
                    <a:pt x="56" y="42"/>
                    <a:pt x="56" y="42"/>
                  </a:cubicBezTo>
                  <a:cubicBezTo>
                    <a:pt x="56" y="28"/>
                    <a:pt x="56" y="42"/>
                    <a:pt x="42" y="42"/>
                  </a:cubicBezTo>
                  <a:lnTo>
                    <a:pt x="42" y="42"/>
                  </a:lnTo>
                  <a:cubicBezTo>
                    <a:pt x="70" y="56"/>
                    <a:pt x="70" y="56"/>
                    <a:pt x="70" y="56"/>
                  </a:cubicBezTo>
                  <a:close/>
                </a:path>
              </a:pathLst>
            </a:custGeom>
            <a:solidFill>
              <a:srgbClr val="FFFFFF"/>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43" name="Freeform 7"/>
            <p:cNvSpPr>
              <a:spLocks noChangeArrowheads="1"/>
            </p:cNvSpPr>
            <p:nvPr/>
          </p:nvSpPr>
          <p:spPr bwMode="auto">
            <a:xfrm>
              <a:off x="987425" y="3957638"/>
              <a:ext cx="30163" cy="25400"/>
            </a:xfrm>
            <a:custGeom>
              <a:avLst/>
              <a:gdLst>
                <a:gd name="T0" fmla="*/ 42 w 84"/>
                <a:gd name="T1" fmla="*/ 69 h 70"/>
                <a:gd name="T2" fmla="*/ 55 w 84"/>
                <a:gd name="T3" fmla="*/ 56 h 70"/>
                <a:gd name="T4" fmla="*/ 0 w 84"/>
                <a:gd name="T5" fmla="*/ 14 h 70"/>
                <a:gd name="T6" fmla="*/ 0 w 84"/>
                <a:gd name="T7" fmla="*/ 0 h 70"/>
                <a:gd name="T8" fmla="*/ 55 w 84"/>
                <a:gd name="T9" fmla="*/ 41 h 70"/>
                <a:gd name="T10" fmla="*/ 69 w 84"/>
                <a:gd name="T11" fmla="*/ 28 h 70"/>
                <a:gd name="T12" fmla="*/ 83 w 84"/>
                <a:gd name="T13" fmla="*/ 41 h 70"/>
                <a:gd name="T14" fmla="*/ 55 w 84"/>
                <a:gd name="T15" fmla="*/ 69 h 70"/>
                <a:gd name="T16" fmla="*/ 42 w 84"/>
                <a:gd name="T17"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70">
                  <a:moveTo>
                    <a:pt x="42" y="69"/>
                  </a:moveTo>
                  <a:lnTo>
                    <a:pt x="55" y="56"/>
                  </a:lnTo>
                  <a:lnTo>
                    <a:pt x="0" y="14"/>
                  </a:lnTo>
                  <a:lnTo>
                    <a:pt x="0" y="0"/>
                  </a:lnTo>
                  <a:lnTo>
                    <a:pt x="55" y="41"/>
                  </a:lnTo>
                  <a:lnTo>
                    <a:pt x="69" y="28"/>
                  </a:lnTo>
                  <a:lnTo>
                    <a:pt x="83" y="41"/>
                  </a:lnTo>
                  <a:lnTo>
                    <a:pt x="55" y="69"/>
                  </a:lnTo>
                  <a:lnTo>
                    <a:pt x="42" y="69"/>
                  </a:lnTo>
                </a:path>
              </a:pathLst>
            </a:custGeom>
            <a:solidFill>
              <a:srgbClr val="FFFFFF"/>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44" name="Freeform 8"/>
            <p:cNvSpPr>
              <a:spLocks noChangeArrowheads="1"/>
            </p:cNvSpPr>
            <p:nvPr/>
          </p:nvSpPr>
          <p:spPr bwMode="auto">
            <a:xfrm>
              <a:off x="996950" y="3938588"/>
              <a:ext cx="30163" cy="30162"/>
            </a:xfrm>
            <a:custGeom>
              <a:avLst/>
              <a:gdLst>
                <a:gd name="T0" fmla="*/ 14 w 84"/>
                <a:gd name="T1" fmla="*/ 14 h 84"/>
                <a:gd name="T2" fmla="*/ 14 w 84"/>
                <a:gd name="T3" fmla="*/ 0 h 84"/>
                <a:gd name="T4" fmla="*/ 83 w 84"/>
                <a:gd name="T5" fmla="*/ 55 h 84"/>
                <a:gd name="T6" fmla="*/ 69 w 84"/>
                <a:gd name="T7" fmla="*/ 55 h 84"/>
                <a:gd name="T8" fmla="*/ 41 w 84"/>
                <a:gd name="T9" fmla="*/ 27 h 84"/>
                <a:gd name="T10" fmla="*/ 69 w 84"/>
                <a:gd name="T11" fmla="*/ 69 h 84"/>
                <a:gd name="T12" fmla="*/ 55 w 84"/>
                <a:gd name="T13" fmla="*/ 83 h 84"/>
                <a:gd name="T14" fmla="*/ 0 w 84"/>
                <a:gd name="T15" fmla="*/ 41 h 84"/>
                <a:gd name="T16" fmla="*/ 0 w 84"/>
                <a:gd name="T17" fmla="*/ 27 h 84"/>
                <a:gd name="T18" fmla="*/ 55 w 84"/>
                <a:gd name="T19" fmla="*/ 55 h 84"/>
                <a:gd name="T20" fmla="*/ 14 w 84"/>
                <a:gd name="T21" fmla="*/ 1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84">
                  <a:moveTo>
                    <a:pt x="14" y="14"/>
                  </a:moveTo>
                  <a:lnTo>
                    <a:pt x="14" y="0"/>
                  </a:lnTo>
                  <a:lnTo>
                    <a:pt x="83" y="55"/>
                  </a:lnTo>
                  <a:lnTo>
                    <a:pt x="69" y="55"/>
                  </a:lnTo>
                  <a:lnTo>
                    <a:pt x="41" y="27"/>
                  </a:lnTo>
                  <a:lnTo>
                    <a:pt x="69" y="69"/>
                  </a:lnTo>
                  <a:lnTo>
                    <a:pt x="55" y="83"/>
                  </a:lnTo>
                  <a:lnTo>
                    <a:pt x="0" y="41"/>
                  </a:lnTo>
                  <a:lnTo>
                    <a:pt x="0" y="27"/>
                  </a:lnTo>
                  <a:lnTo>
                    <a:pt x="55" y="55"/>
                  </a:lnTo>
                  <a:lnTo>
                    <a:pt x="14" y="14"/>
                  </a:lnTo>
                </a:path>
              </a:pathLst>
            </a:custGeom>
            <a:solidFill>
              <a:srgbClr val="FFFFFF"/>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45" name="Freeform 9"/>
            <p:cNvSpPr>
              <a:spLocks noChangeArrowheads="1"/>
            </p:cNvSpPr>
            <p:nvPr/>
          </p:nvSpPr>
          <p:spPr bwMode="auto">
            <a:xfrm>
              <a:off x="1008063" y="3922713"/>
              <a:ext cx="30162" cy="25400"/>
            </a:xfrm>
            <a:custGeom>
              <a:avLst/>
              <a:gdLst>
                <a:gd name="T0" fmla="*/ 69 w 84"/>
                <a:gd name="T1" fmla="*/ 56 h 70"/>
                <a:gd name="T2" fmla="*/ 83 w 84"/>
                <a:gd name="T3" fmla="*/ 42 h 70"/>
                <a:gd name="T4" fmla="*/ 83 w 84"/>
                <a:gd name="T5" fmla="*/ 42 h 70"/>
                <a:gd name="T6" fmla="*/ 69 w 84"/>
                <a:gd name="T7" fmla="*/ 69 h 70"/>
                <a:gd name="T8" fmla="*/ 0 w 84"/>
                <a:gd name="T9" fmla="*/ 28 h 70"/>
                <a:gd name="T10" fmla="*/ 28 w 84"/>
                <a:gd name="T11" fmla="*/ 0 h 70"/>
                <a:gd name="T12" fmla="*/ 28 w 84"/>
                <a:gd name="T13" fmla="*/ 14 h 70"/>
                <a:gd name="T14" fmla="*/ 14 w 84"/>
                <a:gd name="T15" fmla="*/ 28 h 70"/>
                <a:gd name="T16" fmla="*/ 42 w 84"/>
                <a:gd name="T17" fmla="*/ 42 h 70"/>
                <a:gd name="T18" fmla="*/ 42 w 84"/>
                <a:gd name="T19" fmla="*/ 28 h 70"/>
                <a:gd name="T20" fmla="*/ 56 w 84"/>
                <a:gd name="T21" fmla="*/ 28 h 70"/>
                <a:gd name="T22" fmla="*/ 42 w 84"/>
                <a:gd name="T23" fmla="*/ 42 h 70"/>
                <a:gd name="T24" fmla="*/ 69 w 84"/>
                <a:gd name="T25" fmla="*/ 5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70">
                  <a:moveTo>
                    <a:pt x="69" y="56"/>
                  </a:moveTo>
                  <a:lnTo>
                    <a:pt x="83" y="42"/>
                  </a:lnTo>
                  <a:lnTo>
                    <a:pt x="83" y="42"/>
                  </a:lnTo>
                  <a:lnTo>
                    <a:pt x="69" y="69"/>
                  </a:lnTo>
                  <a:lnTo>
                    <a:pt x="0" y="28"/>
                  </a:lnTo>
                  <a:lnTo>
                    <a:pt x="28" y="0"/>
                  </a:lnTo>
                  <a:lnTo>
                    <a:pt x="28" y="14"/>
                  </a:lnTo>
                  <a:lnTo>
                    <a:pt x="14" y="28"/>
                  </a:lnTo>
                  <a:lnTo>
                    <a:pt x="42" y="42"/>
                  </a:lnTo>
                  <a:lnTo>
                    <a:pt x="42" y="28"/>
                  </a:lnTo>
                  <a:lnTo>
                    <a:pt x="56" y="28"/>
                  </a:lnTo>
                  <a:lnTo>
                    <a:pt x="42" y="42"/>
                  </a:lnTo>
                  <a:lnTo>
                    <a:pt x="69" y="56"/>
                  </a:lnTo>
                </a:path>
              </a:pathLst>
            </a:custGeom>
            <a:solidFill>
              <a:srgbClr val="FFFFFF"/>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46" name="Freeform 10"/>
            <p:cNvSpPr>
              <a:spLocks noChangeArrowheads="1"/>
            </p:cNvSpPr>
            <p:nvPr/>
          </p:nvSpPr>
          <p:spPr bwMode="auto">
            <a:xfrm>
              <a:off x="1022350" y="3908425"/>
              <a:ext cx="25400" cy="25400"/>
            </a:xfrm>
            <a:custGeom>
              <a:avLst/>
              <a:gdLst>
                <a:gd name="T0" fmla="*/ 14 w 70"/>
                <a:gd name="T1" fmla="*/ 0 h 70"/>
                <a:gd name="T2" fmla="*/ 14 w 70"/>
                <a:gd name="T3" fmla="*/ 0 h 70"/>
                <a:gd name="T4" fmla="*/ 27 w 70"/>
                <a:gd name="T5" fmla="*/ 0 h 70"/>
                <a:gd name="T6" fmla="*/ 27 w 70"/>
                <a:gd name="T7" fmla="*/ 13 h 70"/>
                <a:gd name="T8" fmla="*/ 41 w 70"/>
                <a:gd name="T9" fmla="*/ 28 h 70"/>
                <a:gd name="T10" fmla="*/ 55 w 70"/>
                <a:gd name="T11" fmla="*/ 28 h 70"/>
                <a:gd name="T12" fmla="*/ 69 w 70"/>
                <a:gd name="T13" fmla="*/ 28 h 70"/>
                <a:gd name="T14" fmla="*/ 69 w 70"/>
                <a:gd name="T15" fmla="*/ 55 h 70"/>
                <a:gd name="T16" fmla="*/ 55 w 70"/>
                <a:gd name="T17" fmla="*/ 69 h 70"/>
                <a:gd name="T18" fmla="*/ 0 w 70"/>
                <a:gd name="T19" fmla="*/ 28 h 70"/>
                <a:gd name="T20" fmla="*/ 0 w 70"/>
                <a:gd name="T21" fmla="*/ 13 h 70"/>
                <a:gd name="T22" fmla="*/ 27 w 70"/>
                <a:gd name="T23" fmla="*/ 41 h 70"/>
                <a:gd name="T24" fmla="*/ 27 w 70"/>
                <a:gd name="T25" fmla="*/ 28 h 70"/>
                <a:gd name="T26" fmla="*/ 27 w 70"/>
                <a:gd name="T27" fmla="*/ 13 h 70"/>
                <a:gd name="T28" fmla="*/ 14 w 70"/>
                <a:gd name="T29" fmla="*/ 13 h 70"/>
                <a:gd name="T30" fmla="*/ 14 w 70"/>
                <a:gd name="T31" fmla="*/ 0 h 70"/>
                <a:gd name="T32" fmla="*/ 55 w 70"/>
                <a:gd name="T33" fmla="*/ 55 h 70"/>
                <a:gd name="T34" fmla="*/ 55 w 70"/>
                <a:gd name="T35" fmla="*/ 55 h 70"/>
                <a:gd name="T36" fmla="*/ 55 w 70"/>
                <a:gd name="T37" fmla="*/ 41 h 70"/>
                <a:gd name="T38" fmla="*/ 55 w 70"/>
                <a:gd name="T39" fmla="*/ 41 h 70"/>
                <a:gd name="T40" fmla="*/ 41 w 70"/>
                <a:gd name="T41" fmla="*/ 41 h 70"/>
                <a:gd name="T42" fmla="*/ 41 w 70"/>
                <a:gd name="T43" fmla="*/ 41 h 70"/>
                <a:gd name="T44" fmla="*/ 55 w 70"/>
                <a:gd name="T45" fmla="*/ 5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 h="70">
                  <a:moveTo>
                    <a:pt x="14" y="0"/>
                  </a:moveTo>
                  <a:lnTo>
                    <a:pt x="14" y="0"/>
                  </a:lnTo>
                  <a:cubicBezTo>
                    <a:pt x="14" y="0"/>
                    <a:pt x="14" y="0"/>
                    <a:pt x="27" y="0"/>
                  </a:cubicBezTo>
                  <a:cubicBezTo>
                    <a:pt x="27" y="13"/>
                    <a:pt x="27" y="13"/>
                    <a:pt x="27" y="13"/>
                  </a:cubicBezTo>
                  <a:cubicBezTo>
                    <a:pt x="41" y="13"/>
                    <a:pt x="41" y="13"/>
                    <a:pt x="41" y="28"/>
                  </a:cubicBezTo>
                  <a:lnTo>
                    <a:pt x="55" y="28"/>
                  </a:lnTo>
                  <a:cubicBezTo>
                    <a:pt x="69" y="28"/>
                    <a:pt x="69" y="28"/>
                    <a:pt x="69" y="28"/>
                  </a:cubicBezTo>
                  <a:cubicBezTo>
                    <a:pt x="69" y="41"/>
                    <a:pt x="69" y="41"/>
                    <a:pt x="69" y="55"/>
                  </a:cubicBezTo>
                  <a:cubicBezTo>
                    <a:pt x="55" y="69"/>
                    <a:pt x="55" y="69"/>
                    <a:pt x="55" y="69"/>
                  </a:cubicBezTo>
                  <a:cubicBezTo>
                    <a:pt x="0" y="28"/>
                    <a:pt x="0" y="28"/>
                    <a:pt x="0" y="28"/>
                  </a:cubicBezTo>
                  <a:cubicBezTo>
                    <a:pt x="0" y="13"/>
                    <a:pt x="0" y="13"/>
                    <a:pt x="0" y="13"/>
                  </a:cubicBezTo>
                  <a:cubicBezTo>
                    <a:pt x="27" y="41"/>
                    <a:pt x="27" y="41"/>
                    <a:pt x="27" y="41"/>
                  </a:cubicBezTo>
                  <a:cubicBezTo>
                    <a:pt x="27" y="28"/>
                    <a:pt x="27" y="28"/>
                    <a:pt x="27" y="28"/>
                  </a:cubicBezTo>
                  <a:cubicBezTo>
                    <a:pt x="27" y="28"/>
                    <a:pt x="27" y="28"/>
                    <a:pt x="27" y="13"/>
                  </a:cubicBezTo>
                  <a:cubicBezTo>
                    <a:pt x="14" y="13"/>
                    <a:pt x="14" y="13"/>
                    <a:pt x="14" y="13"/>
                  </a:cubicBezTo>
                  <a:cubicBezTo>
                    <a:pt x="14" y="13"/>
                    <a:pt x="14" y="13"/>
                    <a:pt x="14" y="0"/>
                  </a:cubicBezTo>
                  <a:close/>
                  <a:moveTo>
                    <a:pt x="55" y="55"/>
                  </a:moveTo>
                  <a:lnTo>
                    <a:pt x="55" y="55"/>
                  </a:lnTo>
                  <a:cubicBezTo>
                    <a:pt x="55" y="41"/>
                    <a:pt x="55" y="41"/>
                    <a:pt x="55" y="41"/>
                  </a:cubicBezTo>
                  <a:lnTo>
                    <a:pt x="55" y="41"/>
                  </a:lnTo>
                  <a:cubicBezTo>
                    <a:pt x="41" y="28"/>
                    <a:pt x="41" y="28"/>
                    <a:pt x="41" y="41"/>
                  </a:cubicBezTo>
                  <a:lnTo>
                    <a:pt x="41" y="41"/>
                  </a:lnTo>
                  <a:cubicBezTo>
                    <a:pt x="55" y="55"/>
                    <a:pt x="55" y="55"/>
                    <a:pt x="55" y="55"/>
                  </a:cubicBezTo>
                  <a:close/>
                </a:path>
              </a:pathLst>
            </a:custGeom>
            <a:solidFill>
              <a:srgbClr val="FFFFFF"/>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47" name="Freeform 11"/>
            <p:cNvSpPr>
              <a:spLocks noChangeArrowheads="1"/>
            </p:cNvSpPr>
            <p:nvPr/>
          </p:nvSpPr>
          <p:spPr bwMode="auto">
            <a:xfrm>
              <a:off x="1262063" y="3803650"/>
              <a:ext cx="433387" cy="354013"/>
            </a:xfrm>
            <a:custGeom>
              <a:avLst/>
              <a:gdLst>
                <a:gd name="T0" fmla="*/ 0 w 1204"/>
                <a:gd name="T1" fmla="*/ 249 h 984"/>
                <a:gd name="T2" fmla="*/ 180 w 1204"/>
                <a:gd name="T3" fmla="*/ 0 h 984"/>
                <a:gd name="T4" fmla="*/ 1203 w 1204"/>
                <a:gd name="T5" fmla="*/ 733 h 984"/>
                <a:gd name="T6" fmla="*/ 1023 w 1204"/>
                <a:gd name="T7" fmla="*/ 983 h 984"/>
                <a:gd name="T8" fmla="*/ 0 w 1204"/>
                <a:gd name="T9" fmla="*/ 249 h 984"/>
              </a:gdLst>
              <a:ahLst/>
              <a:cxnLst>
                <a:cxn ang="0">
                  <a:pos x="T0" y="T1"/>
                </a:cxn>
                <a:cxn ang="0">
                  <a:pos x="T2" y="T3"/>
                </a:cxn>
                <a:cxn ang="0">
                  <a:pos x="T4" y="T5"/>
                </a:cxn>
                <a:cxn ang="0">
                  <a:pos x="T6" y="T7"/>
                </a:cxn>
                <a:cxn ang="0">
                  <a:pos x="T8" y="T9"/>
                </a:cxn>
              </a:cxnLst>
              <a:rect l="0" t="0" r="r" b="b"/>
              <a:pathLst>
                <a:path w="1204" h="984">
                  <a:moveTo>
                    <a:pt x="0" y="249"/>
                  </a:moveTo>
                  <a:lnTo>
                    <a:pt x="180" y="0"/>
                  </a:lnTo>
                  <a:lnTo>
                    <a:pt x="1203" y="733"/>
                  </a:lnTo>
                  <a:lnTo>
                    <a:pt x="1023" y="983"/>
                  </a:lnTo>
                  <a:lnTo>
                    <a:pt x="0" y="249"/>
                  </a:lnTo>
                </a:path>
              </a:pathLst>
            </a:custGeom>
            <a:solidFill>
              <a:srgbClr val="EAB98C"/>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48" name="Freeform 12"/>
            <p:cNvSpPr>
              <a:spLocks noChangeArrowheads="1"/>
            </p:cNvSpPr>
            <p:nvPr/>
          </p:nvSpPr>
          <p:spPr bwMode="auto">
            <a:xfrm>
              <a:off x="1262063" y="3803650"/>
              <a:ext cx="433387" cy="354013"/>
            </a:xfrm>
            <a:custGeom>
              <a:avLst/>
              <a:gdLst>
                <a:gd name="T0" fmla="*/ 0 w 1204"/>
                <a:gd name="T1" fmla="*/ 249 h 984"/>
                <a:gd name="T2" fmla="*/ 180 w 1204"/>
                <a:gd name="T3" fmla="*/ 0 h 984"/>
                <a:gd name="T4" fmla="*/ 1203 w 1204"/>
                <a:gd name="T5" fmla="*/ 733 h 984"/>
                <a:gd name="T6" fmla="*/ 1023 w 1204"/>
                <a:gd name="T7" fmla="*/ 983 h 984"/>
                <a:gd name="T8" fmla="*/ 0 w 1204"/>
                <a:gd name="T9" fmla="*/ 249 h 984"/>
              </a:gdLst>
              <a:ahLst/>
              <a:cxnLst>
                <a:cxn ang="0">
                  <a:pos x="T0" y="T1"/>
                </a:cxn>
                <a:cxn ang="0">
                  <a:pos x="T2" y="T3"/>
                </a:cxn>
                <a:cxn ang="0">
                  <a:pos x="T4" y="T5"/>
                </a:cxn>
                <a:cxn ang="0">
                  <a:pos x="T6" y="T7"/>
                </a:cxn>
                <a:cxn ang="0">
                  <a:pos x="T8" y="T9"/>
                </a:cxn>
              </a:cxnLst>
              <a:rect l="0" t="0" r="r" b="b"/>
              <a:pathLst>
                <a:path w="1204" h="984">
                  <a:moveTo>
                    <a:pt x="0" y="249"/>
                  </a:moveTo>
                  <a:lnTo>
                    <a:pt x="180" y="0"/>
                  </a:lnTo>
                  <a:lnTo>
                    <a:pt x="1203" y="733"/>
                  </a:lnTo>
                  <a:lnTo>
                    <a:pt x="1023" y="983"/>
                  </a:lnTo>
                  <a:lnTo>
                    <a:pt x="0" y="249"/>
                  </a:lnTo>
                </a:path>
              </a:pathLst>
            </a:custGeom>
            <a:solidFill>
              <a:srgbClr val="EAB98C"/>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49" name="Freeform 13"/>
            <p:cNvSpPr>
              <a:spLocks noChangeArrowheads="1"/>
            </p:cNvSpPr>
            <p:nvPr/>
          </p:nvSpPr>
          <p:spPr bwMode="auto">
            <a:xfrm>
              <a:off x="1600200" y="4052888"/>
              <a:ext cx="130175" cy="125412"/>
            </a:xfrm>
            <a:custGeom>
              <a:avLst/>
              <a:gdLst>
                <a:gd name="T0" fmla="*/ 82 w 360"/>
                <a:gd name="T1" fmla="*/ 291 h 347"/>
                <a:gd name="T2" fmla="*/ 82 w 360"/>
                <a:gd name="T3" fmla="*/ 291 h 347"/>
                <a:gd name="T4" fmla="*/ 41 w 360"/>
                <a:gd name="T5" fmla="*/ 69 h 347"/>
                <a:gd name="T6" fmla="*/ 262 w 360"/>
                <a:gd name="T7" fmla="*/ 41 h 347"/>
                <a:gd name="T8" fmla="*/ 304 w 360"/>
                <a:gd name="T9" fmla="*/ 263 h 347"/>
                <a:gd name="T10" fmla="*/ 82 w 360"/>
                <a:gd name="T11" fmla="*/ 291 h 347"/>
              </a:gdLst>
              <a:ahLst/>
              <a:cxnLst>
                <a:cxn ang="0">
                  <a:pos x="T0" y="T1"/>
                </a:cxn>
                <a:cxn ang="0">
                  <a:pos x="T2" y="T3"/>
                </a:cxn>
                <a:cxn ang="0">
                  <a:pos x="T4" y="T5"/>
                </a:cxn>
                <a:cxn ang="0">
                  <a:pos x="T6" y="T7"/>
                </a:cxn>
                <a:cxn ang="0">
                  <a:pos x="T8" y="T9"/>
                </a:cxn>
                <a:cxn ang="0">
                  <a:pos x="T10" y="T11"/>
                </a:cxn>
              </a:cxnLst>
              <a:rect l="0" t="0" r="r" b="b"/>
              <a:pathLst>
                <a:path w="360" h="347">
                  <a:moveTo>
                    <a:pt x="82" y="291"/>
                  </a:moveTo>
                  <a:lnTo>
                    <a:pt x="82" y="291"/>
                  </a:lnTo>
                  <a:cubicBezTo>
                    <a:pt x="13" y="235"/>
                    <a:pt x="0" y="138"/>
                    <a:pt x="41" y="69"/>
                  </a:cubicBezTo>
                  <a:cubicBezTo>
                    <a:pt x="97" y="0"/>
                    <a:pt x="193" y="0"/>
                    <a:pt x="262" y="41"/>
                  </a:cubicBezTo>
                  <a:cubicBezTo>
                    <a:pt x="332" y="97"/>
                    <a:pt x="359" y="194"/>
                    <a:pt x="304" y="263"/>
                  </a:cubicBezTo>
                  <a:cubicBezTo>
                    <a:pt x="262" y="332"/>
                    <a:pt x="152" y="346"/>
                    <a:pt x="82" y="291"/>
                  </a:cubicBezTo>
                </a:path>
              </a:pathLst>
            </a:custGeom>
            <a:solidFill>
              <a:srgbClr val="EAB98C"/>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50" name="Freeform 14"/>
            <p:cNvSpPr>
              <a:spLocks noChangeArrowheads="1"/>
            </p:cNvSpPr>
            <p:nvPr/>
          </p:nvSpPr>
          <p:spPr bwMode="auto">
            <a:xfrm>
              <a:off x="1311275" y="3784600"/>
              <a:ext cx="50800" cy="34925"/>
            </a:xfrm>
            <a:custGeom>
              <a:avLst/>
              <a:gdLst>
                <a:gd name="T0" fmla="*/ 139 w 140"/>
                <a:gd name="T1" fmla="*/ 97 h 98"/>
                <a:gd name="T2" fmla="*/ 0 w 140"/>
                <a:gd name="T3" fmla="*/ 97 h 98"/>
                <a:gd name="T4" fmla="*/ 14 w 140"/>
                <a:gd name="T5" fmla="*/ 42 h 98"/>
                <a:gd name="T6" fmla="*/ 55 w 140"/>
                <a:gd name="T7" fmla="*/ 0 h 98"/>
                <a:gd name="T8" fmla="*/ 111 w 140"/>
                <a:gd name="T9" fmla="*/ 27 h 98"/>
                <a:gd name="T10" fmla="*/ 139 w 140"/>
                <a:gd name="T11" fmla="*/ 97 h 98"/>
              </a:gdLst>
              <a:ahLst/>
              <a:cxnLst>
                <a:cxn ang="0">
                  <a:pos x="T0" y="T1"/>
                </a:cxn>
                <a:cxn ang="0">
                  <a:pos x="T2" y="T3"/>
                </a:cxn>
                <a:cxn ang="0">
                  <a:pos x="T4" y="T5"/>
                </a:cxn>
                <a:cxn ang="0">
                  <a:pos x="T6" y="T7"/>
                </a:cxn>
                <a:cxn ang="0">
                  <a:pos x="T8" y="T9"/>
                </a:cxn>
                <a:cxn ang="0">
                  <a:pos x="T10" y="T11"/>
                </a:cxn>
              </a:cxnLst>
              <a:rect l="0" t="0" r="r" b="b"/>
              <a:pathLst>
                <a:path w="140" h="98">
                  <a:moveTo>
                    <a:pt x="139" y="97"/>
                  </a:moveTo>
                  <a:lnTo>
                    <a:pt x="0" y="97"/>
                  </a:lnTo>
                  <a:lnTo>
                    <a:pt x="14" y="42"/>
                  </a:lnTo>
                  <a:lnTo>
                    <a:pt x="55" y="0"/>
                  </a:lnTo>
                  <a:lnTo>
                    <a:pt x="111" y="27"/>
                  </a:lnTo>
                  <a:lnTo>
                    <a:pt x="139" y="97"/>
                  </a:lnTo>
                </a:path>
              </a:pathLst>
            </a:custGeom>
            <a:solidFill>
              <a:srgbClr val="EAB98C"/>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51" name="Freeform 15"/>
            <p:cNvSpPr>
              <a:spLocks noChangeArrowheads="1"/>
            </p:cNvSpPr>
            <p:nvPr/>
          </p:nvSpPr>
          <p:spPr bwMode="auto">
            <a:xfrm>
              <a:off x="873125" y="3673475"/>
              <a:ext cx="463550" cy="488950"/>
            </a:xfrm>
            <a:custGeom>
              <a:avLst/>
              <a:gdLst>
                <a:gd name="T0" fmla="*/ 1287 w 1288"/>
                <a:gd name="T1" fmla="*/ 347 h 1357"/>
                <a:gd name="T2" fmla="*/ 567 w 1288"/>
                <a:gd name="T3" fmla="*/ 1356 h 1357"/>
                <a:gd name="T4" fmla="*/ 235 w 1288"/>
                <a:gd name="T5" fmla="*/ 1121 h 1357"/>
                <a:gd name="T6" fmla="*/ 194 w 1288"/>
                <a:gd name="T7" fmla="*/ 1093 h 1357"/>
                <a:gd name="T8" fmla="*/ 180 w 1288"/>
                <a:gd name="T9" fmla="*/ 623 h 1357"/>
                <a:gd name="T10" fmla="*/ 429 w 1288"/>
                <a:gd name="T11" fmla="*/ 291 h 1357"/>
                <a:gd name="T12" fmla="*/ 484 w 1288"/>
                <a:gd name="T13" fmla="*/ 222 h 1357"/>
                <a:gd name="T14" fmla="*/ 484 w 1288"/>
                <a:gd name="T15" fmla="*/ 222 h 1357"/>
                <a:gd name="T16" fmla="*/ 830 w 1288"/>
                <a:gd name="T17" fmla="*/ 42 h 1357"/>
                <a:gd name="T18" fmla="*/ 885 w 1288"/>
                <a:gd name="T19" fmla="*/ 70 h 1357"/>
                <a:gd name="T20" fmla="*/ 996 w 1288"/>
                <a:gd name="T21" fmla="*/ 70 h 1357"/>
                <a:gd name="T22" fmla="*/ 968 w 1288"/>
                <a:gd name="T23" fmla="*/ 111 h 1357"/>
                <a:gd name="T24" fmla="*/ 1287 w 1288"/>
                <a:gd name="T25" fmla="*/ 347 h 1357"/>
                <a:gd name="T26" fmla="*/ 1287 w 1288"/>
                <a:gd name="T27" fmla="*/ 347 h 1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8" h="1357">
                  <a:moveTo>
                    <a:pt x="1287" y="347"/>
                  </a:moveTo>
                  <a:cubicBezTo>
                    <a:pt x="1287" y="347"/>
                    <a:pt x="1287" y="347"/>
                    <a:pt x="567" y="1356"/>
                  </a:cubicBezTo>
                  <a:cubicBezTo>
                    <a:pt x="567" y="1356"/>
                    <a:pt x="567" y="1356"/>
                    <a:pt x="235" y="1121"/>
                  </a:cubicBezTo>
                  <a:cubicBezTo>
                    <a:pt x="235" y="1121"/>
                    <a:pt x="235" y="1121"/>
                    <a:pt x="194" y="1093"/>
                  </a:cubicBezTo>
                  <a:cubicBezTo>
                    <a:pt x="0" y="872"/>
                    <a:pt x="180" y="623"/>
                    <a:pt x="180" y="623"/>
                  </a:cubicBezTo>
                  <a:cubicBezTo>
                    <a:pt x="180" y="623"/>
                    <a:pt x="180" y="623"/>
                    <a:pt x="429" y="291"/>
                  </a:cubicBezTo>
                  <a:cubicBezTo>
                    <a:pt x="442" y="263"/>
                    <a:pt x="456" y="250"/>
                    <a:pt x="484" y="222"/>
                  </a:cubicBezTo>
                  <a:lnTo>
                    <a:pt x="484" y="222"/>
                  </a:lnTo>
                  <a:cubicBezTo>
                    <a:pt x="650" y="0"/>
                    <a:pt x="830" y="42"/>
                    <a:pt x="830" y="42"/>
                  </a:cubicBezTo>
                  <a:cubicBezTo>
                    <a:pt x="830" y="42"/>
                    <a:pt x="830" y="42"/>
                    <a:pt x="885" y="70"/>
                  </a:cubicBezTo>
                  <a:cubicBezTo>
                    <a:pt x="955" y="70"/>
                    <a:pt x="996" y="70"/>
                    <a:pt x="996" y="70"/>
                  </a:cubicBezTo>
                  <a:cubicBezTo>
                    <a:pt x="996" y="70"/>
                    <a:pt x="996" y="70"/>
                    <a:pt x="968" y="111"/>
                  </a:cubicBezTo>
                  <a:cubicBezTo>
                    <a:pt x="968" y="111"/>
                    <a:pt x="968" y="111"/>
                    <a:pt x="1287" y="347"/>
                  </a:cubicBezTo>
                  <a:lnTo>
                    <a:pt x="1287" y="347"/>
                  </a:lnTo>
                </a:path>
              </a:pathLst>
            </a:custGeom>
            <a:solidFill>
              <a:srgbClr val="EAB98C"/>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52" name="Freeform 16"/>
            <p:cNvSpPr>
              <a:spLocks noChangeArrowheads="1"/>
            </p:cNvSpPr>
            <p:nvPr/>
          </p:nvSpPr>
          <p:spPr bwMode="auto">
            <a:xfrm>
              <a:off x="733425" y="3594100"/>
              <a:ext cx="384175" cy="384175"/>
            </a:xfrm>
            <a:custGeom>
              <a:avLst/>
              <a:gdLst>
                <a:gd name="T0" fmla="*/ 0 w 1067"/>
                <a:gd name="T1" fmla="*/ 623 h 1067"/>
                <a:gd name="T2" fmla="*/ 443 w 1067"/>
                <a:gd name="T3" fmla="*/ 0 h 1067"/>
                <a:gd name="T4" fmla="*/ 1066 w 1067"/>
                <a:gd name="T5" fmla="*/ 443 h 1067"/>
                <a:gd name="T6" fmla="*/ 623 w 1067"/>
                <a:gd name="T7" fmla="*/ 1066 h 1067"/>
                <a:gd name="T8" fmla="*/ 0 w 1067"/>
                <a:gd name="T9" fmla="*/ 623 h 1067"/>
              </a:gdLst>
              <a:ahLst/>
              <a:cxnLst>
                <a:cxn ang="0">
                  <a:pos x="T0" y="T1"/>
                </a:cxn>
                <a:cxn ang="0">
                  <a:pos x="T2" y="T3"/>
                </a:cxn>
                <a:cxn ang="0">
                  <a:pos x="T4" y="T5"/>
                </a:cxn>
                <a:cxn ang="0">
                  <a:pos x="T6" y="T7"/>
                </a:cxn>
                <a:cxn ang="0">
                  <a:pos x="T8" y="T9"/>
                </a:cxn>
              </a:cxnLst>
              <a:rect l="0" t="0" r="r" b="b"/>
              <a:pathLst>
                <a:path w="1067" h="1067">
                  <a:moveTo>
                    <a:pt x="0" y="623"/>
                  </a:moveTo>
                  <a:lnTo>
                    <a:pt x="443" y="0"/>
                  </a:lnTo>
                  <a:lnTo>
                    <a:pt x="1066" y="443"/>
                  </a:lnTo>
                  <a:lnTo>
                    <a:pt x="623" y="1066"/>
                  </a:lnTo>
                  <a:lnTo>
                    <a:pt x="0" y="623"/>
                  </a:lnTo>
                </a:path>
              </a:pathLst>
            </a:custGeom>
            <a:solidFill>
              <a:srgbClr val="EAB98C"/>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53" name="Freeform 17"/>
            <p:cNvSpPr>
              <a:spLocks noChangeArrowheads="1"/>
            </p:cNvSpPr>
            <p:nvPr/>
          </p:nvSpPr>
          <p:spPr bwMode="auto">
            <a:xfrm>
              <a:off x="1316038" y="3933825"/>
              <a:ext cx="65087" cy="46038"/>
            </a:xfrm>
            <a:custGeom>
              <a:avLst/>
              <a:gdLst>
                <a:gd name="T0" fmla="*/ 152 w 181"/>
                <a:gd name="T1" fmla="*/ 110 h 126"/>
                <a:gd name="T2" fmla="*/ 111 w 181"/>
                <a:gd name="T3" fmla="*/ 83 h 126"/>
                <a:gd name="T4" fmla="*/ 69 w 181"/>
                <a:gd name="T5" fmla="*/ 55 h 126"/>
                <a:gd name="T6" fmla="*/ 28 w 181"/>
                <a:gd name="T7" fmla="*/ 28 h 126"/>
                <a:gd name="T8" fmla="*/ 28 w 181"/>
                <a:gd name="T9" fmla="*/ 14 h 126"/>
                <a:gd name="T10" fmla="*/ 14 w 181"/>
                <a:gd name="T11" fmla="*/ 14 h 126"/>
                <a:gd name="T12" fmla="*/ 0 w 181"/>
                <a:gd name="T13" fmla="*/ 0 h 126"/>
                <a:gd name="T14" fmla="*/ 14 w 181"/>
                <a:gd name="T15" fmla="*/ 0 h 126"/>
                <a:gd name="T16" fmla="*/ 28 w 181"/>
                <a:gd name="T17" fmla="*/ 14 h 126"/>
                <a:gd name="T18" fmla="*/ 41 w 181"/>
                <a:gd name="T19" fmla="*/ 14 h 126"/>
                <a:gd name="T20" fmla="*/ 83 w 181"/>
                <a:gd name="T21" fmla="*/ 41 h 126"/>
                <a:gd name="T22" fmla="*/ 111 w 181"/>
                <a:gd name="T23" fmla="*/ 69 h 126"/>
                <a:gd name="T24" fmla="*/ 152 w 181"/>
                <a:gd name="T25" fmla="*/ 97 h 126"/>
                <a:gd name="T26" fmla="*/ 180 w 181"/>
                <a:gd name="T27" fmla="*/ 125 h 126"/>
                <a:gd name="T28" fmla="*/ 152 w 181"/>
                <a:gd name="T29" fmla="*/ 11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1" h="126">
                  <a:moveTo>
                    <a:pt x="152" y="110"/>
                  </a:moveTo>
                  <a:cubicBezTo>
                    <a:pt x="138" y="97"/>
                    <a:pt x="125" y="97"/>
                    <a:pt x="111" y="83"/>
                  </a:cubicBezTo>
                  <a:cubicBezTo>
                    <a:pt x="97" y="69"/>
                    <a:pt x="83" y="69"/>
                    <a:pt x="69" y="55"/>
                  </a:cubicBezTo>
                  <a:cubicBezTo>
                    <a:pt x="56" y="55"/>
                    <a:pt x="41" y="41"/>
                    <a:pt x="28" y="28"/>
                  </a:cubicBezTo>
                  <a:lnTo>
                    <a:pt x="28" y="14"/>
                  </a:lnTo>
                  <a:lnTo>
                    <a:pt x="14" y="14"/>
                  </a:lnTo>
                  <a:cubicBezTo>
                    <a:pt x="14" y="0"/>
                    <a:pt x="0" y="0"/>
                    <a:pt x="0" y="0"/>
                  </a:cubicBezTo>
                  <a:lnTo>
                    <a:pt x="14" y="0"/>
                  </a:lnTo>
                  <a:cubicBezTo>
                    <a:pt x="14" y="14"/>
                    <a:pt x="28" y="14"/>
                    <a:pt x="28" y="14"/>
                  </a:cubicBezTo>
                  <a:lnTo>
                    <a:pt x="41" y="14"/>
                  </a:lnTo>
                  <a:cubicBezTo>
                    <a:pt x="56" y="28"/>
                    <a:pt x="69" y="28"/>
                    <a:pt x="83" y="41"/>
                  </a:cubicBezTo>
                  <a:lnTo>
                    <a:pt x="111" y="69"/>
                  </a:lnTo>
                  <a:cubicBezTo>
                    <a:pt x="125" y="83"/>
                    <a:pt x="138" y="83"/>
                    <a:pt x="152" y="97"/>
                  </a:cubicBezTo>
                  <a:cubicBezTo>
                    <a:pt x="166" y="110"/>
                    <a:pt x="180" y="110"/>
                    <a:pt x="180" y="125"/>
                  </a:cubicBezTo>
                  <a:cubicBezTo>
                    <a:pt x="166" y="125"/>
                    <a:pt x="152" y="110"/>
                    <a:pt x="152" y="110"/>
                  </a:cubicBezTo>
                </a:path>
              </a:pathLst>
            </a:custGeom>
            <a:solidFill>
              <a:srgbClr val="EAB98C"/>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54" name="Freeform 18"/>
            <p:cNvSpPr>
              <a:spLocks noChangeArrowheads="1"/>
            </p:cNvSpPr>
            <p:nvPr/>
          </p:nvSpPr>
          <p:spPr bwMode="auto">
            <a:xfrm>
              <a:off x="733425" y="3589338"/>
              <a:ext cx="323850" cy="349250"/>
            </a:xfrm>
            <a:custGeom>
              <a:avLst/>
              <a:gdLst>
                <a:gd name="T0" fmla="*/ 0 w 901"/>
                <a:gd name="T1" fmla="*/ 651 h 970"/>
                <a:gd name="T2" fmla="*/ 457 w 901"/>
                <a:gd name="T3" fmla="*/ 0 h 970"/>
                <a:gd name="T4" fmla="*/ 900 w 901"/>
                <a:gd name="T5" fmla="*/ 305 h 970"/>
                <a:gd name="T6" fmla="*/ 429 w 901"/>
                <a:gd name="T7" fmla="*/ 969 h 970"/>
                <a:gd name="T8" fmla="*/ 0 w 901"/>
                <a:gd name="T9" fmla="*/ 651 h 970"/>
              </a:gdLst>
              <a:ahLst/>
              <a:cxnLst>
                <a:cxn ang="0">
                  <a:pos x="T0" y="T1"/>
                </a:cxn>
                <a:cxn ang="0">
                  <a:pos x="T2" y="T3"/>
                </a:cxn>
                <a:cxn ang="0">
                  <a:pos x="T4" y="T5"/>
                </a:cxn>
                <a:cxn ang="0">
                  <a:pos x="T6" y="T7"/>
                </a:cxn>
                <a:cxn ang="0">
                  <a:pos x="T8" y="T9"/>
                </a:cxn>
              </a:cxnLst>
              <a:rect l="0" t="0" r="r" b="b"/>
              <a:pathLst>
                <a:path w="901" h="970">
                  <a:moveTo>
                    <a:pt x="0" y="651"/>
                  </a:moveTo>
                  <a:lnTo>
                    <a:pt x="457" y="0"/>
                  </a:lnTo>
                  <a:lnTo>
                    <a:pt x="900" y="305"/>
                  </a:lnTo>
                  <a:lnTo>
                    <a:pt x="429" y="969"/>
                  </a:lnTo>
                  <a:lnTo>
                    <a:pt x="0" y="651"/>
                  </a:lnTo>
                </a:path>
              </a:pathLst>
            </a:custGeom>
            <a:solidFill>
              <a:srgbClr val="F0EFEF"/>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55" name="Freeform 19"/>
            <p:cNvSpPr>
              <a:spLocks noChangeArrowheads="1"/>
            </p:cNvSpPr>
            <p:nvPr/>
          </p:nvSpPr>
          <p:spPr bwMode="auto">
            <a:xfrm>
              <a:off x="1027113" y="4043363"/>
              <a:ext cx="393700" cy="323850"/>
            </a:xfrm>
            <a:custGeom>
              <a:avLst/>
              <a:gdLst>
                <a:gd name="T0" fmla="*/ 166 w 1094"/>
                <a:gd name="T1" fmla="*/ 0 h 900"/>
                <a:gd name="T2" fmla="*/ 1093 w 1094"/>
                <a:gd name="T3" fmla="*/ 664 h 900"/>
                <a:gd name="T4" fmla="*/ 927 w 1094"/>
                <a:gd name="T5" fmla="*/ 899 h 900"/>
                <a:gd name="T6" fmla="*/ 0 w 1094"/>
                <a:gd name="T7" fmla="*/ 235 h 900"/>
                <a:gd name="T8" fmla="*/ 166 w 1094"/>
                <a:gd name="T9" fmla="*/ 0 h 900"/>
              </a:gdLst>
              <a:ahLst/>
              <a:cxnLst>
                <a:cxn ang="0">
                  <a:pos x="T0" y="T1"/>
                </a:cxn>
                <a:cxn ang="0">
                  <a:pos x="T2" y="T3"/>
                </a:cxn>
                <a:cxn ang="0">
                  <a:pos x="T4" y="T5"/>
                </a:cxn>
                <a:cxn ang="0">
                  <a:pos x="T6" y="T7"/>
                </a:cxn>
                <a:cxn ang="0">
                  <a:pos x="T8" y="T9"/>
                </a:cxn>
              </a:cxnLst>
              <a:rect l="0" t="0" r="r" b="b"/>
              <a:pathLst>
                <a:path w="1094" h="900">
                  <a:moveTo>
                    <a:pt x="166" y="0"/>
                  </a:moveTo>
                  <a:lnTo>
                    <a:pt x="1093" y="664"/>
                  </a:lnTo>
                  <a:lnTo>
                    <a:pt x="927" y="899"/>
                  </a:lnTo>
                  <a:lnTo>
                    <a:pt x="0" y="235"/>
                  </a:lnTo>
                  <a:lnTo>
                    <a:pt x="166" y="0"/>
                  </a:lnTo>
                </a:path>
              </a:pathLst>
            </a:custGeom>
            <a:solidFill>
              <a:srgbClr val="EAB98C"/>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56" name="Freeform 20"/>
            <p:cNvSpPr>
              <a:spLocks noChangeArrowheads="1"/>
            </p:cNvSpPr>
            <p:nvPr/>
          </p:nvSpPr>
          <p:spPr bwMode="auto">
            <a:xfrm>
              <a:off x="1027113" y="4043363"/>
              <a:ext cx="393700" cy="323850"/>
            </a:xfrm>
            <a:custGeom>
              <a:avLst/>
              <a:gdLst>
                <a:gd name="T0" fmla="*/ 166 w 1094"/>
                <a:gd name="T1" fmla="*/ 0 h 900"/>
                <a:gd name="T2" fmla="*/ 1093 w 1094"/>
                <a:gd name="T3" fmla="*/ 664 h 900"/>
                <a:gd name="T4" fmla="*/ 927 w 1094"/>
                <a:gd name="T5" fmla="*/ 899 h 900"/>
                <a:gd name="T6" fmla="*/ 0 w 1094"/>
                <a:gd name="T7" fmla="*/ 235 h 900"/>
                <a:gd name="T8" fmla="*/ 166 w 1094"/>
                <a:gd name="T9" fmla="*/ 0 h 900"/>
              </a:gdLst>
              <a:ahLst/>
              <a:cxnLst>
                <a:cxn ang="0">
                  <a:pos x="T0" y="T1"/>
                </a:cxn>
                <a:cxn ang="0">
                  <a:pos x="T2" y="T3"/>
                </a:cxn>
                <a:cxn ang="0">
                  <a:pos x="T4" y="T5"/>
                </a:cxn>
                <a:cxn ang="0">
                  <a:pos x="T6" y="T7"/>
                </a:cxn>
                <a:cxn ang="0">
                  <a:pos x="T8" y="T9"/>
                </a:cxn>
              </a:cxnLst>
              <a:rect l="0" t="0" r="r" b="b"/>
              <a:pathLst>
                <a:path w="1094" h="900">
                  <a:moveTo>
                    <a:pt x="166" y="0"/>
                  </a:moveTo>
                  <a:lnTo>
                    <a:pt x="1093" y="664"/>
                  </a:lnTo>
                  <a:lnTo>
                    <a:pt x="927" y="899"/>
                  </a:lnTo>
                  <a:lnTo>
                    <a:pt x="0" y="235"/>
                  </a:lnTo>
                  <a:lnTo>
                    <a:pt x="166" y="0"/>
                  </a:lnTo>
                </a:path>
              </a:pathLst>
            </a:custGeom>
            <a:solidFill>
              <a:srgbClr val="EAB98C"/>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57" name="Freeform 21"/>
            <p:cNvSpPr>
              <a:spLocks noChangeArrowheads="1"/>
            </p:cNvSpPr>
            <p:nvPr/>
          </p:nvSpPr>
          <p:spPr bwMode="auto">
            <a:xfrm>
              <a:off x="1087438" y="3952875"/>
              <a:ext cx="477837" cy="388938"/>
            </a:xfrm>
            <a:custGeom>
              <a:avLst/>
              <a:gdLst>
                <a:gd name="T0" fmla="*/ 179 w 1329"/>
                <a:gd name="T1" fmla="*/ 0 h 1080"/>
                <a:gd name="T2" fmla="*/ 1328 w 1329"/>
                <a:gd name="T3" fmla="*/ 816 h 1080"/>
                <a:gd name="T4" fmla="*/ 1148 w 1329"/>
                <a:gd name="T5" fmla="*/ 1079 h 1080"/>
                <a:gd name="T6" fmla="*/ 0 w 1329"/>
                <a:gd name="T7" fmla="*/ 249 h 1080"/>
                <a:gd name="T8" fmla="*/ 179 w 1329"/>
                <a:gd name="T9" fmla="*/ 0 h 1080"/>
              </a:gdLst>
              <a:ahLst/>
              <a:cxnLst>
                <a:cxn ang="0">
                  <a:pos x="T0" y="T1"/>
                </a:cxn>
                <a:cxn ang="0">
                  <a:pos x="T2" y="T3"/>
                </a:cxn>
                <a:cxn ang="0">
                  <a:pos x="T4" y="T5"/>
                </a:cxn>
                <a:cxn ang="0">
                  <a:pos x="T6" y="T7"/>
                </a:cxn>
                <a:cxn ang="0">
                  <a:pos x="T8" y="T9"/>
                </a:cxn>
              </a:cxnLst>
              <a:rect l="0" t="0" r="r" b="b"/>
              <a:pathLst>
                <a:path w="1329" h="1080">
                  <a:moveTo>
                    <a:pt x="179" y="0"/>
                  </a:moveTo>
                  <a:lnTo>
                    <a:pt x="1328" y="816"/>
                  </a:lnTo>
                  <a:lnTo>
                    <a:pt x="1148" y="1079"/>
                  </a:lnTo>
                  <a:lnTo>
                    <a:pt x="0" y="249"/>
                  </a:lnTo>
                  <a:lnTo>
                    <a:pt x="179" y="0"/>
                  </a:lnTo>
                </a:path>
              </a:pathLst>
            </a:custGeom>
            <a:solidFill>
              <a:srgbClr val="EAB98C"/>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58" name="Freeform 22"/>
            <p:cNvSpPr>
              <a:spLocks noChangeArrowheads="1"/>
            </p:cNvSpPr>
            <p:nvPr/>
          </p:nvSpPr>
          <p:spPr bwMode="auto">
            <a:xfrm>
              <a:off x="1087438" y="3952875"/>
              <a:ext cx="477837" cy="388938"/>
            </a:xfrm>
            <a:custGeom>
              <a:avLst/>
              <a:gdLst>
                <a:gd name="T0" fmla="*/ 179 w 1329"/>
                <a:gd name="T1" fmla="*/ 0 h 1080"/>
                <a:gd name="T2" fmla="*/ 1328 w 1329"/>
                <a:gd name="T3" fmla="*/ 816 h 1080"/>
                <a:gd name="T4" fmla="*/ 1148 w 1329"/>
                <a:gd name="T5" fmla="*/ 1079 h 1080"/>
                <a:gd name="T6" fmla="*/ 0 w 1329"/>
                <a:gd name="T7" fmla="*/ 249 h 1080"/>
                <a:gd name="T8" fmla="*/ 179 w 1329"/>
                <a:gd name="T9" fmla="*/ 0 h 1080"/>
              </a:gdLst>
              <a:ahLst/>
              <a:cxnLst>
                <a:cxn ang="0">
                  <a:pos x="T0" y="T1"/>
                </a:cxn>
                <a:cxn ang="0">
                  <a:pos x="T2" y="T3"/>
                </a:cxn>
                <a:cxn ang="0">
                  <a:pos x="T4" y="T5"/>
                </a:cxn>
                <a:cxn ang="0">
                  <a:pos x="T6" y="T7"/>
                </a:cxn>
                <a:cxn ang="0">
                  <a:pos x="T8" y="T9"/>
                </a:cxn>
              </a:cxnLst>
              <a:rect l="0" t="0" r="r" b="b"/>
              <a:pathLst>
                <a:path w="1329" h="1080">
                  <a:moveTo>
                    <a:pt x="179" y="0"/>
                  </a:moveTo>
                  <a:lnTo>
                    <a:pt x="1328" y="816"/>
                  </a:lnTo>
                  <a:lnTo>
                    <a:pt x="1148" y="1079"/>
                  </a:lnTo>
                  <a:lnTo>
                    <a:pt x="0" y="249"/>
                  </a:lnTo>
                  <a:lnTo>
                    <a:pt x="179" y="0"/>
                  </a:lnTo>
                </a:path>
              </a:pathLst>
            </a:custGeom>
            <a:solidFill>
              <a:srgbClr val="EAB98C"/>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59" name="Freeform 23"/>
            <p:cNvSpPr>
              <a:spLocks noChangeArrowheads="1"/>
            </p:cNvSpPr>
            <p:nvPr/>
          </p:nvSpPr>
          <p:spPr bwMode="auto">
            <a:xfrm>
              <a:off x="1150938" y="3863975"/>
              <a:ext cx="542925" cy="428625"/>
            </a:xfrm>
            <a:custGeom>
              <a:avLst/>
              <a:gdLst>
                <a:gd name="T0" fmla="*/ 181 w 1509"/>
                <a:gd name="T1" fmla="*/ 0 h 1191"/>
                <a:gd name="T2" fmla="*/ 1508 w 1509"/>
                <a:gd name="T3" fmla="*/ 941 h 1191"/>
                <a:gd name="T4" fmla="*/ 1328 w 1509"/>
                <a:gd name="T5" fmla="*/ 1190 h 1191"/>
                <a:gd name="T6" fmla="*/ 0 w 1509"/>
                <a:gd name="T7" fmla="*/ 249 h 1191"/>
                <a:gd name="T8" fmla="*/ 181 w 1509"/>
                <a:gd name="T9" fmla="*/ 0 h 1191"/>
              </a:gdLst>
              <a:ahLst/>
              <a:cxnLst>
                <a:cxn ang="0">
                  <a:pos x="T0" y="T1"/>
                </a:cxn>
                <a:cxn ang="0">
                  <a:pos x="T2" y="T3"/>
                </a:cxn>
                <a:cxn ang="0">
                  <a:pos x="T4" y="T5"/>
                </a:cxn>
                <a:cxn ang="0">
                  <a:pos x="T6" y="T7"/>
                </a:cxn>
                <a:cxn ang="0">
                  <a:pos x="T8" y="T9"/>
                </a:cxn>
              </a:cxnLst>
              <a:rect l="0" t="0" r="r" b="b"/>
              <a:pathLst>
                <a:path w="1509" h="1191">
                  <a:moveTo>
                    <a:pt x="181" y="0"/>
                  </a:moveTo>
                  <a:lnTo>
                    <a:pt x="1508" y="941"/>
                  </a:lnTo>
                  <a:lnTo>
                    <a:pt x="1328" y="1190"/>
                  </a:lnTo>
                  <a:lnTo>
                    <a:pt x="0" y="249"/>
                  </a:lnTo>
                  <a:lnTo>
                    <a:pt x="181" y="0"/>
                  </a:lnTo>
                </a:path>
              </a:pathLst>
            </a:custGeom>
            <a:solidFill>
              <a:srgbClr val="EAB98C"/>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60" name="Freeform 24"/>
            <p:cNvSpPr>
              <a:spLocks noChangeArrowheads="1"/>
            </p:cNvSpPr>
            <p:nvPr/>
          </p:nvSpPr>
          <p:spPr bwMode="auto">
            <a:xfrm>
              <a:off x="1150938" y="3863975"/>
              <a:ext cx="542925" cy="428625"/>
            </a:xfrm>
            <a:custGeom>
              <a:avLst/>
              <a:gdLst>
                <a:gd name="T0" fmla="*/ 181 w 1509"/>
                <a:gd name="T1" fmla="*/ 0 h 1191"/>
                <a:gd name="T2" fmla="*/ 1508 w 1509"/>
                <a:gd name="T3" fmla="*/ 941 h 1191"/>
                <a:gd name="T4" fmla="*/ 1328 w 1509"/>
                <a:gd name="T5" fmla="*/ 1190 h 1191"/>
                <a:gd name="T6" fmla="*/ 0 w 1509"/>
                <a:gd name="T7" fmla="*/ 249 h 1191"/>
                <a:gd name="T8" fmla="*/ 181 w 1509"/>
                <a:gd name="T9" fmla="*/ 0 h 1191"/>
              </a:gdLst>
              <a:ahLst/>
              <a:cxnLst>
                <a:cxn ang="0">
                  <a:pos x="T0" y="T1"/>
                </a:cxn>
                <a:cxn ang="0">
                  <a:pos x="T2" y="T3"/>
                </a:cxn>
                <a:cxn ang="0">
                  <a:pos x="T4" y="T5"/>
                </a:cxn>
                <a:cxn ang="0">
                  <a:pos x="T6" y="T7"/>
                </a:cxn>
                <a:cxn ang="0">
                  <a:pos x="T8" y="T9"/>
                </a:cxn>
              </a:cxnLst>
              <a:rect l="0" t="0" r="r" b="b"/>
              <a:pathLst>
                <a:path w="1509" h="1191">
                  <a:moveTo>
                    <a:pt x="181" y="0"/>
                  </a:moveTo>
                  <a:lnTo>
                    <a:pt x="1508" y="941"/>
                  </a:lnTo>
                  <a:lnTo>
                    <a:pt x="1328" y="1190"/>
                  </a:lnTo>
                  <a:lnTo>
                    <a:pt x="0" y="249"/>
                  </a:lnTo>
                  <a:lnTo>
                    <a:pt x="181" y="0"/>
                  </a:lnTo>
                </a:path>
              </a:pathLst>
            </a:custGeom>
            <a:solidFill>
              <a:srgbClr val="EAB98C"/>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61" name="Freeform 25"/>
            <p:cNvSpPr>
              <a:spLocks noChangeArrowheads="1"/>
            </p:cNvSpPr>
            <p:nvPr/>
          </p:nvSpPr>
          <p:spPr bwMode="auto">
            <a:xfrm>
              <a:off x="1330325" y="4267200"/>
              <a:ext cx="120650" cy="114300"/>
            </a:xfrm>
            <a:custGeom>
              <a:avLst/>
              <a:gdLst>
                <a:gd name="T0" fmla="*/ 250 w 333"/>
                <a:gd name="T1" fmla="*/ 41 h 319"/>
                <a:gd name="T2" fmla="*/ 277 w 333"/>
                <a:gd name="T3" fmla="*/ 249 h 319"/>
                <a:gd name="T4" fmla="*/ 84 w 333"/>
                <a:gd name="T5" fmla="*/ 276 h 319"/>
                <a:gd name="T6" fmla="*/ 56 w 333"/>
                <a:gd name="T7" fmla="*/ 83 h 319"/>
                <a:gd name="T8" fmla="*/ 250 w 333"/>
                <a:gd name="T9" fmla="*/ 41 h 319"/>
                <a:gd name="T10" fmla="*/ 250 w 333"/>
                <a:gd name="T11" fmla="*/ 41 h 319"/>
              </a:gdLst>
              <a:ahLst/>
              <a:cxnLst>
                <a:cxn ang="0">
                  <a:pos x="T0" y="T1"/>
                </a:cxn>
                <a:cxn ang="0">
                  <a:pos x="T2" y="T3"/>
                </a:cxn>
                <a:cxn ang="0">
                  <a:pos x="T4" y="T5"/>
                </a:cxn>
                <a:cxn ang="0">
                  <a:pos x="T6" y="T7"/>
                </a:cxn>
                <a:cxn ang="0">
                  <a:pos x="T8" y="T9"/>
                </a:cxn>
                <a:cxn ang="0">
                  <a:pos x="T10" y="T11"/>
                </a:cxn>
              </a:cxnLst>
              <a:rect l="0" t="0" r="r" b="b"/>
              <a:pathLst>
                <a:path w="333" h="319">
                  <a:moveTo>
                    <a:pt x="250" y="41"/>
                  </a:moveTo>
                  <a:cubicBezTo>
                    <a:pt x="319" y="97"/>
                    <a:pt x="332" y="180"/>
                    <a:pt x="277" y="249"/>
                  </a:cubicBezTo>
                  <a:cubicBezTo>
                    <a:pt x="236" y="304"/>
                    <a:pt x="153" y="318"/>
                    <a:pt x="84" y="276"/>
                  </a:cubicBezTo>
                  <a:cubicBezTo>
                    <a:pt x="15" y="235"/>
                    <a:pt x="0" y="138"/>
                    <a:pt x="56" y="83"/>
                  </a:cubicBezTo>
                  <a:cubicBezTo>
                    <a:pt x="97" y="14"/>
                    <a:pt x="180" y="0"/>
                    <a:pt x="250" y="41"/>
                  </a:cubicBezTo>
                  <a:lnTo>
                    <a:pt x="250" y="41"/>
                  </a:lnTo>
                </a:path>
              </a:pathLst>
            </a:custGeom>
            <a:solidFill>
              <a:srgbClr val="EAB98C"/>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62" name="Freeform 26"/>
            <p:cNvSpPr>
              <a:spLocks noChangeArrowheads="1"/>
            </p:cNvSpPr>
            <p:nvPr/>
          </p:nvSpPr>
          <p:spPr bwMode="auto">
            <a:xfrm>
              <a:off x="1470025" y="4232275"/>
              <a:ext cx="125413" cy="125413"/>
            </a:xfrm>
            <a:custGeom>
              <a:avLst/>
              <a:gdLst>
                <a:gd name="T0" fmla="*/ 263 w 347"/>
                <a:gd name="T1" fmla="*/ 41 h 347"/>
                <a:gd name="T2" fmla="*/ 304 w 347"/>
                <a:gd name="T3" fmla="*/ 263 h 347"/>
                <a:gd name="T4" fmla="*/ 83 w 347"/>
                <a:gd name="T5" fmla="*/ 304 h 347"/>
                <a:gd name="T6" fmla="*/ 41 w 347"/>
                <a:gd name="T7" fmla="*/ 83 h 347"/>
                <a:gd name="T8" fmla="*/ 263 w 347"/>
                <a:gd name="T9" fmla="*/ 41 h 347"/>
                <a:gd name="T10" fmla="*/ 263 w 347"/>
                <a:gd name="T11" fmla="*/ 41 h 347"/>
              </a:gdLst>
              <a:ahLst/>
              <a:cxnLst>
                <a:cxn ang="0">
                  <a:pos x="T0" y="T1"/>
                </a:cxn>
                <a:cxn ang="0">
                  <a:pos x="T2" y="T3"/>
                </a:cxn>
                <a:cxn ang="0">
                  <a:pos x="T4" y="T5"/>
                </a:cxn>
                <a:cxn ang="0">
                  <a:pos x="T6" y="T7"/>
                </a:cxn>
                <a:cxn ang="0">
                  <a:pos x="T8" y="T9"/>
                </a:cxn>
                <a:cxn ang="0">
                  <a:pos x="T10" y="T11"/>
                </a:cxn>
              </a:cxnLst>
              <a:rect l="0" t="0" r="r" b="b"/>
              <a:pathLst>
                <a:path w="347" h="347">
                  <a:moveTo>
                    <a:pt x="263" y="41"/>
                  </a:moveTo>
                  <a:cubicBezTo>
                    <a:pt x="332" y="97"/>
                    <a:pt x="346" y="194"/>
                    <a:pt x="304" y="263"/>
                  </a:cubicBezTo>
                  <a:cubicBezTo>
                    <a:pt x="249" y="332"/>
                    <a:pt x="152" y="346"/>
                    <a:pt x="83" y="304"/>
                  </a:cubicBezTo>
                  <a:cubicBezTo>
                    <a:pt x="13" y="249"/>
                    <a:pt x="0" y="152"/>
                    <a:pt x="41" y="83"/>
                  </a:cubicBezTo>
                  <a:cubicBezTo>
                    <a:pt x="97" y="14"/>
                    <a:pt x="194" y="0"/>
                    <a:pt x="263" y="41"/>
                  </a:cubicBezTo>
                  <a:lnTo>
                    <a:pt x="263" y="41"/>
                  </a:lnTo>
                </a:path>
              </a:pathLst>
            </a:custGeom>
            <a:solidFill>
              <a:srgbClr val="EAB98C"/>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63" name="Freeform 27"/>
            <p:cNvSpPr>
              <a:spLocks noChangeArrowheads="1"/>
            </p:cNvSpPr>
            <p:nvPr/>
          </p:nvSpPr>
          <p:spPr bwMode="auto">
            <a:xfrm>
              <a:off x="1604963" y="4192588"/>
              <a:ext cx="130175" cy="125412"/>
            </a:xfrm>
            <a:custGeom>
              <a:avLst/>
              <a:gdLst>
                <a:gd name="T0" fmla="*/ 277 w 361"/>
                <a:gd name="T1" fmla="*/ 42 h 347"/>
                <a:gd name="T2" fmla="*/ 305 w 361"/>
                <a:gd name="T3" fmla="*/ 263 h 347"/>
                <a:gd name="T4" fmla="*/ 84 w 361"/>
                <a:gd name="T5" fmla="*/ 305 h 347"/>
                <a:gd name="T6" fmla="*/ 56 w 361"/>
                <a:gd name="T7" fmla="*/ 83 h 347"/>
                <a:gd name="T8" fmla="*/ 277 w 361"/>
                <a:gd name="T9" fmla="*/ 42 h 347"/>
                <a:gd name="T10" fmla="*/ 277 w 361"/>
                <a:gd name="T11" fmla="*/ 42 h 347"/>
              </a:gdLst>
              <a:ahLst/>
              <a:cxnLst>
                <a:cxn ang="0">
                  <a:pos x="T0" y="T1"/>
                </a:cxn>
                <a:cxn ang="0">
                  <a:pos x="T2" y="T3"/>
                </a:cxn>
                <a:cxn ang="0">
                  <a:pos x="T4" y="T5"/>
                </a:cxn>
                <a:cxn ang="0">
                  <a:pos x="T6" y="T7"/>
                </a:cxn>
                <a:cxn ang="0">
                  <a:pos x="T8" y="T9"/>
                </a:cxn>
                <a:cxn ang="0">
                  <a:pos x="T10" y="T11"/>
                </a:cxn>
              </a:cxnLst>
              <a:rect l="0" t="0" r="r" b="b"/>
              <a:pathLst>
                <a:path w="361" h="347">
                  <a:moveTo>
                    <a:pt x="277" y="42"/>
                  </a:moveTo>
                  <a:cubicBezTo>
                    <a:pt x="346" y="97"/>
                    <a:pt x="360" y="194"/>
                    <a:pt x="305" y="263"/>
                  </a:cubicBezTo>
                  <a:cubicBezTo>
                    <a:pt x="263" y="332"/>
                    <a:pt x="153" y="346"/>
                    <a:pt x="84" y="305"/>
                  </a:cubicBezTo>
                  <a:cubicBezTo>
                    <a:pt x="14" y="249"/>
                    <a:pt x="0" y="152"/>
                    <a:pt x="56" y="83"/>
                  </a:cubicBezTo>
                  <a:cubicBezTo>
                    <a:pt x="97" y="14"/>
                    <a:pt x="194" y="0"/>
                    <a:pt x="277" y="42"/>
                  </a:cubicBezTo>
                  <a:lnTo>
                    <a:pt x="277" y="42"/>
                  </a:lnTo>
                </a:path>
              </a:pathLst>
            </a:custGeom>
            <a:solidFill>
              <a:srgbClr val="EAB98C"/>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64" name="Freeform 28"/>
            <p:cNvSpPr>
              <a:spLocks noChangeArrowheads="1"/>
            </p:cNvSpPr>
            <p:nvPr/>
          </p:nvSpPr>
          <p:spPr bwMode="auto">
            <a:xfrm>
              <a:off x="922338" y="3813175"/>
              <a:ext cx="398462" cy="225425"/>
            </a:xfrm>
            <a:custGeom>
              <a:avLst/>
              <a:gdLst>
                <a:gd name="T0" fmla="*/ 0 w 1108"/>
                <a:gd name="T1" fmla="*/ 623 h 624"/>
                <a:gd name="T2" fmla="*/ 0 w 1108"/>
                <a:gd name="T3" fmla="*/ 623 h 624"/>
                <a:gd name="T4" fmla="*/ 152 w 1108"/>
                <a:gd name="T5" fmla="*/ 484 h 624"/>
                <a:gd name="T6" fmla="*/ 1065 w 1108"/>
                <a:gd name="T7" fmla="*/ 0 h 624"/>
                <a:gd name="T8" fmla="*/ 1107 w 1108"/>
                <a:gd name="T9" fmla="*/ 0 h 624"/>
                <a:gd name="T10" fmla="*/ 0 w 1108"/>
                <a:gd name="T11" fmla="*/ 623 h 624"/>
              </a:gdLst>
              <a:ahLst/>
              <a:cxnLst>
                <a:cxn ang="0">
                  <a:pos x="T0" y="T1"/>
                </a:cxn>
                <a:cxn ang="0">
                  <a:pos x="T2" y="T3"/>
                </a:cxn>
                <a:cxn ang="0">
                  <a:pos x="T4" y="T5"/>
                </a:cxn>
                <a:cxn ang="0">
                  <a:pos x="T6" y="T7"/>
                </a:cxn>
                <a:cxn ang="0">
                  <a:pos x="T8" y="T9"/>
                </a:cxn>
                <a:cxn ang="0">
                  <a:pos x="T10" y="T11"/>
                </a:cxn>
              </a:cxnLst>
              <a:rect l="0" t="0" r="r" b="b"/>
              <a:pathLst>
                <a:path w="1108" h="624">
                  <a:moveTo>
                    <a:pt x="0" y="623"/>
                  </a:moveTo>
                  <a:lnTo>
                    <a:pt x="0" y="623"/>
                  </a:lnTo>
                  <a:cubicBezTo>
                    <a:pt x="0" y="623"/>
                    <a:pt x="28" y="553"/>
                    <a:pt x="152" y="484"/>
                  </a:cubicBezTo>
                  <a:cubicBezTo>
                    <a:pt x="1065" y="0"/>
                    <a:pt x="1065" y="0"/>
                    <a:pt x="1065" y="0"/>
                  </a:cubicBezTo>
                  <a:cubicBezTo>
                    <a:pt x="1107" y="0"/>
                    <a:pt x="1107" y="0"/>
                    <a:pt x="1107" y="0"/>
                  </a:cubicBezTo>
                  <a:cubicBezTo>
                    <a:pt x="0" y="623"/>
                    <a:pt x="0" y="623"/>
                    <a:pt x="0" y="623"/>
                  </a:cubicBezTo>
                </a:path>
              </a:pathLst>
            </a:custGeom>
            <a:solidFill>
              <a:srgbClr val="E0B18C"/>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65" name="Freeform 29"/>
            <p:cNvSpPr>
              <a:spLocks noChangeArrowheads="1"/>
            </p:cNvSpPr>
            <p:nvPr/>
          </p:nvSpPr>
          <p:spPr bwMode="auto">
            <a:xfrm>
              <a:off x="947738" y="3798888"/>
              <a:ext cx="458787" cy="309562"/>
            </a:xfrm>
            <a:custGeom>
              <a:avLst/>
              <a:gdLst>
                <a:gd name="T0" fmla="*/ 1273 w 1274"/>
                <a:gd name="T1" fmla="*/ 262 h 858"/>
                <a:gd name="T2" fmla="*/ 153 w 1274"/>
                <a:gd name="T3" fmla="*/ 857 h 858"/>
                <a:gd name="T4" fmla="*/ 0 w 1274"/>
                <a:gd name="T5" fmla="*/ 594 h 858"/>
                <a:gd name="T6" fmla="*/ 1121 w 1274"/>
                <a:gd name="T7" fmla="*/ 0 h 858"/>
                <a:gd name="T8" fmla="*/ 1273 w 1274"/>
                <a:gd name="T9" fmla="*/ 262 h 858"/>
              </a:gdLst>
              <a:ahLst/>
              <a:cxnLst>
                <a:cxn ang="0">
                  <a:pos x="T0" y="T1"/>
                </a:cxn>
                <a:cxn ang="0">
                  <a:pos x="T2" y="T3"/>
                </a:cxn>
                <a:cxn ang="0">
                  <a:pos x="T4" y="T5"/>
                </a:cxn>
                <a:cxn ang="0">
                  <a:pos x="T6" y="T7"/>
                </a:cxn>
                <a:cxn ang="0">
                  <a:pos x="T8" y="T9"/>
                </a:cxn>
              </a:cxnLst>
              <a:rect l="0" t="0" r="r" b="b"/>
              <a:pathLst>
                <a:path w="1274" h="858">
                  <a:moveTo>
                    <a:pt x="1273" y="262"/>
                  </a:moveTo>
                  <a:lnTo>
                    <a:pt x="153" y="857"/>
                  </a:lnTo>
                  <a:lnTo>
                    <a:pt x="0" y="594"/>
                  </a:lnTo>
                  <a:lnTo>
                    <a:pt x="1121" y="0"/>
                  </a:lnTo>
                  <a:lnTo>
                    <a:pt x="1273" y="262"/>
                  </a:lnTo>
                </a:path>
              </a:pathLst>
            </a:custGeom>
            <a:solidFill>
              <a:srgbClr val="FED6B6"/>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66" name="Freeform 30"/>
            <p:cNvSpPr>
              <a:spLocks noChangeArrowheads="1"/>
            </p:cNvSpPr>
            <p:nvPr/>
          </p:nvSpPr>
          <p:spPr bwMode="auto">
            <a:xfrm>
              <a:off x="947738" y="3798888"/>
              <a:ext cx="458787" cy="309562"/>
            </a:xfrm>
            <a:custGeom>
              <a:avLst/>
              <a:gdLst>
                <a:gd name="T0" fmla="*/ 1273 w 1274"/>
                <a:gd name="T1" fmla="*/ 262 h 858"/>
                <a:gd name="T2" fmla="*/ 153 w 1274"/>
                <a:gd name="T3" fmla="*/ 857 h 858"/>
                <a:gd name="T4" fmla="*/ 0 w 1274"/>
                <a:gd name="T5" fmla="*/ 594 h 858"/>
                <a:gd name="T6" fmla="*/ 1121 w 1274"/>
                <a:gd name="T7" fmla="*/ 0 h 858"/>
                <a:gd name="T8" fmla="*/ 1273 w 1274"/>
                <a:gd name="T9" fmla="*/ 262 h 858"/>
              </a:gdLst>
              <a:ahLst/>
              <a:cxnLst>
                <a:cxn ang="0">
                  <a:pos x="T0" y="T1"/>
                </a:cxn>
                <a:cxn ang="0">
                  <a:pos x="T2" y="T3"/>
                </a:cxn>
                <a:cxn ang="0">
                  <a:pos x="T4" y="T5"/>
                </a:cxn>
                <a:cxn ang="0">
                  <a:pos x="T6" y="T7"/>
                </a:cxn>
                <a:cxn ang="0">
                  <a:pos x="T8" y="T9"/>
                </a:cxn>
              </a:cxnLst>
              <a:rect l="0" t="0" r="r" b="b"/>
              <a:pathLst>
                <a:path w="1274" h="858">
                  <a:moveTo>
                    <a:pt x="1273" y="262"/>
                  </a:moveTo>
                  <a:lnTo>
                    <a:pt x="153" y="857"/>
                  </a:lnTo>
                  <a:lnTo>
                    <a:pt x="0" y="594"/>
                  </a:lnTo>
                  <a:lnTo>
                    <a:pt x="1121" y="0"/>
                  </a:lnTo>
                  <a:lnTo>
                    <a:pt x="1273" y="262"/>
                  </a:lnTo>
                </a:path>
              </a:pathLst>
            </a:custGeom>
            <a:solidFill>
              <a:srgbClr val="FED6B6"/>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67" name="Freeform 31"/>
            <p:cNvSpPr>
              <a:spLocks noChangeArrowheads="1"/>
            </p:cNvSpPr>
            <p:nvPr/>
          </p:nvSpPr>
          <p:spPr bwMode="auto">
            <a:xfrm>
              <a:off x="908050" y="3998913"/>
              <a:ext cx="134938" cy="125412"/>
            </a:xfrm>
            <a:custGeom>
              <a:avLst/>
              <a:gdLst>
                <a:gd name="T0" fmla="*/ 263 w 374"/>
                <a:gd name="T1" fmla="*/ 304 h 347"/>
                <a:gd name="T2" fmla="*/ 41 w 374"/>
                <a:gd name="T3" fmla="*/ 249 h 347"/>
                <a:gd name="T4" fmla="*/ 110 w 374"/>
                <a:gd name="T5" fmla="*/ 41 h 347"/>
                <a:gd name="T6" fmla="*/ 332 w 374"/>
                <a:gd name="T7" fmla="*/ 96 h 347"/>
                <a:gd name="T8" fmla="*/ 263 w 374"/>
                <a:gd name="T9" fmla="*/ 304 h 347"/>
                <a:gd name="T10" fmla="*/ 263 w 374"/>
                <a:gd name="T11" fmla="*/ 304 h 347"/>
              </a:gdLst>
              <a:ahLst/>
              <a:cxnLst>
                <a:cxn ang="0">
                  <a:pos x="T0" y="T1"/>
                </a:cxn>
                <a:cxn ang="0">
                  <a:pos x="T2" y="T3"/>
                </a:cxn>
                <a:cxn ang="0">
                  <a:pos x="T4" y="T5"/>
                </a:cxn>
                <a:cxn ang="0">
                  <a:pos x="T6" y="T7"/>
                </a:cxn>
                <a:cxn ang="0">
                  <a:pos x="T8" y="T9"/>
                </a:cxn>
                <a:cxn ang="0">
                  <a:pos x="T10" y="T11"/>
                </a:cxn>
              </a:cxnLst>
              <a:rect l="0" t="0" r="r" b="b"/>
              <a:pathLst>
                <a:path w="374" h="347">
                  <a:moveTo>
                    <a:pt x="263" y="304"/>
                  </a:moveTo>
                  <a:cubicBezTo>
                    <a:pt x="179" y="346"/>
                    <a:pt x="83" y="318"/>
                    <a:pt x="41" y="249"/>
                  </a:cubicBezTo>
                  <a:cubicBezTo>
                    <a:pt x="0" y="180"/>
                    <a:pt x="41" y="83"/>
                    <a:pt x="110" y="41"/>
                  </a:cubicBezTo>
                  <a:cubicBezTo>
                    <a:pt x="193" y="0"/>
                    <a:pt x="290" y="27"/>
                    <a:pt x="332" y="96"/>
                  </a:cubicBezTo>
                  <a:cubicBezTo>
                    <a:pt x="373" y="166"/>
                    <a:pt x="332" y="263"/>
                    <a:pt x="263" y="304"/>
                  </a:cubicBezTo>
                  <a:lnTo>
                    <a:pt x="263" y="304"/>
                  </a:lnTo>
                </a:path>
              </a:pathLst>
            </a:custGeom>
            <a:solidFill>
              <a:srgbClr val="FED6B6"/>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68" name="Freeform 32"/>
            <p:cNvSpPr>
              <a:spLocks noChangeArrowheads="1"/>
            </p:cNvSpPr>
            <p:nvPr/>
          </p:nvSpPr>
          <p:spPr bwMode="auto">
            <a:xfrm>
              <a:off x="1565275" y="3649663"/>
              <a:ext cx="368300" cy="368300"/>
            </a:xfrm>
            <a:custGeom>
              <a:avLst/>
              <a:gdLst>
                <a:gd name="T0" fmla="*/ 1024 w 1025"/>
                <a:gd name="T1" fmla="*/ 678 h 1025"/>
                <a:gd name="T2" fmla="*/ 359 w 1025"/>
                <a:gd name="T3" fmla="*/ 1024 h 1025"/>
                <a:gd name="T4" fmla="*/ 0 w 1025"/>
                <a:gd name="T5" fmla="*/ 360 h 1025"/>
                <a:gd name="T6" fmla="*/ 664 w 1025"/>
                <a:gd name="T7" fmla="*/ 0 h 1025"/>
                <a:gd name="T8" fmla="*/ 1024 w 1025"/>
                <a:gd name="T9" fmla="*/ 678 h 1025"/>
              </a:gdLst>
              <a:ahLst/>
              <a:cxnLst>
                <a:cxn ang="0">
                  <a:pos x="T0" y="T1"/>
                </a:cxn>
                <a:cxn ang="0">
                  <a:pos x="T2" y="T3"/>
                </a:cxn>
                <a:cxn ang="0">
                  <a:pos x="T4" y="T5"/>
                </a:cxn>
                <a:cxn ang="0">
                  <a:pos x="T6" y="T7"/>
                </a:cxn>
                <a:cxn ang="0">
                  <a:pos x="T8" y="T9"/>
                </a:cxn>
              </a:cxnLst>
              <a:rect l="0" t="0" r="r" b="b"/>
              <a:pathLst>
                <a:path w="1025" h="1025">
                  <a:moveTo>
                    <a:pt x="1024" y="678"/>
                  </a:moveTo>
                  <a:lnTo>
                    <a:pt x="359" y="1024"/>
                  </a:lnTo>
                  <a:lnTo>
                    <a:pt x="0" y="360"/>
                  </a:lnTo>
                  <a:lnTo>
                    <a:pt x="664" y="0"/>
                  </a:lnTo>
                  <a:lnTo>
                    <a:pt x="1024" y="678"/>
                  </a:lnTo>
                </a:path>
              </a:pathLst>
            </a:custGeom>
            <a:solidFill>
              <a:srgbClr val="FED6B6"/>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69" name="Freeform 33"/>
            <p:cNvSpPr>
              <a:spLocks noChangeArrowheads="1"/>
            </p:cNvSpPr>
            <p:nvPr/>
          </p:nvSpPr>
          <p:spPr bwMode="auto">
            <a:xfrm>
              <a:off x="1255713" y="3929063"/>
              <a:ext cx="85725" cy="44450"/>
            </a:xfrm>
            <a:custGeom>
              <a:avLst/>
              <a:gdLst>
                <a:gd name="T0" fmla="*/ 0 w 236"/>
                <a:gd name="T1" fmla="*/ 124 h 125"/>
                <a:gd name="T2" fmla="*/ 41 w 236"/>
                <a:gd name="T3" fmla="*/ 97 h 125"/>
                <a:gd name="T4" fmla="*/ 69 w 236"/>
                <a:gd name="T5" fmla="*/ 83 h 125"/>
                <a:gd name="T6" fmla="*/ 111 w 236"/>
                <a:gd name="T7" fmla="*/ 55 h 125"/>
                <a:gd name="T8" fmla="*/ 152 w 236"/>
                <a:gd name="T9" fmla="*/ 28 h 125"/>
                <a:gd name="T10" fmla="*/ 194 w 236"/>
                <a:gd name="T11" fmla="*/ 14 h 125"/>
                <a:gd name="T12" fmla="*/ 207 w 236"/>
                <a:gd name="T13" fmla="*/ 0 h 125"/>
                <a:gd name="T14" fmla="*/ 222 w 236"/>
                <a:gd name="T15" fmla="*/ 0 h 125"/>
                <a:gd name="T16" fmla="*/ 235 w 236"/>
                <a:gd name="T17" fmla="*/ 0 h 125"/>
                <a:gd name="T18" fmla="*/ 235 w 236"/>
                <a:gd name="T19" fmla="*/ 0 h 125"/>
                <a:gd name="T20" fmla="*/ 235 w 236"/>
                <a:gd name="T21" fmla="*/ 0 h 125"/>
                <a:gd name="T22" fmla="*/ 222 w 236"/>
                <a:gd name="T23" fmla="*/ 14 h 125"/>
                <a:gd name="T24" fmla="*/ 222 w 236"/>
                <a:gd name="T25" fmla="*/ 14 h 125"/>
                <a:gd name="T26" fmla="*/ 207 w 236"/>
                <a:gd name="T27" fmla="*/ 28 h 125"/>
                <a:gd name="T28" fmla="*/ 166 w 236"/>
                <a:gd name="T29" fmla="*/ 42 h 125"/>
                <a:gd name="T30" fmla="*/ 125 w 236"/>
                <a:gd name="T31" fmla="*/ 69 h 125"/>
                <a:gd name="T32" fmla="*/ 83 w 236"/>
                <a:gd name="T33" fmla="*/ 83 h 125"/>
                <a:gd name="T34" fmla="*/ 41 w 236"/>
                <a:gd name="T35" fmla="*/ 111 h 125"/>
                <a:gd name="T36" fmla="*/ 0 w 236"/>
                <a:gd name="T37" fmla="*/ 124 h 125"/>
                <a:gd name="T38" fmla="*/ 0 w 236"/>
                <a:gd name="T39" fmla="*/ 12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6" h="125">
                  <a:moveTo>
                    <a:pt x="0" y="124"/>
                  </a:moveTo>
                  <a:cubicBezTo>
                    <a:pt x="0" y="124"/>
                    <a:pt x="14" y="111"/>
                    <a:pt x="41" y="97"/>
                  </a:cubicBezTo>
                  <a:cubicBezTo>
                    <a:pt x="56" y="97"/>
                    <a:pt x="69" y="83"/>
                    <a:pt x="69" y="83"/>
                  </a:cubicBezTo>
                  <a:cubicBezTo>
                    <a:pt x="83" y="69"/>
                    <a:pt x="97" y="55"/>
                    <a:pt x="111" y="55"/>
                  </a:cubicBezTo>
                  <a:cubicBezTo>
                    <a:pt x="125" y="42"/>
                    <a:pt x="138" y="42"/>
                    <a:pt x="152" y="28"/>
                  </a:cubicBezTo>
                  <a:cubicBezTo>
                    <a:pt x="166" y="28"/>
                    <a:pt x="180" y="14"/>
                    <a:pt x="194" y="14"/>
                  </a:cubicBezTo>
                  <a:cubicBezTo>
                    <a:pt x="207" y="14"/>
                    <a:pt x="207" y="14"/>
                    <a:pt x="207" y="0"/>
                  </a:cubicBezTo>
                  <a:cubicBezTo>
                    <a:pt x="222" y="0"/>
                    <a:pt x="222" y="0"/>
                    <a:pt x="222" y="0"/>
                  </a:cubicBezTo>
                  <a:cubicBezTo>
                    <a:pt x="235" y="0"/>
                    <a:pt x="235" y="0"/>
                    <a:pt x="235" y="0"/>
                  </a:cubicBezTo>
                  <a:lnTo>
                    <a:pt x="235" y="0"/>
                  </a:lnTo>
                  <a:lnTo>
                    <a:pt x="235" y="0"/>
                  </a:lnTo>
                  <a:cubicBezTo>
                    <a:pt x="235" y="0"/>
                    <a:pt x="235" y="0"/>
                    <a:pt x="222" y="14"/>
                  </a:cubicBezTo>
                  <a:lnTo>
                    <a:pt x="222" y="14"/>
                  </a:lnTo>
                  <a:cubicBezTo>
                    <a:pt x="207" y="14"/>
                    <a:pt x="207" y="28"/>
                    <a:pt x="207" y="28"/>
                  </a:cubicBezTo>
                  <a:cubicBezTo>
                    <a:pt x="194" y="28"/>
                    <a:pt x="180" y="42"/>
                    <a:pt x="166" y="42"/>
                  </a:cubicBezTo>
                  <a:cubicBezTo>
                    <a:pt x="152" y="55"/>
                    <a:pt x="138" y="55"/>
                    <a:pt x="125" y="69"/>
                  </a:cubicBezTo>
                  <a:cubicBezTo>
                    <a:pt x="111" y="69"/>
                    <a:pt x="97" y="83"/>
                    <a:pt x="83" y="83"/>
                  </a:cubicBezTo>
                  <a:cubicBezTo>
                    <a:pt x="69" y="97"/>
                    <a:pt x="56" y="97"/>
                    <a:pt x="41" y="111"/>
                  </a:cubicBezTo>
                  <a:cubicBezTo>
                    <a:pt x="28" y="111"/>
                    <a:pt x="0" y="124"/>
                    <a:pt x="0" y="124"/>
                  </a:cubicBezTo>
                  <a:lnTo>
                    <a:pt x="0" y="124"/>
                  </a:lnTo>
                </a:path>
              </a:pathLst>
            </a:custGeom>
            <a:solidFill>
              <a:srgbClr val="EAB98C"/>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70" name="Freeform 34"/>
            <p:cNvSpPr>
              <a:spLocks noChangeArrowheads="1"/>
            </p:cNvSpPr>
            <p:nvPr/>
          </p:nvSpPr>
          <p:spPr bwMode="auto">
            <a:xfrm>
              <a:off x="1630363" y="3640138"/>
              <a:ext cx="309562" cy="349250"/>
            </a:xfrm>
            <a:custGeom>
              <a:avLst/>
              <a:gdLst>
                <a:gd name="T0" fmla="*/ 858 w 859"/>
                <a:gd name="T1" fmla="*/ 719 h 969"/>
                <a:gd name="T2" fmla="*/ 388 w 859"/>
                <a:gd name="T3" fmla="*/ 968 h 969"/>
                <a:gd name="T4" fmla="*/ 0 w 859"/>
                <a:gd name="T5" fmla="*/ 262 h 969"/>
                <a:gd name="T6" fmla="*/ 471 w 859"/>
                <a:gd name="T7" fmla="*/ 0 h 969"/>
                <a:gd name="T8" fmla="*/ 858 w 859"/>
                <a:gd name="T9" fmla="*/ 719 h 969"/>
              </a:gdLst>
              <a:ahLst/>
              <a:cxnLst>
                <a:cxn ang="0">
                  <a:pos x="T0" y="T1"/>
                </a:cxn>
                <a:cxn ang="0">
                  <a:pos x="T2" y="T3"/>
                </a:cxn>
                <a:cxn ang="0">
                  <a:pos x="T4" y="T5"/>
                </a:cxn>
                <a:cxn ang="0">
                  <a:pos x="T6" y="T7"/>
                </a:cxn>
                <a:cxn ang="0">
                  <a:pos x="T8" y="T9"/>
                </a:cxn>
              </a:cxnLst>
              <a:rect l="0" t="0" r="r" b="b"/>
              <a:pathLst>
                <a:path w="859" h="969">
                  <a:moveTo>
                    <a:pt x="858" y="719"/>
                  </a:moveTo>
                  <a:lnTo>
                    <a:pt x="388" y="968"/>
                  </a:lnTo>
                  <a:lnTo>
                    <a:pt x="0" y="262"/>
                  </a:lnTo>
                  <a:lnTo>
                    <a:pt x="471" y="0"/>
                  </a:lnTo>
                  <a:lnTo>
                    <a:pt x="858" y="719"/>
                  </a:lnTo>
                </a:path>
              </a:pathLst>
            </a:custGeom>
            <a:solidFill>
              <a:srgbClr val="F0EFEF"/>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71" name="Freeform 35"/>
            <p:cNvSpPr>
              <a:spLocks noChangeArrowheads="1"/>
            </p:cNvSpPr>
            <p:nvPr/>
          </p:nvSpPr>
          <p:spPr bwMode="auto">
            <a:xfrm>
              <a:off x="1346200" y="3708400"/>
              <a:ext cx="428625" cy="477838"/>
            </a:xfrm>
            <a:custGeom>
              <a:avLst/>
              <a:gdLst>
                <a:gd name="T0" fmla="*/ 1038 w 1191"/>
                <a:gd name="T1" fmla="*/ 651 h 1329"/>
                <a:gd name="T2" fmla="*/ 968 w 1191"/>
                <a:gd name="T3" fmla="*/ 1121 h 1329"/>
                <a:gd name="T4" fmla="*/ 927 w 1191"/>
                <a:gd name="T5" fmla="*/ 1135 h 1329"/>
                <a:gd name="T6" fmla="*/ 567 w 1191"/>
                <a:gd name="T7" fmla="*/ 1328 h 1329"/>
                <a:gd name="T8" fmla="*/ 0 w 1191"/>
                <a:gd name="T9" fmla="*/ 250 h 1329"/>
                <a:gd name="T10" fmla="*/ 526 w 1191"/>
                <a:gd name="T11" fmla="*/ 0 h 1329"/>
                <a:gd name="T12" fmla="*/ 803 w 1191"/>
                <a:gd name="T13" fmla="*/ 222 h 1329"/>
                <a:gd name="T14" fmla="*/ 803 w 1191"/>
                <a:gd name="T15" fmla="*/ 222 h 1329"/>
                <a:gd name="T16" fmla="*/ 844 w 1191"/>
                <a:gd name="T17" fmla="*/ 291 h 1329"/>
                <a:gd name="T18" fmla="*/ 1038 w 1191"/>
                <a:gd name="T19" fmla="*/ 651 h 1329"/>
                <a:gd name="T20" fmla="*/ 1038 w 1191"/>
                <a:gd name="T21" fmla="*/ 651 h 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1" h="1329">
                  <a:moveTo>
                    <a:pt x="1038" y="651"/>
                  </a:moveTo>
                  <a:cubicBezTo>
                    <a:pt x="1038" y="651"/>
                    <a:pt x="1190" y="927"/>
                    <a:pt x="968" y="1121"/>
                  </a:cubicBezTo>
                  <a:cubicBezTo>
                    <a:pt x="968" y="1121"/>
                    <a:pt x="968" y="1121"/>
                    <a:pt x="927" y="1135"/>
                  </a:cubicBezTo>
                  <a:cubicBezTo>
                    <a:pt x="927" y="1135"/>
                    <a:pt x="927" y="1135"/>
                    <a:pt x="567" y="1328"/>
                  </a:cubicBezTo>
                  <a:cubicBezTo>
                    <a:pt x="567" y="1328"/>
                    <a:pt x="567" y="1328"/>
                    <a:pt x="0" y="250"/>
                  </a:cubicBezTo>
                  <a:cubicBezTo>
                    <a:pt x="0" y="250"/>
                    <a:pt x="0" y="250"/>
                    <a:pt x="526" y="0"/>
                  </a:cubicBezTo>
                  <a:cubicBezTo>
                    <a:pt x="581" y="0"/>
                    <a:pt x="706" y="42"/>
                    <a:pt x="803" y="222"/>
                  </a:cubicBezTo>
                  <a:lnTo>
                    <a:pt x="803" y="222"/>
                  </a:lnTo>
                  <a:cubicBezTo>
                    <a:pt x="816" y="235"/>
                    <a:pt x="830" y="263"/>
                    <a:pt x="844" y="291"/>
                  </a:cubicBezTo>
                  <a:cubicBezTo>
                    <a:pt x="844" y="291"/>
                    <a:pt x="844" y="291"/>
                    <a:pt x="1038" y="651"/>
                  </a:cubicBezTo>
                  <a:lnTo>
                    <a:pt x="1038" y="651"/>
                  </a:lnTo>
                </a:path>
              </a:pathLst>
            </a:custGeom>
            <a:solidFill>
              <a:srgbClr val="FED6B6"/>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72" name="Freeform 36"/>
            <p:cNvSpPr>
              <a:spLocks noChangeArrowheads="1"/>
            </p:cNvSpPr>
            <p:nvPr/>
          </p:nvSpPr>
          <p:spPr bwMode="auto">
            <a:xfrm>
              <a:off x="1192213" y="4067175"/>
              <a:ext cx="414337" cy="284163"/>
            </a:xfrm>
            <a:custGeom>
              <a:avLst/>
              <a:gdLst>
                <a:gd name="T0" fmla="*/ 1010 w 1149"/>
                <a:gd name="T1" fmla="*/ 0 h 790"/>
                <a:gd name="T2" fmla="*/ 1148 w 1149"/>
                <a:gd name="T3" fmla="*/ 250 h 790"/>
                <a:gd name="T4" fmla="*/ 139 w 1149"/>
                <a:gd name="T5" fmla="*/ 789 h 790"/>
                <a:gd name="T6" fmla="*/ 0 w 1149"/>
                <a:gd name="T7" fmla="*/ 540 h 790"/>
                <a:gd name="T8" fmla="*/ 1010 w 1149"/>
                <a:gd name="T9" fmla="*/ 0 h 790"/>
              </a:gdLst>
              <a:ahLst/>
              <a:cxnLst>
                <a:cxn ang="0">
                  <a:pos x="T0" y="T1"/>
                </a:cxn>
                <a:cxn ang="0">
                  <a:pos x="T2" y="T3"/>
                </a:cxn>
                <a:cxn ang="0">
                  <a:pos x="T4" y="T5"/>
                </a:cxn>
                <a:cxn ang="0">
                  <a:pos x="T6" y="T7"/>
                </a:cxn>
                <a:cxn ang="0">
                  <a:pos x="T8" y="T9"/>
                </a:cxn>
              </a:cxnLst>
              <a:rect l="0" t="0" r="r" b="b"/>
              <a:pathLst>
                <a:path w="1149" h="790">
                  <a:moveTo>
                    <a:pt x="1010" y="0"/>
                  </a:moveTo>
                  <a:lnTo>
                    <a:pt x="1148" y="250"/>
                  </a:lnTo>
                  <a:lnTo>
                    <a:pt x="139" y="789"/>
                  </a:lnTo>
                  <a:lnTo>
                    <a:pt x="0" y="540"/>
                  </a:lnTo>
                  <a:lnTo>
                    <a:pt x="1010" y="0"/>
                  </a:lnTo>
                </a:path>
              </a:pathLst>
            </a:custGeom>
            <a:solidFill>
              <a:srgbClr val="FED6B6"/>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73" name="Freeform 37"/>
            <p:cNvSpPr>
              <a:spLocks noChangeArrowheads="1"/>
            </p:cNvSpPr>
            <p:nvPr/>
          </p:nvSpPr>
          <p:spPr bwMode="auto">
            <a:xfrm>
              <a:off x="1192213" y="4067175"/>
              <a:ext cx="414337" cy="284163"/>
            </a:xfrm>
            <a:custGeom>
              <a:avLst/>
              <a:gdLst>
                <a:gd name="T0" fmla="*/ 1010 w 1149"/>
                <a:gd name="T1" fmla="*/ 0 h 790"/>
                <a:gd name="T2" fmla="*/ 1148 w 1149"/>
                <a:gd name="T3" fmla="*/ 250 h 790"/>
                <a:gd name="T4" fmla="*/ 139 w 1149"/>
                <a:gd name="T5" fmla="*/ 789 h 790"/>
                <a:gd name="T6" fmla="*/ 0 w 1149"/>
                <a:gd name="T7" fmla="*/ 540 h 790"/>
                <a:gd name="T8" fmla="*/ 1010 w 1149"/>
                <a:gd name="T9" fmla="*/ 0 h 790"/>
              </a:gdLst>
              <a:ahLst/>
              <a:cxnLst>
                <a:cxn ang="0">
                  <a:pos x="T0" y="T1"/>
                </a:cxn>
                <a:cxn ang="0">
                  <a:pos x="T2" y="T3"/>
                </a:cxn>
                <a:cxn ang="0">
                  <a:pos x="T4" y="T5"/>
                </a:cxn>
                <a:cxn ang="0">
                  <a:pos x="T6" y="T7"/>
                </a:cxn>
                <a:cxn ang="0">
                  <a:pos x="T8" y="T9"/>
                </a:cxn>
              </a:cxnLst>
              <a:rect l="0" t="0" r="r" b="b"/>
              <a:pathLst>
                <a:path w="1149" h="790">
                  <a:moveTo>
                    <a:pt x="1010" y="0"/>
                  </a:moveTo>
                  <a:lnTo>
                    <a:pt x="1148" y="250"/>
                  </a:lnTo>
                  <a:lnTo>
                    <a:pt x="139" y="789"/>
                  </a:lnTo>
                  <a:lnTo>
                    <a:pt x="0" y="540"/>
                  </a:lnTo>
                  <a:lnTo>
                    <a:pt x="1010" y="0"/>
                  </a:lnTo>
                </a:path>
              </a:pathLst>
            </a:custGeom>
            <a:solidFill>
              <a:srgbClr val="FED6B6"/>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74" name="Freeform 38"/>
            <p:cNvSpPr>
              <a:spLocks noChangeArrowheads="1"/>
            </p:cNvSpPr>
            <p:nvPr/>
          </p:nvSpPr>
          <p:spPr bwMode="auto">
            <a:xfrm>
              <a:off x="1052513" y="3968750"/>
              <a:ext cx="503237" cy="338138"/>
            </a:xfrm>
            <a:custGeom>
              <a:avLst/>
              <a:gdLst>
                <a:gd name="T0" fmla="*/ 1259 w 1398"/>
                <a:gd name="T1" fmla="*/ 0 h 941"/>
                <a:gd name="T2" fmla="*/ 1397 w 1398"/>
                <a:gd name="T3" fmla="*/ 276 h 941"/>
                <a:gd name="T4" fmla="*/ 152 w 1398"/>
                <a:gd name="T5" fmla="*/ 940 h 941"/>
                <a:gd name="T6" fmla="*/ 0 w 1398"/>
                <a:gd name="T7" fmla="*/ 664 h 941"/>
                <a:gd name="T8" fmla="*/ 1259 w 1398"/>
                <a:gd name="T9" fmla="*/ 0 h 941"/>
              </a:gdLst>
              <a:ahLst/>
              <a:cxnLst>
                <a:cxn ang="0">
                  <a:pos x="T0" y="T1"/>
                </a:cxn>
                <a:cxn ang="0">
                  <a:pos x="T2" y="T3"/>
                </a:cxn>
                <a:cxn ang="0">
                  <a:pos x="T4" y="T5"/>
                </a:cxn>
                <a:cxn ang="0">
                  <a:pos x="T6" y="T7"/>
                </a:cxn>
                <a:cxn ang="0">
                  <a:pos x="T8" y="T9"/>
                </a:cxn>
              </a:cxnLst>
              <a:rect l="0" t="0" r="r" b="b"/>
              <a:pathLst>
                <a:path w="1398" h="941">
                  <a:moveTo>
                    <a:pt x="1259" y="0"/>
                  </a:moveTo>
                  <a:lnTo>
                    <a:pt x="1397" y="276"/>
                  </a:lnTo>
                  <a:lnTo>
                    <a:pt x="152" y="940"/>
                  </a:lnTo>
                  <a:lnTo>
                    <a:pt x="0" y="664"/>
                  </a:lnTo>
                  <a:lnTo>
                    <a:pt x="1259" y="0"/>
                  </a:lnTo>
                </a:path>
              </a:pathLst>
            </a:custGeom>
            <a:solidFill>
              <a:srgbClr val="FED6B6"/>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75" name="Freeform 39"/>
            <p:cNvSpPr>
              <a:spLocks noChangeArrowheads="1"/>
            </p:cNvSpPr>
            <p:nvPr/>
          </p:nvSpPr>
          <p:spPr bwMode="auto">
            <a:xfrm>
              <a:off x="1052513" y="3968750"/>
              <a:ext cx="503237" cy="338138"/>
            </a:xfrm>
            <a:custGeom>
              <a:avLst/>
              <a:gdLst>
                <a:gd name="T0" fmla="*/ 1259 w 1398"/>
                <a:gd name="T1" fmla="*/ 0 h 941"/>
                <a:gd name="T2" fmla="*/ 1397 w 1398"/>
                <a:gd name="T3" fmla="*/ 276 h 941"/>
                <a:gd name="T4" fmla="*/ 152 w 1398"/>
                <a:gd name="T5" fmla="*/ 940 h 941"/>
                <a:gd name="T6" fmla="*/ 0 w 1398"/>
                <a:gd name="T7" fmla="*/ 664 h 941"/>
                <a:gd name="T8" fmla="*/ 1259 w 1398"/>
                <a:gd name="T9" fmla="*/ 0 h 941"/>
              </a:gdLst>
              <a:ahLst/>
              <a:cxnLst>
                <a:cxn ang="0">
                  <a:pos x="T0" y="T1"/>
                </a:cxn>
                <a:cxn ang="0">
                  <a:pos x="T2" y="T3"/>
                </a:cxn>
                <a:cxn ang="0">
                  <a:pos x="T4" y="T5"/>
                </a:cxn>
                <a:cxn ang="0">
                  <a:pos x="T6" y="T7"/>
                </a:cxn>
                <a:cxn ang="0">
                  <a:pos x="T8" y="T9"/>
                </a:cxn>
              </a:cxnLst>
              <a:rect l="0" t="0" r="r" b="b"/>
              <a:pathLst>
                <a:path w="1398" h="941">
                  <a:moveTo>
                    <a:pt x="1259" y="0"/>
                  </a:moveTo>
                  <a:lnTo>
                    <a:pt x="1397" y="276"/>
                  </a:lnTo>
                  <a:lnTo>
                    <a:pt x="152" y="940"/>
                  </a:lnTo>
                  <a:lnTo>
                    <a:pt x="0" y="664"/>
                  </a:lnTo>
                  <a:lnTo>
                    <a:pt x="1259" y="0"/>
                  </a:lnTo>
                </a:path>
              </a:pathLst>
            </a:custGeom>
            <a:solidFill>
              <a:srgbClr val="FED6B6"/>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76" name="Freeform 40"/>
            <p:cNvSpPr>
              <a:spLocks noChangeArrowheads="1"/>
            </p:cNvSpPr>
            <p:nvPr/>
          </p:nvSpPr>
          <p:spPr bwMode="auto">
            <a:xfrm>
              <a:off x="933450" y="3868738"/>
              <a:ext cx="573088" cy="374650"/>
            </a:xfrm>
            <a:custGeom>
              <a:avLst/>
              <a:gdLst>
                <a:gd name="T0" fmla="*/ 1438 w 1592"/>
                <a:gd name="T1" fmla="*/ 0 h 1039"/>
                <a:gd name="T2" fmla="*/ 1591 w 1592"/>
                <a:gd name="T3" fmla="*/ 277 h 1039"/>
                <a:gd name="T4" fmla="*/ 138 w 1592"/>
                <a:gd name="T5" fmla="*/ 1038 h 1039"/>
                <a:gd name="T6" fmla="*/ 0 w 1592"/>
                <a:gd name="T7" fmla="*/ 775 h 1039"/>
                <a:gd name="T8" fmla="*/ 1438 w 1592"/>
                <a:gd name="T9" fmla="*/ 0 h 1039"/>
              </a:gdLst>
              <a:ahLst/>
              <a:cxnLst>
                <a:cxn ang="0">
                  <a:pos x="T0" y="T1"/>
                </a:cxn>
                <a:cxn ang="0">
                  <a:pos x="T2" y="T3"/>
                </a:cxn>
                <a:cxn ang="0">
                  <a:pos x="T4" y="T5"/>
                </a:cxn>
                <a:cxn ang="0">
                  <a:pos x="T6" y="T7"/>
                </a:cxn>
                <a:cxn ang="0">
                  <a:pos x="T8" y="T9"/>
                </a:cxn>
              </a:cxnLst>
              <a:rect l="0" t="0" r="r" b="b"/>
              <a:pathLst>
                <a:path w="1592" h="1039">
                  <a:moveTo>
                    <a:pt x="1438" y="0"/>
                  </a:moveTo>
                  <a:lnTo>
                    <a:pt x="1591" y="277"/>
                  </a:lnTo>
                  <a:lnTo>
                    <a:pt x="138" y="1038"/>
                  </a:lnTo>
                  <a:lnTo>
                    <a:pt x="0" y="775"/>
                  </a:lnTo>
                  <a:lnTo>
                    <a:pt x="1438" y="0"/>
                  </a:lnTo>
                </a:path>
              </a:pathLst>
            </a:custGeom>
            <a:solidFill>
              <a:srgbClr val="FED6B6"/>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77" name="Freeform 41"/>
            <p:cNvSpPr>
              <a:spLocks noChangeArrowheads="1"/>
            </p:cNvSpPr>
            <p:nvPr/>
          </p:nvSpPr>
          <p:spPr bwMode="auto">
            <a:xfrm>
              <a:off x="933450" y="3868738"/>
              <a:ext cx="573088" cy="374650"/>
            </a:xfrm>
            <a:custGeom>
              <a:avLst/>
              <a:gdLst>
                <a:gd name="T0" fmla="*/ 1438 w 1592"/>
                <a:gd name="T1" fmla="*/ 0 h 1039"/>
                <a:gd name="T2" fmla="*/ 1591 w 1592"/>
                <a:gd name="T3" fmla="*/ 277 h 1039"/>
                <a:gd name="T4" fmla="*/ 138 w 1592"/>
                <a:gd name="T5" fmla="*/ 1038 h 1039"/>
                <a:gd name="T6" fmla="*/ 0 w 1592"/>
                <a:gd name="T7" fmla="*/ 775 h 1039"/>
                <a:gd name="T8" fmla="*/ 1438 w 1592"/>
                <a:gd name="T9" fmla="*/ 0 h 1039"/>
              </a:gdLst>
              <a:ahLst/>
              <a:cxnLst>
                <a:cxn ang="0">
                  <a:pos x="T0" y="T1"/>
                </a:cxn>
                <a:cxn ang="0">
                  <a:pos x="T2" y="T3"/>
                </a:cxn>
                <a:cxn ang="0">
                  <a:pos x="T4" y="T5"/>
                </a:cxn>
                <a:cxn ang="0">
                  <a:pos x="T6" y="T7"/>
                </a:cxn>
                <a:cxn ang="0">
                  <a:pos x="T8" y="T9"/>
                </a:cxn>
              </a:cxnLst>
              <a:rect l="0" t="0" r="r" b="b"/>
              <a:pathLst>
                <a:path w="1592" h="1039">
                  <a:moveTo>
                    <a:pt x="1438" y="0"/>
                  </a:moveTo>
                  <a:lnTo>
                    <a:pt x="1591" y="277"/>
                  </a:lnTo>
                  <a:lnTo>
                    <a:pt x="138" y="1038"/>
                  </a:lnTo>
                  <a:lnTo>
                    <a:pt x="0" y="775"/>
                  </a:lnTo>
                  <a:lnTo>
                    <a:pt x="1438" y="0"/>
                  </a:lnTo>
                </a:path>
              </a:pathLst>
            </a:custGeom>
            <a:solidFill>
              <a:srgbClr val="FED6B6"/>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78" name="Freeform 42"/>
            <p:cNvSpPr>
              <a:spLocks noChangeArrowheads="1"/>
            </p:cNvSpPr>
            <p:nvPr/>
          </p:nvSpPr>
          <p:spPr bwMode="auto">
            <a:xfrm>
              <a:off x="1157288" y="4246563"/>
              <a:ext cx="120650" cy="120650"/>
            </a:xfrm>
            <a:custGeom>
              <a:avLst/>
              <a:gdLst>
                <a:gd name="T0" fmla="*/ 96 w 333"/>
                <a:gd name="T1" fmla="*/ 42 h 333"/>
                <a:gd name="T2" fmla="*/ 96 w 333"/>
                <a:gd name="T3" fmla="*/ 42 h 333"/>
                <a:gd name="T4" fmla="*/ 290 w 333"/>
                <a:gd name="T5" fmla="*/ 97 h 333"/>
                <a:gd name="T6" fmla="*/ 235 w 333"/>
                <a:gd name="T7" fmla="*/ 291 h 333"/>
                <a:gd name="T8" fmla="*/ 41 w 333"/>
                <a:gd name="T9" fmla="*/ 236 h 333"/>
                <a:gd name="T10" fmla="*/ 96 w 333"/>
                <a:gd name="T11" fmla="*/ 42 h 333"/>
              </a:gdLst>
              <a:ahLst/>
              <a:cxnLst>
                <a:cxn ang="0">
                  <a:pos x="T0" y="T1"/>
                </a:cxn>
                <a:cxn ang="0">
                  <a:pos x="T2" y="T3"/>
                </a:cxn>
                <a:cxn ang="0">
                  <a:pos x="T4" y="T5"/>
                </a:cxn>
                <a:cxn ang="0">
                  <a:pos x="T6" y="T7"/>
                </a:cxn>
                <a:cxn ang="0">
                  <a:pos x="T8" y="T9"/>
                </a:cxn>
                <a:cxn ang="0">
                  <a:pos x="T10" y="T11"/>
                </a:cxn>
              </a:cxnLst>
              <a:rect l="0" t="0" r="r" b="b"/>
              <a:pathLst>
                <a:path w="333" h="333">
                  <a:moveTo>
                    <a:pt x="96" y="42"/>
                  </a:moveTo>
                  <a:lnTo>
                    <a:pt x="96" y="42"/>
                  </a:lnTo>
                  <a:cubicBezTo>
                    <a:pt x="166" y="0"/>
                    <a:pt x="262" y="28"/>
                    <a:pt x="290" y="97"/>
                  </a:cubicBezTo>
                  <a:cubicBezTo>
                    <a:pt x="332" y="166"/>
                    <a:pt x="304" y="249"/>
                    <a:pt x="235" y="291"/>
                  </a:cubicBezTo>
                  <a:cubicBezTo>
                    <a:pt x="166" y="332"/>
                    <a:pt x="82" y="305"/>
                    <a:pt x="41" y="236"/>
                  </a:cubicBezTo>
                  <a:cubicBezTo>
                    <a:pt x="0" y="166"/>
                    <a:pt x="27" y="70"/>
                    <a:pt x="96" y="42"/>
                  </a:cubicBezTo>
                </a:path>
              </a:pathLst>
            </a:custGeom>
            <a:solidFill>
              <a:srgbClr val="FED6B6"/>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79" name="Freeform 43"/>
            <p:cNvSpPr>
              <a:spLocks noChangeArrowheads="1"/>
            </p:cNvSpPr>
            <p:nvPr/>
          </p:nvSpPr>
          <p:spPr bwMode="auto">
            <a:xfrm>
              <a:off x="1017588" y="4192588"/>
              <a:ext cx="130175" cy="130175"/>
            </a:xfrm>
            <a:custGeom>
              <a:avLst/>
              <a:gdLst>
                <a:gd name="T0" fmla="*/ 97 w 361"/>
                <a:gd name="T1" fmla="*/ 42 h 361"/>
                <a:gd name="T2" fmla="*/ 97 w 361"/>
                <a:gd name="T3" fmla="*/ 42 h 361"/>
                <a:gd name="T4" fmla="*/ 318 w 361"/>
                <a:gd name="T5" fmla="*/ 111 h 361"/>
                <a:gd name="T6" fmla="*/ 249 w 361"/>
                <a:gd name="T7" fmla="*/ 318 h 361"/>
                <a:gd name="T8" fmla="*/ 41 w 361"/>
                <a:gd name="T9" fmla="*/ 249 h 361"/>
                <a:gd name="T10" fmla="*/ 97 w 361"/>
                <a:gd name="T11" fmla="*/ 42 h 361"/>
              </a:gdLst>
              <a:ahLst/>
              <a:cxnLst>
                <a:cxn ang="0">
                  <a:pos x="T0" y="T1"/>
                </a:cxn>
                <a:cxn ang="0">
                  <a:pos x="T2" y="T3"/>
                </a:cxn>
                <a:cxn ang="0">
                  <a:pos x="T4" y="T5"/>
                </a:cxn>
                <a:cxn ang="0">
                  <a:pos x="T6" y="T7"/>
                </a:cxn>
                <a:cxn ang="0">
                  <a:pos x="T8" y="T9"/>
                </a:cxn>
                <a:cxn ang="0">
                  <a:pos x="T10" y="T11"/>
                </a:cxn>
              </a:cxnLst>
              <a:rect l="0" t="0" r="r" b="b"/>
              <a:pathLst>
                <a:path w="361" h="361">
                  <a:moveTo>
                    <a:pt x="97" y="42"/>
                  </a:moveTo>
                  <a:lnTo>
                    <a:pt x="97" y="42"/>
                  </a:lnTo>
                  <a:cubicBezTo>
                    <a:pt x="180" y="0"/>
                    <a:pt x="277" y="28"/>
                    <a:pt x="318" y="111"/>
                  </a:cubicBezTo>
                  <a:cubicBezTo>
                    <a:pt x="360" y="180"/>
                    <a:pt x="318" y="277"/>
                    <a:pt x="249" y="318"/>
                  </a:cubicBezTo>
                  <a:cubicBezTo>
                    <a:pt x="166" y="360"/>
                    <a:pt x="83" y="332"/>
                    <a:pt x="41" y="249"/>
                  </a:cubicBezTo>
                  <a:cubicBezTo>
                    <a:pt x="0" y="180"/>
                    <a:pt x="28" y="83"/>
                    <a:pt x="97" y="42"/>
                  </a:cubicBezTo>
                </a:path>
              </a:pathLst>
            </a:custGeom>
            <a:solidFill>
              <a:srgbClr val="FED6B6"/>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80" name="Freeform 44"/>
            <p:cNvSpPr>
              <a:spLocks noChangeArrowheads="1"/>
            </p:cNvSpPr>
            <p:nvPr/>
          </p:nvSpPr>
          <p:spPr bwMode="auto">
            <a:xfrm>
              <a:off x="887413" y="4132263"/>
              <a:ext cx="125412" cy="130175"/>
            </a:xfrm>
            <a:custGeom>
              <a:avLst/>
              <a:gdLst>
                <a:gd name="T0" fmla="*/ 97 w 347"/>
                <a:gd name="T1" fmla="*/ 42 h 361"/>
                <a:gd name="T2" fmla="*/ 97 w 347"/>
                <a:gd name="T3" fmla="*/ 42 h 361"/>
                <a:gd name="T4" fmla="*/ 305 w 347"/>
                <a:gd name="T5" fmla="*/ 111 h 361"/>
                <a:gd name="T6" fmla="*/ 249 w 347"/>
                <a:gd name="T7" fmla="*/ 318 h 361"/>
                <a:gd name="T8" fmla="*/ 28 w 347"/>
                <a:gd name="T9" fmla="*/ 263 h 361"/>
                <a:gd name="T10" fmla="*/ 97 w 347"/>
                <a:gd name="T11" fmla="*/ 42 h 361"/>
              </a:gdLst>
              <a:ahLst/>
              <a:cxnLst>
                <a:cxn ang="0">
                  <a:pos x="T0" y="T1"/>
                </a:cxn>
                <a:cxn ang="0">
                  <a:pos x="T2" y="T3"/>
                </a:cxn>
                <a:cxn ang="0">
                  <a:pos x="T4" y="T5"/>
                </a:cxn>
                <a:cxn ang="0">
                  <a:pos x="T6" y="T7"/>
                </a:cxn>
                <a:cxn ang="0">
                  <a:pos x="T8" y="T9"/>
                </a:cxn>
                <a:cxn ang="0">
                  <a:pos x="T10" y="T11"/>
                </a:cxn>
              </a:cxnLst>
              <a:rect l="0" t="0" r="r" b="b"/>
              <a:pathLst>
                <a:path w="347" h="361">
                  <a:moveTo>
                    <a:pt x="97" y="42"/>
                  </a:moveTo>
                  <a:lnTo>
                    <a:pt x="97" y="42"/>
                  </a:lnTo>
                  <a:cubicBezTo>
                    <a:pt x="180" y="0"/>
                    <a:pt x="277" y="28"/>
                    <a:pt x="305" y="111"/>
                  </a:cubicBezTo>
                  <a:cubicBezTo>
                    <a:pt x="346" y="194"/>
                    <a:pt x="319" y="277"/>
                    <a:pt x="249" y="318"/>
                  </a:cubicBezTo>
                  <a:cubicBezTo>
                    <a:pt x="166" y="360"/>
                    <a:pt x="69" y="332"/>
                    <a:pt x="28" y="263"/>
                  </a:cubicBezTo>
                  <a:cubicBezTo>
                    <a:pt x="0" y="180"/>
                    <a:pt x="28" y="83"/>
                    <a:pt x="97" y="42"/>
                  </a:cubicBezTo>
                </a:path>
              </a:pathLst>
            </a:custGeom>
            <a:solidFill>
              <a:srgbClr val="FED6B6"/>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81" name="Freeform 45"/>
            <p:cNvSpPr>
              <a:spLocks noChangeArrowheads="1"/>
            </p:cNvSpPr>
            <p:nvPr/>
          </p:nvSpPr>
          <p:spPr bwMode="auto">
            <a:xfrm>
              <a:off x="922338" y="4008438"/>
              <a:ext cx="104775" cy="100012"/>
            </a:xfrm>
            <a:custGeom>
              <a:avLst/>
              <a:gdLst>
                <a:gd name="T0" fmla="*/ 152 w 292"/>
                <a:gd name="T1" fmla="*/ 0 h 278"/>
                <a:gd name="T2" fmla="*/ 208 w 292"/>
                <a:gd name="T3" fmla="*/ 69 h 278"/>
                <a:gd name="T4" fmla="*/ 222 w 292"/>
                <a:gd name="T5" fmla="*/ 97 h 278"/>
                <a:gd name="T6" fmla="*/ 291 w 292"/>
                <a:gd name="T7" fmla="*/ 194 h 278"/>
                <a:gd name="T8" fmla="*/ 194 w 292"/>
                <a:gd name="T9" fmla="*/ 263 h 278"/>
                <a:gd name="T10" fmla="*/ 180 w 292"/>
                <a:gd name="T11" fmla="*/ 263 h 278"/>
                <a:gd name="T12" fmla="*/ 138 w 292"/>
                <a:gd name="T13" fmla="*/ 277 h 278"/>
                <a:gd name="T14" fmla="*/ 28 w 292"/>
                <a:gd name="T15" fmla="*/ 208 h 278"/>
                <a:gd name="T16" fmla="*/ 56 w 292"/>
                <a:gd name="T17" fmla="*/ 56 h 278"/>
                <a:gd name="T18" fmla="*/ 56 w 292"/>
                <a:gd name="T19" fmla="*/ 56 h 278"/>
                <a:gd name="T20" fmla="*/ 56 w 292"/>
                <a:gd name="T21" fmla="*/ 56 h 278"/>
                <a:gd name="T22" fmla="*/ 69 w 292"/>
                <a:gd name="T23" fmla="*/ 42 h 278"/>
                <a:gd name="T24" fmla="*/ 83 w 292"/>
                <a:gd name="T25" fmla="*/ 42 h 278"/>
                <a:gd name="T26" fmla="*/ 152 w 292"/>
                <a:gd name="T27" fmla="*/ 0 h 278"/>
                <a:gd name="T28" fmla="*/ 152 w 292"/>
                <a:gd name="T29"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2" h="278">
                  <a:moveTo>
                    <a:pt x="152" y="0"/>
                  </a:moveTo>
                  <a:cubicBezTo>
                    <a:pt x="152" y="0"/>
                    <a:pt x="180" y="42"/>
                    <a:pt x="208" y="69"/>
                  </a:cubicBezTo>
                  <a:cubicBezTo>
                    <a:pt x="222" y="84"/>
                    <a:pt x="222" y="97"/>
                    <a:pt x="222" y="97"/>
                  </a:cubicBezTo>
                  <a:cubicBezTo>
                    <a:pt x="263" y="139"/>
                    <a:pt x="291" y="180"/>
                    <a:pt x="291" y="194"/>
                  </a:cubicBezTo>
                  <a:cubicBezTo>
                    <a:pt x="291" y="194"/>
                    <a:pt x="291" y="194"/>
                    <a:pt x="194" y="263"/>
                  </a:cubicBezTo>
                  <a:cubicBezTo>
                    <a:pt x="194" y="263"/>
                    <a:pt x="194" y="263"/>
                    <a:pt x="180" y="263"/>
                  </a:cubicBezTo>
                  <a:cubicBezTo>
                    <a:pt x="166" y="277"/>
                    <a:pt x="152" y="277"/>
                    <a:pt x="138" y="277"/>
                  </a:cubicBezTo>
                  <a:cubicBezTo>
                    <a:pt x="97" y="277"/>
                    <a:pt x="42" y="250"/>
                    <a:pt x="28" y="208"/>
                  </a:cubicBezTo>
                  <a:cubicBezTo>
                    <a:pt x="0" y="153"/>
                    <a:pt x="14" y="84"/>
                    <a:pt x="56" y="56"/>
                  </a:cubicBezTo>
                  <a:lnTo>
                    <a:pt x="56" y="56"/>
                  </a:lnTo>
                  <a:lnTo>
                    <a:pt x="56" y="56"/>
                  </a:lnTo>
                  <a:cubicBezTo>
                    <a:pt x="69" y="56"/>
                    <a:pt x="69" y="56"/>
                    <a:pt x="69" y="42"/>
                  </a:cubicBezTo>
                  <a:lnTo>
                    <a:pt x="83" y="42"/>
                  </a:lnTo>
                  <a:cubicBezTo>
                    <a:pt x="83" y="42"/>
                    <a:pt x="83" y="42"/>
                    <a:pt x="152" y="0"/>
                  </a:cubicBezTo>
                  <a:lnTo>
                    <a:pt x="152" y="0"/>
                  </a:lnTo>
                </a:path>
              </a:pathLst>
            </a:custGeom>
            <a:solidFill>
              <a:srgbClr val="EEC4A8"/>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82" name="Freeform 46"/>
            <p:cNvSpPr>
              <a:spLocks noChangeArrowheads="1"/>
            </p:cNvSpPr>
            <p:nvPr/>
          </p:nvSpPr>
          <p:spPr bwMode="auto">
            <a:xfrm>
              <a:off x="1003300" y="4206875"/>
              <a:ext cx="4763" cy="4763"/>
            </a:xfrm>
            <a:custGeom>
              <a:avLst/>
              <a:gdLst>
                <a:gd name="T0" fmla="*/ 13 w 14"/>
                <a:gd name="T1" fmla="*/ 0 h 15"/>
                <a:gd name="T2" fmla="*/ 13 w 14"/>
                <a:gd name="T3" fmla="*/ 14 h 15"/>
                <a:gd name="T4" fmla="*/ 0 w 14"/>
                <a:gd name="T5" fmla="*/ 14 h 15"/>
                <a:gd name="T6" fmla="*/ 13 w 14"/>
                <a:gd name="T7" fmla="*/ 0 h 15"/>
                <a:gd name="T8" fmla="*/ 13 w 14"/>
                <a:gd name="T9" fmla="*/ 0 h 15"/>
              </a:gdLst>
              <a:ahLst/>
              <a:cxnLst>
                <a:cxn ang="0">
                  <a:pos x="T0" y="T1"/>
                </a:cxn>
                <a:cxn ang="0">
                  <a:pos x="T2" y="T3"/>
                </a:cxn>
                <a:cxn ang="0">
                  <a:pos x="T4" y="T5"/>
                </a:cxn>
                <a:cxn ang="0">
                  <a:pos x="T6" y="T7"/>
                </a:cxn>
                <a:cxn ang="0">
                  <a:pos x="T8" y="T9"/>
                </a:cxn>
              </a:cxnLst>
              <a:rect l="0" t="0" r="r" b="b"/>
              <a:pathLst>
                <a:path w="14" h="15">
                  <a:moveTo>
                    <a:pt x="13" y="0"/>
                  </a:moveTo>
                  <a:cubicBezTo>
                    <a:pt x="13" y="14"/>
                    <a:pt x="13" y="14"/>
                    <a:pt x="13" y="14"/>
                  </a:cubicBezTo>
                  <a:cubicBezTo>
                    <a:pt x="13" y="14"/>
                    <a:pt x="13" y="14"/>
                    <a:pt x="0" y="14"/>
                  </a:cubicBezTo>
                  <a:cubicBezTo>
                    <a:pt x="0" y="14"/>
                    <a:pt x="13" y="14"/>
                    <a:pt x="13" y="0"/>
                  </a:cubicBezTo>
                  <a:lnTo>
                    <a:pt x="13" y="0"/>
                  </a:lnTo>
                </a:path>
              </a:pathLst>
            </a:custGeom>
            <a:solidFill>
              <a:srgbClr val="EEC4A8"/>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83" name="Freeform 47"/>
            <p:cNvSpPr>
              <a:spLocks noChangeArrowheads="1"/>
            </p:cNvSpPr>
            <p:nvPr/>
          </p:nvSpPr>
          <p:spPr bwMode="auto">
            <a:xfrm>
              <a:off x="903288" y="4141788"/>
              <a:ext cx="104775" cy="100012"/>
            </a:xfrm>
            <a:custGeom>
              <a:avLst/>
              <a:gdLst>
                <a:gd name="T0" fmla="*/ 152 w 291"/>
                <a:gd name="T1" fmla="*/ 0 h 278"/>
                <a:gd name="T2" fmla="*/ 207 w 291"/>
                <a:gd name="T3" fmla="*/ 69 h 278"/>
                <a:gd name="T4" fmla="*/ 221 w 291"/>
                <a:gd name="T5" fmla="*/ 97 h 278"/>
                <a:gd name="T6" fmla="*/ 290 w 291"/>
                <a:gd name="T7" fmla="*/ 180 h 278"/>
                <a:gd name="T8" fmla="*/ 277 w 291"/>
                <a:gd name="T9" fmla="*/ 194 h 278"/>
                <a:gd name="T10" fmla="*/ 193 w 291"/>
                <a:gd name="T11" fmla="*/ 249 h 278"/>
                <a:gd name="T12" fmla="*/ 180 w 291"/>
                <a:gd name="T13" fmla="*/ 263 h 278"/>
                <a:gd name="T14" fmla="*/ 138 w 291"/>
                <a:gd name="T15" fmla="*/ 277 h 278"/>
                <a:gd name="T16" fmla="*/ 27 w 291"/>
                <a:gd name="T17" fmla="*/ 208 h 278"/>
                <a:gd name="T18" fmla="*/ 69 w 291"/>
                <a:gd name="T19" fmla="*/ 55 h 278"/>
                <a:gd name="T20" fmla="*/ 69 w 291"/>
                <a:gd name="T21" fmla="*/ 55 h 278"/>
                <a:gd name="T22" fmla="*/ 69 w 291"/>
                <a:gd name="T23" fmla="*/ 55 h 278"/>
                <a:gd name="T24" fmla="*/ 69 w 291"/>
                <a:gd name="T25" fmla="*/ 55 h 278"/>
                <a:gd name="T26" fmla="*/ 83 w 291"/>
                <a:gd name="T27" fmla="*/ 42 h 278"/>
                <a:gd name="T28" fmla="*/ 152 w 291"/>
                <a:gd name="T29" fmla="*/ 0 h 278"/>
                <a:gd name="T30" fmla="*/ 152 w 291"/>
                <a:gd name="T3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1" h="278">
                  <a:moveTo>
                    <a:pt x="152" y="0"/>
                  </a:moveTo>
                  <a:cubicBezTo>
                    <a:pt x="152" y="0"/>
                    <a:pt x="180" y="42"/>
                    <a:pt x="207" y="69"/>
                  </a:cubicBezTo>
                  <a:cubicBezTo>
                    <a:pt x="221" y="83"/>
                    <a:pt x="221" y="97"/>
                    <a:pt x="221" y="97"/>
                  </a:cubicBezTo>
                  <a:cubicBezTo>
                    <a:pt x="249" y="138"/>
                    <a:pt x="277" y="166"/>
                    <a:pt x="290" y="180"/>
                  </a:cubicBezTo>
                  <a:cubicBezTo>
                    <a:pt x="290" y="194"/>
                    <a:pt x="277" y="194"/>
                    <a:pt x="277" y="194"/>
                  </a:cubicBezTo>
                  <a:cubicBezTo>
                    <a:pt x="277" y="194"/>
                    <a:pt x="277" y="194"/>
                    <a:pt x="193" y="249"/>
                  </a:cubicBezTo>
                  <a:cubicBezTo>
                    <a:pt x="193" y="249"/>
                    <a:pt x="193" y="263"/>
                    <a:pt x="180" y="263"/>
                  </a:cubicBezTo>
                  <a:cubicBezTo>
                    <a:pt x="166" y="263"/>
                    <a:pt x="152" y="277"/>
                    <a:pt x="138" y="277"/>
                  </a:cubicBezTo>
                  <a:cubicBezTo>
                    <a:pt x="97" y="277"/>
                    <a:pt x="55" y="249"/>
                    <a:pt x="27" y="208"/>
                  </a:cubicBezTo>
                  <a:cubicBezTo>
                    <a:pt x="0" y="152"/>
                    <a:pt x="14" y="83"/>
                    <a:pt x="69" y="55"/>
                  </a:cubicBezTo>
                  <a:lnTo>
                    <a:pt x="69" y="55"/>
                  </a:lnTo>
                  <a:lnTo>
                    <a:pt x="69" y="55"/>
                  </a:lnTo>
                  <a:lnTo>
                    <a:pt x="69" y="55"/>
                  </a:lnTo>
                  <a:cubicBezTo>
                    <a:pt x="83" y="42"/>
                    <a:pt x="83" y="42"/>
                    <a:pt x="83" y="42"/>
                  </a:cubicBezTo>
                  <a:cubicBezTo>
                    <a:pt x="83" y="42"/>
                    <a:pt x="83" y="42"/>
                    <a:pt x="152" y="0"/>
                  </a:cubicBezTo>
                  <a:lnTo>
                    <a:pt x="152" y="0"/>
                  </a:lnTo>
                </a:path>
              </a:pathLst>
            </a:custGeom>
            <a:solidFill>
              <a:srgbClr val="EEC4A8"/>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84" name="Freeform 48"/>
            <p:cNvSpPr>
              <a:spLocks noChangeArrowheads="1"/>
            </p:cNvSpPr>
            <p:nvPr/>
          </p:nvSpPr>
          <p:spPr bwMode="auto">
            <a:xfrm>
              <a:off x="1087438" y="4197350"/>
              <a:ext cx="50800" cy="69850"/>
            </a:xfrm>
            <a:custGeom>
              <a:avLst/>
              <a:gdLst>
                <a:gd name="T0" fmla="*/ 138 w 139"/>
                <a:gd name="T1" fmla="*/ 180 h 195"/>
                <a:gd name="T2" fmla="*/ 138 w 139"/>
                <a:gd name="T3" fmla="*/ 194 h 195"/>
                <a:gd name="T4" fmla="*/ 137 w 139"/>
                <a:gd name="T5" fmla="*/ 194 h 195"/>
                <a:gd name="T6" fmla="*/ 138 w 139"/>
                <a:gd name="T7" fmla="*/ 180 h 195"/>
                <a:gd name="T8" fmla="*/ 13 w 139"/>
                <a:gd name="T9" fmla="*/ 14 h 195"/>
                <a:gd name="T10" fmla="*/ 0 w 139"/>
                <a:gd name="T11" fmla="*/ 14 h 195"/>
                <a:gd name="T12" fmla="*/ 13 w 139"/>
                <a:gd name="T13" fmla="*/ 0 h 195"/>
                <a:gd name="T14" fmla="*/ 13 w 139"/>
                <a:gd name="T15" fmla="*/ 14 h 1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95">
                  <a:moveTo>
                    <a:pt x="138" y="180"/>
                  </a:moveTo>
                  <a:lnTo>
                    <a:pt x="138" y="194"/>
                  </a:lnTo>
                  <a:lnTo>
                    <a:pt x="137" y="194"/>
                  </a:lnTo>
                  <a:cubicBezTo>
                    <a:pt x="138" y="190"/>
                    <a:pt x="138" y="185"/>
                    <a:pt x="138" y="180"/>
                  </a:cubicBezTo>
                  <a:close/>
                  <a:moveTo>
                    <a:pt x="13" y="14"/>
                  </a:moveTo>
                  <a:lnTo>
                    <a:pt x="0" y="14"/>
                  </a:lnTo>
                  <a:lnTo>
                    <a:pt x="13" y="0"/>
                  </a:lnTo>
                  <a:lnTo>
                    <a:pt x="13" y="14"/>
                  </a:lnTo>
                  <a:close/>
                </a:path>
              </a:pathLst>
            </a:custGeom>
            <a:solidFill>
              <a:srgbClr val="EEC4A8"/>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85" name="Freeform 49"/>
            <p:cNvSpPr>
              <a:spLocks noChangeArrowheads="1"/>
            </p:cNvSpPr>
            <p:nvPr/>
          </p:nvSpPr>
          <p:spPr bwMode="auto">
            <a:xfrm>
              <a:off x="1031875" y="4202113"/>
              <a:ext cx="104775" cy="95250"/>
            </a:xfrm>
            <a:custGeom>
              <a:avLst/>
              <a:gdLst>
                <a:gd name="T0" fmla="*/ 153 w 292"/>
                <a:gd name="T1" fmla="*/ 0 h 264"/>
                <a:gd name="T2" fmla="*/ 166 w 292"/>
                <a:gd name="T3" fmla="*/ 0 h 264"/>
                <a:gd name="T4" fmla="*/ 208 w 292"/>
                <a:gd name="T5" fmla="*/ 69 h 264"/>
                <a:gd name="T6" fmla="*/ 236 w 292"/>
                <a:gd name="T7" fmla="*/ 97 h 264"/>
                <a:gd name="T8" fmla="*/ 291 w 292"/>
                <a:gd name="T9" fmla="*/ 166 h 264"/>
                <a:gd name="T10" fmla="*/ 277 w 292"/>
                <a:gd name="T11" fmla="*/ 194 h 264"/>
                <a:gd name="T12" fmla="*/ 208 w 292"/>
                <a:gd name="T13" fmla="*/ 249 h 264"/>
                <a:gd name="T14" fmla="*/ 194 w 292"/>
                <a:gd name="T15" fmla="*/ 249 h 264"/>
                <a:gd name="T16" fmla="*/ 139 w 292"/>
                <a:gd name="T17" fmla="*/ 263 h 264"/>
                <a:gd name="T18" fmla="*/ 28 w 292"/>
                <a:gd name="T19" fmla="*/ 194 h 264"/>
                <a:gd name="T20" fmla="*/ 70 w 292"/>
                <a:gd name="T21" fmla="*/ 42 h 264"/>
                <a:gd name="T22" fmla="*/ 70 w 292"/>
                <a:gd name="T23" fmla="*/ 42 h 264"/>
                <a:gd name="T24" fmla="*/ 70 w 292"/>
                <a:gd name="T25" fmla="*/ 42 h 264"/>
                <a:gd name="T26" fmla="*/ 70 w 292"/>
                <a:gd name="T27" fmla="*/ 42 h 264"/>
                <a:gd name="T28" fmla="*/ 84 w 292"/>
                <a:gd name="T29" fmla="*/ 28 h 264"/>
                <a:gd name="T30" fmla="*/ 153 w 292"/>
                <a:gd name="T31" fmla="*/ 0 h 264"/>
                <a:gd name="T32" fmla="*/ 153 w 292"/>
                <a:gd name="T33"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2" h="264">
                  <a:moveTo>
                    <a:pt x="153" y="0"/>
                  </a:moveTo>
                  <a:lnTo>
                    <a:pt x="166" y="0"/>
                  </a:lnTo>
                  <a:cubicBezTo>
                    <a:pt x="166" y="14"/>
                    <a:pt x="194" y="28"/>
                    <a:pt x="208" y="69"/>
                  </a:cubicBezTo>
                  <a:cubicBezTo>
                    <a:pt x="222" y="69"/>
                    <a:pt x="222" y="83"/>
                    <a:pt x="236" y="97"/>
                  </a:cubicBezTo>
                  <a:cubicBezTo>
                    <a:pt x="250" y="124"/>
                    <a:pt x="277" y="152"/>
                    <a:pt x="291" y="166"/>
                  </a:cubicBezTo>
                  <a:cubicBezTo>
                    <a:pt x="291" y="180"/>
                    <a:pt x="291" y="194"/>
                    <a:pt x="277" y="194"/>
                  </a:cubicBezTo>
                  <a:cubicBezTo>
                    <a:pt x="277" y="194"/>
                    <a:pt x="277" y="194"/>
                    <a:pt x="208" y="249"/>
                  </a:cubicBezTo>
                  <a:cubicBezTo>
                    <a:pt x="194" y="249"/>
                    <a:pt x="194" y="249"/>
                    <a:pt x="194" y="249"/>
                  </a:cubicBezTo>
                  <a:cubicBezTo>
                    <a:pt x="166" y="263"/>
                    <a:pt x="153" y="263"/>
                    <a:pt x="139" y="263"/>
                  </a:cubicBezTo>
                  <a:cubicBezTo>
                    <a:pt x="97" y="263"/>
                    <a:pt x="56" y="235"/>
                    <a:pt x="28" y="194"/>
                  </a:cubicBezTo>
                  <a:cubicBezTo>
                    <a:pt x="0" y="138"/>
                    <a:pt x="14" y="83"/>
                    <a:pt x="70" y="42"/>
                  </a:cubicBezTo>
                  <a:lnTo>
                    <a:pt x="70" y="42"/>
                  </a:lnTo>
                  <a:lnTo>
                    <a:pt x="70" y="42"/>
                  </a:lnTo>
                  <a:lnTo>
                    <a:pt x="70" y="42"/>
                  </a:lnTo>
                  <a:cubicBezTo>
                    <a:pt x="84" y="42"/>
                    <a:pt x="84" y="28"/>
                    <a:pt x="84" y="28"/>
                  </a:cubicBezTo>
                  <a:cubicBezTo>
                    <a:pt x="84" y="28"/>
                    <a:pt x="84" y="28"/>
                    <a:pt x="153" y="0"/>
                  </a:cubicBezTo>
                  <a:lnTo>
                    <a:pt x="153" y="0"/>
                  </a:lnTo>
                </a:path>
              </a:pathLst>
            </a:custGeom>
            <a:solidFill>
              <a:srgbClr val="EEC4A8"/>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86" name="Freeform 50"/>
            <p:cNvSpPr>
              <a:spLocks noChangeArrowheads="1"/>
            </p:cNvSpPr>
            <p:nvPr/>
          </p:nvSpPr>
          <p:spPr bwMode="auto">
            <a:xfrm>
              <a:off x="1262063" y="4316413"/>
              <a:ext cx="9525" cy="11112"/>
            </a:xfrm>
            <a:custGeom>
              <a:avLst/>
              <a:gdLst>
                <a:gd name="T0" fmla="*/ 14 w 28"/>
                <a:gd name="T1" fmla="*/ 0 h 29"/>
                <a:gd name="T2" fmla="*/ 27 w 28"/>
                <a:gd name="T3" fmla="*/ 14 h 29"/>
                <a:gd name="T4" fmla="*/ 0 w 28"/>
                <a:gd name="T5" fmla="*/ 28 h 29"/>
                <a:gd name="T6" fmla="*/ 14 w 28"/>
                <a:gd name="T7" fmla="*/ 0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cubicBezTo>
                    <a:pt x="14" y="14"/>
                    <a:pt x="27" y="14"/>
                    <a:pt x="27" y="14"/>
                  </a:cubicBezTo>
                  <a:cubicBezTo>
                    <a:pt x="27" y="14"/>
                    <a:pt x="27" y="14"/>
                    <a:pt x="0" y="28"/>
                  </a:cubicBezTo>
                  <a:cubicBezTo>
                    <a:pt x="14" y="14"/>
                    <a:pt x="14" y="14"/>
                    <a:pt x="14" y="0"/>
                  </a:cubicBezTo>
                  <a:lnTo>
                    <a:pt x="14" y="0"/>
                  </a:lnTo>
                </a:path>
              </a:pathLst>
            </a:custGeom>
            <a:solidFill>
              <a:srgbClr val="EEC4A8"/>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87" name="Freeform 51"/>
            <p:cNvSpPr>
              <a:spLocks noChangeArrowheads="1"/>
            </p:cNvSpPr>
            <p:nvPr/>
          </p:nvSpPr>
          <p:spPr bwMode="auto">
            <a:xfrm>
              <a:off x="1176338" y="4262438"/>
              <a:ext cx="90487" cy="85725"/>
            </a:xfrm>
            <a:custGeom>
              <a:avLst/>
              <a:gdLst>
                <a:gd name="T0" fmla="*/ 139 w 251"/>
                <a:gd name="T1" fmla="*/ 0 h 236"/>
                <a:gd name="T2" fmla="*/ 181 w 251"/>
                <a:gd name="T3" fmla="*/ 69 h 236"/>
                <a:gd name="T4" fmla="*/ 208 w 251"/>
                <a:gd name="T5" fmla="*/ 83 h 236"/>
                <a:gd name="T6" fmla="*/ 250 w 251"/>
                <a:gd name="T7" fmla="*/ 152 h 236"/>
                <a:gd name="T8" fmla="*/ 236 w 251"/>
                <a:gd name="T9" fmla="*/ 180 h 236"/>
                <a:gd name="T10" fmla="*/ 181 w 251"/>
                <a:gd name="T11" fmla="*/ 221 h 236"/>
                <a:gd name="T12" fmla="*/ 167 w 251"/>
                <a:gd name="T13" fmla="*/ 235 h 236"/>
                <a:gd name="T14" fmla="*/ 125 w 251"/>
                <a:gd name="T15" fmla="*/ 235 h 236"/>
                <a:gd name="T16" fmla="*/ 28 w 251"/>
                <a:gd name="T17" fmla="*/ 180 h 236"/>
                <a:gd name="T18" fmla="*/ 56 w 251"/>
                <a:gd name="T19" fmla="*/ 42 h 236"/>
                <a:gd name="T20" fmla="*/ 56 w 251"/>
                <a:gd name="T21" fmla="*/ 42 h 236"/>
                <a:gd name="T22" fmla="*/ 56 w 251"/>
                <a:gd name="T23" fmla="*/ 42 h 236"/>
                <a:gd name="T24" fmla="*/ 70 w 251"/>
                <a:gd name="T25" fmla="*/ 42 h 236"/>
                <a:gd name="T26" fmla="*/ 70 w 251"/>
                <a:gd name="T27" fmla="*/ 42 h 236"/>
                <a:gd name="T28" fmla="*/ 139 w 251"/>
                <a:gd name="T29" fmla="*/ 0 h 236"/>
                <a:gd name="T30" fmla="*/ 139 w 251"/>
                <a:gd name="T31"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1" h="236">
                  <a:moveTo>
                    <a:pt x="139" y="0"/>
                  </a:moveTo>
                  <a:cubicBezTo>
                    <a:pt x="139" y="0"/>
                    <a:pt x="167" y="28"/>
                    <a:pt x="181" y="69"/>
                  </a:cubicBezTo>
                  <a:cubicBezTo>
                    <a:pt x="194" y="69"/>
                    <a:pt x="194" y="83"/>
                    <a:pt x="208" y="83"/>
                  </a:cubicBezTo>
                  <a:cubicBezTo>
                    <a:pt x="222" y="111"/>
                    <a:pt x="236" y="138"/>
                    <a:pt x="250" y="152"/>
                  </a:cubicBezTo>
                  <a:cubicBezTo>
                    <a:pt x="250" y="166"/>
                    <a:pt x="250" y="166"/>
                    <a:pt x="236" y="180"/>
                  </a:cubicBezTo>
                  <a:cubicBezTo>
                    <a:pt x="236" y="180"/>
                    <a:pt x="236" y="180"/>
                    <a:pt x="181" y="221"/>
                  </a:cubicBezTo>
                  <a:cubicBezTo>
                    <a:pt x="167" y="221"/>
                    <a:pt x="167" y="221"/>
                    <a:pt x="167" y="235"/>
                  </a:cubicBezTo>
                  <a:cubicBezTo>
                    <a:pt x="153" y="235"/>
                    <a:pt x="139" y="235"/>
                    <a:pt x="125" y="235"/>
                  </a:cubicBezTo>
                  <a:cubicBezTo>
                    <a:pt x="84" y="235"/>
                    <a:pt x="42" y="221"/>
                    <a:pt x="28" y="180"/>
                  </a:cubicBezTo>
                  <a:cubicBezTo>
                    <a:pt x="0" y="138"/>
                    <a:pt x="15" y="69"/>
                    <a:pt x="56" y="42"/>
                  </a:cubicBezTo>
                  <a:lnTo>
                    <a:pt x="56" y="42"/>
                  </a:lnTo>
                  <a:lnTo>
                    <a:pt x="56" y="42"/>
                  </a:lnTo>
                  <a:lnTo>
                    <a:pt x="70" y="42"/>
                  </a:lnTo>
                  <a:lnTo>
                    <a:pt x="70" y="42"/>
                  </a:lnTo>
                  <a:cubicBezTo>
                    <a:pt x="70" y="42"/>
                    <a:pt x="70" y="42"/>
                    <a:pt x="139" y="0"/>
                  </a:cubicBezTo>
                  <a:lnTo>
                    <a:pt x="139" y="0"/>
                  </a:lnTo>
                </a:path>
              </a:pathLst>
            </a:custGeom>
            <a:solidFill>
              <a:srgbClr val="EEC4A8"/>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88" name="Freeform 52"/>
            <p:cNvSpPr>
              <a:spLocks noChangeArrowheads="1"/>
            </p:cNvSpPr>
            <p:nvPr/>
          </p:nvSpPr>
          <p:spPr bwMode="auto">
            <a:xfrm>
              <a:off x="1166813" y="3689350"/>
              <a:ext cx="368300" cy="134938"/>
            </a:xfrm>
            <a:custGeom>
              <a:avLst/>
              <a:gdLst>
                <a:gd name="T0" fmla="*/ 927 w 1025"/>
                <a:gd name="T1" fmla="*/ 111 h 375"/>
                <a:gd name="T2" fmla="*/ 996 w 1025"/>
                <a:gd name="T3" fmla="*/ 263 h 375"/>
                <a:gd name="T4" fmla="*/ 816 w 1025"/>
                <a:gd name="T5" fmla="*/ 374 h 375"/>
                <a:gd name="T6" fmla="*/ 526 w 1025"/>
                <a:gd name="T7" fmla="*/ 360 h 375"/>
                <a:gd name="T8" fmla="*/ 429 w 1025"/>
                <a:gd name="T9" fmla="*/ 346 h 375"/>
                <a:gd name="T10" fmla="*/ 305 w 1025"/>
                <a:gd name="T11" fmla="*/ 332 h 375"/>
                <a:gd name="T12" fmla="*/ 360 w 1025"/>
                <a:gd name="T13" fmla="*/ 263 h 375"/>
                <a:gd name="T14" fmla="*/ 360 w 1025"/>
                <a:gd name="T15" fmla="*/ 249 h 375"/>
                <a:gd name="T16" fmla="*/ 0 w 1025"/>
                <a:gd name="T17" fmla="*/ 0 h 375"/>
                <a:gd name="T18" fmla="*/ 747 w 1025"/>
                <a:gd name="T19" fmla="*/ 83 h 375"/>
                <a:gd name="T20" fmla="*/ 927 w 1025"/>
                <a:gd name="T21" fmla="*/ 111 h 375"/>
                <a:gd name="T22" fmla="*/ 927 w 1025"/>
                <a:gd name="T23" fmla="*/ 11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5" h="375">
                  <a:moveTo>
                    <a:pt x="927" y="111"/>
                  </a:moveTo>
                  <a:cubicBezTo>
                    <a:pt x="927" y="111"/>
                    <a:pt x="1024" y="139"/>
                    <a:pt x="996" y="263"/>
                  </a:cubicBezTo>
                  <a:cubicBezTo>
                    <a:pt x="996" y="263"/>
                    <a:pt x="969" y="374"/>
                    <a:pt x="816" y="374"/>
                  </a:cubicBezTo>
                  <a:cubicBezTo>
                    <a:pt x="816" y="374"/>
                    <a:pt x="816" y="374"/>
                    <a:pt x="526" y="360"/>
                  </a:cubicBezTo>
                  <a:cubicBezTo>
                    <a:pt x="526" y="360"/>
                    <a:pt x="526" y="360"/>
                    <a:pt x="429" y="346"/>
                  </a:cubicBezTo>
                  <a:cubicBezTo>
                    <a:pt x="429" y="346"/>
                    <a:pt x="429" y="346"/>
                    <a:pt x="305" y="332"/>
                  </a:cubicBezTo>
                  <a:cubicBezTo>
                    <a:pt x="305" y="332"/>
                    <a:pt x="305" y="332"/>
                    <a:pt x="360" y="263"/>
                  </a:cubicBezTo>
                  <a:cubicBezTo>
                    <a:pt x="360" y="263"/>
                    <a:pt x="360" y="263"/>
                    <a:pt x="360" y="249"/>
                  </a:cubicBezTo>
                  <a:cubicBezTo>
                    <a:pt x="360" y="249"/>
                    <a:pt x="360" y="249"/>
                    <a:pt x="0" y="0"/>
                  </a:cubicBezTo>
                  <a:cubicBezTo>
                    <a:pt x="0" y="0"/>
                    <a:pt x="0" y="0"/>
                    <a:pt x="747" y="83"/>
                  </a:cubicBezTo>
                  <a:cubicBezTo>
                    <a:pt x="747" y="83"/>
                    <a:pt x="747" y="83"/>
                    <a:pt x="927" y="111"/>
                  </a:cubicBezTo>
                  <a:lnTo>
                    <a:pt x="927" y="111"/>
                  </a:lnTo>
                </a:path>
              </a:pathLst>
            </a:custGeom>
            <a:solidFill>
              <a:srgbClr val="EAB98C"/>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89" name="Freeform 53"/>
            <p:cNvSpPr>
              <a:spLocks noChangeArrowheads="1"/>
            </p:cNvSpPr>
            <p:nvPr/>
          </p:nvSpPr>
          <p:spPr bwMode="auto">
            <a:xfrm>
              <a:off x="1416050" y="3724275"/>
              <a:ext cx="109538" cy="60325"/>
            </a:xfrm>
            <a:custGeom>
              <a:avLst/>
              <a:gdLst>
                <a:gd name="T0" fmla="*/ 235 w 305"/>
                <a:gd name="T1" fmla="*/ 27 h 167"/>
                <a:gd name="T2" fmla="*/ 235 w 305"/>
                <a:gd name="T3" fmla="*/ 27 h 167"/>
                <a:gd name="T4" fmla="*/ 262 w 305"/>
                <a:gd name="T5" fmla="*/ 138 h 167"/>
                <a:gd name="T6" fmla="*/ 69 w 305"/>
                <a:gd name="T7" fmla="*/ 138 h 167"/>
                <a:gd name="T8" fmla="*/ 14 w 305"/>
                <a:gd name="T9" fmla="*/ 27 h 167"/>
                <a:gd name="T10" fmla="*/ 41 w 305"/>
                <a:gd name="T11" fmla="*/ 0 h 167"/>
                <a:gd name="T12" fmla="*/ 235 w 305"/>
                <a:gd name="T13" fmla="*/ 27 h 167"/>
              </a:gdLst>
              <a:ahLst/>
              <a:cxnLst>
                <a:cxn ang="0">
                  <a:pos x="T0" y="T1"/>
                </a:cxn>
                <a:cxn ang="0">
                  <a:pos x="T2" y="T3"/>
                </a:cxn>
                <a:cxn ang="0">
                  <a:pos x="T4" y="T5"/>
                </a:cxn>
                <a:cxn ang="0">
                  <a:pos x="T6" y="T7"/>
                </a:cxn>
                <a:cxn ang="0">
                  <a:pos x="T8" y="T9"/>
                </a:cxn>
                <a:cxn ang="0">
                  <a:pos x="T10" y="T11"/>
                </a:cxn>
                <a:cxn ang="0">
                  <a:pos x="T12" y="T13"/>
                </a:cxn>
              </a:cxnLst>
              <a:rect l="0" t="0" r="r" b="b"/>
              <a:pathLst>
                <a:path w="305" h="167">
                  <a:moveTo>
                    <a:pt x="235" y="27"/>
                  </a:moveTo>
                  <a:lnTo>
                    <a:pt x="235" y="27"/>
                  </a:lnTo>
                  <a:cubicBezTo>
                    <a:pt x="235" y="27"/>
                    <a:pt x="304" y="83"/>
                    <a:pt x="262" y="138"/>
                  </a:cubicBezTo>
                  <a:cubicBezTo>
                    <a:pt x="262" y="138"/>
                    <a:pt x="235" y="166"/>
                    <a:pt x="69" y="138"/>
                  </a:cubicBezTo>
                  <a:cubicBezTo>
                    <a:pt x="69" y="138"/>
                    <a:pt x="0" y="97"/>
                    <a:pt x="14" y="27"/>
                  </a:cubicBezTo>
                  <a:cubicBezTo>
                    <a:pt x="41" y="0"/>
                    <a:pt x="41" y="0"/>
                    <a:pt x="41" y="0"/>
                  </a:cubicBezTo>
                  <a:lnTo>
                    <a:pt x="235" y="27"/>
                  </a:lnTo>
                </a:path>
              </a:pathLst>
            </a:custGeom>
            <a:solidFill>
              <a:srgbClr val="E3B69D"/>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90" name="Freeform 54"/>
            <p:cNvSpPr>
              <a:spLocks noChangeArrowheads="1"/>
            </p:cNvSpPr>
            <p:nvPr/>
          </p:nvSpPr>
          <p:spPr bwMode="auto">
            <a:xfrm>
              <a:off x="1296988" y="3684588"/>
              <a:ext cx="239712" cy="46037"/>
            </a:xfrm>
            <a:custGeom>
              <a:avLst/>
              <a:gdLst>
                <a:gd name="T0" fmla="*/ 664 w 665"/>
                <a:gd name="T1" fmla="*/ 69 h 126"/>
                <a:gd name="T2" fmla="*/ 539 w 665"/>
                <a:gd name="T3" fmla="*/ 125 h 126"/>
                <a:gd name="T4" fmla="*/ 0 w 665"/>
                <a:gd name="T5" fmla="*/ 56 h 126"/>
                <a:gd name="T6" fmla="*/ 332 w 665"/>
                <a:gd name="T7" fmla="*/ 0 h 126"/>
                <a:gd name="T8" fmla="*/ 664 w 665"/>
                <a:gd name="T9" fmla="*/ 69 h 126"/>
                <a:gd name="T10" fmla="*/ 664 w 665"/>
                <a:gd name="T11" fmla="*/ 69 h 126"/>
              </a:gdLst>
              <a:ahLst/>
              <a:cxnLst>
                <a:cxn ang="0">
                  <a:pos x="T0" y="T1"/>
                </a:cxn>
                <a:cxn ang="0">
                  <a:pos x="T2" y="T3"/>
                </a:cxn>
                <a:cxn ang="0">
                  <a:pos x="T4" y="T5"/>
                </a:cxn>
                <a:cxn ang="0">
                  <a:pos x="T6" y="T7"/>
                </a:cxn>
                <a:cxn ang="0">
                  <a:pos x="T8" y="T9"/>
                </a:cxn>
                <a:cxn ang="0">
                  <a:pos x="T10" y="T11"/>
                </a:cxn>
              </a:cxnLst>
              <a:rect l="0" t="0" r="r" b="b"/>
              <a:pathLst>
                <a:path w="665" h="126">
                  <a:moveTo>
                    <a:pt x="664" y="69"/>
                  </a:moveTo>
                  <a:lnTo>
                    <a:pt x="539" y="125"/>
                  </a:lnTo>
                  <a:cubicBezTo>
                    <a:pt x="539" y="125"/>
                    <a:pt x="539" y="125"/>
                    <a:pt x="0" y="56"/>
                  </a:cubicBezTo>
                  <a:cubicBezTo>
                    <a:pt x="111" y="0"/>
                    <a:pt x="332" y="0"/>
                    <a:pt x="332" y="0"/>
                  </a:cubicBezTo>
                  <a:cubicBezTo>
                    <a:pt x="332" y="0"/>
                    <a:pt x="332" y="0"/>
                    <a:pt x="664" y="69"/>
                  </a:cubicBezTo>
                  <a:lnTo>
                    <a:pt x="664" y="69"/>
                  </a:lnTo>
                </a:path>
              </a:pathLst>
            </a:custGeom>
            <a:solidFill>
              <a:srgbClr val="FED6B6"/>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91" name="Freeform 55"/>
            <p:cNvSpPr>
              <a:spLocks noChangeArrowheads="1"/>
            </p:cNvSpPr>
            <p:nvPr/>
          </p:nvSpPr>
          <p:spPr bwMode="auto">
            <a:xfrm>
              <a:off x="1022350" y="3944938"/>
              <a:ext cx="279400" cy="153987"/>
            </a:xfrm>
            <a:custGeom>
              <a:avLst/>
              <a:gdLst>
                <a:gd name="T0" fmla="*/ 761 w 775"/>
                <a:gd name="T1" fmla="*/ 9 h 426"/>
                <a:gd name="T2" fmla="*/ 719 w 775"/>
                <a:gd name="T3" fmla="*/ 37 h 426"/>
                <a:gd name="T4" fmla="*/ 691 w 775"/>
                <a:gd name="T5" fmla="*/ 51 h 426"/>
                <a:gd name="T6" fmla="*/ 664 w 775"/>
                <a:gd name="T7" fmla="*/ 67 h 426"/>
                <a:gd name="T8" fmla="*/ 664 w 775"/>
                <a:gd name="T9" fmla="*/ 65 h 426"/>
                <a:gd name="T10" fmla="*/ 525 w 775"/>
                <a:gd name="T11" fmla="*/ 148 h 426"/>
                <a:gd name="T12" fmla="*/ 221 w 775"/>
                <a:gd name="T13" fmla="*/ 300 h 426"/>
                <a:gd name="T14" fmla="*/ 166 w 775"/>
                <a:gd name="T15" fmla="*/ 341 h 426"/>
                <a:gd name="T16" fmla="*/ 0 w 775"/>
                <a:gd name="T17" fmla="*/ 425 h 426"/>
                <a:gd name="T18" fmla="*/ 138 w 775"/>
                <a:gd name="T19" fmla="*/ 341 h 426"/>
                <a:gd name="T20" fmla="*/ 263 w 775"/>
                <a:gd name="T21" fmla="*/ 259 h 426"/>
                <a:gd name="T22" fmla="*/ 346 w 775"/>
                <a:gd name="T23" fmla="*/ 217 h 426"/>
                <a:gd name="T24" fmla="*/ 428 w 775"/>
                <a:gd name="T25" fmla="*/ 175 h 426"/>
                <a:gd name="T26" fmla="*/ 498 w 775"/>
                <a:gd name="T27" fmla="*/ 134 h 426"/>
                <a:gd name="T28" fmla="*/ 581 w 775"/>
                <a:gd name="T29" fmla="*/ 93 h 426"/>
                <a:gd name="T30" fmla="*/ 719 w 775"/>
                <a:gd name="T31" fmla="*/ 23 h 426"/>
                <a:gd name="T32" fmla="*/ 774 w 775"/>
                <a:gd name="T33" fmla="*/ 0 h 426"/>
                <a:gd name="T34" fmla="*/ 761 w 775"/>
                <a:gd name="T35" fmla="*/ 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5" h="426">
                  <a:moveTo>
                    <a:pt x="761" y="9"/>
                  </a:moveTo>
                  <a:cubicBezTo>
                    <a:pt x="747" y="9"/>
                    <a:pt x="733" y="23"/>
                    <a:pt x="719" y="37"/>
                  </a:cubicBezTo>
                  <a:cubicBezTo>
                    <a:pt x="719" y="37"/>
                    <a:pt x="706" y="51"/>
                    <a:pt x="691" y="51"/>
                  </a:cubicBezTo>
                  <a:cubicBezTo>
                    <a:pt x="679" y="57"/>
                    <a:pt x="670" y="62"/>
                    <a:pt x="664" y="67"/>
                  </a:cubicBezTo>
                  <a:cubicBezTo>
                    <a:pt x="664" y="66"/>
                    <a:pt x="664" y="66"/>
                    <a:pt x="664" y="65"/>
                  </a:cubicBezTo>
                  <a:lnTo>
                    <a:pt x="525" y="148"/>
                  </a:lnTo>
                  <a:lnTo>
                    <a:pt x="221" y="300"/>
                  </a:lnTo>
                  <a:lnTo>
                    <a:pt x="166" y="341"/>
                  </a:lnTo>
                  <a:lnTo>
                    <a:pt x="0" y="425"/>
                  </a:lnTo>
                  <a:cubicBezTo>
                    <a:pt x="0" y="425"/>
                    <a:pt x="55" y="383"/>
                    <a:pt x="138" y="341"/>
                  </a:cubicBezTo>
                  <a:cubicBezTo>
                    <a:pt x="166" y="314"/>
                    <a:pt x="221" y="286"/>
                    <a:pt x="263" y="259"/>
                  </a:cubicBezTo>
                  <a:cubicBezTo>
                    <a:pt x="290" y="244"/>
                    <a:pt x="318" y="231"/>
                    <a:pt x="346" y="217"/>
                  </a:cubicBezTo>
                  <a:cubicBezTo>
                    <a:pt x="374" y="203"/>
                    <a:pt x="401" y="189"/>
                    <a:pt x="428" y="175"/>
                  </a:cubicBezTo>
                  <a:cubicBezTo>
                    <a:pt x="456" y="162"/>
                    <a:pt x="484" y="148"/>
                    <a:pt x="498" y="134"/>
                  </a:cubicBezTo>
                  <a:cubicBezTo>
                    <a:pt x="525" y="120"/>
                    <a:pt x="553" y="106"/>
                    <a:pt x="581" y="93"/>
                  </a:cubicBezTo>
                  <a:cubicBezTo>
                    <a:pt x="636" y="65"/>
                    <a:pt x="678" y="51"/>
                    <a:pt x="719" y="23"/>
                  </a:cubicBezTo>
                  <a:cubicBezTo>
                    <a:pt x="737" y="13"/>
                    <a:pt x="756" y="5"/>
                    <a:pt x="774" y="0"/>
                  </a:cubicBezTo>
                  <a:cubicBezTo>
                    <a:pt x="770" y="2"/>
                    <a:pt x="765" y="4"/>
                    <a:pt x="761" y="9"/>
                  </a:cubicBezTo>
                </a:path>
              </a:pathLst>
            </a:custGeom>
            <a:solidFill>
              <a:srgbClr val="F8C9A0"/>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92" name="Freeform 56"/>
            <p:cNvSpPr>
              <a:spLocks noChangeArrowheads="1"/>
            </p:cNvSpPr>
            <p:nvPr/>
          </p:nvSpPr>
          <p:spPr bwMode="auto">
            <a:xfrm>
              <a:off x="1255713" y="3929063"/>
              <a:ext cx="74612" cy="44450"/>
            </a:xfrm>
            <a:custGeom>
              <a:avLst/>
              <a:gdLst>
                <a:gd name="T0" fmla="*/ 207 w 208"/>
                <a:gd name="T1" fmla="*/ 0 h 125"/>
                <a:gd name="T2" fmla="*/ 152 w 208"/>
                <a:gd name="T3" fmla="*/ 42 h 125"/>
                <a:gd name="T4" fmla="*/ 68 w 208"/>
                <a:gd name="T5" fmla="*/ 84 h 125"/>
                <a:gd name="T6" fmla="*/ 42 w 208"/>
                <a:gd name="T7" fmla="*/ 97 h 125"/>
                <a:gd name="T8" fmla="*/ 30 w 208"/>
                <a:gd name="T9" fmla="*/ 102 h 125"/>
                <a:gd name="T10" fmla="*/ 14 w 208"/>
                <a:gd name="T11" fmla="*/ 111 h 125"/>
                <a:gd name="T12" fmla="*/ 14 w 208"/>
                <a:gd name="T13" fmla="*/ 113 h 125"/>
                <a:gd name="T14" fmla="*/ 30 w 208"/>
                <a:gd name="T15" fmla="*/ 102 h 125"/>
                <a:gd name="T16" fmla="*/ 41 w 208"/>
                <a:gd name="T17" fmla="*/ 97 h 125"/>
                <a:gd name="T18" fmla="*/ 42 w 208"/>
                <a:gd name="T19" fmla="*/ 97 h 125"/>
                <a:gd name="T20" fmla="*/ 68 w 208"/>
                <a:gd name="T21" fmla="*/ 84 h 125"/>
                <a:gd name="T22" fmla="*/ 69 w 208"/>
                <a:gd name="T23" fmla="*/ 83 h 125"/>
                <a:gd name="T24" fmla="*/ 111 w 208"/>
                <a:gd name="T25" fmla="*/ 55 h 125"/>
                <a:gd name="T26" fmla="*/ 152 w 208"/>
                <a:gd name="T27" fmla="*/ 42 h 125"/>
                <a:gd name="T28" fmla="*/ 207 w 208"/>
                <a:gd name="T29" fmla="*/ 0 h 125"/>
                <a:gd name="T30" fmla="*/ 0 w 208"/>
                <a:gd name="T31" fmla="*/ 124 h 125"/>
                <a:gd name="T32" fmla="*/ 14 w 208"/>
                <a:gd name="T33" fmla="*/ 113 h 125"/>
                <a:gd name="T34" fmla="*/ 0 w 208"/>
                <a:gd name="T35" fmla="*/ 12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25">
                  <a:moveTo>
                    <a:pt x="207" y="0"/>
                  </a:moveTo>
                  <a:cubicBezTo>
                    <a:pt x="207" y="0"/>
                    <a:pt x="194" y="28"/>
                    <a:pt x="152" y="42"/>
                  </a:cubicBezTo>
                  <a:lnTo>
                    <a:pt x="68" y="84"/>
                  </a:lnTo>
                  <a:cubicBezTo>
                    <a:pt x="111" y="62"/>
                    <a:pt x="99" y="68"/>
                    <a:pt x="42" y="97"/>
                  </a:cubicBezTo>
                  <a:cubicBezTo>
                    <a:pt x="75" y="80"/>
                    <a:pt x="67" y="84"/>
                    <a:pt x="30" y="102"/>
                  </a:cubicBezTo>
                  <a:cubicBezTo>
                    <a:pt x="45" y="95"/>
                    <a:pt x="30" y="102"/>
                    <a:pt x="14" y="111"/>
                  </a:cubicBezTo>
                  <a:cubicBezTo>
                    <a:pt x="14" y="112"/>
                    <a:pt x="14" y="112"/>
                    <a:pt x="14" y="113"/>
                  </a:cubicBezTo>
                  <a:cubicBezTo>
                    <a:pt x="18" y="110"/>
                    <a:pt x="24" y="106"/>
                    <a:pt x="30" y="102"/>
                  </a:cubicBezTo>
                  <a:cubicBezTo>
                    <a:pt x="34" y="101"/>
                    <a:pt x="37" y="99"/>
                    <a:pt x="41" y="97"/>
                  </a:cubicBezTo>
                  <a:cubicBezTo>
                    <a:pt x="41" y="97"/>
                    <a:pt x="42" y="97"/>
                    <a:pt x="42" y="97"/>
                  </a:cubicBezTo>
                  <a:cubicBezTo>
                    <a:pt x="54" y="96"/>
                    <a:pt x="65" y="87"/>
                    <a:pt x="68" y="84"/>
                  </a:cubicBezTo>
                  <a:cubicBezTo>
                    <a:pt x="69" y="83"/>
                    <a:pt x="69" y="83"/>
                    <a:pt x="69" y="83"/>
                  </a:cubicBezTo>
                  <a:cubicBezTo>
                    <a:pt x="83" y="69"/>
                    <a:pt x="97" y="55"/>
                    <a:pt x="111" y="55"/>
                  </a:cubicBezTo>
                  <a:cubicBezTo>
                    <a:pt x="125" y="42"/>
                    <a:pt x="138" y="42"/>
                    <a:pt x="152" y="42"/>
                  </a:cubicBezTo>
                  <a:cubicBezTo>
                    <a:pt x="194" y="14"/>
                    <a:pt x="207" y="0"/>
                    <a:pt x="207" y="0"/>
                  </a:cubicBezTo>
                  <a:close/>
                  <a:moveTo>
                    <a:pt x="0" y="124"/>
                  </a:moveTo>
                  <a:cubicBezTo>
                    <a:pt x="0" y="124"/>
                    <a:pt x="5" y="119"/>
                    <a:pt x="14" y="113"/>
                  </a:cubicBezTo>
                  <a:cubicBezTo>
                    <a:pt x="12" y="124"/>
                    <a:pt x="0" y="124"/>
                    <a:pt x="0" y="124"/>
                  </a:cubicBezTo>
                  <a:close/>
                </a:path>
              </a:pathLst>
            </a:custGeom>
            <a:solidFill>
              <a:srgbClr val="F1BE90"/>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93" name="Freeform 57"/>
            <p:cNvSpPr>
              <a:spLocks noChangeArrowheads="1"/>
            </p:cNvSpPr>
            <p:nvPr/>
          </p:nvSpPr>
          <p:spPr bwMode="auto">
            <a:xfrm>
              <a:off x="1022350" y="3943350"/>
              <a:ext cx="288925" cy="155575"/>
            </a:xfrm>
            <a:custGeom>
              <a:avLst/>
              <a:gdLst>
                <a:gd name="T0" fmla="*/ 802 w 803"/>
                <a:gd name="T1" fmla="*/ 0 h 430"/>
                <a:gd name="T2" fmla="*/ 733 w 803"/>
                <a:gd name="T3" fmla="*/ 41 h 430"/>
                <a:gd name="T4" fmla="*/ 595 w 803"/>
                <a:gd name="T5" fmla="*/ 124 h 430"/>
                <a:gd name="T6" fmla="*/ 525 w 803"/>
                <a:gd name="T7" fmla="*/ 166 h 430"/>
                <a:gd name="T8" fmla="*/ 443 w 803"/>
                <a:gd name="T9" fmla="*/ 207 h 430"/>
                <a:gd name="T10" fmla="*/ 359 w 803"/>
                <a:gd name="T11" fmla="*/ 248 h 430"/>
                <a:gd name="T12" fmla="*/ 277 w 803"/>
                <a:gd name="T13" fmla="*/ 290 h 430"/>
                <a:gd name="T14" fmla="*/ 138 w 803"/>
                <a:gd name="T15" fmla="*/ 359 h 430"/>
                <a:gd name="T16" fmla="*/ 0 w 803"/>
                <a:gd name="T17" fmla="*/ 429 h 430"/>
                <a:gd name="T18" fmla="*/ 0 w 803"/>
                <a:gd name="T19" fmla="*/ 429 h 430"/>
                <a:gd name="T20" fmla="*/ 166 w 803"/>
                <a:gd name="T21" fmla="*/ 345 h 430"/>
                <a:gd name="T22" fmla="*/ 221 w 803"/>
                <a:gd name="T23" fmla="*/ 304 h 430"/>
                <a:gd name="T24" fmla="*/ 525 w 803"/>
                <a:gd name="T25" fmla="*/ 152 h 430"/>
                <a:gd name="T26" fmla="*/ 525 w 803"/>
                <a:gd name="T27" fmla="*/ 152 h 430"/>
                <a:gd name="T28" fmla="*/ 664 w 803"/>
                <a:gd name="T29" fmla="*/ 69 h 430"/>
                <a:gd name="T30" fmla="*/ 802 w 803"/>
                <a:gd name="T31" fmla="*/ 0 h 430"/>
                <a:gd name="T32" fmla="*/ 802 w 803"/>
                <a:gd name="T3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3" h="430">
                  <a:moveTo>
                    <a:pt x="802" y="0"/>
                  </a:moveTo>
                  <a:cubicBezTo>
                    <a:pt x="775" y="13"/>
                    <a:pt x="761" y="27"/>
                    <a:pt x="733" y="41"/>
                  </a:cubicBezTo>
                  <a:cubicBezTo>
                    <a:pt x="691" y="69"/>
                    <a:pt x="650" y="97"/>
                    <a:pt x="595" y="124"/>
                  </a:cubicBezTo>
                  <a:cubicBezTo>
                    <a:pt x="567" y="138"/>
                    <a:pt x="553" y="152"/>
                    <a:pt x="525" y="166"/>
                  </a:cubicBezTo>
                  <a:cubicBezTo>
                    <a:pt x="498" y="179"/>
                    <a:pt x="470" y="193"/>
                    <a:pt x="443" y="207"/>
                  </a:cubicBezTo>
                  <a:cubicBezTo>
                    <a:pt x="415" y="221"/>
                    <a:pt x="387" y="235"/>
                    <a:pt x="359" y="248"/>
                  </a:cubicBezTo>
                  <a:cubicBezTo>
                    <a:pt x="332" y="263"/>
                    <a:pt x="304" y="276"/>
                    <a:pt x="277" y="290"/>
                  </a:cubicBezTo>
                  <a:cubicBezTo>
                    <a:pt x="235" y="318"/>
                    <a:pt x="180" y="345"/>
                    <a:pt x="138" y="359"/>
                  </a:cubicBezTo>
                  <a:cubicBezTo>
                    <a:pt x="55" y="401"/>
                    <a:pt x="0" y="429"/>
                    <a:pt x="0" y="429"/>
                  </a:cubicBezTo>
                  <a:lnTo>
                    <a:pt x="0" y="429"/>
                  </a:lnTo>
                  <a:cubicBezTo>
                    <a:pt x="0" y="429"/>
                    <a:pt x="0" y="429"/>
                    <a:pt x="166" y="345"/>
                  </a:cubicBezTo>
                  <a:cubicBezTo>
                    <a:pt x="166" y="345"/>
                    <a:pt x="166" y="345"/>
                    <a:pt x="221" y="304"/>
                  </a:cubicBezTo>
                  <a:cubicBezTo>
                    <a:pt x="221" y="304"/>
                    <a:pt x="221" y="304"/>
                    <a:pt x="525" y="152"/>
                  </a:cubicBezTo>
                  <a:lnTo>
                    <a:pt x="525" y="152"/>
                  </a:lnTo>
                  <a:cubicBezTo>
                    <a:pt x="525" y="152"/>
                    <a:pt x="525" y="152"/>
                    <a:pt x="664" y="69"/>
                  </a:cubicBezTo>
                  <a:cubicBezTo>
                    <a:pt x="664" y="69"/>
                    <a:pt x="664" y="69"/>
                    <a:pt x="802" y="0"/>
                  </a:cubicBezTo>
                  <a:lnTo>
                    <a:pt x="802" y="0"/>
                  </a:lnTo>
                </a:path>
              </a:pathLst>
            </a:custGeom>
            <a:solidFill>
              <a:srgbClr val="F8C9A0"/>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94" name="Freeform 58"/>
            <p:cNvSpPr>
              <a:spLocks noChangeArrowheads="1"/>
            </p:cNvSpPr>
            <p:nvPr/>
          </p:nvSpPr>
          <p:spPr bwMode="auto">
            <a:xfrm>
              <a:off x="1077913" y="4032250"/>
              <a:ext cx="309562" cy="165100"/>
            </a:xfrm>
            <a:custGeom>
              <a:avLst/>
              <a:gdLst>
                <a:gd name="T0" fmla="*/ 857 w 858"/>
                <a:gd name="T1" fmla="*/ 0 h 457"/>
                <a:gd name="T2" fmla="*/ 732 w 858"/>
                <a:gd name="T3" fmla="*/ 70 h 457"/>
                <a:gd name="T4" fmla="*/ 594 w 858"/>
                <a:gd name="T5" fmla="*/ 153 h 457"/>
                <a:gd name="T6" fmla="*/ 511 w 858"/>
                <a:gd name="T7" fmla="*/ 194 h 457"/>
                <a:gd name="T8" fmla="*/ 442 w 858"/>
                <a:gd name="T9" fmla="*/ 236 h 457"/>
                <a:gd name="T10" fmla="*/ 359 w 858"/>
                <a:gd name="T11" fmla="*/ 277 h 457"/>
                <a:gd name="T12" fmla="*/ 275 w 858"/>
                <a:gd name="T13" fmla="*/ 319 h 457"/>
                <a:gd name="T14" fmla="*/ 137 w 858"/>
                <a:gd name="T15" fmla="*/ 388 h 457"/>
                <a:gd name="T16" fmla="*/ 0 w 858"/>
                <a:gd name="T17" fmla="*/ 456 h 457"/>
                <a:gd name="T18" fmla="*/ 68 w 858"/>
                <a:gd name="T19" fmla="*/ 416 h 457"/>
                <a:gd name="T20" fmla="*/ 345 w 858"/>
                <a:gd name="T21" fmla="*/ 263 h 457"/>
                <a:gd name="T22" fmla="*/ 663 w 858"/>
                <a:gd name="T23" fmla="*/ 97 h 457"/>
                <a:gd name="T24" fmla="*/ 843 w 858"/>
                <a:gd name="T25" fmla="*/ 0 h 457"/>
                <a:gd name="T26" fmla="*/ 857 w 858"/>
                <a:gd name="T27"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8" h="457">
                  <a:moveTo>
                    <a:pt x="857" y="0"/>
                  </a:moveTo>
                  <a:cubicBezTo>
                    <a:pt x="857" y="0"/>
                    <a:pt x="801" y="28"/>
                    <a:pt x="732" y="70"/>
                  </a:cubicBezTo>
                  <a:cubicBezTo>
                    <a:pt x="691" y="97"/>
                    <a:pt x="635" y="125"/>
                    <a:pt x="594" y="153"/>
                  </a:cubicBezTo>
                  <a:cubicBezTo>
                    <a:pt x="566" y="167"/>
                    <a:pt x="538" y="181"/>
                    <a:pt x="511" y="194"/>
                  </a:cubicBezTo>
                  <a:cubicBezTo>
                    <a:pt x="483" y="208"/>
                    <a:pt x="469" y="222"/>
                    <a:pt x="442" y="236"/>
                  </a:cubicBezTo>
                  <a:cubicBezTo>
                    <a:pt x="414" y="250"/>
                    <a:pt x="387" y="263"/>
                    <a:pt x="359" y="277"/>
                  </a:cubicBezTo>
                  <a:cubicBezTo>
                    <a:pt x="331" y="305"/>
                    <a:pt x="303" y="305"/>
                    <a:pt x="275" y="319"/>
                  </a:cubicBezTo>
                  <a:cubicBezTo>
                    <a:pt x="221" y="347"/>
                    <a:pt x="179" y="374"/>
                    <a:pt x="137" y="388"/>
                  </a:cubicBezTo>
                  <a:cubicBezTo>
                    <a:pt x="60" y="426"/>
                    <a:pt x="7" y="452"/>
                    <a:pt x="0" y="456"/>
                  </a:cubicBezTo>
                  <a:cubicBezTo>
                    <a:pt x="5" y="454"/>
                    <a:pt x="31" y="440"/>
                    <a:pt x="68" y="416"/>
                  </a:cubicBezTo>
                  <a:lnTo>
                    <a:pt x="345" y="263"/>
                  </a:lnTo>
                  <a:lnTo>
                    <a:pt x="663" y="97"/>
                  </a:lnTo>
                  <a:lnTo>
                    <a:pt x="843" y="0"/>
                  </a:lnTo>
                  <a:lnTo>
                    <a:pt x="857" y="0"/>
                  </a:lnTo>
                </a:path>
              </a:pathLst>
            </a:custGeom>
            <a:solidFill>
              <a:srgbClr val="F8C9A0"/>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95" name="Freeform 59"/>
            <p:cNvSpPr>
              <a:spLocks noChangeArrowheads="1"/>
            </p:cNvSpPr>
            <p:nvPr/>
          </p:nvSpPr>
          <p:spPr bwMode="auto">
            <a:xfrm>
              <a:off x="1101725" y="4035425"/>
              <a:ext cx="274638" cy="147638"/>
            </a:xfrm>
            <a:custGeom>
              <a:avLst/>
              <a:gdLst>
                <a:gd name="T0" fmla="*/ 595 w 763"/>
                <a:gd name="T1" fmla="*/ 90 h 410"/>
                <a:gd name="T2" fmla="*/ 277 w 763"/>
                <a:gd name="T3" fmla="*/ 256 h 410"/>
                <a:gd name="T4" fmla="*/ 0 w 763"/>
                <a:gd name="T5" fmla="*/ 409 h 410"/>
                <a:gd name="T6" fmla="*/ 56 w 763"/>
                <a:gd name="T7" fmla="*/ 367 h 410"/>
                <a:gd name="T8" fmla="*/ 194 w 763"/>
                <a:gd name="T9" fmla="*/ 298 h 410"/>
                <a:gd name="T10" fmla="*/ 277 w 763"/>
                <a:gd name="T11" fmla="*/ 243 h 410"/>
                <a:gd name="T12" fmla="*/ 346 w 763"/>
                <a:gd name="T13" fmla="*/ 201 h 410"/>
                <a:gd name="T14" fmla="*/ 429 w 763"/>
                <a:gd name="T15" fmla="*/ 160 h 410"/>
                <a:gd name="T16" fmla="*/ 512 w 763"/>
                <a:gd name="T17" fmla="*/ 118 h 410"/>
                <a:gd name="T18" fmla="*/ 651 w 763"/>
                <a:gd name="T19" fmla="*/ 49 h 410"/>
                <a:gd name="T20" fmla="*/ 727 w 763"/>
                <a:gd name="T21" fmla="*/ 19 h 410"/>
                <a:gd name="T22" fmla="*/ 595 w 763"/>
                <a:gd name="T23" fmla="*/ 9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3" h="410">
                  <a:moveTo>
                    <a:pt x="595" y="90"/>
                  </a:moveTo>
                  <a:lnTo>
                    <a:pt x="277" y="256"/>
                  </a:lnTo>
                  <a:lnTo>
                    <a:pt x="0" y="409"/>
                  </a:lnTo>
                  <a:cubicBezTo>
                    <a:pt x="14" y="395"/>
                    <a:pt x="42" y="381"/>
                    <a:pt x="56" y="367"/>
                  </a:cubicBezTo>
                  <a:cubicBezTo>
                    <a:pt x="97" y="340"/>
                    <a:pt x="138" y="326"/>
                    <a:pt x="194" y="298"/>
                  </a:cubicBezTo>
                  <a:cubicBezTo>
                    <a:pt x="222" y="284"/>
                    <a:pt x="249" y="256"/>
                    <a:pt x="277" y="243"/>
                  </a:cubicBezTo>
                  <a:cubicBezTo>
                    <a:pt x="304" y="229"/>
                    <a:pt x="319" y="215"/>
                    <a:pt x="346" y="201"/>
                  </a:cubicBezTo>
                  <a:cubicBezTo>
                    <a:pt x="374" y="187"/>
                    <a:pt x="401" y="174"/>
                    <a:pt x="429" y="160"/>
                  </a:cubicBezTo>
                  <a:cubicBezTo>
                    <a:pt x="457" y="146"/>
                    <a:pt x="485" y="132"/>
                    <a:pt x="512" y="118"/>
                  </a:cubicBezTo>
                  <a:cubicBezTo>
                    <a:pt x="567" y="90"/>
                    <a:pt x="609" y="77"/>
                    <a:pt x="651" y="49"/>
                  </a:cubicBezTo>
                  <a:cubicBezTo>
                    <a:pt x="682" y="36"/>
                    <a:pt x="707" y="27"/>
                    <a:pt x="727" y="19"/>
                  </a:cubicBezTo>
                  <a:cubicBezTo>
                    <a:pt x="762" y="0"/>
                    <a:pt x="727" y="19"/>
                    <a:pt x="595" y="90"/>
                  </a:cubicBezTo>
                </a:path>
              </a:pathLst>
            </a:custGeom>
            <a:solidFill>
              <a:srgbClr val="F8C9A0"/>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96" name="Freeform 60"/>
            <p:cNvSpPr>
              <a:spLocks noChangeArrowheads="1"/>
            </p:cNvSpPr>
            <p:nvPr/>
          </p:nvSpPr>
          <p:spPr bwMode="auto">
            <a:xfrm>
              <a:off x="1211263" y="4127500"/>
              <a:ext cx="228600" cy="127000"/>
            </a:xfrm>
            <a:custGeom>
              <a:avLst/>
              <a:gdLst>
                <a:gd name="T0" fmla="*/ 636 w 637"/>
                <a:gd name="T1" fmla="*/ 0 h 353"/>
                <a:gd name="T2" fmla="*/ 608 w 637"/>
                <a:gd name="T3" fmla="*/ 28 h 353"/>
                <a:gd name="T4" fmla="*/ 484 w 637"/>
                <a:gd name="T5" fmla="*/ 97 h 353"/>
                <a:gd name="T6" fmla="*/ 415 w 637"/>
                <a:gd name="T7" fmla="*/ 139 h 353"/>
                <a:gd name="T8" fmla="*/ 346 w 637"/>
                <a:gd name="T9" fmla="*/ 180 h 353"/>
                <a:gd name="T10" fmla="*/ 276 w 637"/>
                <a:gd name="T11" fmla="*/ 208 h 353"/>
                <a:gd name="T12" fmla="*/ 193 w 637"/>
                <a:gd name="T13" fmla="*/ 250 h 353"/>
                <a:gd name="T14" fmla="*/ 69 w 637"/>
                <a:gd name="T15" fmla="*/ 319 h 353"/>
                <a:gd name="T16" fmla="*/ 47 w 637"/>
                <a:gd name="T17" fmla="*/ 326 h 353"/>
                <a:gd name="T18" fmla="*/ 262 w 637"/>
                <a:gd name="T19" fmla="*/ 208 h 353"/>
                <a:gd name="T20" fmla="*/ 567 w 637"/>
                <a:gd name="T21" fmla="*/ 42 h 353"/>
                <a:gd name="T22" fmla="*/ 636 w 637"/>
                <a:gd name="T23"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7" h="353">
                  <a:moveTo>
                    <a:pt x="636" y="0"/>
                  </a:moveTo>
                  <a:lnTo>
                    <a:pt x="608" y="28"/>
                  </a:lnTo>
                  <a:cubicBezTo>
                    <a:pt x="567" y="42"/>
                    <a:pt x="525" y="70"/>
                    <a:pt x="484" y="97"/>
                  </a:cubicBezTo>
                  <a:cubicBezTo>
                    <a:pt x="456" y="111"/>
                    <a:pt x="442" y="125"/>
                    <a:pt x="415" y="139"/>
                  </a:cubicBezTo>
                  <a:cubicBezTo>
                    <a:pt x="387" y="153"/>
                    <a:pt x="373" y="166"/>
                    <a:pt x="346" y="180"/>
                  </a:cubicBezTo>
                  <a:cubicBezTo>
                    <a:pt x="318" y="180"/>
                    <a:pt x="290" y="194"/>
                    <a:pt x="276" y="208"/>
                  </a:cubicBezTo>
                  <a:cubicBezTo>
                    <a:pt x="249" y="222"/>
                    <a:pt x="221" y="236"/>
                    <a:pt x="193" y="250"/>
                  </a:cubicBezTo>
                  <a:cubicBezTo>
                    <a:pt x="152" y="277"/>
                    <a:pt x="110" y="291"/>
                    <a:pt x="69" y="319"/>
                  </a:cubicBezTo>
                  <a:cubicBezTo>
                    <a:pt x="61" y="321"/>
                    <a:pt x="54" y="323"/>
                    <a:pt x="47" y="326"/>
                  </a:cubicBezTo>
                  <a:cubicBezTo>
                    <a:pt x="0" y="352"/>
                    <a:pt x="47" y="326"/>
                    <a:pt x="262" y="208"/>
                  </a:cubicBezTo>
                  <a:lnTo>
                    <a:pt x="567" y="42"/>
                  </a:lnTo>
                  <a:lnTo>
                    <a:pt x="636" y="0"/>
                  </a:lnTo>
                </a:path>
              </a:pathLst>
            </a:custGeom>
            <a:solidFill>
              <a:srgbClr val="F8C9A0"/>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97" name="Freeform 61"/>
            <p:cNvSpPr>
              <a:spLocks noChangeArrowheads="1"/>
            </p:cNvSpPr>
            <p:nvPr/>
          </p:nvSpPr>
          <p:spPr bwMode="auto">
            <a:xfrm>
              <a:off x="1192213" y="4106863"/>
              <a:ext cx="284162" cy="155575"/>
            </a:xfrm>
            <a:custGeom>
              <a:avLst/>
              <a:gdLst>
                <a:gd name="T0" fmla="*/ 788 w 789"/>
                <a:gd name="T1" fmla="*/ 0 h 430"/>
                <a:gd name="T2" fmla="*/ 692 w 789"/>
                <a:gd name="T3" fmla="*/ 55 h 430"/>
                <a:gd name="T4" fmla="*/ 623 w 789"/>
                <a:gd name="T5" fmla="*/ 97 h 430"/>
                <a:gd name="T6" fmla="*/ 623 w 789"/>
                <a:gd name="T7" fmla="*/ 97 h 430"/>
                <a:gd name="T8" fmla="*/ 318 w 789"/>
                <a:gd name="T9" fmla="*/ 263 h 430"/>
                <a:gd name="T10" fmla="*/ 42 w 789"/>
                <a:gd name="T11" fmla="*/ 415 h 430"/>
                <a:gd name="T12" fmla="*/ 28 w 789"/>
                <a:gd name="T13" fmla="*/ 415 h 430"/>
                <a:gd name="T14" fmla="*/ 0 w 789"/>
                <a:gd name="T15" fmla="*/ 429 h 430"/>
                <a:gd name="T16" fmla="*/ 111 w 789"/>
                <a:gd name="T17" fmla="*/ 346 h 430"/>
                <a:gd name="T18" fmla="*/ 236 w 789"/>
                <a:gd name="T19" fmla="*/ 277 h 430"/>
                <a:gd name="T20" fmla="*/ 305 w 789"/>
                <a:gd name="T21" fmla="*/ 235 h 430"/>
                <a:gd name="T22" fmla="*/ 387 w 789"/>
                <a:gd name="T23" fmla="*/ 194 h 430"/>
                <a:gd name="T24" fmla="*/ 457 w 789"/>
                <a:gd name="T25" fmla="*/ 166 h 430"/>
                <a:gd name="T26" fmla="*/ 526 w 789"/>
                <a:gd name="T27" fmla="*/ 125 h 430"/>
                <a:gd name="T28" fmla="*/ 650 w 789"/>
                <a:gd name="T29" fmla="*/ 55 h 430"/>
                <a:gd name="T30" fmla="*/ 788 w 789"/>
                <a:gd name="T31" fmla="*/ 0 h 430"/>
                <a:gd name="T32" fmla="*/ 788 w 789"/>
                <a:gd name="T3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9" h="430">
                  <a:moveTo>
                    <a:pt x="788" y="0"/>
                  </a:moveTo>
                  <a:cubicBezTo>
                    <a:pt x="788" y="0"/>
                    <a:pt x="747" y="28"/>
                    <a:pt x="692" y="55"/>
                  </a:cubicBezTo>
                  <a:cubicBezTo>
                    <a:pt x="692" y="55"/>
                    <a:pt x="692" y="55"/>
                    <a:pt x="623" y="97"/>
                  </a:cubicBezTo>
                  <a:lnTo>
                    <a:pt x="623" y="97"/>
                  </a:lnTo>
                  <a:cubicBezTo>
                    <a:pt x="623" y="97"/>
                    <a:pt x="623" y="97"/>
                    <a:pt x="318" y="263"/>
                  </a:cubicBezTo>
                  <a:cubicBezTo>
                    <a:pt x="318" y="263"/>
                    <a:pt x="318" y="263"/>
                    <a:pt x="42" y="415"/>
                  </a:cubicBezTo>
                  <a:cubicBezTo>
                    <a:pt x="42" y="415"/>
                    <a:pt x="42" y="415"/>
                    <a:pt x="28" y="415"/>
                  </a:cubicBezTo>
                  <a:cubicBezTo>
                    <a:pt x="14" y="415"/>
                    <a:pt x="0" y="429"/>
                    <a:pt x="0" y="429"/>
                  </a:cubicBezTo>
                  <a:cubicBezTo>
                    <a:pt x="0" y="429"/>
                    <a:pt x="42" y="387"/>
                    <a:pt x="111" y="346"/>
                  </a:cubicBezTo>
                  <a:cubicBezTo>
                    <a:pt x="152" y="332"/>
                    <a:pt x="194" y="305"/>
                    <a:pt x="236" y="277"/>
                  </a:cubicBezTo>
                  <a:cubicBezTo>
                    <a:pt x="263" y="263"/>
                    <a:pt x="291" y="249"/>
                    <a:pt x="305" y="235"/>
                  </a:cubicBezTo>
                  <a:cubicBezTo>
                    <a:pt x="332" y="221"/>
                    <a:pt x="360" y="208"/>
                    <a:pt x="387" y="194"/>
                  </a:cubicBezTo>
                  <a:cubicBezTo>
                    <a:pt x="402" y="180"/>
                    <a:pt x="429" y="180"/>
                    <a:pt x="457" y="166"/>
                  </a:cubicBezTo>
                  <a:cubicBezTo>
                    <a:pt x="484" y="152"/>
                    <a:pt x="498" y="139"/>
                    <a:pt x="526" y="125"/>
                  </a:cubicBezTo>
                  <a:cubicBezTo>
                    <a:pt x="567" y="97"/>
                    <a:pt x="623" y="83"/>
                    <a:pt x="650" y="55"/>
                  </a:cubicBezTo>
                  <a:cubicBezTo>
                    <a:pt x="734" y="28"/>
                    <a:pt x="788" y="0"/>
                    <a:pt x="788" y="0"/>
                  </a:cubicBezTo>
                  <a:lnTo>
                    <a:pt x="788" y="0"/>
                  </a:lnTo>
                </a:path>
              </a:pathLst>
            </a:custGeom>
            <a:solidFill>
              <a:srgbClr val="F8C9A0"/>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98" name="Freeform 62"/>
            <p:cNvSpPr>
              <a:spLocks noChangeArrowheads="1"/>
            </p:cNvSpPr>
            <p:nvPr/>
          </p:nvSpPr>
          <p:spPr bwMode="auto">
            <a:xfrm>
              <a:off x="1660525" y="3451225"/>
              <a:ext cx="528638" cy="561975"/>
            </a:xfrm>
            <a:custGeom>
              <a:avLst/>
              <a:gdLst>
                <a:gd name="T0" fmla="*/ 1466 w 1467"/>
                <a:gd name="T1" fmla="*/ 994 h 1562"/>
                <a:gd name="T2" fmla="*/ 1461 w 1467"/>
                <a:gd name="T3" fmla="*/ 1046 h 1562"/>
                <a:gd name="T4" fmla="*/ 470 w 1467"/>
                <a:gd name="T5" fmla="*/ 1561 h 1562"/>
                <a:gd name="T6" fmla="*/ 0 w 1467"/>
                <a:gd name="T7" fmla="*/ 635 h 1562"/>
                <a:gd name="T8" fmla="*/ 1244 w 1467"/>
                <a:gd name="T9" fmla="*/ 0 h 1562"/>
                <a:gd name="T10" fmla="*/ 1281 w 1467"/>
                <a:gd name="T11" fmla="*/ 70 h 1562"/>
                <a:gd name="T12" fmla="*/ 1418 w 1467"/>
                <a:gd name="T13" fmla="*/ 515 h 1562"/>
                <a:gd name="T14" fmla="*/ 1466 w 1467"/>
                <a:gd name="T15" fmla="*/ 994 h 15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7" h="1562">
                  <a:moveTo>
                    <a:pt x="1466" y="994"/>
                  </a:moveTo>
                  <a:lnTo>
                    <a:pt x="1461" y="1046"/>
                  </a:lnTo>
                  <a:lnTo>
                    <a:pt x="470" y="1561"/>
                  </a:lnTo>
                  <a:lnTo>
                    <a:pt x="0" y="635"/>
                  </a:lnTo>
                  <a:lnTo>
                    <a:pt x="1244" y="0"/>
                  </a:lnTo>
                  <a:lnTo>
                    <a:pt x="1281" y="70"/>
                  </a:lnTo>
                  <a:lnTo>
                    <a:pt x="1418" y="515"/>
                  </a:lnTo>
                  <a:lnTo>
                    <a:pt x="1466" y="994"/>
                  </a:lnTo>
                </a:path>
              </a:pathLst>
            </a:custGeom>
            <a:solidFill>
              <a:schemeClr val="accent4"/>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99" name="Freeform 63"/>
            <p:cNvSpPr>
              <a:spLocks noChangeArrowheads="1"/>
            </p:cNvSpPr>
            <p:nvPr/>
          </p:nvSpPr>
          <p:spPr bwMode="auto">
            <a:xfrm>
              <a:off x="492125" y="3360738"/>
              <a:ext cx="544513" cy="598487"/>
            </a:xfrm>
            <a:custGeom>
              <a:avLst/>
              <a:gdLst>
                <a:gd name="T0" fmla="*/ 25 w 1513"/>
                <a:gd name="T1" fmla="*/ 767 h 1662"/>
                <a:gd name="T2" fmla="*/ 164 w 1513"/>
                <a:gd name="T3" fmla="*/ 322 h 1662"/>
                <a:gd name="T4" fmla="*/ 338 w 1513"/>
                <a:gd name="T5" fmla="*/ 0 h 1662"/>
                <a:gd name="T6" fmla="*/ 1512 w 1513"/>
                <a:gd name="T7" fmla="*/ 803 h 1662"/>
                <a:gd name="T8" fmla="*/ 931 w 1513"/>
                <a:gd name="T9" fmla="*/ 1661 h 1662"/>
                <a:gd name="T10" fmla="*/ 0 w 1513"/>
                <a:gd name="T11" fmla="*/ 1017 h 1662"/>
                <a:gd name="T12" fmla="*/ 25 w 1513"/>
                <a:gd name="T13" fmla="*/ 767 h 1662"/>
              </a:gdLst>
              <a:ahLst/>
              <a:cxnLst>
                <a:cxn ang="0">
                  <a:pos x="T0" y="T1"/>
                </a:cxn>
                <a:cxn ang="0">
                  <a:pos x="T2" y="T3"/>
                </a:cxn>
                <a:cxn ang="0">
                  <a:pos x="T4" y="T5"/>
                </a:cxn>
                <a:cxn ang="0">
                  <a:pos x="T6" y="T7"/>
                </a:cxn>
                <a:cxn ang="0">
                  <a:pos x="T8" y="T9"/>
                </a:cxn>
                <a:cxn ang="0">
                  <a:pos x="T10" y="T11"/>
                </a:cxn>
                <a:cxn ang="0">
                  <a:pos x="T12" y="T13"/>
                </a:cxn>
              </a:cxnLst>
              <a:rect l="0" t="0" r="r" b="b"/>
              <a:pathLst>
                <a:path w="1513" h="1662">
                  <a:moveTo>
                    <a:pt x="25" y="767"/>
                  </a:moveTo>
                  <a:lnTo>
                    <a:pt x="164" y="322"/>
                  </a:lnTo>
                  <a:lnTo>
                    <a:pt x="338" y="0"/>
                  </a:lnTo>
                  <a:lnTo>
                    <a:pt x="1512" y="803"/>
                  </a:lnTo>
                  <a:lnTo>
                    <a:pt x="931" y="1661"/>
                  </a:lnTo>
                  <a:lnTo>
                    <a:pt x="0" y="1017"/>
                  </a:lnTo>
                  <a:lnTo>
                    <a:pt x="25" y="767"/>
                  </a:lnTo>
                </a:path>
              </a:pathLst>
            </a:custGeom>
            <a:solidFill>
              <a:schemeClr val="accent2"/>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grpSp>
      <p:sp>
        <p:nvSpPr>
          <p:cNvPr id="109" name="矩形 108"/>
          <p:cNvSpPr/>
          <p:nvPr/>
        </p:nvSpPr>
        <p:spPr>
          <a:xfrm>
            <a:off x="1458295" y="4284192"/>
            <a:ext cx="2902412" cy="477054"/>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双击输入替换内容双击输入替换内容双击输入替换内容双击输入替换内容</a:t>
            </a:r>
          </a:p>
        </p:txBody>
      </p:sp>
      <p:sp>
        <p:nvSpPr>
          <p:cNvPr id="110" name="矩形 109"/>
          <p:cNvSpPr/>
          <p:nvPr/>
        </p:nvSpPr>
        <p:spPr>
          <a:xfrm>
            <a:off x="4732519" y="4348888"/>
            <a:ext cx="2902412" cy="477054"/>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双击输入替换内容双击输入替换内容双击输入替换内容双击输入替换内容</a:t>
            </a:r>
          </a:p>
        </p:txBody>
      </p:sp>
      <p:sp>
        <p:nvSpPr>
          <p:cNvPr id="111" name="矩形 110"/>
          <p:cNvSpPr/>
          <p:nvPr/>
        </p:nvSpPr>
        <p:spPr>
          <a:xfrm>
            <a:off x="8266063" y="4322545"/>
            <a:ext cx="2902412" cy="477054"/>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双击输入替换内容双击输入替换内容双击输入替换内容双击输入替换内容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09"/>
                                        </p:tgtEl>
                                        <p:attrNameLst>
                                          <p:attrName>style.visibility</p:attrName>
                                        </p:attrNameLst>
                                      </p:cBhvr>
                                      <p:to>
                                        <p:strVal val="visible"/>
                                      </p:to>
                                    </p:set>
                                    <p:animEffect transition="in" filter="fade">
                                      <p:cBhvr>
                                        <p:cTn id="25" dur="500"/>
                                        <p:tgtEl>
                                          <p:spTgt spid="10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0"/>
                                        </p:tgtEl>
                                        <p:attrNameLst>
                                          <p:attrName>style.visibility</p:attrName>
                                        </p:attrNameLst>
                                      </p:cBhvr>
                                      <p:to>
                                        <p:strVal val="visible"/>
                                      </p:to>
                                    </p:set>
                                    <p:animEffect transition="in" filter="fade">
                                      <p:cBhvr>
                                        <p:cTn id="28" dur="500"/>
                                        <p:tgtEl>
                                          <p:spTgt spid="1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1"/>
                                        </p:tgtEl>
                                        <p:attrNameLst>
                                          <p:attrName>style.visibility</p:attrName>
                                        </p:attrNameLst>
                                      </p:cBhvr>
                                      <p:to>
                                        <p:strVal val="visible"/>
                                      </p:to>
                                    </p:set>
                                    <p:animEffect transition="in" filter="fade">
                                      <p:cBhvr>
                                        <p:cTn id="31"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10" grpId="0"/>
      <p:bldP spid="1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lide Number Placeholder 257"/>
          <p:cNvSpPr>
            <a:spLocks noGrp="1"/>
          </p:cNvSpPr>
          <p:nvPr>
            <p:ph type="sldNum" sz="quarter" idx="4294967295"/>
          </p:nvPr>
        </p:nvSpPr>
        <p:spPr>
          <a:xfrm>
            <a:off x="9448800" y="6356350"/>
            <a:ext cx="2743200" cy="365125"/>
          </a:xfrm>
          <a:prstGeom prst="rect">
            <a:avLst/>
          </a:prstGeom>
        </p:spPr>
        <p:txBody>
          <a:bodyPr/>
          <a:lstStyle/>
          <a:p>
            <a:fld id="{C136B7D2-B98C-44FD-8D04-7EC62A564975}" type="slidenum">
              <a:rPr lang="en-US" smtClean="0"/>
              <a:t>22</a:t>
            </a:fld>
            <a:endParaRPr lang="en-US" dirty="0"/>
          </a:p>
        </p:txBody>
      </p:sp>
      <p:sp>
        <p:nvSpPr>
          <p:cNvPr id="32" name="Hexagon 31"/>
          <p:cNvSpPr/>
          <p:nvPr/>
        </p:nvSpPr>
        <p:spPr>
          <a:xfrm rot="19944453">
            <a:off x="5201120" y="3152058"/>
            <a:ext cx="1710877" cy="1474893"/>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2" name="Group 51"/>
          <p:cNvGrpSpPr/>
          <p:nvPr/>
        </p:nvGrpSpPr>
        <p:grpSpPr>
          <a:xfrm rot="14469289">
            <a:off x="4611424" y="1583033"/>
            <a:ext cx="445051" cy="2227471"/>
            <a:chOff x="2117759" y="1650038"/>
            <a:chExt cx="333788" cy="1670603"/>
          </a:xfrm>
        </p:grpSpPr>
        <p:sp>
          <p:nvSpPr>
            <p:cNvPr id="33" name="Rounded Rectangle 32"/>
            <p:cNvSpPr/>
            <p:nvPr/>
          </p:nvSpPr>
          <p:spPr>
            <a:xfrm>
              <a:off x="2184756" y="1765252"/>
              <a:ext cx="199794" cy="155538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4" name="Group 33"/>
            <p:cNvGrpSpPr/>
            <p:nvPr/>
          </p:nvGrpSpPr>
          <p:grpSpPr>
            <a:xfrm>
              <a:off x="2117759" y="1650038"/>
              <a:ext cx="333788" cy="333788"/>
              <a:chOff x="2786183" y="1189182"/>
              <a:chExt cx="921712" cy="921712"/>
            </a:xfrm>
          </p:grpSpPr>
          <p:sp>
            <p:nvSpPr>
              <p:cNvPr id="35" name="Oval 34"/>
              <p:cNvSpPr/>
              <p:nvPr/>
            </p:nvSpPr>
            <p:spPr>
              <a:xfrm>
                <a:off x="2786183" y="1189182"/>
                <a:ext cx="921712" cy="9217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grpSp>
        <p:nvGrpSpPr>
          <p:cNvPr id="53" name="Group 52"/>
          <p:cNvGrpSpPr/>
          <p:nvPr/>
        </p:nvGrpSpPr>
        <p:grpSpPr>
          <a:xfrm rot="10800000">
            <a:off x="4211900" y="3264790"/>
            <a:ext cx="445051" cy="2227471"/>
            <a:chOff x="1485809" y="1650038"/>
            <a:chExt cx="333788" cy="1670603"/>
          </a:xfrm>
        </p:grpSpPr>
        <p:sp>
          <p:nvSpPr>
            <p:cNvPr id="39" name="Rounded Rectangle 38"/>
            <p:cNvSpPr/>
            <p:nvPr/>
          </p:nvSpPr>
          <p:spPr>
            <a:xfrm>
              <a:off x="1552806" y="1765252"/>
              <a:ext cx="199794" cy="155538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0" name="Group 39"/>
            <p:cNvGrpSpPr/>
            <p:nvPr/>
          </p:nvGrpSpPr>
          <p:grpSpPr>
            <a:xfrm>
              <a:off x="1485809" y="1650038"/>
              <a:ext cx="333788" cy="333788"/>
              <a:chOff x="2786183" y="1189182"/>
              <a:chExt cx="921712" cy="921712"/>
            </a:xfrm>
          </p:grpSpPr>
          <p:sp>
            <p:nvSpPr>
              <p:cNvPr id="41" name="Oval 40"/>
              <p:cNvSpPr/>
              <p:nvPr/>
            </p:nvSpPr>
            <p:spPr>
              <a:xfrm>
                <a:off x="2786183" y="1189182"/>
                <a:ext cx="921712" cy="921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Oval 41"/>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grpSp>
        <p:nvGrpSpPr>
          <p:cNvPr id="64" name="Group 63"/>
          <p:cNvGrpSpPr/>
          <p:nvPr/>
        </p:nvGrpSpPr>
        <p:grpSpPr>
          <a:xfrm rot="7518191">
            <a:off x="5410944" y="4345674"/>
            <a:ext cx="445051" cy="2227471"/>
            <a:chOff x="760548" y="1650038"/>
            <a:chExt cx="333788" cy="1670603"/>
          </a:xfrm>
        </p:grpSpPr>
        <p:sp>
          <p:nvSpPr>
            <p:cNvPr id="43" name="Rounded Rectangle 42"/>
            <p:cNvSpPr/>
            <p:nvPr/>
          </p:nvSpPr>
          <p:spPr>
            <a:xfrm>
              <a:off x="827545" y="1765252"/>
              <a:ext cx="199794" cy="155538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4" name="Group 43"/>
            <p:cNvGrpSpPr/>
            <p:nvPr/>
          </p:nvGrpSpPr>
          <p:grpSpPr>
            <a:xfrm>
              <a:off x="760548" y="1650038"/>
              <a:ext cx="333788" cy="333788"/>
              <a:chOff x="2786183" y="1189182"/>
              <a:chExt cx="921712" cy="921712"/>
            </a:xfrm>
          </p:grpSpPr>
          <p:sp>
            <p:nvSpPr>
              <p:cNvPr id="45" name="Oval 44"/>
              <p:cNvSpPr/>
              <p:nvPr/>
            </p:nvSpPr>
            <p:spPr>
              <a:xfrm>
                <a:off x="2786183" y="1189182"/>
                <a:ext cx="921712" cy="9217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Oval 45"/>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grpSp>
        <p:nvGrpSpPr>
          <p:cNvPr id="51" name="Group 50"/>
          <p:cNvGrpSpPr/>
          <p:nvPr/>
        </p:nvGrpSpPr>
        <p:grpSpPr>
          <a:xfrm rot="3647897">
            <a:off x="7078564" y="3897789"/>
            <a:ext cx="445051" cy="2227471"/>
            <a:chOff x="2648116" y="1650038"/>
            <a:chExt cx="333788" cy="1670603"/>
          </a:xfrm>
        </p:grpSpPr>
        <p:sp>
          <p:nvSpPr>
            <p:cNvPr id="47" name="Rounded Rectangle 46"/>
            <p:cNvSpPr/>
            <p:nvPr/>
          </p:nvSpPr>
          <p:spPr>
            <a:xfrm>
              <a:off x="2715113" y="1765252"/>
              <a:ext cx="199794" cy="1555389"/>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8" name="Group 47"/>
            <p:cNvGrpSpPr/>
            <p:nvPr/>
          </p:nvGrpSpPr>
          <p:grpSpPr>
            <a:xfrm>
              <a:off x="2648116" y="1650038"/>
              <a:ext cx="333788" cy="333788"/>
              <a:chOff x="2786183" y="1189182"/>
              <a:chExt cx="921712" cy="921712"/>
            </a:xfrm>
          </p:grpSpPr>
          <p:sp>
            <p:nvSpPr>
              <p:cNvPr id="49" name="Oval 48"/>
              <p:cNvSpPr/>
              <p:nvPr/>
            </p:nvSpPr>
            <p:spPr>
              <a:xfrm>
                <a:off x="2786183" y="1189182"/>
                <a:ext cx="921712" cy="9217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grpSp>
        <p:nvGrpSpPr>
          <p:cNvPr id="58" name="Group 57"/>
          <p:cNvGrpSpPr/>
          <p:nvPr/>
        </p:nvGrpSpPr>
        <p:grpSpPr>
          <a:xfrm>
            <a:off x="7514700" y="2219094"/>
            <a:ext cx="445051" cy="2227471"/>
            <a:chOff x="5982866" y="1650038"/>
            <a:chExt cx="333788" cy="1670603"/>
          </a:xfrm>
        </p:grpSpPr>
        <p:sp>
          <p:nvSpPr>
            <p:cNvPr id="54" name="Rounded Rectangle 53"/>
            <p:cNvSpPr/>
            <p:nvPr/>
          </p:nvSpPr>
          <p:spPr>
            <a:xfrm>
              <a:off x="6049863" y="1765252"/>
              <a:ext cx="199794" cy="1555389"/>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5" name="Group 54"/>
            <p:cNvGrpSpPr/>
            <p:nvPr/>
          </p:nvGrpSpPr>
          <p:grpSpPr>
            <a:xfrm>
              <a:off x="5982866" y="1650038"/>
              <a:ext cx="333788" cy="333788"/>
              <a:chOff x="2786183" y="1189182"/>
              <a:chExt cx="921712" cy="921712"/>
            </a:xfrm>
          </p:grpSpPr>
          <p:sp>
            <p:nvSpPr>
              <p:cNvPr id="56" name="Oval 55"/>
              <p:cNvSpPr/>
              <p:nvPr/>
            </p:nvSpPr>
            <p:spPr>
              <a:xfrm>
                <a:off x="2786183" y="1189182"/>
                <a:ext cx="921712" cy="9217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grpSp>
        <p:nvGrpSpPr>
          <p:cNvPr id="59" name="Group 58"/>
          <p:cNvGrpSpPr/>
          <p:nvPr/>
        </p:nvGrpSpPr>
        <p:grpSpPr>
          <a:xfrm rot="18356643">
            <a:off x="6341908" y="1145241"/>
            <a:ext cx="445051" cy="2227471"/>
            <a:chOff x="5982866" y="1650038"/>
            <a:chExt cx="333788" cy="1670603"/>
          </a:xfrm>
        </p:grpSpPr>
        <p:sp>
          <p:nvSpPr>
            <p:cNvPr id="60" name="Rounded Rectangle 59"/>
            <p:cNvSpPr/>
            <p:nvPr/>
          </p:nvSpPr>
          <p:spPr>
            <a:xfrm>
              <a:off x="6049863" y="1765252"/>
              <a:ext cx="199794" cy="1555389"/>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1" name="Group 60"/>
            <p:cNvGrpSpPr/>
            <p:nvPr/>
          </p:nvGrpSpPr>
          <p:grpSpPr>
            <a:xfrm>
              <a:off x="5982866" y="1650038"/>
              <a:ext cx="333788" cy="333788"/>
              <a:chOff x="2786183" y="1189182"/>
              <a:chExt cx="921712" cy="921712"/>
            </a:xfrm>
          </p:grpSpPr>
          <p:sp>
            <p:nvSpPr>
              <p:cNvPr id="62" name="Oval 61"/>
              <p:cNvSpPr/>
              <p:nvPr/>
            </p:nvSpPr>
            <p:spPr>
              <a:xfrm>
                <a:off x="2786183" y="1189182"/>
                <a:ext cx="921712" cy="92171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Oval 6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89" name="Freeform 22"/>
          <p:cNvSpPr>
            <a:spLocks noEditPoints="1"/>
          </p:cNvSpPr>
          <p:nvPr/>
        </p:nvSpPr>
        <p:spPr bwMode="auto">
          <a:xfrm>
            <a:off x="5657595" y="3444033"/>
            <a:ext cx="826103" cy="816172"/>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90" name="Text Placeholder 3"/>
          <p:cNvSpPr txBox="1"/>
          <p:nvPr/>
        </p:nvSpPr>
        <p:spPr>
          <a:xfrm rot="19804241">
            <a:off x="5039456" y="2763580"/>
            <a:ext cx="535403"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400" dirty="0">
                <a:solidFill>
                  <a:schemeClr val="accent1"/>
                </a:solidFill>
              </a:rPr>
              <a:t>25%</a:t>
            </a:r>
          </a:p>
        </p:txBody>
      </p:sp>
      <p:sp>
        <p:nvSpPr>
          <p:cNvPr id="91" name="Text Placeholder 3"/>
          <p:cNvSpPr txBox="1"/>
          <p:nvPr/>
        </p:nvSpPr>
        <p:spPr>
          <a:xfrm rot="19957524">
            <a:off x="6694576" y="4483370"/>
            <a:ext cx="535403"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400" dirty="0">
                <a:solidFill>
                  <a:schemeClr val="accent4"/>
                </a:solidFill>
              </a:rPr>
              <a:t>90%</a:t>
            </a:r>
          </a:p>
        </p:txBody>
      </p:sp>
      <p:sp>
        <p:nvSpPr>
          <p:cNvPr id="92" name="Text Placeholder 3"/>
          <p:cNvSpPr txBox="1"/>
          <p:nvPr/>
        </p:nvSpPr>
        <p:spPr>
          <a:xfrm rot="16200000">
            <a:off x="4543987" y="3995904"/>
            <a:ext cx="535403"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400" dirty="0">
                <a:solidFill>
                  <a:schemeClr val="accent2"/>
                </a:solidFill>
              </a:rPr>
              <a:t>50%</a:t>
            </a:r>
          </a:p>
        </p:txBody>
      </p:sp>
      <p:sp>
        <p:nvSpPr>
          <p:cNvPr id="93" name="Text Placeholder 3"/>
          <p:cNvSpPr txBox="1"/>
          <p:nvPr/>
        </p:nvSpPr>
        <p:spPr>
          <a:xfrm rot="2157338">
            <a:off x="5517076" y="4880520"/>
            <a:ext cx="535403"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400" dirty="0">
                <a:solidFill>
                  <a:schemeClr val="accent3"/>
                </a:solidFill>
              </a:rPr>
              <a:t>75%</a:t>
            </a:r>
          </a:p>
        </p:txBody>
      </p:sp>
      <p:sp>
        <p:nvSpPr>
          <p:cNvPr id="94" name="Text Placeholder 3"/>
          <p:cNvSpPr txBox="1"/>
          <p:nvPr/>
        </p:nvSpPr>
        <p:spPr>
          <a:xfrm rot="16200000">
            <a:off x="7077587" y="3425344"/>
            <a:ext cx="535403"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400" dirty="0">
                <a:solidFill>
                  <a:schemeClr val="accent5"/>
                </a:solidFill>
              </a:rPr>
              <a:t>50%</a:t>
            </a:r>
          </a:p>
        </p:txBody>
      </p:sp>
      <p:sp>
        <p:nvSpPr>
          <p:cNvPr id="95" name="Text Placeholder 3"/>
          <p:cNvSpPr txBox="1"/>
          <p:nvPr/>
        </p:nvSpPr>
        <p:spPr>
          <a:xfrm rot="2157072">
            <a:off x="6085005" y="2511739"/>
            <a:ext cx="535403"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400" dirty="0">
                <a:solidFill>
                  <a:schemeClr val="accent6"/>
                </a:solidFill>
              </a:rPr>
              <a:t>25%</a:t>
            </a:r>
          </a:p>
        </p:txBody>
      </p:sp>
      <p:sp>
        <p:nvSpPr>
          <p:cNvPr id="68" name="矩形 67"/>
          <p:cNvSpPr/>
          <p:nvPr/>
        </p:nvSpPr>
        <p:spPr>
          <a:xfrm>
            <a:off x="7977710" y="3311431"/>
            <a:ext cx="2166664"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69" name="矩形 68"/>
          <p:cNvSpPr/>
          <p:nvPr/>
        </p:nvSpPr>
        <p:spPr>
          <a:xfrm>
            <a:off x="7761563" y="5179357"/>
            <a:ext cx="2166664"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70" name="矩形 69"/>
          <p:cNvSpPr/>
          <p:nvPr/>
        </p:nvSpPr>
        <p:spPr>
          <a:xfrm>
            <a:off x="3555475" y="5664853"/>
            <a:ext cx="2166664"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71" name="矩形 70"/>
          <p:cNvSpPr/>
          <p:nvPr/>
        </p:nvSpPr>
        <p:spPr>
          <a:xfrm>
            <a:off x="2054616" y="3998275"/>
            <a:ext cx="2166664"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72" name="矩形 71"/>
          <p:cNvSpPr/>
          <p:nvPr/>
        </p:nvSpPr>
        <p:spPr>
          <a:xfrm>
            <a:off x="2607163" y="2006353"/>
            <a:ext cx="2166664"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73" name="矩形 72"/>
          <p:cNvSpPr/>
          <p:nvPr/>
        </p:nvSpPr>
        <p:spPr>
          <a:xfrm>
            <a:off x="6431368" y="1680966"/>
            <a:ext cx="2166664"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9"/>
                                        </p:tgtEl>
                                        <p:attrNameLst>
                                          <p:attrName>style.visibility</p:attrName>
                                        </p:attrNameLst>
                                      </p:cBhvr>
                                      <p:to>
                                        <p:strVal val="visible"/>
                                      </p:to>
                                    </p:set>
                                    <p:anim calcmode="lin" valueType="num">
                                      <p:cBhvr>
                                        <p:cTn id="13" dur="500" fill="hold"/>
                                        <p:tgtEl>
                                          <p:spTgt spid="89"/>
                                        </p:tgtEl>
                                        <p:attrNameLst>
                                          <p:attrName>ppt_w</p:attrName>
                                        </p:attrNameLst>
                                      </p:cBhvr>
                                      <p:tavLst>
                                        <p:tav tm="0">
                                          <p:val>
                                            <p:fltVal val="0"/>
                                          </p:val>
                                        </p:tav>
                                        <p:tav tm="100000">
                                          <p:val>
                                            <p:strVal val="#ppt_w"/>
                                          </p:val>
                                        </p:tav>
                                      </p:tavLst>
                                    </p:anim>
                                    <p:anim calcmode="lin" valueType="num">
                                      <p:cBhvr>
                                        <p:cTn id="14" dur="500" fill="hold"/>
                                        <p:tgtEl>
                                          <p:spTgt spid="89"/>
                                        </p:tgtEl>
                                        <p:attrNameLst>
                                          <p:attrName>ppt_h</p:attrName>
                                        </p:attrNameLst>
                                      </p:cBhvr>
                                      <p:tavLst>
                                        <p:tav tm="0">
                                          <p:val>
                                            <p:fltVal val="0"/>
                                          </p:val>
                                        </p:tav>
                                        <p:tav tm="100000">
                                          <p:val>
                                            <p:strVal val="#ppt_h"/>
                                          </p:val>
                                        </p:tav>
                                      </p:tavLst>
                                    </p:anim>
                                    <p:animEffect transition="in" filter="fade">
                                      <p:cBhvr>
                                        <p:cTn id="15" dur="500"/>
                                        <p:tgtEl>
                                          <p:spTgt spid="8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p:cTn id="25" dur="500" fill="hold"/>
                                        <p:tgtEl>
                                          <p:spTgt spid="90"/>
                                        </p:tgtEl>
                                        <p:attrNameLst>
                                          <p:attrName>ppt_w</p:attrName>
                                        </p:attrNameLst>
                                      </p:cBhvr>
                                      <p:tavLst>
                                        <p:tav tm="0">
                                          <p:val>
                                            <p:fltVal val="0"/>
                                          </p:val>
                                        </p:tav>
                                        <p:tav tm="100000">
                                          <p:val>
                                            <p:strVal val="#ppt_w"/>
                                          </p:val>
                                        </p:tav>
                                      </p:tavLst>
                                    </p:anim>
                                    <p:anim calcmode="lin" valueType="num">
                                      <p:cBhvr>
                                        <p:cTn id="26" dur="500" fill="hold"/>
                                        <p:tgtEl>
                                          <p:spTgt spid="90"/>
                                        </p:tgtEl>
                                        <p:attrNameLst>
                                          <p:attrName>ppt_h</p:attrName>
                                        </p:attrNameLst>
                                      </p:cBhvr>
                                      <p:tavLst>
                                        <p:tav tm="0">
                                          <p:val>
                                            <p:fltVal val="0"/>
                                          </p:val>
                                        </p:tav>
                                        <p:tav tm="100000">
                                          <p:val>
                                            <p:strVal val="#ppt_h"/>
                                          </p:val>
                                        </p:tav>
                                      </p:tavLst>
                                    </p:anim>
                                    <p:animEffect transition="in" filter="fade">
                                      <p:cBhvr>
                                        <p:cTn id="27" dur="500"/>
                                        <p:tgtEl>
                                          <p:spTgt spid="90"/>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p:cTn id="31" dur="500" fill="hold"/>
                                        <p:tgtEl>
                                          <p:spTgt spid="53"/>
                                        </p:tgtEl>
                                        <p:attrNameLst>
                                          <p:attrName>ppt_w</p:attrName>
                                        </p:attrNameLst>
                                      </p:cBhvr>
                                      <p:tavLst>
                                        <p:tav tm="0">
                                          <p:val>
                                            <p:fltVal val="0"/>
                                          </p:val>
                                        </p:tav>
                                        <p:tav tm="100000">
                                          <p:val>
                                            <p:strVal val="#ppt_w"/>
                                          </p:val>
                                        </p:tav>
                                      </p:tavLst>
                                    </p:anim>
                                    <p:anim calcmode="lin" valueType="num">
                                      <p:cBhvr>
                                        <p:cTn id="32" dur="500" fill="hold"/>
                                        <p:tgtEl>
                                          <p:spTgt spid="53"/>
                                        </p:tgtEl>
                                        <p:attrNameLst>
                                          <p:attrName>ppt_h</p:attrName>
                                        </p:attrNameLst>
                                      </p:cBhvr>
                                      <p:tavLst>
                                        <p:tav tm="0">
                                          <p:val>
                                            <p:fltVal val="0"/>
                                          </p:val>
                                        </p:tav>
                                        <p:tav tm="100000">
                                          <p:val>
                                            <p:strVal val="#ppt_h"/>
                                          </p:val>
                                        </p:tav>
                                      </p:tavLst>
                                    </p:anim>
                                    <p:animEffect transition="in" filter="fade">
                                      <p:cBhvr>
                                        <p:cTn id="33" dur="500"/>
                                        <p:tgtEl>
                                          <p:spTgt spid="53"/>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92"/>
                                        </p:tgtEl>
                                        <p:attrNameLst>
                                          <p:attrName>style.visibility</p:attrName>
                                        </p:attrNameLst>
                                      </p:cBhvr>
                                      <p:to>
                                        <p:strVal val="visible"/>
                                      </p:to>
                                    </p:set>
                                    <p:anim calcmode="lin" valueType="num">
                                      <p:cBhvr>
                                        <p:cTn id="37" dur="500" fill="hold"/>
                                        <p:tgtEl>
                                          <p:spTgt spid="92"/>
                                        </p:tgtEl>
                                        <p:attrNameLst>
                                          <p:attrName>ppt_w</p:attrName>
                                        </p:attrNameLst>
                                      </p:cBhvr>
                                      <p:tavLst>
                                        <p:tav tm="0">
                                          <p:val>
                                            <p:fltVal val="0"/>
                                          </p:val>
                                        </p:tav>
                                        <p:tav tm="100000">
                                          <p:val>
                                            <p:strVal val="#ppt_w"/>
                                          </p:val>
                                        </p:tav>
                                      </p:tavLst>
                                    </p:anim>
                                    <p:anim calcmode="lin" valueType="num">
                                      <p:cBhvr>
                                        <p:cTn id="38" dur="500" fill="hold"/>
                                        <p:tgtEl>
                                          <p:spTgt spid="92"/>
                                        </p:tgtEl>
                                        <p:attrNameLst>
                                          <p:attrName>ppt_h</p:attrName>
                                        </p:attrNameLst>
                                      </p:cBhvr>
                                      <p:tavLst>
                                        <p:tav tm="0">
                                          <p:val>
                                            <p:fltVal val="0"/>
                                          </p:val>
                                        </p:tav>
                                        <p:tav tm="100000">
                                          <p:val>
                                            <p:strVal val="#ppt_h"/>
                                          </p:val>
                                        </p:tav>
                                      </p:tavLst>
                                    </p:anim>
                                    <p:animEffect transition="in" filter="fade">
                                      <p:cBhvr>
                                        <p:cTn id="39" dur="500"/>
                                        <p:tgtEl>
                                          <p:spTgt spid="92"/>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64"/>
                                        </p:tgtEl>
                                        <p:attrNameLst>
                                          <p:attrName>style.visibility</p:attrName>
                                        </p:attrNameLst>
                                      </p:cBhvr>
                                      <p:to>
                                        <p:strVal val="visible"/>
                                      </p:to>
                                    </p:set>
                                    <p:anim calcmode="lin" valueType="num">
                                      <p:cBhvr>
                                        <p:cTn id="43" dur="500" fill="hold"/>
                                        <p:tgtEl>
                                          <p:spTgt spid="64"/>
                                        </p:tgtEl>
                                        <p:attrNameLst>
                                          <p:attrName>ppt_w</p:attrName>
                                        </p:attrNameLst>
                                      </p:cBhvr>
                                      <p:tavLst>
                                        <p:tav tm="0">
                                          <p:val>
                                            <p:fltVal val="0"/>
                                          </p:val>
                                        </p:tav>
                                        <p:tav tm="100000">
                                          <p:val>
                                            <p:strVal val="#ppt_w"/>
                                          </p:val>
                                        </p:tav>
                                      </p:tavLst>
                                    </p:anim>
                                    <p:anim calcmode="lin" valueType="num">
                                      <p:cBhvr>
                                        <p:cTn id="44" dur="500" fill="hold"/>
                                        <p:tgtEl>
                                          <p:spTgt spid="64"/>
                                        </p:tgtEl>
                                        <p:attrNameLst>
                                          <p:attrName>ppt_h</p:attrName>
                                        </p:attrNameLst>
                                      </p:cBhvr>
                                      <p:tavLst>
                                        <p:tav tm="0">
                                          <p:val>
                                            <p:fltVal val="0"/>
                                          </p:val>
                                        </p:tav>
                                        <p:tav tm="100000">
                                          <p:val>
                                            <p:strVal val="#ppt_h"/>
                                          </p:val>
                                        </p:tav>
                                      </p:tavLst>
                                    </p:anim>
                                    <p:animEffect transition="in" filter="fade">
                                      <p:cBhvr>
                                        <p:cTn id="45" dur="500"/>
                                        <p:tgtEl>
                                          <p:spTgt spid="64"/>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93"/>
                                        </p:tgtEl>
                                        <p:attrNameLst>
                                          <p:attrName>style.visibility</p:attrName>
                                        </p:attrNameLst>
                                      </p:cBhvr>
                                      <p:to>
                                        <p:strVal val="visible"/>
                                      </p:to>
                                    </p:set>
                                    <p:anim calcmode="lin" valueType="num">
                                      <p:cBhvr>
                                        <p:cTn id="49" dur="500" fill="hold"/>
                                        <p:tgtEl>
                                          <p:spTgt spid="93"/>
                                        </p:tgtEl>
                                        <p:attrNameLst>
                                          <p:attrName>ppt_w</p:attrName>
                                        </p:attrNameLst>
                                      </p:cBhvr>
                                      <p:tavLst>
                                        <p:tav tm="0">
                                          <p:val>
                                            <p:fltVal val="0"/>
                                          </p:val>
                                        </p:tav>
                                        <p:tav tm="100000">
                                          <p:val>
                                            <p:strVal val="#ppt_w"/>
                                          </p:val>
                                        </p:tav>
                                      </p:tavLst>
                                    </p:anim>
                                    <p:anim calcmode="lin" valueType="num">
                                      <p:cBhvr>
                                        <p:cTn id="50" dur="500" fill="hold"/>
                                        <p:tgtEl>
                                          <p:spTgt spid="93"/>
                                        </p:tgtEl>
                                        <p:attrNameLst>
                                          <p:attrName>ppt_h</p:attrName>
                                        </p:attrNameLst>
                                      </p:cBhvr>
                                      <p:tavLst>
                                        <p:tav tm="0">
                                          <p:val>
                                            <p:fltVal val="0"/>
                                          </p:val>
                                        </p:tav>
                                        <p:tav tm="100000">
                                          <p:val>
                                            <p:strVal val="#ppt_h"/>
                                          </p:val>
                                        </p:tav>
                                      </p:tavLst>
                                    </p:anim>
                                    <p:animEffect transition="in" filter="fade">
                                      <p:cBhvr>
                                        <p:cTn id="51" dur="500"/>
                                        <p:tgtEl>
                                          <p:spTgt spid="93"/>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p:cTn id="55" dur="500" fill="hold"/>
                                        <p:tgtEl>
                                          <p:spTgt spid="51"/>
                                        </p:tgtEl>
                                        <p:attrNameLst>
                                          <p:attrName>ppt_w</p:attrName>
                                        </p:attrNameLst>
                                      </p:cBhvr>
                                      <p:tavLst>
                                        <p:tav tm="0">
                                          <p:val>
                                            <p:fltVal val="0"/>
                                          </p:val>
                                        </p:tav>
                                        <p:tav tm="100000">
                                          <p:val>
                                            <p:strVal val="#ppt_w"/>
                                          </p:val>
                                        </p:tav>
                                      </p:tavLst>
                                    </p:anim>
                                    <p:anim calcmode="lin" valueType="num">
                                      <p:cBhvr>
                                        <p:cTn id="56" dur="500" fill="hold"/>
                                        <p:tgtEl>
                                          <p:spTgt spid="51"/>
                                        </p:tgtEl>
                                        <p:attrNameLst>
                                          <p:attrName>ppt_h</p:attrName>
                                        </p:attrNameLst>
                                      </p:cBhvr>
                                      <p:tavLst>
                                        <p:tav tm="0">
                                          <p:val>
                                            <p:fltVal val="0"/>
                                          </p:val>
                                        </p:tav>
                                        <p:tav tm="100000">
                                          <p:val>
                                            <p:strVal val="#ppt_h"/>
                                          </p:val>
                                        </p:tav>
                                      </p:tavLst>
                                    </p:anim>
                                    <p:animEffect transition="in" filter="fade">
                                      <p:cBhvr>
                                        <p:cTn id="57" dur="500"/>
                                        <p:tgtEl>
                                          <p:spTgt spid="51"/>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58"/>
                                        </p:tgtEl>
                                        <p:attrNameLst>
                                          <p:attrName>style.visibility</p:attrName>
                                        </p:attrNameLst>
                                      </p:cBhvr>
                                      <p:to>
                                        <p:strVal val="visible"/>
                                      </p:to>
                                    </p:set>
                                    <p:anim calcmode="lin" valueType="num">
                                      <p:cBhvr>
                                        <p:cTn id="67" dur="500" fill="hold"/>
                                        <p:tgtEl>
                                          <p:spTgt spid="58"/>
                                        </p:tgtEl>
                                        <p:attrNameLst>
                                          <p:attrName>ppt_w</p:attrName>
                                        </p:attrNameLst>
                                      </p:cBhvr>
                                      <p:tavLst>
                                        <p:tav tm="0">
                                          <p:val>
                                            <p:fltVal val="0"/>
                                          </p:val>
                                        </p:tav>
                                        <p:tav tm="100000">
                                          <p:val>
                                            <p:strVal val="#ppt_w"/>
                                          </p:val>
                                        </p:tav>
                                      </p:tavLst>
                                    </p:anim>
                                    <p:anim calcmode="lin" valueType="num">
                                      <p:cBhvr>
                                        <p:cTn id="68" dur="500" fill="hold"/>
                                        <p:tgtEl>
                                          <p:spTgt spid="58"/>
                                        </p:tgtEl>
                                        <p:attrNameLst>
                                          <p:attrName>ppt_h</p:attrName>
                                        </p:attrNameLst>
                                      </p:cBhvr>
                                      <p:tavLst>
                                        <p:tav tm="0">
                                          <p:val>
                                            <p:fltVal val="0"/>
                                          </p:val>
                                        </p:tav>
                                        <p:tav tm="100000">
                                          <p:val>
                                            <p:strVal val="#ppt_h"/>
                                          </p:val>
                                        </p:tav>
                                      </p:tavLst>
                                    </p:anim>
                                    <p:animEffect transition="in" filter="fade">
                                      <p:cBhvr>
                                        <p:cTn id="69" dur="500"/>
                                        <p:tgtEl>
                                          <p:spTgt spid="58"/>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94"/>
                                        </p:tgtEl>
                                        <p:attrNameLst>
                                          <p:attrName>style.visibility</p:attrName>
                                        </p:attrNameLst>
                                      </p:cBhvr>
                                      <p:to>
                                        <p:strVal val="visible"/>
                                      </p:to>
                                    </p:set>
                                    <p:anim calcmode="lin" valueType="num">
                                      <p:cBhvr>
                                        <p:cTn id="73" dur="500" fill="hold"/>
                                        <p:tgtEl>
                                          <p:spTgt spid="94"/>
                                        </p:tgtEl>
                                        <p:attrNameLst>
                                          <p:attrName>ppt_w</p:attrName>
                                        </p:attrNameLst>
                                      </p:cBhvr>
                                      <p:tavLst>
                                        <p:tav tm="0">
                                          <p:val>
                                            <p:fltVal val="0"/>
                                          </p:val>
                                        </p:tav>
                                        <p:tav tm="100000">
                                          <p:val>
                                            <p:strVal val="#ppt_w"/>
                                          </p:val>
                                        </p:tav>
                                      </p:tavLst>
                                    </p:anim>
                                    <p:anim calcmode="lin" valueType="num">
                                      <p:cBhvr>
                                        <p:cTn id="74" dur="500" fill="hold"/>
                                        <p:tgtEl>
                                          <p:spTgt spid="94"/>
                                        </p:tgtEl>
                                        <p:attrNameLst>
                                          <p:attrName>ppt_h</p:attrName>
                                        </p:attrNameLst>
                                      </p:cBhvr>
                                      <p:tavLst>
                                        <p:tav tm="0">
                                          <p:val>
                                            <p:fltVal val="0"/>
                                          </p:val>
                                        </p:tav>
                                        <p:tav tm="100000">
                                          <p:val>
                                            <p:strVal val="#ppt_h"/>
                                          </p:val>
                                        </p:tav>
                                      </p:tavLst>
                                    </p:anim>
                                    <p:animEffect transition="in" filter="fade">
                                      <p:cBhvr>
                                        <p:cTn id="75" dur="500"/>
                                        <p:tgtEl>
                                          <p:spTgt spid="94"/>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59"/>
                                        </p:tgtEl>
                                        <p:attrNameLst>
                                          <p:attrName>style.visibility</p:attrName>
                                        </p:attrNameLst>
                                      </p:cBhvr>
                                      <p:to>
                                        <p:strVal val="visible"/>
                                      </p:to>
                                    </p:set>
                                    <p:anim calcmode="lin" valueType="num">
                                      <p:cBhvr>
                                        <p:cTn id="79" dur="500" fill="hold"/>
                                        <p:tgtEl>
                                          <p:spTgt spid="59"/>
                                        </p:tgtEl>
                                        <p:attrNameLst>
                                          <p:attrName>ppt_w</p:attrName>
                                        </p:attrNameLst>
                                      </p:cBhvr>
                                      <p:tavLst>
                                        <p:tav tm="0">
                                          <p:val>
                                            <p:fltVal val="0"/>
                                          </p:val>
                                        </p:tav>
                                        <p:tav tm="100000">
                                          <p:val>
                                            <p:strVal val="#ppt_w"/>
                                          </p:val>
                                        </p:tav>
                                      </p:tavLst>
                                    </p:anim>
                                    <p:anim calcmode="lin" valueType="num">
                                      <p:cBhvr>
                                        <p:cTn id="80" dur="500" fill="hold"/>
                                        <p:tgtEl>
                                          <p:spTgt spid="59"/>
                                        </p:tgtEl>
                                        <p:attrNameLst>
                                          <p:attrName>ppt_h</p:attrName>
                                        </p:attrNameLst>
                                      </p:cBhvr>
                                      <p:tavLst>
                                        <p:tav tm="0">
                                          <p:val>
                                            <p:fltVal val="0"/>
                                          </p:val>
                                        </p:tav>
                                        <p:tav tm="100000">
                                          <p:val>
                                            <p:strVal val="#ppt_h"/>
                                          </p:val>
                                        </p:tav>
                                      </p:tavLst>
                                    </p:anim>
                                    <p:animEffect transition="in" filter="fade">
                                      <p:cBhvr>
                                        <p:cTn id="81" dur="500"/>
                                        <p:tgtEl>
                                          <p:spTgt spid="59"/>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p:cTn id="85" dur="500" fill="hold"/>
                                        <p:tgtEl>
                                          <p:spTgt spid="95"/>
                                        </p:tgtEl>
                                        <p:attrNameLst>
                                          <p:attrName>ppt_w</p:attrName>
                                        </p:attrNameLst>
                                      </p:cBhvr>
                                      <p:tavLst>
                                        <p:tav tm="0">
                                          <p:val>
                                            <p:fltVal val="0"/>
                                          </p:val>
                                        </p:tav>
                                        <p:tav tm="100000">
                                          <p:val>
                                            <p:strVal val="#ppt_w"/>
                                          </p:val>
                                        </p:tav>
                                      </p:tavLst>
                                    </p:anim>
                                    <p:anim calcmode="lin" valueType="num">
                                      <p:cBhvr>
                                        <p:cTn id="86" dur="500" fill="hold"/>
                                        <p:tgtEl>
                                          <p:spTgt spid="95"/>
                                        </p:tgtEl>
                                        <p:attrNameLst>
                                          <p:attrName>ppt_h</p:attrName>
                                        </p:attrNameLst>
                                      </p:cBhvr>
                                      <p:tavLst>
                                        <p:tav tm="0">
                                          <p:val>
                                            <p:fltVal val="0"/>
                                          </p:val>
                                        </p:tav>
                                        <p:tav tm="100000">
                                          <p:val>
                                            <p:strVal val="#ppt_h"/>
                                          </p:val>
                                        </p:tav>
                                      </p:tavLst>
                                    </p:anim>
                                    <p:animEffect transition="in" filter="fade">
                                      <p:cBhvr>
                                        <p:cTn id="87" dur="500"/>
                                        <p:tgtEl>
                                          <p:spTgt spid="95"/>
                                        </p:tgtEl>
                                      </p:cBhvr>
                                    </p:animEffect>
                                  </p:childTnLst>
                                </p:cTn>
                              </p:par>
                            </p:childTnLst>
                          </p:cTn>
                        </p:par>
                        <p:par>
                          <p:cTn id="88" fill="hold">
                            <p:stCondLst>
                              <p:cond delay="7000"/>
                            </p:stCondLst>
                            <p:childTnLst>
                              <p:par>
                                <p:cTn id="89" presetID="10" presetClass="entr" presetSubtype="0" fill="hold" grpId="0" nodeType="afterEffect">
                                  <p:stCondLst>
                                    <p:cond delay="0"/>
                                  </p:stCondLst>
                                  <p:childTnLst>
                                    <p:set>
                                      <p:cBhvr>
                                        <p:cTn id="90" dur="1" fill="hold">
                                          <p:stCondLst>
                                            <p:cond delay="0"/>
                                          </p:stCondLst>
                                        </p:cTn>
                                        <p:tgtEl>
                                          <p:spTgt spid="72"/>
                                        </p:tgtEl>
                                        <p:attrNameLst>
                                          <p:attrName>style.visibility</p:attrName>
                                        </p:attrNameLst>
                                      </p:cBhvr>
                                      <p:to>
                                        <p:strVal val="visible"/>
                                      </p:to>
                                    </p:set>
                                    <p:animEffect transition="in" filter="fade">
                                      <p:cBhvr>
                                        <p:cTn id="91" dur="500"/>
                                        <p:tgtEl>
                                          <p:spTgt spid="7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fade">
                                      <p:cBhvr>
                                        <p:cTn id="94" dur="500"/>
                                        <p:tgtEl>
                                          <p:spTgt spid="7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70"/>
                                        </p:tgtEl>
                                        <p:attrNameLst>
                                          <p:attrName>style.visibility</p:attrName>
                                        </p:attrNameLst>
                                      </p:cBhvr>
                                      <p:to>
                                        <p:strVal val="visible"/>
                                      </p:to>
                                    </p:set>
                                    <p:animEffect transition="in" filter="fade">
                                      <p:cBhvr>
                                        <p:cTn id="97" dur="500"/>
                                        <p:tgtEl>
                                          <p:spTgt spid="7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69"/>
                                        </p:tgtEl>
                                        <p:attrNameLst>
                                          <p:attrName>style.visibility</p:attrName>
                                        </p:attrNameLst>
                                      </p:cBhvr>
                                      <p:to>
                                        <p:strVal val="visible"/>
                                      </p:to>
                                    </p:set>
                                    <p:animEffect transition="in" filter="fade">
                                      <p:cBhvr>
                                        <p:cTn id="100" dur="500"/>
                                        <p:tgtEl>
                                          <p:spTgt spid="6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8"/>
                                        </p:tgtEl>
                                        <p:attrNameLst>
                                          <p:attrName>style.visibility</p:attrName>
                                        </p:attrNameLst>
                                      </p:cBhvr>
                                      <p:to>
                                        <p:strVal val="visible"/>
                                      </p:to>
                                    </p:set>
                                    <p:animEffect transition="in" filter="fade">
                                      <p:cBhvr>
                                        <p:cTn id="103" dur="500"/>
                                        <p:tgtEl>
                                          <p:spTgt spid="6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73"/>
                                        </p:tgtEl>
                                        <p:attrNameLst>
                                          <p:attrName>style.visibility</p:attrName>
                                        </p:attrNameLst>
                                      </p:cBhvr>
                                      <p:to>
                                        <p:strVal val="visible"/>
                                      </p:to>
                                    </p:set>
                                    <p:animEffect transition="in" filter="fade">
                                      <p:cBhvr>
                                        <p:cTn id="10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89" grpId="0" animBg="1"/>
      <p:bldP spid="90" grpId="0"/>
      <p:bldP spid="91" grpId="0"/>
      <p:bldP spid="92" grpId="0"/>
      <p:bldP spid="93" grpId="0"/>
      <p:bldP spid="94" grpId="0"/>
      <p:bldP spid="95" grpId="0"/>
      <p:bldP spid="68" grpId="0"/>
      <p:bldP spid="69" grpId="0"/>
      <p:bldP spid="70" grpId="0"/>
      <p:bldP spid="71" grpId="0"/>
      <p:bldP spid="72" grpId="0"/>
      <p:bldP spid="7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Freeform 5"/>
          <p:cNvSpPr/>
          <p:nvPr/>
        </p:nvSpPr>
        <p:spPr bwMode="auto">
          <a:xfrm>
            <a:off x="4091517" y="1720080"/>
            <a:ext cx="2387600" cy="2017184"/>
          </a:xfrm>
          <a:custGeom>
            <a:avLst/>
            <a:gdLst/>
            <a:ahLst/>
            <a:cxnLst>
              <a:cxn ang="0">
                <a:pos x="372" y="375"/>
              </a:cxn>
              <a:cxn ang="0">
                <a:pos x="239" y="375"/>
              </a:cxn>
              <a:cxn ang="0">
                <a:pos x="248" y="368"/>
              </a:cxn>
              <a:cxn ang="0">
                <a:pos x="260" y="340"/>
              </a:cxn>
              <a:cxn ang="0">
                <a:pos x="248" y="311"/>
              </a:cxn>
              <a:cxn ang="0">
                <a:pos x="220" y="299"/>
              </a:cxn>
              <a:cxn ang="0">
                <a:pos x="191" y="311"/>
              </a:cxn>
              <a:cxn ang="0">
                <a:pos x="179" y="340"/>
              </a:cxn>
              <a:cxn ang="0">
                <a:pos x="191" y="368"/>
              </a:cxn>
              <a:cxn ang="0">
                <a:pos x="200" y="375"/>
              </a:cxn>
              <a:cxn ang="0">
                <a:pos x="61" y="375"/>
              </a:cxn>
              <a:cxn ang="0">
                <a:pos x="61" y="375"/>
              </a:cxn>
              <a:cxn ang="0">
                <a:pos x="61" y="373"/>
              </a:cxn>
              <a:cxn ang="0">
                <a:pos x="61" y="367"/>
              </a:cxn>
              <a:cxn ang="0">
                <a:pos x="62" y="342"/>
              </a:cxn>
              <a:cxn ang="0">
                <a:pos x="0" y="307"/>
              </a:cxn>
              <a:cxn ang="0">
                <a:pos x="16" y="243"/>
              </a:cxn>
              <a:cxn ang="0">
                <a:pos x="86" y="247"/>
              </a:cxn>
              <a:cxn ang="0">
                <a:pos x="119" y="191"/>
              </a:cxn>
              <a:cxn ang="0">
                <a:pos x="85" y="127"/>
              </a:cxn>
              <a:cxn ang="0">
                <a:pos x="92" y="119"/>
              </a:cxn>
              <a:cxn ang="0">
                <a:pos x="106" y="105"/>
              </a:cxn>
              <a:cxn ang="0">
                <a:pos x="128" y="84"/>
              </a:cxn>
              <a:cxn ang="0">
                <a:pos x="188" y="120"/>
              </a:cxn>
              <a:cxn ang="0">
                <a:pos x="190" y="119"/>
              </a:cxn>
              <a:cxn ang="0">
                <a:pos x="243" y="88"/>
              </a:cxn>
              <a:cxn ang="0">
                <a:pos x="243" y="16"/>
              </a:cxn>
              <a:cxn ang="0">
                <a:pos x="303" y="0"/>
              </a:cxn>
              <a:cxn ang="0">
                <a:pos x="339" y="62"/>
              </a:cxn>
              <a:cxn ang="0">
                <a:pos x="372" y="60"/>
              </a:cxn>
              <a:cxn ang="0">
                <a:pos x="372" y="195"/>
              </a:cxn>
              <a:cxn ang="0">
                <a:pos x="372" y="199"/>
              </a:cxn>
              <a:cxn ang="0">
                <a:pos x="375" y="195"/>
              </a:cxn>
              <a:cxn ang="0">
                <a:pos x="404" y="183"/>
              </a:cxn>
              <a:cxn ang="0">
                <a:pos x="433" y="195"/>
              </a:cxn>
              <a:cxn ang="0">
                <a:pos x="445" y="223"/>
              </a:cxn>
              <a:cxn ang="0">
                <a:pos x="433" y="252"/>
              </a:cxn>
              <a:cxn ang="0">
                <a:pos x="404" y="264"/>
              </a:cxn>
              <a:cxn ang="0">
                <a:pos x="375" y="252"/>
              </a:cxn>
              <a:cxn ang="0">
                <a:pos x="372" y="248"/>
              </a:cxn>
              <a:cxn ang="0">
                <a:pos x="372" y="252"/>
              </a:cxn>
              <a:cxn ang="0">
                <a:pos x="372" y="375"/>
              </a:cxn>
            </a:cxnLst>
            <a:rect l="0" t="0" r="r" b="b"/>
            <a:pathLst>
              <a:path w="445" h="375">
                <a:moveTo>
                  <a:pt x="372" y="375"/>
                </a:moveTo>
                <a:cubicBezTo>
                  <a:pt x="239" y="375"/>
                  <a:pt x="239" y="375"/>
                  <a:pt x="239" y="375"/>
                </a:cubicBezTo>
                <a:cubicBezTo>
                  <a:pt x="243" y="373"/>
                  <a:pt x="246" y="371"/>
                  <a:pt x="248" y="368"/>
                </a:cubicBezTo>
                <a:cubicBezTo>
                  <a:pt x="256" y="360"/>
                  <a:pt x="260" y="351"/>
                  <a:pt x="260" y="340"/>
                </a:cubicBezTo>
                <a:cubicBezTo>
                  <a:pt x="260" y="328"/>
                  <a:pt x="256" y="319"/>
                  <a:pt x="248" y="311"/>
                </a:cubicBezTo>
                <a:cubicBezTo>
                  <a:pt x="241" y="303"/>
                  <a:pt x="231" y="299"/>
                  <a:pt x="220" y="299"/>
                </a:cubicBezTo>
                <a:cubicBezTo>
                  <a:pt x="209" y="299"/>
                  <a:pt x="199" y="303"/>
                  <a:pt x="191" y="311"/>
                </a:cubicBezTo>
                <a:cubicBezTo>
                  <a:pt x="183" y="319"/>
                  <a:pt x="179" y="328"/>
                  <a:pt x="179" y="340"/>
                </a:cubicBezTo>
                <a:cubicBezTo>
                  <a:pt x="179" y="351"/>
                  <a:pt x="183" y="360"/>
                  <a:pt x="191" y="368"/>
                </a:cubicBezTo>
                <a:cubicBezTo>
                  <a:pt x="194" y="371"/>
                  <a:pt x="197" y="373"/>
                  <a:pt x="200" y="375"/>
                </a:cubicBezTo>
                <a:cubicBezTo>
                  <a:pt x="61" y="375"/>
                  <a:pt x="61" y="375"/>
                  <a:pt x="61" y="375"/>
                </a:cubicBezTo>
                <a:cubicBezTo>
                  <a:pt x="61" y="375"/>
                  <a:pt x="61" y="375"/>
                  <a:pt x="61" y="375"/>
                </a:cubicBezTo>
                <a:cubicBezTo>
                  <a:pt x="61" y="374"/>
                  <a:pt x="61" y="374"/>
                  <a:pt x="61" y="373"/>
                </a:cubicBezTo>
                <a:cubicBezTo>
                  <a:pt x="61" y="371"/>
                  <a:pt x="61" y="369"/>
                  <a:pt x="61" y="367"/>
                </a:cubicBezTo>
                <a:cubicBezTo>
                  <a:pt x="61" y="359"/>
                  <a:pt x="61" y="350"/>
                  <a:pt x="62" y="342"/>
                </a:cubicBezTo>
                <a:cubicBezTo>
                  <a:pt x="0" y="307"/>
                  <a:pt x="0" y="307"/>
                  <a:pt x="0" y="307"/>
                </a:cubicBezTo>
                <a:cubicBezTo>
                  <a:pt x="4" y="285"/>
                  <a:pt x="9" y="263"/>
                  <a:pt x="16" y="243"/>
                </a:cubicBezTo>
                <a:cubicBezTo>
                  <a:pt x="86" y="247"/>
                  <a:pt x="86" y="247"/>
                  <a:pt x="86" y="247"/>
                </a:cubicBezTo>
                <a:cubicBezTo>
                  <a:pt x="95" y="227"/>
                  <a:pt x="106" y="209"/>
                  <a:pt x="119" y="191"/>
                </a:cubicBezTo>
                <a:cubicBezTo>
                  <a:pt x="85" y="127"/>
                  <a:pt x="85" y="127"/>
                  <a:pt x="85" y="127"/>
                </a:cubicBezTo>
                <a:cubicBezTo>
                  <a:pt x="87" y="124"/>
                  <a:pt x="90" y="122"/>
                  <a:pt x="92" y="119"/>
                </a:cubicBezTo>
                <a:cubicBezTo>
                  <a:pt x="97" y="114"/>
                  <a:pt x="101" y="110"/>
                  <a:pt x="106" y="105"/>
                </a:cubicBezTo>
                <a:cubicBezTo>
                  <a:pt x="113" y="98"/>
                  <a:pt x="120" y="91"/>
                  <a:pt x="128" y="84"/>
                </a:cubicBezTo>
                <a:cubicBezTo>
                  <a:pt x="188" y="120"/>
                  <a:pt x="188" y="120"/>
                  <a:pt x="188" y="120"/>
                </a:cubicBezTo>
                <a:cubicBezTo>
                  <a:pt x="189" y="120"/>
                  <a:pt x="190" y="119"/>
                  <a:pt x="190" y="119"/>
                </a:cubicBezTo>
                <a:cubicBezTo>
                  <a:pt x="207" y="106"/>
                  <a:pt x="225" y="96"/>
                  <a:pt x="243" y="88"/>
                </a:cubicBezTo>
                <a:cubicBezTo>
                  <a:pt x="243" y="16"/>
                  <a:pt x="243" y="16"/>
                  <a:pt x="243" y="16"/>
                </a:cubicBezTo>
                <a:cubicBezTo>
                  <a:pt x="262" y="9"/>
                  <a:pt x="282" y="4"/>
                  <a:pt x="303" y="0"/>
                </a:cubicBezTo>
                <a:cubicBezTo>
                  <a:pt x="339" y="62"/>
                  <a:pt x="339" y="62"/>
                  <a:pt x="339" y="62"/>
                </a:cubicBezTo>
                <a:cubicBezTo>
                  <a:pt x="350" y="61"/>
                  <a:pt x="361" y="60"/>
                  <a:pt x="372" y="60"/>
                </a:cubicBezTo>
                <a:cubicBezTo>
                  <a:pt x="372" y="195"/>
                  <a:pt x="372" y="195"/>
                  <a:pt x="372" y="195"/>
                </a:cubicBezTo>
                <a:cubicBezTo>
                  <a:pt x="372" y="199"/>
                  <a:pt x="372" y="199"/>
                  <a:pt x="372" y="199"/>
                </a:cubicBezTo>
                <a:cubicBezTo>
                  <a:pt x="373" y="197"/>
                  <a:pt x="374" y="196"/>
                  <a:pt x="375" y="195"/>
                </a:cubicBezTo>
                <a:cubicBezTo>
                  <a:pt x="383" y="187"/>
                  <a:pt x="393" y="183"/>
                  <a:pt x="404" y="183"/>
                </a:cubicBezTo>
                <a:cubicBezTo>
                  <a:pt x="415" y="183"/>
                  <a:pt x="425" y="187"/>
                  <a:pt x="433" y="195"/>
                </a:cubicBezTo>
                <a:cubicBezTo>
                  <a:pt x="441" y="203"/>
                  <a:pt x="445" y="212"/>
                  <a:pt x="445" y="223"/>
                </a:cubicBezTo>
                <a:cubicBezTo>
                  <a:pt x="445" y="235"/>
                  <a:pt x="441" y="244"/>
                  <a:pt x="433" y="252"/>
                </a:cubicBezTo>
                <a:cubicBezTo>
                  <a:pt x="425" y="260"/>
                  <a:pt x="415" y="264"/>
                  <a:pt x="404" y="264"/>
                </a:cubicBezTo>
                <a:cubicBezTo>
                  <a:pt x="393" y="264"/>
                  <a:pt x="383" y="260"/>
                  <a:pt x="375" y="252"/>
                </a:cubicBezTo>
                <a:cubicBezTo>
                  <a:pt x="374" y="251"/>
                  <a:pt x="373" y="250"/>
                  <a:pt x="372" y="248"/>
                </a:cubicBezTo>
                <a:cubicBezTo>
                  <a:pt x="372" y="252"/>
                  <a:pt x="372" y="252"/>
                  <a:pt x="372" y="252"/>
                </a:cubicBezTo>
                <a:lnTo>
                  <a:pt x="372" y="375"/>
                </a:lnTo>
                <a:close/>
              </a:path>
            </a:pathLst>
          </a:custGeom>
          <a:solidFill>
            <a:schemeClr val="accent2"/>
          </a:solidFill>
          <a:ln w="19050">
            <a:solidFill>
              <a:schemeClr val="bg1"/>
            </a:solidFill>
            <a:round/>
          </a:ln>
        </p:spPr>
        <p:txBody>
          <a:bodyPr vert="horz" wrap="square" lIns="121920" tIns="60960" rIns="121920" bIns="60960" numCol="1" anchor="t" anchorCtr="0" compatLnSpc="1"/>
          <a:lstStyle/>
          <a:p>
            <a:endParaRPr lang="en-US" sz="2400"/>
          </a:p>
        </p:txBody>
      </p:sp>
      <p:sp>
        <p:nvSpPr>
          <p:cNvPr id="4102" name="Freeform 6"/>
          <p:cNvSpPr/>
          <p:nvPr/>
        </p:nvSpPr>
        <p:spPr bwMode="auto">
          <a:xfrm>
            <a:off x="6087533" y="1715847"/>
            <a:ext cx="2006600" cy="2398184"/>
          </a:xfrm>
          <a:custGeom>
            <a:avLst/>
            <a:gdLst/>
            <a:ahLst/>
            <a:cxnLst>
              <a:cxn ang="0">
                <a:pos x="0" y="196"/>
              </a:cxn>
              <a:cxn ang="0">
                <a:pos x="0" y="61"/>
              </a:cxn>
              <a:cxn ang="0">
                <a:pos x="1" y="61"/>
              </a:cxn>
              <a:cxn ang="0">
                <a:pos x="32" y="62"/>
              </a:cxn>
              <a:cxn ang="0">
                <a:pos x="67" y="0"/>
              </a:cxn>
              <a:cxn ang="0">
                <a:pos x="126" y="15"/>
              </a:cxn>
              <a:cxn ang="0">
                <a:pos x="126" y="86"/>
              </a:cxn>
              <a:cxn ang="0">
                <a:pos x="185" y="120"/>
              </a:cxn>
              <a:cxn ang="0">
                <a:pos x="186" y="120"/>
              </a:cxn>
              <a:cxn ang="0">
                <a:pos x="246" y="84"/>
              </a:cxn>
              <a:cxn ang="0">
                <a:pos x="269" y="106"/>
              </a:cxn>
              <a:cxn ang="0">
                <a:pos x="283" y="120"/>
              </a:cxn>
              <a:cxn ang="0">
                <a:pos x="288" y="126"/>
              </a:cxn>
              <a:cxn ang="0">
                <a:pos x="252" y="186"/>
              </a:cxn>
              <a:cxn ang="0">
                <a:pos x="287" y="244"/>
              </a:cxn>
              <a:cxn ang="0">
                <a:pos x="359" y="244"/>
              </a:cxn>
              <a:cxn ang="0">
                <a:pos x="374" y="301"/>
              </a:cxn>
              <a:cxn ang="0">
                <a:pos x="313" y="341"/>
              </a:cxn>
              <a:cxn ang="0">
                <a:pos x="314" y="374"/>
              </a:cxn>
              <a:cxn ang="0">
                <a:pos x="314" y="376"/>
              </a:cxn>
              <a:cxn ang="0">
                <a:pos x="175" y="376"/>
              </a:cxn>
              <a:cxn ang="0">
                <a:pos x="174" y="376"/>
              </a:cxn>
              <a:cxn ang="0">
                <a:pos x="175" y="377"/>
              </a:cxn>
              <a:cxn ang="0">
                <a:pos x="187" y="406"/>
              </a:cxn>
              <a:cxn ang="0">
                <a:pos x="175" y="434"/>
              </a:cxn>
              <a:cxn ang="0">
                <a:pos x="146" y="446"/>
              </a:cxn>
              <a:cxn ang="0">
                <a:pos x="117" y="434"/>
              </a:cxn>
              <a:cxn ang="0">
                <a:pos x="106" y="406"/>
              </a:cxn>
              <a:cxn ang="0">
                <a:pos x="117" y="377"/>
              </a:cxn>
              <a:cxn ang="0">
                <a:pos x="118" y="376"/>
              </a:cxn>
              <a:cxn ang="0">
                <a:pos x="117" y="376"/>
              </a:cxn>
              <a:cxn ang="0">
                <a:pos x="0" y="376"/>
              </a:cxn>
              <a:cxn ang="0">
                <a:pos x="0" y="253"/>
              </a:cxn>
              <a:cxn ang="0">
                <a:pos x="3" y="253"/>
              </a:cxn>
              <a:cxn ang="0">
                <a:pos x="32" y="265"/>
              </a:cxn>
              <a:cxn ang="0">
                <a:pos x="61" y="253"/>
              </a:cxn>
              <a:cxn ang="0">
                <a:pos x="73" y="224"/>
              </a:cxn>
              <a:cxn ang="0">
                <a:pos x="61" y="196"/>
              </a:cxn>
              <a:cxn ang="0">
                <a:pos x="32" y="184"/>
              </a:cxn>
              <a:cxn ang="0">
                <a:pos x="3" y="196"/>
              </a:cxn>
              <a:cxn ang="0">
                <a:pos x="0" y="196"/>
              </a:cxn>
            </a:cxnLst>
            <a:rect l="0" t="0" r="r" b="b"/>
            <a:pathLst>
              <a:path w="374" h="446">
                <a:moveTo>
                  <a:pt x="0" y="196"/>
                </a:moveTo>
                <a:cubicBezTo>
                  <a:pt x="0" y="61"/>
                  <a:pt x="0" y="61"/>
                  <a:pt x="0" y="61"/>
                </a:cubicBezTo>
                <a:cubicBezTo>
                  <a:pt x="0" y="61"/>
                  <a:pt x="1" y="61"/>
                  <a:pt x="1" y="61"/>
                </a:cubicBezTo>
                <a:cubicBezTo>
                  <a:pt x="12" y="61"/>
                  <a:pt x="22" y="61"/>
                  <a:pt x="32" y="62"/>
                </a:cubicBezTo>
                <a:cubicBezTo>
                  <a:pt x="67" y="0"/>
                  <a:pt x="67" y="0"/>
                  <a:pt x="67" y="0"/>
                </a:cubicBezTo>
                <a:cubicBezTo>
                  <a:pt x="87" y="4"/>
                  <a:pt x="107" y="8"/>
                  <a:pt x="126" y="15"/>
                </a:cubicBezTo>
                <a:cubicBezTo>
                  <a:pt x="126" y="86"/>
                  <a:pt x="126" y="86"/>
                  <a:pt x="126" y="86"/>
                </a:cubicBezTo>
                <a:cubicBezTo>
                  <a:pt x="146" y="95"/>
                  <a:pt x="166" y="106"/>
                  <a:pt x="185" y="120"/>
                </a:cubicBezTo>
                <a:cubicBezTo>
                  <a:pt x="185" y="120"/>
                  <a:pt x="185" y="120"/>
                  <a:pt x="186" y="120"/>
                </a:cubicBezTo>
                <a:cubicBezTo>
                  <a:pt x="246" y="84"/>
                  <a:pt x="246" y="84"/>
                  <a:pt x="246" y="84"/>
                </a:cubicBezTo>
                <a:cubicBezTo>
                  <a:pt x="254" y="91"/>
                  <a:pt x="262" y="98"/>
                  <a:pt x="269" y="106"/>
                </a:cubicBezTo>
                <a:cubicBezTo>
                  <a:pt x="274" y="111"/>
                  <a:pt x="278" y="115"/>
                  <a:pt x="283" y="120"/>
                </a:cubicBezTo>
                <a:cubicBezTo>
                  <a:pt x="284" y="122"/>
                  <a:pt x="286" y="124"/>
                  <a:pt x="288" y="126"/>
                </a:cubicBezTo>
                <a:cubicBezTo>
                  <a:pt x="252" y="186"/>
                  <a:pt x="252" y="186"/>
                  <a:pt x="252" y="186"/>
                </a:cubicBezTo>
                <a:cubicBezTo>
                  <a:pt x="266" y="204"/>
                  <a:pt x="278" y="224"/>
                  <a:pt x="287"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ubicBezTo>
                  <a:pt x="175" y="376"/>
                  <a:pt x="175" y="376"/>
                  <a:pt x="175" y="376"/>
                </a:cubicBezTo>
                <a:cubicBezTo>
                  <a:pt x="174" y="376"/>
                  <a:pt x="174" y="376"/>
                  <a:pt x="174" y="376"/>
                </a:cubicBezTo>
                <a:cubicBezTo>
                  <a:pt x="174" y="376"/>
                  <a:pt x="175" y="377"/>
                  <a:pt x="175" y="377"/>
                </a:cubicBezTo>
                <a:cubicBezTo>
                  <a:pt x="183" y="385"/>
                  <a:pt x="187" y="395"/>
                  <a:pt x="187" y="406"/>
                </a:cubicBezTo>
                <a:cubicBezTo>
                  <a:pt x="187" y="417"/>
                  <a:pt x="183" y="427"/>
                  <a:pt x="175" y="434"/>
                </a:cubicBezTo>
                <a:cubicBezTo>
                  <a:pt x="167" y="442"/>
                  <a:pt x="157" y="446"/>
                  <a:pt x="146" y="446"/>
                </a:cubicBezTo>
                <a:cubicBezTo>
                  <a:pt x="135" y="446"/>
                  <a:pt x="125" y="442"/>
                  <a:pt x="117" y="434"/>
                </a:cubicBezTo>
                <a:cubicBezTo>
                  <a:pt x="110" y="427"/>
                  <a:pt x="106" y="417"/>
                  <a:pt x="106" y="406"/>
                </a:cubicBezTo>
                <a:cubicBezTo>
                  <a:pt x="106" y="395"/>
                  <a:pt x="110" y="385"/>
                  <a:pt x="117" y="377"/>
                </a:cubicBezTo>
                <a:cubicBezTo>
                  <a:pt x="118" y="377"/>
                  <a:pt x="118" y="376"/>
                  <a:pt x="118" y="376"/>
                </a:cubicBezTo>
                <a:cubicBezTo>
                  <a:pt x="117" y="376"/>
                  <a:pt x="117" y="376"/>
                  <a:pt x="117" y="376"/>
                </a:cubicBezTo>
                <a:cubicBezTo>
                  <a:pt x="0" y="376"/>
                  <a:pt x="0" y="376"/>
                  <a:pt x="0" y="376"/>
                </a:cubicBezTo>
                <a:cubicBezTo>
                  <a:pt x="0" y="253"/>
                  <a:pt x="0" y="253"/>
                  <a:pt x="0" y="253"/>
                </a:cubicBezTo>
                <a:cubicBezTo>
                  <a:pt x="3" y="253"/>
                  <a:pt x="3" y="253"/>
                  <a:pt x="3" y="253"/>
                </a:cubicBezTo>
                <a:cubicBezTo>
                  <a:pt x="11" y="261"/>
                  <a:pt x="21" y="265"/>
                  <a:pt x="32" y="265"/>
                </a:cubicBezTo>
                <a:cubicBezTo>
                  <a:pt x="43" y="265"/>
                  <a:pt x="53" y="261"/>
                  <a:pt x="61" y="253"/>
                </a:cubicBezTo>
                <a:cubicBezTo>
                  <a:pt x="69" y="245"/>
                  <a:pt x="73" y="236"/>
                  <a:pt x="73" y="224"/>
                </a:cubicBezTo>
                <a:cubicBezTo>
                  <a:pt x="73" y="213"/>
                  <a:pt x="69" y="204"/>
                  <a:pt x="61" y="196"/>
                </a:cubicBezTo>
                <a:cubicBezTo>
                  <a:pt x="53" y="188"/>
                  <a:pt x="43" y="184"/>
                  <a:pt x="32" y="184"/>
                </a:cubicBezTo>
                <a:cubicBezTo>
                  <a:pt x="21" y="184"/>
                  <a:pt x="11" y="188"/>
                  <a:pt x="3" y="196"/>
                </a:cubicBezTo>
                <a:lnTo>
                  <a:pt x="0" y="196"/>
                </a:lnTo>
                <a:close/>
              </a:path>
            </a:pathLst>
          </a:custGeom>
          <a:solidFill>
            <a:schemeClr val="accent3"/>
          </a:solidFill>
          <a:ln w="19050">
            <a:solidFill>
              <a:schemeClr val="bg1"/>
            </a:solidFill>
            <a:round/>
          </a:ln>
        </p:spPr>
        <p:txBody>
          <a:bodyPr vert="horz" wrap="square" lIns="121920" tIns="60960" rIns="121920" bIns="60960" numCol="1" anchor="t" anchorCtr="0" compatLnSpc="1"/>
          <a:lstStyle/>
          <a:p>
            <a:endParaRPr lang="en-US" sz="2400"/>
          </a:p>
        </p:txBody>
      </p:sp>
      <p:sp>
        <p:nvSpPr>
          <p:cNvPr id="4103" name="Freeform 7"/>
          <p:cNvSpPr/>
          <p:nvPr/>
        </p:nvSpPr>
        <p:spPr bwMode="auto">
          <a:xfrm>
            <a:off x="5685367" y="3737264"/>
            <a:ext cx="2415117" cy="1996017"/>
          </a:xfrm>
          <a:custGeom>
            <a:avLst/>
            <a:gdLst/>
            <a:ahLst/>
            <a:cxnLst>
              <a:cxn ang="0">
                <a:pos x="75" y="311"/>
              </a:cxn>
              <a:cxn ang="0">
                <a:pos x="75" y="166"/>
              </a:cxn>
              <a:cxn ang="0">
                <a:pos x="70" y="172"/>
              </a:cxn>
              <a:cxn ang="0">
                <a:pos x="41" y="184"/>
              </a:cxn>
              <a:cxn ang="0">
                <a:pos x="12" y="172"/>
              </a:cxn>
              <a:cxn ang="0">
                <a:pos x="0" y="144"/>
              </a:cxn>
              <a:cxn ang="0">
                <a:pos x="12" y="115"/>
              </a:cxn>
              <a:cxn ang="0">
                <a:pos x="41" y="103"/>
              </a:cxn>
              <a:cxn ang="0">
                <a:pos x="70" y="115"/>
              </a:cxn>
              <a:cxn ang="0">
                <a:pos x="75" y="121"/>
              </a:cxn>
              <a:cxn ang="0">
                <a:pos x="75" y="0"/>
              </a:cxn>
              <a:cxn ang="0">
                <a:pos x="192" y="0"/>
              </a:cxn>
              <a:cxn ang="0">
                <a:pos x="192" y="1"/>
              </a:cxn>
              <a:cxn ang="0">
                <a:pos x="181" y="30"/>
              </a:cxn>
              <a:cxn ang="0">
                <a:pos x="192" y="58"/>
              </a:cxn>
              <a:cxn ang="0">
                <a:pos x="221" y="70"/>
              </a:cxn>
              <a:cxn ang="0">
                <a:pos x="250" y="58"/>
              </a:cxn>
              <a:cxn ang="0">
                <a:pos x="262" y="30"/>
              </a:cxn>
              <a:cxn ang="0">
                <a:pos x="250" y="1"/>
              </a:cxn>
              <a:cxn ang="0">
                <a:pos x="250" y="0"/>
              </a:cxn>
              <a:cxn ang="0">
                <a:pos x="389" y="0"/>
              </a:cxn>
              <a:cxn ang="0">
                <a:pos x="388" y="32"/>
              </a:cxn>
              <a:cxn ang="0">
                <a:pos x="450" y="66"/>
              </a:cxn>
              <a:cxn ang="0">
                <a:pos x="436" y="121"/>
              </a:cxn>
              <a:cxn ang="0">
                <a:pos x="363" y="125"/>
              </a:cxn>
              <a:cxn ang="0">
                <a:pos x="329" y="183"/>
              </a:cxn>
              <a:cxn ang="0">
                <a:pos x="366" y="243"/>
              </a:cxn>
              <a:cxn ang="0">
                <a:pos x="344" y="266"/>
              </a:cxn>
              <a:cxn ang="0">
                <a:pos x="322" y="287"/>
              </a:cxn>
              <a:cxn ang="0">
                <a:pos x="260" y="251"/>
              </a:cxn>
              <a:cxn ang="0">
                <a:pos x="203" y="285"/>
              </a:cxn>
              <a:cxn ang="0">
                <a:pos x="203" y="356"/>
              </a:cxn>
              <a:cxn ang="0">
                <a:pos x="145" y="371"/>
              </a:cxn>
              <a:cxn ang="0">
                <a:pos x="108" y="309"/>
              </a:cxn>
              <a:cxn ang="0">
                <a:pos x="76" y="311"/>
              </a:cxn>
              <a:cxn ang="0">
                <a:pos x="75" y="311"/>
              </a:cxn>
            </a:cxnLst>
            <a:rect l="0" t="0" r="r" b="b"/>
            <a:pathLst>
              <a:path w="450" h="371">
                <a:moveTo>
                  <a:pt x="75" y="311"/>
                </a:moveTo>
                <a:cubicBezTo>
                  <a:pt x="75" y="166"/>
                  <a:pt x="75" y="166"/>
                  <a:pt x="75" y="166"/>
                </a:cubicBezTo>
                <a:cubicBezTo>
                  <a:pt x="73" y="168"/>
                  <a:pt x="72" y="170"/>
                  <a:pt x="70" y="172"/>
                </a:cubicBezTo>
                <a:cubicBezTo>
                  <a:pt x="62" y="180"/>
                  <a:pt x="52" y="184"/>
                  <a:pt x="41" y="184"/>
                </a:cubicBezTo>
                <a:cubicBezTo>
                  <a:pt x="30" y="184"/>
                  <a:pt x="20" y="180"/>
                  <a:pt x="12" y="172"/>
                </a:cubicBezTo>
                <a:cubicBezTo>
                  <a:pt x="4" y="165"/>
                  <a:pt x="0" y="155"/>
                  <a:pt x="0" y="144"/>
                </a:cubicBezTo>
                <a:cubicBezTo>
                  <a:pt x="0" y="133"/>
                  <a:pt x="4" y="123"/>
                  <a:pt x="12" y="115"/>
                </a:cubicBezTo>
                <a:cubicBezTo>
                  <a:pt x="20" y="107"/>
                  <a:pt x="30" y="103"/>
                  <a:pt x="41" y="103"/>
                </a:cubicBezTo>
                <a:cubicBezTo>
                  <a:pt x="52" y="103"/>
                  <a:pt x="62" y="107"/>
                  <a:pt x="70" y="115"/>
                </a:cubicBezTo>
                <a:cubicBezTo>
                  <a:pt x="72" y="117"/>
                  <a:pt x="73" y="119"/>
                  <a:pt x="75" y="121"/>
                </a:cubicBezTo>
                <a:cubicBezTo>
                  <a:pt x="75" y="0"/>
                  <a:pt x="75" y="0"/>
                  <a:pt x="75" y="0"/>
                </a:cubicBezTo>
                <a:cubicBezTo>
                  <a:pt x="192" y="0"/>
                  <a:pt x="192" y="0"/>
                  <a:pt x="192" y="0"/>
                </a:cubicBezTo>
                <a:cubicBezTo>
                  <a:pt x="192" y="1"/>
                  <a:pt x="192" y="1"/>
                  <a:pt x="192" y="1"/>
                </a:cubicBezTo>
                <a:cubicBezTo>
                  <a:pt x="185" y="9"/>
                  <a:pt x="181" y="19"/>
                  <a:pt x="181" y="30"/>
                </a:cubicBezTo>
                <a:cubicBezTo>
                  <a:pt x="181" y="41"/>
                  <a:pt x="185" y="51"/>
                  <a:pt x="192" y="58"/>
                </a:cubicBezTo>
                <a:cubicBezTo>
                  <a:pt x="200" y="66"/>
                  <a:pt x="210" y="70"/>
                  <a:pt x="221" y="70"/>
                </a:cubicBezTo>
                <a:cubicBezTo>
                  <a:pt x="232" y="70"/>
                  <a:pt x="242" y="66"/>
                  <a:pt x="250" y="58"/>
                </a:cubicBezTo>
                <a:cubicBezTo>
                  <a:pt x="258" y="51"/>
                  <a:pt x="262" y="41"/>
                  <a:pt x="262" y="30"/>
                </a:cubicBezTo>
                <a:cubicBezTo>
                  <a:pt x="262" y="19"/>
                  <a:pt x="258" y="9"/>
                  <a:pt x="250" y="1"/>
                </a:cubicBezTo>
                <a:cubicBezTo>
                  <a:pt x="250" y="0"/>
                  <a:pt x="250" y="0"/>
                  <a:pt x="250" y="0"/>
                </a:cubicBezTo>
                <a:cubicBezTo>
                  <a:pt x="389" y="0"/>
                  <a:pt x="389" y="0"/>
                  <a:pt x="389" y="0"/>
                </a:cubicBezTo>
                <a:cubicBezTo>
                  <a:pt x="389" y="11"/>
                  <a:pt x="389" y="22"/>
                  <a:pt x="388" y="32"/>
                </a:cubicBezTo>
                <a:cubicBezTo>
                  <a:pt x="450" y="66"/>
                  <a:pt x="450" y="66"/>
                  <a:pt x="450" y="66"/>
                </a:cubicBezTo>
                <a:cubicBezTo>
                  <a:pt x="446" y="85"/>
                  <a:pt x="442" y="103"/>
                  <a:pt x="436" y="121"/>
                </a:cubicBezTo>
                <a:cubicBezTo>
                  <a:pt x="363" y="125"/>
                  <a:pt x="363" y="125"/>
                  <a:pt x="363" y="125"/>
                </a:cubicBezTo>
                <a:cubicBezTo>
                  <a:pt x="354" y="145"/>
                  <a:pt x="343" y="164"/>
                  <a:pt x="329" y="183"/>
                </a:cubicBezTo>
                <a:cubicBezTo>
                  <a:pt x="366" y="243"/>
                  <a:pt x="366" y="243"/>
                  <a:pt x="366" y="243"/>
                </a:cubicBezTo>
                <a:cubicBezTo>
                  <a:pt x="359" y="251"/>
                  <a:pt x="352" y="258"/>
                  <a:pt x="344" y="266"/>
                </a:cubicBezTo>
                <a:cubicBezTo>
                  <a:pt x="337" y="273"/>
                  <a:pt x="329" y="280"/>
                  <a:pt x="322" y="287"/>
                </a:cubicBezTo>
                <a:cubicBezTo>
                  <a:pt x="260" y="251"/>
                  <a:pt x="260" y="251"/>
                  <a:pt x="260" y="251"/>
                </a:cubicBezTo>
                <a:cubicBezTo>
                  <a:pt x="242" y="265"/>
                  <a:pt x="223" y="276"/>
                  <a:pt x="203" y="285"/>
                </a:cubicBezTo>
                <a:cubicBezTo>
                  <a:pt x="203" y="356"/>
                  <a:pt x="203" y="356"/>
                  <a:pt x="203" y="356"/>
                </a:cubicBezTo>
                <a:cubicBezTo>
                  <a:pt x="184" y="363"/>
                  <a:pt x="165" y="368"/>
                  <a:pt x="145" y="371"/>
                </a:cubicBezTo>
                <a:cubicBezTo>
                  <a:pt x="108" y="309"/>
                  <a:pt x="108" y="309"/>
                  <a:pt x="108" y="309"/>
                </a:cubicBezTo>
                <a:cubicBezTo>
                  <a:pt x="98" y="310"/>
                  <a:pt x="87" y="311"/>
                  <a:pt x="76" y="311"/>
                </a:cubicBezTo>
                <a:cubicBezTo>
                  <a:pt x="76" y="311"/>
                  <a:pt x="75" y="311"/>
                  <a:pt x="75" y="311"/>
                </a:cubicBezTo>
                <a:close/>
              </a:path>
            </a:pathLst>
          </a:custGeom>
          <a:solidFill>
            <a:schemeClr val="accent6"/>
          </a:solidFill>
          <a:ln w="19050">
            <a:solidFill>
              <a:schemeClr val="bg1"/>
            </a:solidFill>
            <a:round/>
          </a:ln>
        </p:spPr>
        <p:txBody>
          <a:bodyPr vert="horz" wrap="square" lIns="121920" tIns="60960" rIns="121920" bIns="60960" numCol="1" anchor="t" anchorCtr="0" compatLnSpc="1"/>
          <a:lstStyle/>
          <a:p>
            <a:endParaRPr lang="en-US" sz="2400"/>
          </a:p>
        </p:txBody>
      </p:sp>
      <p:sp>
        <p:nvSpPr>
          <p:cNvPr id="4104" name="Freeform 8"/>
          <p:cNvSpPr/>
          <p:nvPr/>
        </p:nvSpPr>
        <p:spPr bwMode="auto">
          <a:xfrm>
            <a:off x="4091518" y="3328747"/>
            <a:ext cx="1996017" cy="2398184"/>
          </a:xfrm>
          <a:custGeom>
            <a:avLst/>
            <a:gdLst/>
            <a:ahLst/>
            <a:cxnLst>
              <a:cxn ang="0">
                <a:pos x="61" y="76"/>
              </a:cxn>
              <a:cxn ang="0">
                <a:pos x="200" y="76"/>
              </a:cxn>
              <a:cxn ang="0">
                <a:pos x="191" y="69"/>
              </a:cxn>
              <a:cxn ang="0">
                <a:pos x="179" y="41"/>
              </a:cxn>
              <a:cxn ang="0">
                <a:pos x="191" y="12"/>
              </a:cxn>
              <a:cxn ang="0">
                <a:pos x="220" y="0"/>
              </a:cxn>
              <a:cxn ang="0">
                <a:pos x="248" y="12"/>
              </a:cxn>
              <a:cxn ang="0">
                <a:pos x="260" y="41"/>
              </a:cxn>
              <a:cxn ang="0">
                <a:pos x="248" y="69"/>
              </a:cxn>
              <a:cxn ang="0">
                <a:pos x="239" y="76"/>
              </a:cxn>
              <a:cxn ang="0">
                <a:pos x="372" y="76"/>
              </a:cxn>
              <a:cxn ang="0">
                <a:pos x="372" y="197"/>
              </a:cxn>
              <a:cxn ang="0">
                <a:pos x="367" y="191"/>
              </a:cxn>
              <a:cxn ang="0">
                <a:pos x="338" y="179"/>
              </a:cxn>
              <a:cxn ang="0">
                <a:pos x="309" y="191"/>
              </a:cxn>
              <a:cxn ang="0">
                <a:pos x="297" y="220"/>
              </a:cxn>
              <a:cxn ang="0">
                <a:pos x="309" y="248"/>
              </a:cxn>
              <a:cxn ang="0">
                <a:pos x="338" y="260"/>
              </a:cxn>
              <a:cxn ang="0">
                <a:pos x="367" y="248"/>
              </a:cxn>
              <a:cxn ang="0">
                <a:pos x="372" y="242"/>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Lst>
            <a:rect l="0" t="0" r="r" b="b"/>
            <a:pathLst>
              <a:path w="372" h="446">
                <a:moveTo>
                  <a:pt x="61" y="76"/>
                </a:moveTo>
                <a:cubicBezTo>
                  <a:pt x="200" y="76"/>
                  <a:pt x="200" y="76"/>
                  <a:pt x="200" y="76"/>
                </a:cubicBezTo>
                <a:cubicBezTo>
                  <a:pt x="197" y="74"/>
                  <a:pt x="194" y="72"/>
                  <a:pt x="191" y="69"/>
                </a:cubicBezTo>
                <a:cubicBezTo>
                  <a:pt x="183" y="61"/>
                  <a:pt x="179" y="52"/>
                  <a:pt x="179" y="41"/>
                </a:cubicBezTo>
                <a:cubicBezTo>
                  <a:pt x="179" y="29"/>
                  <a:pt x="183" y="20"/>
                  <a:pt x="191" y="12"/>
                </a:cubicBezTo>
                <a:cubicBezTo>
                  <a:pt x="199" y="4"/>
                  <a:pt x="209" y="0"/>
                  <a:pt x="220" y="0"/>
                </a:cubicBezTo>
                <a:cubicBezTo>
                  <a:pt x="231" y="0"/>
                  <a:pt x="241" y="4"/>
                  <a:pt x="248" y="12"/>
                </a:cubicBezTo>
                <a:cubicBezTo>
                  <a:pt x="256" y="20"/>
                  <a:pt x="260" y="29"/>
                  <a:pt x="260" y="41"/>
                </a:cubicBezTo>
                <a:cubicBezTo>
                  <a:pt x="260" y="52"/>
                  <a:pt x="256" y="61"/>
                  <a:pt x="248" y="69"/>
                </a:cubicBezTo>
                <a:cubicBezTo>
                  <a:pt x="246" y="72"/>
                  <a:pt x="243" y="74"/>
                  <a:pt x="239" y="76"/>
                </a:cubicBezTo>
                <a:cubicBezTo>
                  <a:pt x="372" y="76"/>
                  <a:pt x="372" y="76"/>
                  <a:pt x="372" y="76"/>
                </a:cubicBezTo>
                <a:cubicBezTo>
                  <a:pt x="372" y="197"/>
                  <a:pt x="372" y="197"/>
                  <a:pt x="372" y="197"/>
                </a:cubicBezTo>
                <a:cubicBezTo>
                  <a:pt x="370" y="195"/>
                  <a:pt x="369" y="193"/>
                  <a:pt x="367" y="191"/>
                </a:cubicBezTo>
                <a:cubicBezTo>
                  <a:pt x="359" y="183"/>
                  <a:pt x="349" y="179"/>
                  <a:pt x="338" y="179"/>
                </a:cubicBezTo>
                <a:cubicBezTo>
                  <a:pt x="327" y="179"/>
                  <a:pt x="317" y="183"/>
                  <a:pt x="309" y="191"/>
                </a:cubicBezTo>
                <a:cubicBezTo>
                  <a:pt x="301" y="199"/>
                  <a:pt x="297" y="209"/>
                  <a:pt x="297" y="220"/>
                </a:cubicBezTo>
                <a:cubicBezTo>
                  <a:pt x="297" y="231"/>
                  <a:pt x="301" y="241"/>
                  <a:pt x="309" y="248"/>
                </a:cubicBezTo>
                <a:cubicBezTo>
                  <a:pt x="317" y="256"/>
                  <a:pt x="327" y="260"/>
                  <a:pt x="338" y="260"/>
                </a:cubicBezTo>
                <a:cubicBezTo>
                  <a:pt x="349" y="260"/>
                  <a:pt x="359" y="256"/>
                  <a:pt x="367" y="248"/>
                </a:cubicBezTo>
                <a:cubicBezTo>
                  <a:pt x="369" y="246"/>
                  <a:pt x="370" y="244"/>
                  <a:pt x="372" y="242"/>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4" y="219"/>
                  <a:pt x="86" y="199"/>
                </a:cubicBezTo>
                <a:cubicBezTo>
                  <a:pt x="15" y="199"/>
                  <a:pt x="15" y="199"/>
                  <a:pt x="15" y="199"/>
                </a:cubicBezTo>
                <a:cubicBezTo>
                  <a:pt x="8" y="180"/>
                  <a:pt x="3" y="161"/>
                  <a:pt x="0" y="141"/>
                </a:cubicBezTo>
                <a:cubicBezTo>
                  <a:pt x="62" y="104"/>
                  <a:pt x="62" y="104"/>
                  <a:pt x="62" y="104"/>
                </a:cubicBezTo>
                <a:cubicBezTo>
                  <a:pt x="62" y="98"/>
                  <a:pt x="61" y="91"/>
                  <a:pt x="61" y="84"/>
                </a:cubicBezTo>
                <a:lnTo>
                  <a:pt x="61" y="76"/>
                </a:lnTo>
                <a:close/>
              </a:path>
            </a:pathLst>
          </a:custGeom>
          <a:solidFill>
            <a:schemeClr val="accent1"/>
          </a:solidFill>
          <a:ln w="19050">
            <a:solidFill>
              <a:schemeClr val="bg1"/>
            </a:solidFill>
            <a:round/>
          </a:ln>
        </p:spPr>
        <p:txBody>
          <a:bodyPr vert="horz" wrap="square" lIns="121920" tIns="60960" rIns="121920" bIns="60960" numCol="1" anchor="t" anchorCtr="0" compatLnSpc="1"/>
          <a:lstStyle/>
          <a:p>
            <a:endParaRPr lang="en-US" sz="2400"/>
          </a:p>
        </p:txBody>
      </p:sp>
      <p:sp>
        <p:nvSpPr>
          <p:cNvPr id="34" name="Freeform 33"/>
          <p:cNvSpPr/>
          <p:nvPr/>
        </p:nvSpPr>
        <p:spPr>
          <a:xfrm>
            <a:off x="7725756" y="5326562"/>
            <a:ext cx="198965" cy="198965"/>
          </a:xfrm>
          <a:custGeom>
            <a:avLst/>
            <a:gdLst>
              <a:gd name="connsiteX0" fmla="*/ 0 w 1068585"/>
              <a:gd name="connsiteY0" fmla="*/ 534293 h 1068585"/>
              <a:gd name="connsiteX1" fmla="*/ 156491 w 1068585"/>
              <a:gd name="connsiteY1" fmla="*/ 156491 h 1068585"/>
              <a:gd name="connsiteX2" fmla="*/ 534294 w 1068585"/>
              <a:gd name="connsiteY2" fmla="*/ 1 h 1068585"/>
              <a:gd name="connsiteX3" fmla="*/ 912096 w 1068585"/>
              <a:gd name="connsiteY3" fmla="*/ 156492 h 1068585"/>
              <a:gd name="connsiteX4" fmla="*/ 1068586 w 1068585"/>
              <a:gd name="connsiteY4" fmla="*/ 534295 h 1068585"/>
              <a:gd name="connsiteX5" fmla="*/ 912095 w 1068585"/>
              <a:gd name="connsiteY5" fmla="*/ 912097 h 1068585"/>
              <a:gd name="connsiteX6" fmla="*/ 534293 w 1068585"/>
              <a:gd name="connsiteY6" fmla="*/ 1068588 h 1068585"/>
              <a:gd name="connsiteX7" fmla="*/ 156491 w 1068585"/>
              <a:gd name="connsiteY7" fmla="*/ 912097 h 1068585"/>
              <a:gd name="connsiteX8" fmla="*/ 1 w 1068585"/>
              <a:gd name="connsiteY8" fmla="*/ 534295 h 1068585"/>
              <a:gd name="connsiteX9" fmla="*/ 0 w 1068585"/>
              <a:gd name="connsiteY9" fmla="*/ 534293 h 10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8585" h="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chemeClr val="accent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5908" tIns="245908" rIns="245908" bIns="245908" numCol="1" spcCol="1270" anchor="ctr" anchorCtr="0">
            <a:noAutofit/>
          </a:bodyPr>
          <a:lstStyle/>
          <a:p>
            <a:pPr algn="ctr" defTabSz="1303655">
              <a:lnSpc>
                <a:spcPct val="90000"/>
              </a:lnSpc>
              <a:spcBef>
                <a:spcPct val="0"/>
              </a:spcBef>
              <a:spcAft>
                <a:spcPct val="35000"/>
              </a:spcAft>
            </a:pPr>
            <a:endParaRPr lang="en-US" sz="2935"/>
          </a:p>
        </p:txBody>
      </p:sp>
      <p:sp>
        <p:nvSpPr>
          <p:cNvPr id="36" name="Freeform 35"/>
          <p:cNvSpPr/>
          <p:nvPr/>
        </p:nvSpPr>
        <p:spPr>
          <a:xfrm>
            <a:off x="4264651" y="5326562"/>
            <a:ext cx="198965" cy="198965"/>
          </a:xfrm>
          <a:custGeom>
            <a:avLst/>
            <a:gdLst>
              <a:gd name="connsiteX0" fmla="*/ 0 w 1068585"/>
              <a:gd name="connsiteY0" fmla="*/ 534293 h 1068585"/>
              <a:gd name="connsiteX1" fmla="*/ 156491 w 1068585"/>
              <a:gd name="connsiteY1" fmla="*/ 156491 h 1068585"/>
              <a:gd name="connsiteX2" fmla="*/ 534294 w 1068585"/>
              <a:gd name="connsiteY2" fmla="*/ 1 h 1068585"/>
              <a:gd name="connsiteX3" fmla="*/ 912096 w 1068585"/>
              <a:gd name="connsiteY3" fmla="*/ 156492 h 1068585"/>
              <a:gd name="connsiteX4" fmla="*/ 1068586 w 1068585"/>
              <a:gd name="connsiteY4" fmla="*/ 534295 h 1068585"/>
              <a:gd name="connsiteX5" fmla="*/ 912095 w 1068585"/>
              <a:gd name="connsiteY5" fmla="*/ 912097 h 1068585"/>
              <a:gd name="connsiteX6" fmla="*/ 534293 w 1068585"/>
              <a:gd name="connsiteY6" fmla="*/ 1068588 h 1068585"/>
              <a:gd name="connsiteX7" fmla="*/ 156491 w 1068585"/>
              <a:gd name="connsiteY7" fmla="*/ 912097 h 1068585"/>
              <a:gd name="connsiteX8" fmla="*/ 1 w 1068585"/>
              <a:gd name="connsiteY8" fmla="*/ 534295 h 1068585"/>
              <a:gd name="connsiteX9" fmla="*/ 0 w 1068585"/>
              <a:gd name="connsiteY9" fmla="*/ 534293 h 10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8585" h="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5908" tIns="245908" rIns="245908" bIns="245908" numCol="1" spcCol="1270" anchor="ctr" anchorCtr="0">
            <a:noAutofit/>
          </a:bodyPr>
          <a:lstStyle/>
          <a:p>
            <a:pPr algn="ctr" defTabSz="1303655">
              <a:lnSpc>
                <a:spcPct val="90000"/>
              </a:lnSpc>
              <a:spcBef>
                <a:spcPct val="0"/>
              </a:spcBef>
              <a:spcAft>
                <a:spcPct val="35000"/>
              </a:spcAft>
            </a:pPr>
            <a:endParaRPr lang="en-US" sz="2935"/>
          </a:p>
        </p:txBody>
      </p:sp>
      <p:sp>
        <p:nvSpPr>
          <p:cNvPr id="39" name="Freeform 158"/>
          <p:cNvSpPr>
            <a:spLocks noEditPoints="1"/>
          </p:cNvSpPr>
          <p:nvPr/>
        </p:nvSpPr>
        <p:spPr bwMode="auto">
          <a:xfrm>
            <a:off x="4984719" y="2719152"/>
            <a:ext cx="517127" cy="443251"/>
          </a:xfrm>
          <a:custGeom>
            <a:avLst/>
            <a:gdLst/>
            <a:ahLst/>
            <a:cxnLst>
              <a:cxn ang="0">
                <a:pos x="68" y="30"/>
              </a:cxn>
              <a:cxn ang="0">
                <a:pos x="0" y="30"/>
              </a:cxn>
              <a:cxn ang="0">
                <a:pos x="0" y="15"/>
              </a:cxn>
              <a:cxn ang="0">
                <a:pos x="7" y="9"/>
              </a:cxn>
              <a:cxn ang="0">
                <a:pos x="20" y="9"/>
              </a:cxn>
              <a:cxn ang="0">
                <a:pos x="20" y="3"/>
              </a:cxn>
              <a:cxn ang="0">
                <a:pos x="24" y="0"/>
              </a:cxn>
              <a:cxn ang="0">
                <a:pos x="45" y="0"/>
              </a:cxn>
              <a:cxn ang="0">
                <a:pos x="49" y="3"/>
              </a:cxn>
              <a:cxn ang="0">
                <a:pos x="49" y="9"/>
              </a:cxn>
              <a:cxn ang="0">
                <a:pos x="62" y="9"/>
              </a:cxn>
              <a:cxn ang="0">
                <a:pos x="68" y="15"/>
              </a:cxn>
              <a:cxn ang="0">
                <a:pos x="68" y="30"/>
              </a:cxn>
              <a:cxn ang="0">
                <a:pos x="68" y="52"/>
              </a:cxn>
              <a:cxn ang="0">
                <a:pos x="62" y="58"/>
              </a:cxn>
              <a:cxn ang="0">
                <a:pos x="7" y="58"/>
              </a:cxn>
              <a:cxn ang="0">
                <a:pos x="0" y="52"/>
              </a:cxn>
              <a:cxn ang="0">
                <a:pos x="0" y="34"/>
              </a:cxn>
              <a:cxn ang="0">
                <a:pos x="26" y="34"/>
              </a:cxn>
              <a:cxn ang="0">
                <a:pos x="26" y="40"/>
              </a:cxn>
              <a:cxn ang="0">
                <a:pos x="28" y="42"/>
              </a:cxn>
              <a:cxn ang="0">
                <a:pos x="41" y="42"/>
              </a:cxn>
              <a:cxn ang="0">
                <a:pos x="43" y="40"/>
              </a:cxn>
              <a:cxn ang="0">
                <a:pos x="43" y="34"/>
              </a:cxn>
              <a:cxn ang="0">
                <a:pos x="68" y="34"/>
              </a:cxn>
              <a:cxn ang="0">
                <a:pos x="68" y="52"/>
              </a:cxn>
              <a:cxn ang="0">
                <a:pos x="44" y="9"/>
              </a:cxn>
              <a:cxn ang="0">
                <a:pos x="44" y="5"/>
              </a:cxn>
              <a:cxn ang="0">
                <a:pos x="25" y="5"/>
              </a:cxn>
              <a:cxn ang="0">
                <a:pos x="25" y="9"/>
              </a:cxn>
              <a:cxn ang="0">
                <a:pos x="44" y="9"/>
              </a:cxn>
              <a:cxn ang="0">
                <a:pos x="39" y="39"/>
              </a:cxn>
              <a:cxn ang="0">
                <a:pos x="30" y="39"/>
              </a:cxn>
              <a:cxn ang="0">
                <a:pos x="30" y="34"/>
              </a:cxn>
              <a:cxn ang="0">
                <a:pos x="39" y="34"/>
              </a:cxn>
              <a:cxn ang="0">
                <a:pos x="39" y="39"/>
              </a:cxn>
            </a:cxnLst>
            <a:rect l="0" t="0" r="r" b="b"/>
            <a:pathLst>
              <a:path w="68" h="58">
                <a:moveTo>
                  <a:pt x="68" y="30"/>
                </a:moveTo>
                <a:cubicBezTo>
                  <a:pt x="0" y="30"/>
                  <a:pt x="0" y="30"/>
                  <a:pt x="0" y="30"/>
                </a:cubicBezTo>
                <a:cubicBezTo>
                  <a:pt x="0" y="15"/>
                  <a:pt x="0" y="15"/>
                  <a:pt x="0" y="15"/>
                </a:cubicBezTo>
                <a:cubicBezTo>
                  <a:pt x="0" y="12"/>
                  <a:pt x="3" y="9"/>
                  <a:pt x="7"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62" y="9"/>
                  <a:pt x="62" y="9"/>
                  <a:pt x="62" y="9"/>
                </a:cubicBezTo>
                <a:cubicBezTo>
                  <a:pt x="66" y="9"/>
                  <a:pt x="68" y="12"/>
                  <a:pt x="68" y="15"/>
                </a:cubicBezTo>
                <a:lnTo>
                  <a:pt x="68" y="30"/>
                </a:lnTo>
                <a:close/>
                <a:moveTo>
                  <a:pt x="68" y="52"/>
                </a:moveTo>
                <a:cubicBezTo>
                  <a:pt x="68" y="55"/>
                  <a:pt x="66" y="58"/>
                  <a:pt x="62" y="58"/>
                </a:cubicBezTo>
                <a:cubicBezTo>
                  <a:pt x="7" y="58"/>
                  <a:pt x="7" y="58"/>
                  <a:pt x="7" y="58"/>
                </a:cubicBezTo>
                <a:cubicBezTo>
                  <a:pt x="3" y="58"/>
                  <a:pt x="0" y="55"/>
                  <a:pt x="0" y="52"/>
                </a:cubicBezTo>
                <a:cubicBezTo>
                  <a:pt x="0" y="34"/>
                  <a:pt x="0" y="34"/>
                  <a:pt x="0" y="34"/>
                </a:cubicBezTo>
                <a:cubicBezTo>
                  <a:pt x="26" y="34"/>
                  <a:pt x="26" y="34"/>
                  <a:pt x="26" y="34"/>
                </a:cubicBezTo>
                <a:cubicBezTo>
                  <a:pt x="26" y="40"/>
                  <a:pt x="26" y="40"/>
                  <a:pt x="26" y="40"/>
                </a:cubicBezTo>
                <a:cubicBezTo>
                  <a:pt x="26" y="41"/>
                  <a:pt x="27" y="42"/>
                  <a:pt x="28" y="42"/>
                </a:cubicBezTo>
                <a:cubicBezTo>
                  <a:pt x="41" y="42"/>
                  <a:pt x="41" y="42"/>
                  <a:pt x="41" y="42"/>
                </a:cubicBezTo>
                <a:cubicBezTo>
                  <a:pt x="42" y="42"/>
                  <a:pt x="43" y="41"/>
                  <a:pt x="43" y="40"/>
                </a:cubicBezTo>
                <a:cubicBezTo>
                  <a:pt x="43" y="34"/>
                  <a:pt x="43" y="34"/>
                  <a:pt x="43" y="34"/>
                </a:cubicBezTo>
                <a:cubicBezTo>
                  <a:pt x="68" y="34"/>
                  <a:pt x="68" y="34"/>
                  <a:pt x="68" y="34"/>
                </a:cubicBezTo>
                <a:lnTo>
                  <a:pt x="68" y="52"/>
                </a:lnTo>
                <a:close/>
                <a:moveTo>
                  <a:pt x="44" y="9"/>
                </a:moveTo>
                <a:cubicBezTo>
                  <a:pt x="44" y="5"/>
                  <a:pt x="44" y="5"/>
                  <a:pt x="44" y="5"/>
                </a:cubicBezTo>
                <a:cubicBezTo>
                  <a:pt x="25" y="5"/>
                  <a:pt x="25" y="5"/>
                  <a:pt x="25" y="5"/>
                </a:cubicBezTo>
                <a:cubicBezTo>
                  <a:pt x="25" y="9"/>
                  <a:pt x="25" y="9"/>
                  <a:pt x="25" y="9"/>
                </a:cubicBezTo>
                <a:lnTo>
                  <a:pt x="44" y="9"/>
                </a:lnTo>
                <a:close/>
                <a:moveTo>
                  <a:pt x="39" y="39"/>
                </a:moveTo>
                <a:cubicBezTo>
                  <a:pt x="30" y="39"/>
                  <a:pt x="30" y="39"/>
                  <a:pt x="30" y="39"/>
                </a:cubicBezTo>
                <a:cubicBezTo>
                  <a:pt x="30" y="34"/>
                  <a:pt x="30" y="34"/>
                  <a:pt x="30" y="34"/>
                </a:cubicBezTo>
                <a:cubicBezTo>
                  <a:pt x="39" y="34"/>
                  <a:pt x="39" y="34"/>
                  <a:pt x="39" y="34"/>
                </a:cubicBezTo>
                <a:lnTo>
                  <a:pt x="39" y="39"/>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40" name="Freeform 154"/>
          <p:cNvSpPr>
            <a:spLocks noEditPoints="1"/>
          </p:cNvSpPr>
          <p:nvPr/>
        </p:nvSpPr>
        <p:spPr bwMode="auto">
          <a:xfrm>
            <a:off x="6633666" y="2660907"/>
            <a:ext cx="525287" cy="567775"/>
          </a:xfrm>
          <a:custGeom>
            <a:avLst/>
            <a:gdLst/>
            <a:ahLst/>
            <a:cxnLst>
              <a:cxn ang="0">
                <a:pos x="58" y="58"/>
              </a:cxn>
              <a:cxn ang="0">
                <a:pos x="41" y="58"/>
              </a:cxn>
              <a:cxn ang="0">
                <a:pos x="31" y="68"/>
              </a:cxn>
              <a:cxn ang="0">
                <a:pos x="22" y="58"/>
              </a:cxn>
              <a:cxn ang="0">
                <a:pos x="5" y="58"/>
              </a:cxn>
              <a:cxn ang="0">
                <a:pos x="0" y="53"/>
              </a:cxn>
              <a:cxn ang="0">
                <a:pos x="12" y="22"/>
              </a:cxn>
              <a:cxn ang="0">
                <a:pos x="28" y="5"/>
              </a:cxn>
              <a:cxn ang="0">
                <a:pos x="28" y="3"/>
              </a:cxn>
              <a:cxn ang="0">
                <a:pos x="31" y="0"/>
              </a:cxn>
              <a:cxn ang="0">
                <a:pos x="35" y="3"/>
              </a:cxn>
              <a:cxn ang="0">
                <a:pos x="35" y="5"/>
              </a:cxn>
              <a:cxn ang="0">
                <a:pos x="51" y="22"/>
              </a:cxn>
              <a:cxn ang="0">
                <a:pos x="63" y="53"/>
              </a:cxn>
              <a:cxn ang="0">
                <a:pos x="58" y="58"/>
              </a:cxn>
              <a:cxn ang="0">
                <a:pos x="31" y="63"/>
              </a:cxn>
              <a:cxn ang="0">
                <a:pos x="26" y="58"/>
              </a:cxn>
              <a:cxn ang="0">
                <a:pos x="25" y="57"/>
              </a:cxn>
              <a:cxn ang="0">
                <a:pos x="25" y="58"/>
              </a:cxn>
              <a:cxn ang="0">
                <a:pos x="31" y="65"/>
              </a:cxn>
              <a:cxn ang="0">
                <a:pos x="32" y="64"/>
              </a:cxn>
              <a:cxn ang="0">
                <a:pos x="31" y="63"/>
              </a:cxn>
            </a:cxnLst>
            <a:rect l="0" t="0" r="r" b="b"/>
            <a:pathLst>
              <a:path w="63" h="68">
                <a:moveTo>
                  <a:pt x="58" y="58"/>
                </a:moveTo>
                <a:cubicBezTo>
                  <a:pt x="41" y="58"/>
                  <a:pt x="41" y="58"/>
                  <a:pt x="41" y="58"/>
                </a:cubicBezTo>
                <a:cubicBezTo>
                  <a:pt x="41" y="63"/>
                  <a:pt x="37" y="68"/>
                  <a:pt x="31" y="68"/>
                </a:cubicBezTo>
                <a:cubicBezTo>
                  <a:pt x="26" y="68"/>
                  <a:pt x="22" y="63"/>
                  <a:pt x="22" y="58"/>
                </a:cubicBezTo>
                <a:cubicBezTo>
                  <a:pt x="5" y="58"/>
                  <a:pt x="5" y="58"/>
                  <a:pt x="5" y="58"/>
                </a:cubicBezTo>
                <a:cubicBezTo>
                  <a:pt x="2" y="58"/>
                  <a:pt x="0" y="56"/>
                  <a:pt x="0" y="53"/>
                </a:cubicBezTo>
                <a:cubicBezTo>
                  <a:pt x="5" y="48"/>
                  <a:pt x="12" y="40"/>
                  <a:pt x="12" y="22"/>
                </a:cubicBezTo>
                <a:cubicBezTo>
                  <a:pt x="12" y="14"/>
                  <a:pt x="18" y="6"/>
                  <a:pt x="28" y="5"/>
                </a:cubicBezTo>
                <a:cubicBezTo>
                  <a:pt x="28" y="4"/>
                  <a:pt x="28" y="4"/>
                  <a:pt x="28" y="3"/>
                </a:cubicBezTo>
                <a:cubicBezTo>
                  <a:pt x="28" y="1"/>
                  <a:pt x="29" y="0"/>
                  <a:pt x="31" y="0"/>
                </a:cubicBezTo>
                <a:cubicBezTo>
                  <a:pt x="33" y="0"/>
                  <a:pt x="35" y="1"/>
                  <a:pt x="35" y="3"/>
                </a:cubicBezTo>
                <a:cubicBezTo>
                  <a:pt x="35" y="4"/>
                  <a:pt x="35" y="4"/>
                  <a:pt x="35" y="5"/>
                </a:cubicBezTo>
                <a:cubicBezTo>
                  <a:pt x="45" y="6"/>
                  <a:pt x="51" y="14"/>
                  <a:pt x="51" y="22"/>
                </a:cubicBezTo>
                <a:cubicBezTo>
                  <a:pt x="51" y="40"/>
                  <a:pt x="57" y="48"/>
                  <a:pt x="63" y="53"/>
                </a:cubicBezTo>
                <a:cubicBezTo>
                  <a:pt x="63" y="56"/>
                  <a:pt x="61" y="58"/>
                  <a:pt x="58" y="58"/>
                </a:cubicBezTo>
                <a:close/>
                <a:moveTo>
                  <a:pt x="31" y="63"/>
                </a:moveTo>
                <a:cubicBezTo>
                  <a:pt x="28" y="63"/>
                  <a:pt x="26" y="61"/>
                  <a:pt x="26" y="58"/>
                </a:cubicBezTo>
                <a:cubicBezTo>
                  <a:pt x="26" y="58"/>
                  <a:pt x="26" y="57"/>
                  <a:pt x="25" y="57"/>
                </a:cubicBezTo>
                <a:cubicBezTo>
                  <a:pt x="25" y="57"/>
                  <a:pt x="25" y="58"/>
                  <a:pt x="25" y="58"/>
                </a:cubicBezTo>
                <a:cubicBezTo>
                  <a:pt x="25" y="62"/>
                  <a:pt x="28" y="65"/>
                  <a:pt x="31" y="65"/>
                </a:cubicBezTo>
                <a:cubicBezTo>
                  <a:pt x="32" y="65"/>
                  <a:pt x="32" y="64"/>
                  <a:pt x="32" y="64"/>
                </a:cubicBezTo>
                <a:cubicBezTo>
                  <a:pt x="32" y="64"/>
                  <a:pt x="32" y="63"/>
                  <a:pt x="31" y="63"/>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41" name="Freeform 79"/>
          <p:cNvSpPr>
            <a:spLocks noEditPoints="1"/>
          </p:cNvSpPr>
          <p:nvPr/>
        </p:nvSpPr>
        <p:spPr bwMode="auto">
          <a:xfrm>
            <a:off x="6606269" y="4350712"/>
            <a:ext cx="502871" cy="393403"/>
          </a:xfrm>
          <a:custGeom>
            <a:avLst/>
            <a:gdLst/>
            <a:ahLst/>
            <a:cxnLst>
              <a:cxn ang="0">
                <a:pos x="9" y="9"/>
              </a:cxn>
              <a:cxn ang="0">
                <a:pos x="0" y="8"/>
              </a:cxn>
              <a:cxn ang="0">
                <a:pos x="2" y="0"/>
              </a:cxn>
              <a:cxn ang="0">
                <a:pos x="10" y="1"/>
              </a:cxn>
              <a:cxn ang="0">
                <a:pos x="10" y="23"/>
              </a:cxn>
              <a:cxn ang="0">
                <a:pos x="2" y="24"/>
              </a:cxn>
              <a:cxn ang="0">
                <a:pos x="0" y="15"/>
              </a:cxn>
              <a:cxn ang="0">
                <a:pos x="9" y="14"/>
              </a:cxn>
              <a:cxn ang="0">
                <a:pos x="10" y="23"/>
              </a:cxn>
              <a:cxn ang="0">
                <a:pos x="9" y="38"/>
              </a:cxn>
              <a:cxn ang="0">
                <a:pos x="0" y="37"/>
              </a:cxn>
              <a:cxn ang="0">
                <a:pos x="2" y="29"/>
              </a:cxn>
              <a:cxn ang="0">
                <a:pos x="10" y="30"/>
              </a:cxn>
              <a:cxn ang="0">
                <a:pos x="10" y="52"/>
              </a:cxn>
              <a:cxn ang="0">
                <a:pos x="2" y="53"/>
              </a:cxn>
              <a:cxn ang="0">
                <a:pos x="0" y="44"/>
              </a:cxn>
              <a:cxn ang="0">
                <a:pos x="9" y="43"/>
              </a:cxn>
              <a:cxn ang="0">
                <a:pos x="10" y="52"/>
              </a:cxn>
              <a:cxn ang="0">
                <a:pos x="67" y="9"/>
              </a:cxn>
              <a:cxn ang="0">
                <a:pos x="15" y="8"/>
              </a:cxn>
              <a:cxn ang="0">
                <a:pos x="16" y="0"/>
              </a:cxn>
              <a:cxn ang="0">
                <a:pos x="68" y="1"/>
              </a:cxn>
              <a:cxn ang="0">
                <a:pos x="68" y="23"/>
              </a:cxn>
              <a:cxn ang="0">
                <a:pos x="16" y="24"/>
              </a:cxn>
              <a:cxn ang="0">
                <a:pos x="15" y="15"/>
              </a:cxn>
              <a:cxn ang="0">
                <a:pos x="67" y="14"/>
              </a:cxn>
              <a:cxn ang="0">
                <a:pos x="68" y="23"/>
              </a:cxn>
              <a:cxn ang="0">
                <a:pos x="67" y="38"/>
              </a:cxn>
              <a:cxn ang="0">
                <a:pos x="15" y="37"/>
              </a:cxn>
              <a:cxn ang="0">
                <a:pos x="16" y="29"/>
              </a:cxn>
              <a:cxn ang="0">
                <a:pos x="68" y="30"/>
              </a:cxn>
              <a:cxn ang="0">
                <a:pos x="68" y="52"/>
              </a:cxn>
              <a:cxn ang="0">
                <a:pos x="16" y="53"/>
              </a:cxn>
              <a:cxn ang="0">
                <a:pos x="15" y="44"/>
              </a:cxn>
              <a:cxn ang="0">
                <a:pos x="67" y="43"/>
              </a:cxn>
              <a:cxn ang="0">
                <a:pos x="68" y="52"/>
              </a:cxn>
            </a:cxnLst>
            <a:rect l="0" t="0" r="r" b="b"/>
            <a:pathLst>
              <a:path w="68" h="53">
                <a:moveTo>
                  <a:pt x="10" y="8"/>
                </a:moveTo>
                <a:cubicBezTo>
                  <a:pt x="10" y="9"/>
                  <a:pt x="10" y="9"/>
                  <a:pt x="9" y="9"/>
                </a:cubicBezTo>
                <a:cubicBezTo>
                  <a:pt x="2" y="9"/>
                  <a:pt x="2" y="9"/>
                  <a:pt x="2" y="9"/>
                </a:cubicBezTo>
                <a:cubicBezTo>
                  <a:pt x="1" y="9"/>
                  <a:pt x="0" y="9"/>
                  <a:pt x="0" y="8"/>
                </a:cubicBezTo>
                <a:cubicBezTo>
                  <a:pt x="0" y="1"/>
                  <a:pt x="0" y="1"/>
                  <a:pt x="0" y="1"/>
                </a:cubicBezTo>
                <a:cubicBezTo>
                  <a:pt x="0" y="0"/>
                  <a:pt x="1" y="0"/>
                  <a:pt x="2" y="0"/>
                </a:cubicBezTo>
                <a:cubicBezTo>
                  <a:pt x="9" y="0"/>
                  <a:pt x="9" y="0"/>
                  <a:pt x="9" y="0"/>
                </a:cubicBezTo>
                <a:cubicBezTo>
                  <a:pt x="10" y="0"/>
                  <a:pt x="10" y="0"/>
                  <a:pt x="10" y="1"/>
                </a:cubicBezTo>
                <a:lnTo>
                  <a:pt x="10" y="8"/>
                </a:lnTo>
                <a:close/>
                <a:moveTo>
                  <a:pt x="10" y="23"/>
                </a:moveTo>
                <a:cubicBezTo>
                  <a:pt x="10" y="23"/>
                  <a:pt x="10" y="24"/>
                  <a:pt x="9" y="24"/>
                </a:cubicBezTo>
                <a:cubicBezTo>
                  <a:pt x="2" y="24"/>
                  <a:pt x="2" y="24"/>
                  <a:pt x="2" y="24"/>
                </a:cubicBezTo>
                <a:cubicBezTo>
                  <a:pt x="1" y="24"/>
                  <a:pt x="0" y="23"/>
                  <a:pt x="0" y="23"/>
                </a:cubicBezTo>
                <a:cubicBezTo>
                  <a:pt x="0" y="15"/>
                  <a:pt x="0" y="15"/>
                  <a:pt x="0" y="15"/>
                </a:cubicBezTo>
                <a:cubicBezTo>
                  <a:pt x="0" y="15"/>
                  <a:pt x="1" y="14"/>
                  <a:pt x="2" y="14"/>
                </a:cubicBezTo>
                <a:cubicBezTo>
                  <a:pt x="9" y="14"/>
                  <a:pt x="9" y="14"/>
                  <a:pt x="9" y="14"/>
                </a:cubicBezTo>
                <a:cubicBezTo>
                  <a:pt x="10" y="14"/>
                  <a:pt x="10" y="15"/>
                  <a:pt x="10" y="15"/>
                </a:cubicBezTo>
                <a:lnTo>
                  <a:pt x="10" y="23"/>
                </a:lnTo>
                <a:close/>
                <a:moveTo>
                  <a:pt x="10" y="37"/>
                </a:moveTo>
                <a:cubicBezTo>
                  <a:pt x="10" y="38"/>
                  <a:pt x="10" y="38"/>
                  <a:pt x="9" y="38"/>
                </a:cubicBezTo>
                <a:cubicBezTo>
                  <a:pt x="2" y="38"/>
                  <a:pt x="2" y="38"/>
                  <a:pt x="2" y="38"/>
                </a:cubicBezTo>
                <a:cubicBezTo>
                  <a:pt x="1" y="38"/>
                  <a:pt x="0" y="38"/>
                  <a:pt x="0" y="37"/>
                </a:cubicBezTo>
                <a:cubicBezTo>
                  <a:pt x="0" y="30"/>
                  <a:pt x="0" y="30"/>
                  <a:pt x="0" y="30"/>
                </a:cubicBezTo>
                <a:cubicBezTo>
                  <a:pt x="0" y="29"/>
                  <a:pt x="1" y="29"/>
                  <a:pt x="2" y="29"/>
                </a:cubicBezTo>
                <a:cubicBezTo>
                  <a:pt x="9" y="29"/>
                  <a:pt x="9" y="29"/>
                  <a:pt x="9" y="29"/>
                </a:cubicBezTo>
                <a:cubicBezTo>
                  <a:pt x="10" y="29"/>
                  <a:pt x="10" y="29"/>
                  <a:pt x="10" y="30"/>
                </a:cubicBezTo>
                <a:lnTo>
                  <a:pt x="10" y="37"/>
                </a:lnTo>
                <a:close/>
                <a:moveTo>
                  <a:pt x="10" y="52"/>
                </a:moveTo>
                <a:cubicBezTo>
                  <a:pt x="10" y="52"/>
                  <a:pt x="10" y="53"/>
                  <a:pt x="9" y="53"/>
                </a:cubicBezTo>
                <a:cubicBezTo>
                  <a:pt x="2" y="53"/>
                  <a:pt x="2" y="53"/>
                  <a:pt x="2" y="53"/>
                </a:cubicBezTo>
                <a:cubicBezTo>
                  <a:pt x="1" y="53"/>
                  <a:pt x="0" y="52"/>
                  <a:pt x="0" y="52"/>
                </a:cubicBezTo>
                <a:cubicBezTo>
                  <a:pt x="0" y="44"/>
                  <a:pt x="0" y="44"/>
                  <a:pt x="0" y="44"/>
                </a:cubicBezTo>
                <a:cubicBezTo>
                  <a:pt x="0" y="44"/>
                  <a:pt x="1" y="43"/>
                  <a:pt x="2" y="43"/>
                </a:cubicBezTo>
                <a:cubicBezTo>
                  <a:pt x="9" y="43"/>
                  <a:pt x="9" y="43"/>
                  <a:pt x="9" y="43"/>
                </a:cubicBezTo>
                <a:cubicBezTo>
                  <a:pt x="10" y="43"/>
                  <a:pt x="10" y="44"/>
                  <a:pt x="10" y="44"/>
                </a:cubicBezTo>
                <a:lnTo>
                  <a:pt x="10" y="52"/>
                </a:lnTo>
                <a:close/>
                <a:moveTo>
                  <a:pt x="68" y="8"/>
                </a:moveTo>
                <a:cubicBezTo>
                  <a:pt x="68" y="9"/>
                  <a:pt x="68" y="9"/>
                  <a:pt x="67" y="9"/>
                </a:cubicBezTo>
                <a:cubicBezTo>
                  <a:pt x="16" y="9"/>
                  <a:pt x="16" y="9"/>
                  <a:pt x="16" y="9"/>
                </a:cubicBezTo>
                <a:cubicBezTo>
                  <a:pt x="16" y="9"/>
                  <a:pt x="15" y="9"/>
                  <a:pt x="15" y="8"/>
                </a:cubicBezTo>
                <a:cubicBezTo>
                  <a:pt x="15" y="1"/>
                  <a:pt x="15" y="1"/>
                  <a:pt x="15" y="1"/>
                </a:cubicBezTo>
                <a:cubicBezTo>
                  <a:pt x="15" y="0"/>
                  <a:pt x="16" y="0"/>
                  <a:pt x="16" y="0"/>
                </a:cubicBezTo>
                <a:cubicBezTo>
                  <a:pt x="67" y="0"/>
                  <a:pt x="67" y="0"/>
                  <a:pt x="67" y="0"/>
                </a:cubicBezTo>
                <a:cubicBezTo>
                  <a:pt x="68" y="0"/>
                  <a:pt x="68" y="0"/>
                  <a:pt x="68" y="1"/>
                </a:cubicBezTo>
                <a:lnTo>
                  <a:pt x="68" y="8"/>
                </a:lnTo>
                <a:close/>
                <a:moveTo>
                  <a:pt x="68" y="23"/>
                </a:moveTo>
                <a:cubicBezTo>
                  <a:pt x="68" y="23"/>
                  <a:pt x="68" y="24"/>
                  <a:pt x="67" y="24"/>
                </a:cubicBezTo>
                <a:cubicBezTo>
                  <a:pt x="16" y="24"/>
                  <a:pt x="16" y="24"/>
                  <a:pt x="16" y="24"/>
                </a:cubicBezTo>
                <a:cubicBezTo>
                  <a:pt x="16" y="24"/>
                  <a:pt x="15" y="23"/>
                  <a:pt x="15" y="23"/>
                </a:cubicBezTo>
                <a:cubicBezTo>
                  <a:pt x="15" y="15"/>
                  <a:pt x="15" y="15"/>
                  <a:pt x="15" y="15"/>
                </a:cubicBezTo>
                <a:cubicBezTo>
                  <a:pt x="15" y="15"/>
                  <a:pt x="16" y="14"/>
                  <a:pt x="16" y="14"/>
                </a:cubicBezTo>
                <a:cubicBezTo>
                  <a:pt x="67" y="14"/>
                  <a:pt x="67" y="14"/>
                  <a:pt x="67" y="14"/>
                </a:cubicBezTo>
                <a:cubicBezTo>
                  <a:pt x="68" y="14"/>
                  <a:pt x="68" y="15"/>
                  <a:pt x="68" y="15"/>
                </a:cubicBezTo>
                <a:lnTo>
                  <a:pt x="68" y="23"/>
                </a:lnTo>
                <a:close/>
                <a:moveTo>
                  <a:pt x="68" y="37"/>
                </a:moveTo>
                <a:cubicBezTo>
                  <a:pt x="68" y="38"/>
                  <a:pt x="68" y="38"/>
                  <a:pt x="67" y="38"/>
                </a:cubicBezTo>
                <a:cubicBezTo>
                  <a:pt x="16" y="38"/>
                  <a:pt x="16" y="38"/>
                  <a:pt x="16" y="38"/>
                </a:cubicBezTo>
                <a:cubicBezTo>
                  <a:pt x="16" y="38"/>
                  <a:pt x="15" y="38"/>
                  <a:pt x="15" y="37"/>
                </a:cubicBezTo>
                <a:cubicBezTo>
                  <a:pt x="15" y="30"/>
                  <a:pt x="15" y="30"/>
                  <a:pt x="15" y="30"/>
                </a:cubicBezTo>
                <a:cubicBezTo>
                  <a:pt x="15" y="29"/>
                  <a:pt x="16" y="29"/>
                  <a:pt x="16" y="29"/>
                </a:cubicBezTo>
                <a:cubicBezTo>
                  <a:pt x="67" y="29"/>
                  <a:pt x="67" y="29"/>
                  <a:pt x="67" y="29"/>
                </a:cubicBezTo>
                <a:cubicBezTo>
                  <a:pt x="68" y="29"/>
                  <a:pt x="68" y="29"/>
                  <a:pt x="68" y="30"/>
                </a:cubicBezTo>
                <a:lnTo>
                  <a:pt x="68" y="37"/>
                </a:lnTo>
                <a:close/>
                <a:moveTo>
                  <a:pt x="68" y="52"/>
                </a:moveTo>
                <a:cubicBezTo>
                  <a:pt x="68" y="52"/>
                  <a:pt x="68" y="53"/>
                  <a:pt x="67" y="53"/>
                </a:cubicBezTo>
                <a:cubicBezTo>
                  <a:pt x="16" y="53"/>
                  <a:pt x="16" y="53"/>
                  <a:pt x="16" y="53"/>
                </a:cubicBezTo>
                <a:cubicBezTo>
                  <a:pt x="16" y="53"/>
                  <a:pt x="15" y="52"/>
                  <a:pt x="15" y="52"/>
                </a:cubicBezTo>
                <a:cubicBezTo>
                  <a:pt x="15" y="44"/>
                  <a:pt x="15" y="44"/>
                  <a:pt x="15" y="44"/>
                </a:cubicBezTo>
                <a:cubicBezTo>
                  <a:pt x="15" y="44"/>
                  <a:pt x="16" y="43"/>
                  <a:pt x="16" y="43"/>
                </a:cubicBezTo>
                <a:cubicBezTo>
                  <a:pt x="67" y="43"/>
                  <a:pt x="67" y="43"/>
                  <a:pt x="67" y="43"/>
                </a:cubicBezTo>
                <a:cubicBezTo>
                  <a:pt x="68" y="43"/>
                  <a:pt x="68" y="44"/>
                  <a:pt x="68" y="44"/>
                </a:cubicBezTo>
                <a:lnTo>
                  <a:pt x="68" y="52"/>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42" name="Freeform 107"/>
          <p:cNvSpPr>
            <a:spLocks noEditPoints="1"/>
          </p:cNvSpPr>
          <p:nvPr/>
        </p:nvSpPr>
        <p:spPr bwMode="auto">
          <a:xfrm>
            <a:off x="5026602" y="4210793"/>
            <a:ext cx="531733" cy="53927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29" name="矩形 28"/>
          <p:cNvSpPr/>
          <p:nvPr/>
        </p:nvSpPr>
        <p:spPr>
          <a:xfrm>
            <a:off x="8248682" y="2245408"/>
            <a:ext cx="2166664" cy="646331"/>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p:txBody>
      </p:sp>
      <p:sp>
        <p:nvSpPr>
          <p:cNvPr id="30" name="矩形 29"/>
          <p:cNvSpPr/>
          <p:nvPr/>
        </p:nvSpPr>
        <p:spPr>
          <a:xfrm>
            <a:off x="8279584" y="4744115"/>
            <a:ext cx="2166664" cy="646331"/>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p:txBody>
      </p:sp>
      <p:sp>
        <p:nvSpPr>
          <p:cNvPr id="31" name="矩形 30"/>
          <p:cNvSpPr/>
          <p:nvPr/>
        </p:nvSpPr>
        <p:spPr>
          <a:xfrm>
            <a:off x="1770304" y="2109780"/>
            <a:ext cx="2166664" cy="646331"/>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p:txBody>
      </p:sp>
      <p:sp>
        <p:nvSpPr>
          <p:cNvPr id="33" name="矩形 32"/>
          <p:cNvSpPr/>
          <p:nvPr/>
        </p:nvSpPr>
        <p:spPr>
          <a:xfrm>
            <a:off x="1745754" y="4735272"/>
            <a:ext cx="2166664" cy="646331"/>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104"/>
                                        </p:tgtEl>
                                        <p:attrNameLst>
                                          <p:attrName>style.visibility</p:attrName>
                                        </p:attrNameLst>
                                      </p:cBhvr>
                                      <p:to>
                                        <p:strVal val="visible"/>
                                      </p:to>
                                    </p:set>
                                    <p:anim calcmode="lin" valueType="num">
                                      <p:cBhvr>
                                        <p:cTn id="7" dur="500" fill="hold"/>
                                        <p:tgtEl>
                                          <p:spTgt spid="4104"/>
                                        </p:tgtEl>
                                        <p:attrNameLst>
                                          <p:attrName>ppt_w</p:attrName>
                                        </p:attrNameLst>
                                      </p:cBhvr>
                                      <p:tavLst>
                                        <p:tav tm="0">
                                          <p:val>
                                            <p:fltVal val="0"/>
                                          </p:val>
                                        </p:tav>
                                        <p:tav tm="100000">
                                          <p:val>
                                            <p:strVal val="#ppt_w"/>
                                          </p:val>
                                        </p:tav>
                                      </p:tavLst>
                                    </p:anim>
                                    <p:anim calcmode="lin" valueType="num">
                                      <p:cBhvr>
                                        <p:cTn id="8" dur="500" fill="hold"/>
                                        <p:tgtEl>
                                          <p:spTgt spid="4104"/>
                                        </p:tgtEl>
                                        <p:attrNameLst>
                                          <p:attrName>ppt_h</p:attrName>
                                        </p:attrNameLst>
                                      </p:cBhvr>
                                      <p:tavLst>
                                        <p:tav tm="0">
                                          <p:val>
                                            <p:fltVal val="0"/>
                                          </p:val>
                                        </p:tav>
                                        <p:tav tm="100000">
                                          <p:val>
                                            <p:strVal val="#ppt_h"/>
                                          </p:val>
                                        </p:tav>
                                      </p:tavLst>
                                    </p:anim>
                                    <p:animEffect transition="in" filter="fade">
                                      <p:cBhvr>
                                        <p:cTn id="9" dur="500"/>
                                        <p:tgtEl>
                                          <p:spTgt spid="410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Effect transition="in" filter="fade">
                                      <p:cBhvr>
                                        <p:cTn id="15" dur="500"/>
                                        <p:tgtEl>
                                          <p:spTgt spid="4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101"/>
                                        </p:tgtEl>
                                        <p:attrNameLst>
                                          <p:attrName>style.visibility</p:attrName>
                                        </p:attrNameLst>
                                      </p:cBhvr>
                                      <p:to>
                                        <p:strVal val="visible"/>
                                      </p:to>
                                    </p:set>
                                    <p:anim calcmode="lin" valueType="num">
                                      <p:cBhvr>
                                        <p:cTn id="25" dur="500" fill="hold"/>
                                        <p:tgtEl>
                                          <p:spTgt spid="4101"/>
                                        </p:tgtEl>
                                        <p:attrNameLst>
                                          <p:attrName>ppt_w</p:attrName>
                                        </p:attrNameLst>
                                      </p:cBhvr>
                                      <p:tavLst>
                                        <p:tav tm="0">
                                          <p:val>
                                            <p:fltVal val="0"/>
                                          </p:val>
                                        </p:tav>
                                        <p:tav tm="100000">
                                          <p:val>
                                            <p:strVal val="#ppt_w"/>
                                          </p:val>
                                        </p:tav>
                                      </p:tavLst>
                                    </p:anim>
                                    <p:anim calcmode="lin" valueType="num">
                                      <p:cBhvr>
                                        <p:cTn id="26" dur="500" fill="hold"/>
                                        <p:tgtEl>
                                          <p:spTgt spid="4101"/>
                                        </p:tgtEl>
                                        <p:attrNameLst>
                                          <p:attrName>ppt_h</p:attrName>
                                        </p:attrNameLst>
                                      </p:cBhvr>
                                      <p:tavLst>
                                        <p:tav tm="0">
                                          <p:val>
                                            <p:fltVal val="0"/>
                                          </p:val>
                                        </p:tav>
                                        <p:tav tm="100000">
                                          <p:val>
                                            <p:strVal val="#ppt_h"/>
                                          </p:val>
                                        </p:tav>
                                      </p:tavLst>
                                    </p:anim>
                                    <p:animEffect transition="in" filter="fade">
                                      <p:cBhvr>
                                        <p:cTn id="27" dur="500"/>
                                        <p:tgtEl>
                                          <p:spTgt spid="4101"/>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500" fill="hold"/>
                                        <p:tgtEl>
                                          <p:spTgt spid="39"/>
                                        </p:tgtEl>
                                        <p:attrNameLst>
                                          <p:attrName>ppt_w</p:attrName>
                                        </p:attrNameLst>
                                      </p:cBhvr>
                                      <p:tavLst>
                                        <p:tav tm="0">
                                          <p:val>
                                            <p:fltVal val="0"/>
                                          </p:val>
                                        </p:tav>
                                        <p:tav tm="100000">
                                          <p:val>
                                            <p:strVal val="#ppt_w"/>
                                          </p:val>
                                        </p:tav>
                                      </p:tavLst>
                                    </p:anim>
                                    <p:anim calcmode="lin" valueType="num">
                                      <p:cBhvr>
                                        <p:cTn id="32" dur="500" fill="hold"/>
                                        <p:tgtEl>
                                          <p:spTgt spid="39"/>
                                        </p:tgtEl>
                                        <p:attrNameLst>
                                          <p:attrName>ppt_h</p:attrName>
                                        </p:attrNameLst>
                                      </p:cBhvr>
                                      <p:tavLst>
                                        <p:tav tm="0">
                                          <p:val>
                                            <p:fltVal val="0"/>
                                          </p:val>
                                        </p:tav>
                                        <p:tav tm="100000">
                                          <p:val>
                                            <p:strVal val="#ppt_h"/>
                                          </p:val>
                                        </p:tav>
                                      </p:tavLst>
                                    </p:anim>
                                    <p:animEffect transition="in" filter="fade">
                                      <p:cBhvr>
                                        <p:cTn id="33" dur="500"/>
                                        <p:tgtEl>
                                          <p:spTgt spid="39"/>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4102"/>
                                        </p:tgtEl>
                                        <p:attrNameLst>
                                          <p:attrName>style.visibility</p:attrName>
                                        </p:attrNameLst>
                                      </p:cBhvr>
                                      <p:to>
                                        <p:strVal val="visible"/>
                                      </p:to>
                                    </p:set>
                                    <p:anim calcmode="lin" valueType="num">
                                      <p:cBhvr>
                                        <p:cTn id="37" dur="500" fill="hold"/>
                                        <p:tgtEl>
                                          <p:spTgt spid="4102"/>
                                        </p:tgtEl>
                                        <p:attrNameLst>
                                          <p:attrName>ppt_w</p:attrName>
                                        </p:attrNameLst>
                                      </p:cBhvr>
                                      <p:tavLst>
                                        <p:tav tm="0">
                                          <p:val>
                                            <p:fltVal val="0"/>
                                          </p:val>
                                        </p:tav>
                                        <p:tav tm="100000">
                                          <p:val>
                                            <p:strVal val="#ppt_w"/>
                                          </p:val>
                                        </p:tav>
                                      </p:tavLst>
                                    </p:anim>
                                    <p:anim calcmode="lin" valueType="num">
                                      <p:cBhvr>
                                        <p:cTn id="38" dur="500" fill="hold"/>
                                        <p:tgtEl>
                                          <p:spTgt spid="4102"/>
                                        </p:tgtEl>
                                        <p:attrNameLst>
                                          <p:attrName>ppt_h</p:attrName>
                                        </p:attrNameLst>
                                      </p:cBhvr>
                                      <p:tavLst>
                                        <p:tav tm="0">
                                          <p:val>
                                            <p:fltVal val="0"/>
                                          </p:val>
                                        </p:tav>
                                        <p:tav tm="100000">
                                          <p:val>
                                            <p:strVal val="#ppt_h"/>
                                          </p:val>
                                        </p:tav>
                                      </p:tavLst>
                                    </p:anim>
                                    <p:animEffect transition="in" filter="fade">
                                      <p:cBhvr>
                                        <p:cTn id="39" dur="500"/>
                                        <p:tgtEl>
                                          <p:spTgt spid="4102"/>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500" fill="hold"/>
                                        <p:tgtEl>
                                          <p:spTgt spid="40"/>
                                        </p:tgtEl>
                                        <p:attrNameLst>
                                          <p:attrName>ppt_w</p:attrName>
                                        </p:attrNameLst>
                                      </p:cBhvr>
                                      <p:tavLst>
                                        <p:tav tm="0">
                                          <p:val>
                                            <p:fltVal val="0"/>
                                          </p:val>
                                        </p:tav>
                                        <p:tav tm="100000">
                                          <p:val>
                                            <p:strVal val="#ppt_w"/>
                                          </p:val>
                                        </p:tav>
                                      </p:tavLst>
                                    </p:anim>
                                    <p:anim calcmode="lin" valueType="num">
                                      <p:cBhvr>
                                        <p:cTn id="44" dur="500" fill="hold"/>
                                        <p:tgtEl>
                                          <p:spTgt spid="40"/>
                                        </p:tgtEl>
                                        <p:attrNameLst>
                                          <p:attrName>ppt_h</p:attrName>
                                        </p:attrNameLst>
                                      </p:cBhvr>
                                      <p:tavLst>
                                        <p:tav tm="0">
                                          <p:val>
                                            <p:fltVal val="0"/>
                                          </p:val>
                                        </p:tav>
                                        <p:tav tm="100000">
                                          <p:val>
                                            <p:strVal val="#ppt_h"/>
                                          </p:val>
                                        </p:tav>
                                      </p:tavLst>
                                    </p:anim>
                                    <p:animEffect transition="in" filter="fade">
                                      <p:cBhvr>
                                        <p:cTn id="45" dur="500"/>
                                        <p:tgtEl>
                                          <p:spTgt spid="40"/>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103"/>
                                        </p:tgtEl>
                                        <p:attrNameLst>
                                          <p:attrName>style.visibility</p:attrName>
                                        </p:attrNameLst>
                                      </p:cBhvr>
                                      <p:to>
                                        <p:strVal val="visible"/>
                                      </p:to>
                                    </p:set>
                                    <p:anim calcmode="lin" valueType="num">
                                      <p:cBhvr>
                                        <p:cTn id="49" dur="500" fill="hold"/>
                                        <p:tgtEl>
                                          <p:spTgt spid="4103"/>
                                        </p:tgtEl>
                                        <p:attrNameLst>
                                          <p:attrName>ppt_w</p:attrName>
                                        </p:attrNameLst>
                                      </p:cBhvr>
                                      <p:tavLst>
                                        <p:tav tm="0">
                                          <p:val>
                                            <p:fltVal val="0"/>
                                          </p:val>
                                        </p:tav>
                                        <p:tav tm="100000">
                                          <p:val>
                                            <p:strVal val="#ppt_w"/>
                                          </p:val>
                                        </p:tav>
                                      </p:tavLst>
                                    </p:anim>
                                    <p:anim calcmode="lin" valueType="num">
                                      <p:cBhvr>
                                        <p:cTn id="50" dur="500" fill="hold"/>
                                        <p:tgtEl>
                                          <p:spTgt spid="4103"/>
                                        </p:tgtEl>
                                        <p:attrNameLst>
                                          <p:attrName>ppt_h</p:attrName>
                                        </p:attrNameLst>
                                      </p:cBhvr>
                                      <p:tavLst>
                                        <p:tav tm="0">
                                          <p:val>
                                            <p:fltVal val="0"/>
                                          </p:val>
                                        </p:tav>
                                        <p:tav tm="100000">
                                          <p:val>
                                            <p:strVal val="#ppt_h"/>
                                          </p:val>
                                        </p:tav>
                                      </p:tavLst>
                                    </p:anim>
                                    <p:animEffect transition="in" filter="fade">
                                      <p:cBhvr>
                                        <p:cTn id="51" dur="500"/>
                                        <p:tgtEl>
                                          <p:spTgt spid="4103"/>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p:cTn id="55" dur="500" fill="hold"/>
                                        <p:tgtEl>
                                          <p:spTgt spid="41"/>
                                        </p:tgtEl>
                                        <p:attrNameLst>
                                          <p:attrName>ppt_w</p:attrName>
                                        </p:attrNameLst>
                                      </p:cBhvr>
                                      <p:tavLst>
                                        <p:tav tm="0">
                                          <p:val>
                                            <p:fltVal val="0"/>
                                          </p:val>
                                        </p:tav>
                                        <p:tav tm="100000">
                                          <p:val>
                                            <p:strVal val="#ppt_w"/>
                                          </p:val>
                                        </p:tav>
                                      </p:tavLst>
                                    </p:anim>
                                    <p:anim calcmode="lin" valueType="num">
                                      <p:cBhvr>
                                        <p:cTn id="56" dur="500" fill="hold"/>
                                        <p:tgtEl>
                                          <p:spTgt spid="41"/>
                                        </p:tgtEl>
                                        <p:attrNameLst>
                                          <p:attrName>ppt_h</p:attrName>
                                        </p:attrNameLst>
                                      </p:cBhvr>
                                      <p:tavLst>
                                        <p:tav tm="0">
                                          <p:val>
                                            <p:fltVal val="0"/>
                                          </p:val>
                                        </p:tav>
                                        <p:tav tm="100000">
                                          <p:val>
                                            <p:strVal val="#ppt_h"/>
                                          </p:val>
                                        </p:tav>
                                      </p:tavLst>
                                    </p:anim>
                                    <p:animEffect transition="in" filter="fade">
                                      <p:cBhvr>
                                        <p:cTn id="57" dur="500"/>
                                        <p:tgtEl>
                                          <p:spTgt spid="41"/>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fltVal val="0"/>
                                          </p:val>
                                        </p:tav>
                                        <p:tav tm="100000">
                                          <p:val>
                                            <p:strVal val="#ppt_w"/>
                                          </p:val>
                                        </p:tav>
                                      </p:tavLst>
                                    </p:anim>
                                    <p:anim calcmode="lin" valueType="num">
                                      <p:cBhvr>
                                        <p:cTn id="62" dur="500" fill="hold"/>
                                        <p:tgtEl>
                                          <p:spTgt spid="34"/>
                                        </p:tgtEl>
                                        <p:attrNameLst>
                                          <p:attrName>ppt_h</p:attrName>
                                        </p:attrNameLst>
                                      </p:cBhvr>
                                      <p:tavLst>
                                        <p:tav tm="0">
                                          <p:val>
                                            <p:fltVal val="0"/>
                                          </p:val>
                                        </p:tav>
                                        <p:tav tm="100000">
                                          <p:val>
                                            <p:strVal val="#ppt_h"/>
                                          </p:val>
                                        </p:tav>
                                      </p:tavLst>
                                    </p:anim>
                                    <p:animEffect transition="in" filter="fade">
                                      <p:cBhvr>
                                        <p:cTn id="63" dur="500"/>
                                        <p:tgtEl>
                                          <p:spTgt spid="34"/>
                                        </p:tgtEl>
                                      </p:cBhvr>
                                    </p:animEffect>
                                  </p:childTnLst>
                                </p:cTn>
                              </p:par>
                            </p:childTnLst>
                          </p:cTn>
                        </p:par>
                        <p:par>
                          <p:cTn id="64" fill="hold">
                            <p:stCondLst>
                              <p:cond delay="5000"/>
                            </p:stCondLst>
                            <p:childTnLst>
                              <p:par>
                                <p:cTn id="65" presetID="10"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34" grpId="0" animBg="1"/>
      <p:bldP spid="36" grpId="0" animBg="1"/>
      <p:bldP spid="39" grpId="0" animBg="1"/>
      <p:bldP spid="40" grpId="0" animBg="1"/>
      <p:bldP spid="41" grpId="0" animBg="1"/>
      <p:bldP spid="42" grpId="0" animBg="1"/>
      <p:bldP spid="29" grpId="0"/>
      <p:bldP spid="30" grpId="0"/>
      <p:bldP spid="31" grpId="0"/>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6858000"/>
          </a:xfrm>
          <a:prstGeom prst="rect">
            <a:avLst/>
          </a:prstGeom>
          <a:solidFill>
            <a:srgbClr val="F9E9CB">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9837" y="2296084"/>
            <a:ext cx="5922163" cy="4561916"/>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330544">
            <a:off x="-136168" y="3427295"/>
            <a:ext cx="3778712" cy="3778712"/>
          </a:xfrm>
          <a:prstGeom prst="rect">
            <a:avLst/>
          </a:prstGeom>
        </p:spPr>
      </p:pic>
      <p:sp>
        <p:nvSpPr>
          <p:cNvPr id="5" name="文本框 4"/>
          <p:cNvSpPr txBox="1"/>
          <p:nvPr/>
        </p:nvSpPr>
        <p:spPr>
          <a:xfrm>
            <a:off x="1542877" y="1804690"/>
            <a:ext cx="5246471" cy="1015663"/>
          </a:xfrm>
          <a:prstGeom prst="rect">
            <a:avLst/>
          </a:prstGeom>
          <a:noFill/>
        </p:spPr>
        <p:txBody>
          <a:bodyPr wrap="square" rtlCol="0">
            <a:spAutoFit/>
          </a:bodyPr>
          <a:lstStyle/>
          <a:p>
            <a:pPr algn="ctr"/>
            <a:r>
              <a:rPr lang="zh-CN" altLang="en-US" sz="6000" b="1">
                <a:solidFill>
                  <a:srgbClr val="9DBF9F"/>
                </a:solidFill>
                <a:latin typeface="微软雅黑" panose="020B0503020204020204" pitchFamily="34" charset="-122"/>
                <a:ea typeface="微软雅黑" panose="020B0503020204020204" pitchFamily="34" charset="-122"/>
              </a:rPr>
              <a:t>感谢聆听 </a:t>
            </a:r>
          </a:p>
        </p:txBody>
      </p:sp>
      <p:sp>
        <p:nvSpPr>
          <p:cNvPr id="6" name="文本框 5"/>
          <p:cNvSpPr txBox="1"/>
          <p:nvPr/>
        </p:nvSpPr>
        <p:spPr>
          <a:xfrm>
            <a:off x="2390929" y="2820353"/>
            <a:ext cx="4323636" cy="398780"/>
          </a:xfrm>
          <a:prstGeom prst="rect">
            <a:avLst/>
          </a:prstGeom>
          <a:noFill/>
        </p:spPr>
        <p:txBody>
          <a:bodyPr wrap="square" rtlCol="0">
            <a:spAutoFit/>
          </a:bodyPr>
          <a:lstStyle/>
          <a:p>
            <a:r>
              <a:rPr lang="zh-CN" altLang="en-US" sz="2000">
                <a:solidFill>
                  <a:srgbClr val="9DBF9F"/>
                </a:solidFill>
                <a:latin typeface="微软雅黑" panose="020B0503020204020204" pitchFamily="34" charset="-122"/>
                <a:ea typeface="微软雅黑" panose="020B0503020204020204" pitchFamily="34" charset="-122"/>
              </a:rPr>
              <a:t>汇报人：</a:t>
            </a:r>
            <a:r>
              <a:rPr lang="en-US" altLang="zh-CN" sz="2000">
                <a:solidFill>
                  <a:srgbClr val="9DBF9F"/>
                </a:solidFill>
                <a:latin typeface="微软雅黑" panose="020B0503020204020204" pitchFamily="34" charset="-122"/>
                <a:ea typeface="微软雅黑" panose="020B0503020204020204" pitchFamily="34" charset="-122"/>
              </a:rPr>
              <a:t>xiazaii  202X</a:t>
            </a:r>
            <a:r>
              <a:rPr lang="zh-CN" altLang="en-US" sz="2000">
                <a:solidFill>
                  <a:srgbClr val="9DBF9F"/>
                </a:solidFill>
                <a:latin typeface="微软雅黑" panose="020B0503020204020204" pitchFamily="34" charset="-122"/>
                <a:ea typeface="微软雅黑" panose="020B0503020204020204" pitchFamily="34" charset="-122"/>
              </a:rPr>
              <a:t>年</a:t>
            </a:r>
            <a:r>
              <a:rPr lang="en-US" altLang="zh-CN" sz="2000">
                <a:solidFill>
                  <a:srgbClr val="9DBF9F"/>
                </a:solidFill>
                <a:latin typeface="微软雅黑" panose="020B0503020204020204" pitchFamily="34" charset="-122"/>
                <a:ea typeface="微软雅黑" panose="020B0503020204020204" pitchFamily="34" charset="-122"/>
              </a:rPr>
              <a:t>X</a:t>
            </a:r>
            <a:r>
              <a:rPr lang="zh-CN" altLang="en-US" sz="2000">
                <a:solidFill>
                  <a:srgbClr val="9DBF9F"/>
                </a:solidFill>
                <a:latin typeface="微软雅黑" panose="020B0503020204020204" pitchFamily="34" charset="-122"/>
                <a:ea typeface="微软雅黑" panose="020B0503020204020204" pitchFamily="34" charset="-122"/>
              </a:rPr>
              <a:t>月</a:t>
            </a:r>
            <a:r>
              <a:rPr lang="en-US" altLang="zh-CN" sz="2000">
                <a:solidFill>
                  <a:srgbClr val="9DBF9F"/>
                </a:solidFill>
                <a:latin typeface="微软雅黑" panose="020B0503020204020204" pitchFamily="34" charset="-122"/>
                <a:ea typeface="微软雅黑" panose="020B0503020204020204" pitchFamily="34" charset="-122"/>
              </a:rPr>
              <a:t>X</a:t>
            </a:r>
            <a:r>
              <a:rPr lang="zh-CN" altLang="en-US" sz="2000">
                <a:solidFill>
                  <a:srgbClr val="9DBF9F"/>
                </a:solidFill>
                <a:latin typeface="微软雅黑" panose="020B0503020204020204" pitchFamily="34" charset="-122"/>
                <a:ea typeface="微软雅黑" panose="020B0503020204020204" pitchFamily="34" charset="-122"/>
              </a:rPr>
              <a:t>日</a:t>
            </a:r>
            <a:endParaRPr lang="zh-CN" altLang="en-US" sz="2000" dirty="0">
              <a:solidFill>
                <a:srgbClr val="9DBF9F"/>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250"/>
                                        <p:tgtEl>
                                          <p:spTgt spid="4"/>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250"/>
                                        <p:tgtEl>
                                          <p:spTgt spid="2"/>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a:t>PART  ONE</a:t>
            </a:r>
            <a:endParaRPr lang="zh-CN" altLang="en-US"/>
          </a:p>
          <a:p>
            <a:endParaRPr lang="zh-CN" altLang="en-US"/>
          </a:p>
        </p:txBody>
      </p:sp>
      <p:sp>
        <p:nvSpPr>
          <p:cNvPr id="3" name="文本占位符 2"/>
          <p:cNvSpPr>
            <a:spLocks noGrp="1"/>
          </p:cNvSpPr>
          <p:nvPr>
            <p:ph type="body" sz="quarter" idx="11"/>
          </p:nvPr>
        </p:nvSpPr>
        <p:spPr/>
        <p:txBody>
          <a:bodyPr>
            <a:normAutofit lnSpcReduction="10000"/>
          </a:bodyPr>
          <a:lstStyle/>
          <a:p>
            <a:r>
              <a:rPr lang="zh-CN" altLang="en-US"/>
              <a:t>教学分析</a:t>
            </a:r>
          </a:p>
          <a:p>
            <a:endParaRPr lang="zh-CN" altLang="en-US"/>
          </a:p>
        </p:txBody>
      </p:sp>
    </p:spTree>
  </p:cSld>
  <p:clrMapOvr>
    <a:masterClrMapping/>
  </p:clrMapOvr>
  <p:transition spd="slow" advClick="0" advTm="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Connector 60"/>
          <p:cNvCxnSpPr>
            <a:stCxn id="37" idx="5"/>
            <a:endCxn id="38" idx="1"/>
          </p:cNvCxnSpPr>
          <p:nvPr/>
        </p:nvCxnSpPr>
        <p:spPr>
          <a:xfrm>
            <a:off x="3625685" y="4080403"/>
            <a:ext cx="645792" cy="88832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31" idx="3"/>
            <a:endCxn id="37" idx="7"/>
          </p:cNvCxnSpPr>
          <p:nvPr/>
        </p:nvCxnSpPr>
        <p:spPr>
          <a:xfrm flipH="1">
            <a:off x="3625685" y="2634549"/>
            <a:ext cx="653248" cy="93375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37" idx="6"/>
            <a:endCxn id="40" idx="2"/>
          </p:cNvCxnSpPr>
          <p:nvPr/>
        </p:nvCxnSpPr>
        <p:spPr>
          <a:xfrm flipV="1">
            <a:off x="3731746" y="3478157"/>
            <a:ext cx="1540857" cy="34619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31" idx="5"/>
            <a:endCxn id="40" idx="1"/>
          </p:cNvCxnSpPr>
          <p:nvPr/>
        </p:nvCxnSpPr>
        <p:spPr>
          <a:xfrm>
            <a:off x="5147932" y="2634550"/>
            <a:ext cx="290249" cy="4438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31" idx="6"/>
            <a:endCxn id="45" idx="2"/>
          </p:cNvCxnSpPr>
          <p:nvPr/>
        </p:nvCxnSpPr>
        <p:spPr>
          <a:xfrm>
            <a:off x="5327907" y="2200051"/>
            <a:ext cx="1788180" cy="24855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0" name="Straight Connector 109"/>
          <p:cNvCxnSpPr>
            <a:endCxn id="40" idx="7"/>
          </p:cNvCxnSpPr>
          <p:nvPr/>
        </p:nvCxnSpPr>
        <p:spPr>
          <a:xfrm flipH="1">
            <a:off x="6237660" y="2814526"/>
            <a:ext cx="938200" cy="263892"/>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6629586" y="3765283"/>
            <a:ext cx="711405" cy="7114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Freeform 131"/>
          <p:cNvSpPr/>
          <p:nvPr/>
        </p:nvSpPr>
        <p:spPr bwMode="auto">
          <a:xfrm>
            <a:off x="6826527" y="3976329"/>
            <a:ext cx="279400" cy="283633"/>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37" name="Oval 36"/>
          <p:cNvSpPr/>
          <p:nvPr/>
        </p:nvSpPr>
        <p:spPr>
          <a:xfrm>
            <a:off x="3007524" y="3462242"/>
            <a:ext cx="724221" cy="7242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27" name="Group 126"/>
          <p:cNvGrpSpPr/>
          <p:nvPr/>
        </p:nvGrpSpPr>
        <p:grpSpPr>
          <a:xfrm>
            <a:off x="4037509" y="4734759"/>
            <a:ext cx="1597635" cy="1597635"/>
            <a:chOff x="2740097" y="3551069"/>
            <a:chExt cx="1198226" cy="1198226"/>
          </a:xfrm>
        </p:grpSpPr>
        <p:sp>
          <p:nvSpPr>
            <p:cNvPr id="38" name="Oval 37"/>
            <p:cNvSpPr/>
            <p:nvPr/>
          </p:nvSpPr>
          <p:spPr>
            <a:xfrm>
              <a:off x="2740097" y="3551069"/>
              <a:ext cx="1198226" cy="1198226"/>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Oval 38"/>
            <p:cNvSpPr/>
            <p:nvPr/>
          </p:nvSpPr>
          <p:spPr>
            <a:xfrm>
              <a:off x="2859919" y="3670891"/>
              <a:ext cx="958582" cy="9585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5" name="Group 124"/>
          <p:cNvGrpSpPr/>
          <p:nvPr/>
        </p:nvGrpSpPr>
        <p:grpSpPr>
          <a:xfrm>
            <a:off x="5272603" y="2912840"/>
            <a:ext cx="1130635" cy="1130635"/>
            <a:chOff x="3666417" y="2184630"/>
            <a:chExt cx="847976" cy="847976"/>
          </a:xfrm>
        </p:grpSpPr>
        <p:sp>
          <p:nvSpPr>
            <p:cNvPr id="40" name="Oval 39"/>
            <p:cNvSpPr/>
            <p:nvPr/>
          </p:nvSpPr>
          <p:spPr>
            <a:xfrm>
              <a:off x="3666417" y="2184630"/>
              <a:ext cx="847976" cy="84797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4" name="Oval 43"/>
            <p:cNvSpPr/>
            <p:nvPr/>
          </p:nvSpPr>
          <p:spPr>
            <a:xfrm>
              <a:off x="3751215" y="2269428"/>
              <a:ext cx="678381" cy="67838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3" name="Group 122"/>
          <p:cNvGrpSpPr/>
          <p:nvPr/>
        </p:nvGrpSpPr>
        <p:grpSpPr>
          <a:xfrm>
            <a:off x="7116087" y="1585577"/>
            <a:ext cx="1726060" cy="1726060"/>
            <a:chOff x="5049030" y="1189182"/>
            <a:chExt cx="1294545" cy="1294545"/>
          </a:xfrm>
        </p:grpSpPr>
        <p:sp>
          <p:nvSpPr>
            <p:cNvPr id="45" name="Oval 44"/>
            <p:cNvSpPr/>
            <p:nvPr/>
          </p:nvSpPr>
          <p:spPr>
            <a:xfrm>
              <a:off x="5049030" y="1189182"/>
              <a:ext cx="1294545" cy="1294545"/>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Oval 45"/>
            <p:cNvSpPr/>
            <p:nvPr/>
          </p:nvSpPr>
          <p:spPr>
            <a:xfrm>
              <a:off x="5178484" y="1318636"/>
              <a:ext cx="1035636" cy="103563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6" name="Group 125"/>
          <p:cNvGrpSpPr/>
          <p:nvPr/>
        </p:nvGrpSpPr>
        <p:grpSpPr>
          <a:xfrm>
            <a:off x="7563486" y="4836824"/>
            <a:ext cx="1228949" cy="1228949"/>
            <a:chOff x="5384579" y="3627618"/>
            <a:chExt cx="921712" cy="921712"/>
          </a:xfrm>
        </p:grpSpPr>
        <p:sp>
          <p:nvSpPr>
            <p:cNvPr id="48" name="Oval 47"/>
            <p:cNvSpPr/>
            <p:nvPr/>
          </p:nvSpPr>
          <p:spPr>
            <a:xfrm>
              <a:off x="5384579" y="3627618"/>
              <a:ext cx="921712" cy="92171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Oval 48"/>
            <p:cNvSpPr/>
            <p:nvPr/>
          </p:nvSpPr>
          <p:spPr>
            <a:xfrm>
              <a:off x="5476750" y="3719789"/>
              <a:ext cx="737370" cy="73737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77" name="Straight Connector 76"/>
          <p:cNvCxnSpPr>
            <a:stCxn id="45" idx="4"/>
            <a:endCxn id="48" idx="0"/>
          </p:cNvCxnSpPr>
          <p:nvPr/>
        </p:nvCxnSpPr>
        <p:spPr>
          <a:xfrm>
            <a:off x="7979117" y="3311637"/>
            <a:ext cx="198843" cy="152518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48" idx="2"/>
            <a:endCxn id="38" idx="6"/>
          </p:cNvCxnSpPr>
          <p:nvPr/>
        </p:nvCxnSpPr>
        <p:spPr>
          <a:xfrm flipH="1">
            <a:off x="5635144" y="5451299"/>
            <a:ext cx="1928341" cy="8227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endCxn id="47" idx="1"/>
          </p:cNvCxnSpPr>
          <p:nvPr/>
        </p:nvCxnSpPr>
        <p:spPr>
          <a:xfrm>
            <a:off x="6326429" y="3736238"/>
            <a:ext cx="407340" cy="133228"/>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40" idx="4"/>
            <a:endCxn id="38" idx="7"/>
          </p:cNvCxnSpPr>
          <p:nvPr/>
        </p:nvCxnSpPr>
        <p:spPr>
          <a:xfrm flipH="1">
            <a:off x="5401176" y="4043475"/>
            <a:ext cx="436744" cy="92525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47" idx="7"/>
          </p:cNvCxnSpPr>
          <p:nvPr/>
        </p:nvCxnSpPr>
        <p:spPr>
          <a:xfrm flipV="1">
            <a:off x="7236808" y="3198575"/>
            <a:ext cx="326677" cy="670891"/>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47" idx="5"/>
            <a:endCxn id="48" idx="1"/>
          </p:cNvCxnSpPr>
          <p:nvPr/>
        </p:nvCxnSpPr>
        <p:spPr>
          <a:xfrm>
            <a:off x="7236808" y="4372504"/>
            <a:ext cx="506653" cy="64429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47" idx="3"/>
          </p:cNvCxnSpPr>
          <p:nvPr/>
        </p:nvCxnSpPr>
        <p:spPr>
          <a:xfrm flipH="1">
            <a:off x="5556208" y="4372503"/>
            <a:ext cx="1177560" cy="82098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4098958" y="1585576"/>
            <a:ext cx="1228949" cy="1228949"/>
            <a:chOff x="2786183" y="1189182"/>
            <a:chExt cx="921712" cy="921712"/>
          </a:xfrm>
        </p:grpSpPr>
        <p:sp>
          <p:nvSpPr>
            <p:cNvPr id="31" name="Oval 30"/>
            <p:cNvSpPr/>
            <p:nvPr/>
          </p:nvSpPr>
          <p:spPr>
            <a:xfrm>
              <a:off x="2786183" y="1189182"/>
              <a:ext cx="921712" cy="92171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8" name="Freeform 5"/>
          <p:cNvSpPr>
            <a:spLocks noEditPoints="1"/>
          </p:cNvSpPr>
          <p:nvPr/>
        </p:nvSpPr>
        <p:spPr bwMode="auto">
          <a:xfrm>
            <a:off x="4443467" y="1806928"/>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129" name="Freeform 66"/>
          <p:cNvSpPr>
            <a:spLocks noEditPoints="1"/>
          </p:cNvSpPr>
          <p:nvPr/>
        </p:nvSpPr>
        <p:spPr bwMode="auto">
          <a:xfrm>
            <a:off x="7670516" y="2063366"/>
            <a:ext cx="602155" cy="703357"/>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130" name="Freeform 42"/>
          <p:cNvSpPr>
            <a:spLocks noEditPoints="1"/>
          </p:cNvSpPr>
          <p:nvPr/>
        </p:nvSpPr>
        <p:spPr bwMode="auto">
          <a:xfrm>
            <a:off x="4460452" y="5221015"/>
            <a:ext cx="765245" cy="658692"/>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131" name="Freeform 22"/>
          <p:cNvSpPr>
            <a:spLocks noEditPoints="1"/>
          </p:cNvSpPr>
          <p:nvPr/>
        </p:nvSpPr>
        <p:spPr bwMode="auto">
          <a:xfrm>
            <a:off x="5547302" y="3191032"/>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132" name="Freeform 86"/>
          <p:cNvSpPr>
            <a:spLocks noEditPoints="1"/>
          </p:cNvSpPr>
          <p:nvPr/>
        </p:nvSpPr>
        <p:spPr bwMode="auto">
          <a:xfrm>
            <a:off x="8019737" y="5187136"/>
            <a:ext cx="333521" cy="56116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133" name="Freeform 131"/>
          <p:cNvSpPr/>
          <p:nvPr/>
        </p:nvSpPr>
        <p:spPr bwMode="auto">
          <a:xfrm>
            <a:off x="3202645" y="3682536"/>
            <a:ext cx="279400" cy="283633"/>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60" name="矩形 59"/>
          <p:cNvSpPr/>
          <p:nvPr/>
        </p:nvSpPr>
        <p:spPr>
          <a:xfrm>
            <a:off x="8635727" y="3076089"/>
            <a:ext cx="2169693" cy="646331"/>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p:txBody>
      </p:sp>
      <p:sp>
        <p:nvSpPr>
          <p:cNvPr id="62" name="矩形 61"/>
          <p:cNvSpPr/>
          <p:nvPr/>
        </p:nvSpPr>
        <p:spPr>
          <a:xfrm>
            <a:off x="9002897" y="5006598"/>
            <a:ext cx="2169693" cy="646331"/>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p:txBody>
      </p:sp>
      <p:sp>
        <p:nvSpPr>
          <p:cNvPr id="63" name="矩形 62"/>
          <p:cNvSpPr/>
          <p:nvPr/>
        </p:nvSpPr>
        <p:spPr>
          <a:xfrm>
            <a:off x="1817117" y="5220414"/>
            <a:ext cx="2169693" cy="646331"/>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p:txBody>
      </p:sp>
      <p:sp>
        <p:nvSpPr>
          <p:cNvPr id="64" name="矩形 63"/>
          <p:cNvSpPr/>
          <p:nvPr/>
        </p:nvSpPr>
        <p:spPr>
          <a:xfrm>
            <a:off x="1322950" y="2448606"/>
            <a:ext cx="2169693" cy="646331"/>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p:txBody>
      </p:sp>
      <p:sp>
        <p:nvSpPr>
          <p:cNvPr id="65" name="矩形 64"/>
          <p:cNvSpPr/>
          <p:nvPr/>
        </p:nvSpPr>
        <p:spPr>
          <a:xfrm>
            <a:off x="5286120" y="1292908"/>
            <a:ext cx="2169693" cy="646331"/>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p:cTn id="7" dur="500" fill="hold"/>
                                        <p:tgtEl>
                                          <p:spTgt spid="125"/>
                                        </p:tgtEl>
                                        <p:attrNameLst>
                                          <p:attrName>ppt_w</p:attrName>
                                        </p:attrNameLst>
                                      </p:cBhvr>
                                      <p:tavLst>
                                        <p:tav tm="0">
                                          <p:val>
                                            <p:fltVal val="0"/>
                                          </p:val>
                                        </p:tav>
                                        <p:tav tm="100000">
                                          <p:val>
                                            <p:strVal val="#ppt_w"/>
                                          </p:val>
                                        </p:tav>
                                      </p:tavLst>
                                    </p:anim>
                                    <p:anim calcmode="lin" valueType="num">
                                      <p:cBhvr>
                                        <p:cTn id="8" dur="500" fill="hold"/>
                                        <p:tgtEl>
                                          <p:spTgt spid="125"/>
                                        </p:tgtEl>
                                        <p:attrNameLst>
                                          <p:attrName>ppt_h</p:attrName>
                                        </p:attrNameLst>
                                      </p:cBhvr>
                                      <p:tavLst>
                                        <p:tav tm="0">
                                          <p:val>
                                            <p:fltVal val="0"/>
                                          </p:val>
                                        </p:tav>
                                        <p:tav tm="100000">
                                          <p:val>
                                            <p:strVal val="#ppt_h"/>
                                          </p:val>
                                        </p:tav>
                                      </p:tavLst>
                                    </p:anim>
                                    <p:animEffect transition="in" filter="fade">
                                      <p:cBhvr>
                                        <p:cTn id="9" dur="500"/>
                                        <p:tgtEl>
                                          <p:spTgt spid="12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1"/>
                                        </p:tgtEl>
                                        <p:attrNameLst>
                                          <p:attrName>style.visibility</p:attrName>
                                        </p:attrNameLst>
                                      </p:cBhvr>
                                      <p:to>
                                        <p:strVal val="visible"/>
                                      </p:to>
                                    </p:set>
                                    <p:anim calcmode="lin" valueType="num">
                                      <p:cBhvr>
                                        <p:cTn id="13" dur="500" fill="hold"/>
                                        <p:tgtEl>
                                          <p:spTgt spid="131"/>
                                        </p:tgtEl>
                                        <p:attrNameLst>
                                          <p:attrName>ppt_w</p:attrName>
                                        </p:attrNameLst>
                                      </p:cBhvr>
                                      <p:tavLst>
                                        <p:tav tm="0">
                                          <p:val>
                                            <p:fltVal val="0"/>
                                          </p:val>
                                        </p:tav>
                                        <p:tav tm="100000">
                                          <p:val>
                                            <p:strVal val="#ppt_w"/>
                                          </p:val>
                                        </p:tav>
                                      </p:tavLst>
                                    </p:anim>
                                    <p:anim calcmode="lin" valueType="num">
                                      <p:cBhvr>
                                        <p:cTn id="14" dur="500" fill="hold"/>
                                        <p:tgtEl>
                                          <p:spTgt spid="131"/>
                                        </p:tgtEl>
                                        <p:attrNameLst>
                                          <p:attrName>ppt_h</p:attrName>
                                        </p:attrNameLst>
                                      </p:cBhvr>
                                      <p:tavLst>
                                        <p:tav tm="0">
                                          <p:val>
                                            <p:fltVal val="0"/>
                                          </p:val>
                                        </p:tav>
                                        <p:tav tm="100000">
                                          <p:val>
                                            <p:strVal val="#ppt_h"/>
                                          </p:val>
                                        </p:tav>
                                      </p:tavLst>
                                    </p:anim>
                                    <p:animEffect transition="in" filter="fade">
                                      <p:cBhvr>
                                        <p:cTn id="15" dur="500"/>
                                        <p:tgtEl>
                                          <p:spTgt spid="131"/>
                                        </p:tgtEl>
                                      </p:cBhvr>
                                    </p:animEffect>
                                  </p:childTnLst>
                                </p:cTn>
                              </p:par>
                            </p:childTnLst>
                          </p:cTn>
                        </p:par>
                        <p:par>
                          <p:cTn id="16" fill="hold">
                            <p:stCondLst>
                              <p:cond delay="1000"/>
                            </p:stCondLst>
                            <p:childTnLst>
                              <p:par>
                                <p:cTn id="17" presetID="18" presetClass="entr" presetSubtype="9"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strips(upLeft)">
                                      <p:cBhvr>
                                        <p:cTn id="19" dur="500"/>
                                        <p:tgtEl>
                                          <p:spTgt spid="59"/>
                                        </p:tgtEl>
                                      </p:cBhvr>
                                    </p:animEffect>
                                  </p:childTnLst>
                                </p:cTn>
                              </p:par>
                              <p:par>
                                <p:cTn id="20" presetID="53" presetClass="entr" presetSubtype="16" fill="hold" nodeType="withEffect">
                                  <p:stCondLst>
                                    <p:cond delay="0"/>
                                  </p:stCondLst>
                                  <p:childTnLst>
                                    <p:set>
                                      <p:cBhvr>
                                        <p:cTn id="21" dur="1" fill="hold">
                                          <p:stCondLst>
                                            <p:cond delay="0"/>
                                          </p:stCondLst>
                                        </p:cTn>
                                        <p:tgtEl>
                                          <p:spTgt spid="124"/>
                                        </p:tgtEl>
                                        <p:attrNameLst>
                                          <p:attrName>style.visibility</p:attrName>
                                        </p:attrNameLst>
                                      </p:cBhvr>
                                      <p:to>
                                        <p:strVal val="visible"/>
                                      </p:to>
                                    </p:set>
                                    <p:anim calcmode="lin" valueType="num">
                                      <p:cBhvr>
                                        <p:cTn id="22" dur="500" fill="hold"/>
                                        <p:tgtEl>
                                          <p:spTgt spid="124"/>
                                        </p:tgtEl>
                                        <p:attrNameLst>
                                          <p:attrName>ppt_w</p:attrName>
                                        </p:attrNameLst>
                                      </p:cBhvr>
                                      <p:tavLst>
                                        <p:tav tm="0">
                                          <p:val>
                                            <p:fltVal val="0"/>
                                          </p:val>
                                        </p:tav>
                                        <p:tav tm="100000">
                                          <p:val>
                                            <p:strVal val="#ppt_w"/>
                                          </p:val>
                                        </p:tav>
                                      </p:tavLst>
                                    </p:anim>
                                    <p:anim calcmode="lin" valueType="num">
                                      <p:cBhvr>
                                        <p:cTn id="23" dur="500" fill="hold"/>
                                        <p:tgtEl>
                                          <p:spTgt spid="124"/>
                                        </p:tgtEl>
                                        <p:attrNameLst>
                                          <p:attrName>ppt_h</p:attrName>
                                        </p:attrNameLst>
                                      </p:cBhvr>
                                      <p:tavLst>
                                        <p:tav tm="0">
                                          <p:val>
                                            <p:fltVal val="0"/>
                                          </p:val>
                                        </p:tav>
                                        <p:tav tm="100000">
                                          <p:val>
                                            <p:strVal val="#ppt_h"/>
                                          </p:val>
                                        </p:tav>
                                      </p:tavLst>
                                    </p:anim>
                                    <p:animEffect transition="in" filter="fade">
                                      <p:cBhvr>
                                        <p:cTn id="24" dur="500"/>
                                        <p:tgtEl>
                                          <p:spTgt spid="12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128"/>
                                        </p:tgtEl>
                                        <p:attrNameLst>
                                          <p:attrName>style.visibility</p:attrName>
                                        </p:attrNameLst>
                                      </p:cBhvr>
                                      <p:to>
                                        <p:strVal val="visible"/>
                                      </p:to>
                                    </p:set>
                                    <p:anim calcmode="lin" valueType="num">
                                      <p:cBhvr>
                                        <p:cTn id="28" dur="500" fill="hold"/>
                                        <p:tgtEl>
                                          <p:spTgt spid="128"/>
                                        </p:tgtEl>
                                        <p:attrNameLst>
                                          <p:attrName>ppt_w</p:attrName>
                                        </p:attrNameLst>
                                      </p:cBhvr>
                                      <p:tavLst>
                                        <p:tav tm="0">
                                          <p:val>
                                            <p:fltVal val="0"/>
                                          </p:val>
                                        </p:tav>
                                        <p:tav tm="100000">
                                          <p:val>
                                            <p:strVal val="#ppt_w"/>
                                          </p:val>
                                        </p:tav>
                                      </p:tavLst>
                                    </p:anim>
                                    <p:anim calcmode="lin" valueType="num">
                                      <p:cBhvr>
                                        <p:cTn id="29" dur="500" fill="hold"/>
                                        <p:tgtEl>
                                          <p:spTgt spid="128"/>
                                        </p:tgtEl>
                                        <p:attrNameLst>
                                          <p:attrName>ppt_h</p:attrName>
                                        </p:attrNameLst>
                                      </p:cBhvr>
                                      <p:tavLst>
                                        <p:tav tm="0">
                                          <p:val>
                                            <p:fltVal val="0"/>
                                          </p:val>
                                        </p:tav>
                                        <p:tav tm="100000">
                                          <p:val>
                                            <p:strVal val="#ppt_h"/>
                                          </p:val>
                                        </p:tav>
                                      </p:tavLst>
                                    </p:anim>
                                    <p:animEffect transition="in" filter="fade">
                                      <p:cBhvr>
                                        <p:cTn id="30" dur="500"/>
                                        <p:tgtEl>
                                          <p:spTgt spid="128"/>
                                        </p:tgtEl>
                                      </p:cBhvr>
                                    </p:animEffect>
                                  </p:childTnLst>
                                </p:cTn>
                              </p:par>
                            </p:childTnLst>
                          </p:cTn>
                        </p:par>
                        <p:par>
                          <p:cTn id="31" fill="hold">
                            <p:stCondLst>
                              <p:cond delay="2000"/>
                            </p:stCondLst>
                            <p:childTnLst>
                              <p:par>
                                <p:cTn id="32" presetID="18" presetClass="entr" presetSubtype="12"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strips(downLeft)">
                                      <p:cBhvr>
                                        <p:cTn id="34" dur="500"/>
                                        <p:tgtEl>
                                          <p:spTgt spid="5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500" fill="hold"/>
                                        <p:tgtEl>
                                          <p:spTgt spid="37"/>
                                        </p:tgtEl>
                                        <p:attrNameLst>
                                          <p:attrName>ppt_w</p:attrName>
                                        </p:attrNameLst>
                                      </p:cBhvr>
                                      <p:tavLst>
                                        <p:tav tm="0">
                                          <p:val>
                                            <p:fltVal val="0"/>
                                          </p:val>
                                        </p:tav>
                                        <p:tav tm="100000">
                                          <p:val>
                                            <p:strVal val="#ppt_w"/>
                                          </p:val>
                                        </p:tav>
                                      </p:tavLst>
                                    </p:anim>
                                    <p:anim calcmode="lin" valueType="num">
                                      <p:cBhvr>
                                        <p:cTn id="38" dur="500" fill="hold"/>
                                        <p:tgtEl>
                                          <p:spTgt spid="37"/>
                                        </p:tgtEl>
                                        <p:attrNameLst>
                                          <p:attrName>ppt_h</p:attrName>
                                        </p:attrNameLst>
                                      </p:cBhvr>
                                      <p:tavLst>
                                        <p:tav tm="0">
                                          <p:val>
                                            <p:fltVal val="0"/>
                                          </p:val>
                                        </p:tav>
                                        <p:tav tm="100000">
                                          <p:val>
                                            <p:strVal val="#ppt_h"/>
                                          </p:val>
                                        </p:tav>
                                      </p:tavLst>
                                    </p:anim>
                                    <p:animEffect transition="in" filter="fade">
                                      <p:cBhvr>
                                        <p:cTn id="39" dur="500"/>
                                        <p:tgtEl>
                                          <p:spTgt spid="37"/>
                                        </p:tgtEl>
                                      </p:cBhvr>
                                    </p:animEffect>
                                  </p:childTnLst>
                                </p:cTn>
                              </p:par>
                            </p:childTnLst>
                          </p:cTn>
                        </p:par>
                        <p:par>
                          <p:cTn id="40" fill="hold">
                            <p:stCondLst>
                              <p:cond delay="2500"/>
                            </p:stCondLst>
                            <p:childTnLst>
                              <p:par>
                                <p:cTn id="41" presetID="53" presetClass="entr" presetSubtype="16" fill="hold" grpId="0" nodeType="afterEffect">
                                  <p:stCondLst>
                                    <p:cond delay="0"/>
                                  </p:stCondLst>
                                  <p:childTnLst>
                                    <p:set>
                                      <p:cBhvr>
                                        <p:cTn id="42" dur="1" fill="hold">
                                          <p:stCondLst>
                                            <p:cond delay="0"/>
                                          </p:stCondLst>
                                        </p:cTn>
                                        <p:tgtEl>
                                          <p:spTgt spid="133"/>
                                        </p:tgtEl>
                                        <p:attrNameLst>
                                          <p:attrName>style.visibility</p:attrName>
                                        </p:attrNameLst>
                                      </p:cBhvr>
                                      <p:to>
                                        <p:strVal val="visible"/>
                                      </p:to>
                                    </p:set>
                                    <p:anim calcmode="lin" valueType="num">
                                      <p:cBhvr>
                                        <p:cTn id="43" dur="500" fill="hold"/>
                                        <p:tgtEl>
                                          <p:spTgt spid="133"/>
                                        </p:tgtEl>
                                        <p:attrNameLst>
                                          <p:attrName>ppt_w</p:attrName>
                                        </p:attrNameLst>
                                      </p:cBhvr>
                                      <p:tavLst>
                                        <p:tav tm="0">
                                          <p:val>
                                            <p:fltVal val="0"/>
                                          </p:val>
                                        </p:tav>
                                        <p:tav tm="100000">
                                          <p:val>
                                            <p:strVal val="#ppt_w"/>
                                          </p:val>
                                        </p:tav>
                                      </p:tavLst>
                                    </p:anim>
                                    <p:anim calcmode="lin" valueType="num">
                                      <p:cBhvr>
                                        <p:cTn id="44" dur="500" fill="hold"/>
                                        <p:tgtEl>
                                          <p:spTgt spid="133"/>
                                        </p:tgtEl>
                                        <p:attrNameLst>
                                          <p:attrName>ppt_h</p:attrName>
                                        </p:attrNameLst>
                                      </p:cBhvr>
                                      <p:tavLst>
                                        <p:tav tm="0">
                                          <p:val>
                                            <p:fltVal val="0"/>
                                          </p:val>
                                        </p:tav>
                                        <p:tav tm="100000">
                                          <p:val>
                                            <p:strVal val="#ppt_h"/>
                                          </p:val>
                                        </p:tav>
                                      </p:tavLst>
                                    </p:anim>
                                    <p:animEffect transition="in" filter="fade">
                                      <p:cBhvr>
                                        <p:cTn id="45" dur="500"/>
                                        <p:tgtEl>
                                          <p:spTgt spid="133"/>
                                        </p:tgtEl>
                                      </p:cBhvr>
                                    </p:animEffect>
                                  </p:childTnLst>
                                </p:cTn>
                              </p:par>
                            </p:childTnLst>
                          </p:cTn>
                        </p:par>
                        <p:par>
                          <p:cTn id="46" fill="hold">
                            <p:stCondLst>
                              <p:cond delay="3000"/>
                            </p:stCondLst>
                            <p:childTnLst>
                              <p:par>
                                <p:cTn id="47" presetID="18" presetClass="entr" presetSubtype="12" fill="hold" nodeType="after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strips(downLeft)">
                                      <p:cBhvr>
                                        <p:cTn id="49" dur="500"/>
                                        <p:tgtEl>
                                          <p:spTgt spid="55"/>
                                        </p:tgtEl>
                                      </p:cBhvr>
                                    </p:animEffect>
                                  </p:childTnLst>
                                </p:cTn>
                              </p:par>
                            </p:childTnLst>
                          </p:cTn>
                        </p:par>
                        <p:par>
                          <p:cTn id="50" fill="hold">
                            <p:stCondLst>
                              <p:cond delay="3500"/>
                            </p:stCondLst>
                            <p:childTnLst>
                              <p:par>
                                <p:cTn id="51" presetID="18" presetClass="entr" presetSubtype="3" fill="hold" nodeType="afterEffect">
                                  <p:stCondLst>
                                    <p:cond delay="0"/>
                                  </p:stCondLst>
                                  <p:childTnLst>
                                    <p:set>
                                      <p:cBhvr>
                                        <p:cTn id="52" dur="1" fill="hold">
                                          <p:stCondLst>
                                            <p:cond delay="0"/>
                                          </p:stCondLst>
                                        </p:cTn>
                                        <p:tgtEl>
                                          <p:spTgt spid="110"/>
                                        </p:tgtEl>
                                        <p:attrNameLst>
                                          <p:attrName>style.visibility</p:attrName>
                                        </p:attrNameLst>
                                      </p:cBhvr>
                                      <p:to>
                                        <p:strVal val="visible"/>
                                      </p:to>
                                    </p:set>
                                    <p:animEffect transition="in" filter="strips(upRight)">
                                      <p:cBhvr>
                                        <p:cTn id="53" dur="500"/>
                                        <p:tgtEl>
                                          <p:spTgt spid="110"/>
                                        </p:tgtEl>
                                      </p:cBhvr>
                                    </p:animEffect>
                                  </p:childTnLst>
                                </p:cTn>
                              </p:par>
                              <p:par>
                                <p:cTn id="54" presetID="53" presetClass="entr" presetSubtype="16" fill="hold" nodeType="withEffect">
                                  <p:stCondLst>
                                    <p:cond delay="0"/>
                                  </p:stCondLst>
                                  <p:childTnLst>
                                    <p:set>
                                      <p:cBhvr>
                                        <p:cTn id="55" dur="1" fill="hold">
                                          <p:stCondLst>
                                            <p:cond delay="0"/>
                                          </p:stCondLst>
                                        </p:cTn>
                                        <p:tgtEl>
                                          <p:spTgt spid="123"/>
                                        </p:tgtEl>
                                        <p:attrNameLst>
                                          <p:attrName>style.visibility</p:attrName>
                                        </p:attrNameLst>
                                      </p:cBhvr>
                                      <p:to>
                                        <p:strVal val="visible"/>
                                      </p:to>
                                    </p:set>
                                    <p:anim calcmode="lin" valueType="num">
                                      <p:cBhvr>
                                        <p:cTn id="56" dur="500" fill="hold"/>
                                        <p:tgtEl>
                                          <p:spTgt spid="123"/>
                                        </p:tgtEl>
                                        <p:attrNameLst>
                                          <p:attrName>ppt_w</p:attrName>
                                        </p:attrNameLst>
                                      </p:cBhvr>
                                      <p:tavLst>
                                        <p:tav tm="0">
                                          <p:val>
                                            <p:fltVal val="0"/>
                                          </p:val>
                                        </p:tav>
                                        <p:tav tm="100000">
                                          <p:val>
                                            <p:strVal val="#ppt_w"/>
                                          </p:val>
                                        </p:tav>
                                      </p:tavLst>
                                    </p:anim>
                                    <p:anim calcmode="lin" valueType="num">
                                      <p:cBhvr>
                                        <p:cTn id="57" dur="500" fill="hold"/>
                                        <p:tgtEl>
                                          <p:spTgt spid="123"/>
                                        </p:tgtEl>
                                        <p:attrNameLst>
                                          <p:attrName>ppt_h</p:attrName>
                                        </p:attrNameLst>
                                      </p:cBhvr>
                                      <p:tavLst>
                                        <p:tav tm="0">
                                          <p:val>
                                            <p:fltVal val="0"/>
                                          </p:val>
                                        </p:tav>
                                        <p:tav tm="100000">
                                          <p:val>
                                            <p:strVal val="#ppt_h"/>
                                          </p:val>
                                        </p:tav>
                                      </p:tavLst>
                                    </p:anim>
                                    <p:animEffect transition="in" filter="fade">
                                      <p:cBhvr>
                                        <p:cTn id="58" dur="500"/>
                                        <p:tgtEl>
                                          <p:spTgt spid="123"/>
                                        </p:tgtEl>
                                      </p:cBhvr>
                                    </p:animEffect>
                                  </p:childTnLst>
                                </p:cTn>
                              </p:par>
                            </p:childTnLst>
                          </p:cTn>
                        </p:par>
                        <p:par>
                          <p:cTn id="59" fill="hold">
                            <p:stCondLst>
                              <p:cond delay="4000"/>
                            </p:stCondLst>
                            <p:childTnLst>
                              <p:par>
                                <p:cTn id="60" presetID="53" presetClass="entr" presetSubtype="16" fill="hold" grpId="0" nodeType="afterEffect">
                                  <p:stCondLst>
                                    <p:cond delay="0"/>
                                  </p:stCondLst>
                                  <p:childTnLst>
                                    <p:set>
                                      <p:cBhvr>
                                        <p:cTn id="61" dur="1" fill="hold">
                                          <p:stCondLst>
                                            <p:cond delay="0"/>
                                          </p:stCondLst>
                                        </p:cTn>
                                        <p:tgtEl>
                                          <p:spTgt spid="129"/>
                                        </p:tgtEl>
                                        <p:attrNameLst>
                                          <p:attrName>style.visibility</p:attrName>
                                        </p:attrNameLst>
                                      </p:cBhvr>
                                      <p:to>
                                        <p:strVal val="visible"/>
                                      </p:to>
                                    </p:set>
                                    <p:anim calcmode="lin" valueType="num">
                                      <p:cBhvr>
                                        <p:cTn id="62" dur="500" fill="hold"/>
                                        <p:tgtEl>
                                          <p:spTgt spid="129"/>
                                        </p:tgtEl>
                                        <p:attrNameLst>
                                          <p:attrName>ppt_w</p:attrName>
                                        </p:attrNameLst>
                                      </p:cBhvr>
                                      <p:tavLst>
                                        <p:tav tm="0">
                                          <p:val>
                                            <p:fltVal val="0"/>
                                          </p:val>
                                        </p:tav>
                                        <p:tav tm="100000">
                                          <p:val>
                                            <p:strVal val="#ppt_w"/>
                                          </p:val>
                                        </p:tav>
                                      </p:tavLst>
                                    </p:anim>
                                    <p:anim calcmode="lin" valueType="num">
                                      <p:cBhvr>
                                        <p:cTn id="63" dur="500" fill="hold"/>
                                        <p:tgtEl>
                                          <p:spTgt spid="129"/>
                                        </p:tgtEl>
                                        <p:attrNameLst>
                                          <p:attrName>ppt_h</p:attrName>
                                        </p:attrNameLst>
                                      </p:cBhvr>
                                      <p:tavLst>
                                        <p:tav tm="0">
                                          <p:val>
                                            <p:fltVal val="0"/>
                                          </p:val>
                                        </p:tav>
                                        <p:tav tm="100000">
                                          <p:val>
                                            <p:strVal val="#ppt_h"/>
                                          </p:val>
                                        </p:tav>
                                      </p:tavLst>
                                    </p:anim>
                                    <p:animEffect transition="in" filter="fade">
                                      <p:cBhvr>
                                        <p:cTn id="64" dur="500"/>
                                        <p:tgtEl>
                                          <p:spTgt spid="129"/>
                                        </p:tgtEl>
                                      </p:cBhvr>
                                    </p:animEffect>
                                  </p:childTnLst>
                                </p:cTn>
                              </p:par>
                            </p:childTnLst>
                          </p:cTn>
                        </p:par>
                        <p:par>
                          <p:cTn id="65" fill="hold">
                            <p:stCondLst>
                              <p:cond delay="4500"/>
                            </p:stCondLst>
                            <p:childTnLst>
                              <p:par>
                                <p:cTn id="66" presetID="18" presetClass="entr" presetSubtype="6" fill="hold" nodeType="afterEffect">
                                  <p:stCondLst>
                                    <p:cond delay="0"/>
                                  </p:stCondLst>
                                  <p:childTnLst>
                                    <p:set>
                                      <p:cBhvr>
                                        <p:cTn id="67" dur="1" fill="hold">
                                          <p:stCondLst>
                                            <p:cond delay="0"/>
                                          </p:stCondLst>
                                        </p:cTn>
                                        <p:tgtEl>
                                          <p:spTgt spid="75"/>
                                        </p:tgtEl>
                                        <p:attrNameLst>
                                          <p:attrName>style.visibility</p:attrName>
                                        </p:attrNameLst>
                                      </p:cBhvr>
                                      <p:to>
                                        <p:strVal val="visible"/>
                                      </p:to>
                                    </p:set>
                                    <p:animEffect transition="in" filter="strips(downRight)">
                                      <p:cBhvr>
                                        <p:cTn id="68" dur="500"/>
                                        <p:tgtEl>
                                          <p:spTgt spid="75"/>
                                        </p:tgtEl>
                                      </p:cBhvr>
                                    </p:animEffect>
                                  </p:childTnLst>
                                </p:cTn>
                              </p:par>
                            </p:childTnLst>
                          </p:cTn>
                        </p:par>
                        <p:par>
                          <p:cTn id="69" fill="hold">
                            <p:stCondLst>
                              <p:cond delay="5000"/>
                            </p:stCondLst>
                            <p:childTnLst>
                              <p:par>
                                <p:cTn id="70" presetID="18" presetClass="entr" presetSubtype="6"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strips(downRight)">
                                      <p:cBhvr>
                                        <p:cTn id="72" dur="500"/>
                                        <p:tgtEl>
                                          <p:spTgt spid="61"/>
                                        </p:tgtEl>
                                      </p:cBhvr>
                                    </p:animEffect>
                                  </p:childTnLst>
                                </p:cTn>
                              </p:par>
                              <p:par>
                                <p:cTn id="73" presetID="53" presetClass="entr" presetSubtype="16" fill="hold" nodeType="withEffect">
                                  <p:stCondLst>
                                    <p:cond delay="0"/>
                                  </p:stCondLst>
                                  <p:childTnLst>
                                    <p:set>
                                      <p:cBhvr>
                                        <p:cTn id="74" dur="1" fill="hold">
                                          <p:stCondLst>
                                            <p:cond delay="0"/>
                                          </p:stCondLst>
                                        </p:cTn>
                                        <p:tgtEl>
                                          <p:spTgt spid="127"/>
                                        </p:tgtEl>
                                        <p:attrNameLst>
                                          <p:attrName>style.visibility</p:attrName>
                                        </p:attrNameLst>
                                      </p:cBhvr>
                                      <p:to>
                                        <p:strVal val="visible"/>
                                      </p:to>
                                    </p:set>
                                    <p:anim calcmode="lin" valueType="num">
                                      <p:cBhvr>
                                        <p:cTn id="75" dur="500" fill="hold"/>
                                        <p:tgtEl>
                                          <p:spTgt spid="127"/>
                                        </p:tgtEl>
                                        <p:attrNameLst>
                                          <p:attrName>ppt_w</p:attrName>
                                        </p:attrNameLst>
                                      </p:cBhvr>
                                      <p:tavLst>
                                        <p:tav tm="0">
                                          <p:val>
                                            <p:fltVal val="0"/>
                                          </p:val>
                                        </p:tav>
                                        <p:tav tm="100000">
                                          <p:val>
                                            <p:strVal val="#ppt_w"/>
                                          </p:val>
                                        </p:tav>
                                      </p:tavLst>
                                    </p:anim>
                                    <p:anim calcmode="lin" valueType="num">
                                      <p:cBhvr>
                                        <p:cTn id="76" dur="500" fill="hold"/>
                                        <p:tgtEl>
                                          <p:spTgt spid="127"/>
                                        </p:tgtEl>
                                        <p:attrNameLst>
                                          <p:attrName>ppt_h</p:attrName>
                                        </p:attrNameLst>
                                      </p:cBhvr>
                                      <p:tavLst>
                                        <p:tav tm="0">
                                          <p:val>
                                            <p:fltVal val="0"/>
                                          </p:val>
                                        </p:tav>
                                        <p:tav tm="100000">
                                          <p:val>
                                            <p:strVal val="#ppt_h"/>
                                          </p:val>
                                        </p:tav>
                                      </p:tavLst>
                                    </p:anim>
                                    <p:animEffect transition="in" filter="fade">
                                      <p:cBhvr>
                                        <p:cTn id="77" dur="500"/>
                                        <p:tgtEl>
                                          <p:spTgt spid="127"/>
                                        </p:tgtEl>
                                      </p:cBhvr>
                                    </p:animEffect>
                                  </p:childTnLst>
                                </p:cTn>
                              </p:par>
                            </p:childTnLst>
                          </p:cTn>
                        </p:par>
                        <p:par>
                          <p:cTn id="78" fill="hold">
                            <p:stCondLst>
                              <p:cond delay="5500"/>
                            </p:stCondLst>
                            <p:childTnLst>
                              <p:par>
                                <p:cTn id="79" presetID="53" presetClass="entr" presetSubtype="16" fill="hold" grpId="0" nodeType="afterEffect">
                                  <p:stCondLst>
                                    <p:cond delay="0"/>
                                  </p:stCondLst>
                                  <p:childTnLst>
                                    <p:set>
                                      <p:cBhvr>
                                        <p:cTn id="80" dur="1" fill="hold">
                                          <p:stCondLst>
                                            <p:cond delay="0"/>
                                          </p:stCondLst>
                                        </p:cTn>
                                        <p:tgtEl>
                                          <p:spTgt spid="130"/>
                                        </p:tgtEl>
                                        <p:attrNameLst>
                                          <p:attrName>style.visibility</p:attrName>
                                        </p:attrNameLst>
                                      </p:cBhvr>
                                      <p:to>
                                        <p:strVal val="visible"/>
                                      </p:to>
                                    </p:set>
                                    <p:anim calcmode="lin" valueType="num">
                                      <p:cBhvr>
                                        <p:cTn id="81" dur="500" fill="hold"/>
                                        <p:tgtEl>
                                          <p:spTgt spid="130"/>
                                        </p:tgtEl>
                                        <p:attrNameLst>
                                          <p:attrName>ppt_w</p:attrName>
                                        </p:attrNameLst>
                                      </p:cBhvr>
                                      <p:tavLst>
                                        <p:tav tm="0">
                                          <p:val>
                                            <p:fltVal val="0"/>
                                          </p:val>
                                        </p:tav>
                                        <p:tav tm="100000">
                                          <p:val>
                                            <p:strVal val="#ppt_w"/>
                                          </p:val>
                                        </p:tav>
                                      </p:tavLst>
                                    </p:anim>
                                    <p:anim calcmode="lin" valueType="num">
                                      <p:cBhvr>
                                        <p:cTn id="82" dur="500" fill="hold"/>
                                        <p:tgtEl>
                                          <p:spTgt spid="130"/>
                                        </p:tgtEl>
                                        <p:attrNameLst>
                                          <p:attrName>ppt_h</p:attrName>
                                        </p:attrNameLst>
                                      </p:cBhvr>
                                      <p:tavLst>
                                        <p:tav tm="0">
                                          <p:val>
                                            <p:fltVal val="0"/>
                                          </p:val>
                                        </p:tav>
                                        <p:tav tm="100000">
                                          <p:val>
                                            <p:strVal val="#ppt_h"/>
                                          </p:val>
                                        </p:tav>
                                      </p:tavLst>
                                    </p:anim>
                                    <p:animEffect transition="in" filter="fade">
                                      <p:cBhvr>
                                        <p:cTn id="83" dur="500"/>
                                        <p:tgtEl>
                                          <p:spTgt spid="130"/>
                                        </p:tgtEl>
                                      </p:cBhvr>
                                    </p:animEffect>
                                  </p:childTnLst>
                                </p:cTn>
                              </p:par>
                            </p:childTnLst>
                          </p:cTn>
                        </p:par>
                        <p:par>
                          <p:cTn id="84" fill="hold">
                            <p:stCondLst>
                              <p:cond delay="6000"/>
                            </p:stCondLst>
                            <p:childTnLst>
                              <p:par>
                                <p:cTn id="85" presetID="18" presetClass="entr" presetSubtype="12" fill="hold" nodeType="afterEffect">
                                  <p:stCondLst>
                                    <p:cond delay="0"/>
                                  </p:stCondLst>
                                  <p:childTnLst>
                                    <p:set>
                                      <p:cBhvr>
                                        <p:cTn id="86" dur="1" fill="hold">
                                          <p:stCondLst>
                                            <p:cond delay="0"/>
                                          </p:stCondLst>
                                        </p:cTn>
                                        <p:tgtEl>
                                          <p:spTgt spid="83"/>
                                        </p:tgtEl>
                                        <p:attrNameLst>
                                          <p:attrName>style.visibility</p:attrName>
                                        </p:attrNameLst>
                                      </p:cBhvr>
                                      <p:to>
                                        <p:strVal val="visible"/>
                                      </p:to>
                                    </p:set>
                                    <p:animEffect transition="in" filter="strips(downLeft)">
                                      <p:cBhvr>
                                        <p:cTn id="87" dur="500"/>
                                        <p:tgtEl>
                                          <p:spTgt spid="83"/>
                                        </p:tgtEl>
                                      </p:cBhvr>
                                    </p:animEffect>
                                  </p:childTnLst>
                                </p:cTn>
                              </p:par>
                            </p:childTnLst>
                          </p:cTn>
                        </p:par>
                        <p:par>
                          <p:cTn id="88" fill="hold">
                            <p:stCondLst>
                              <p:cond delay="6500"/>
                            </p:stCondLst>
                            <p:childTnLst>
                              <p:par>
                                <p:cTn id="89" presetID="18" presetClass="entr" presetSubtype="6" fill="hold" nodeType="afterEffect">
                                  <p:stCondLst>
                                    <p:cond delay="0"/>
                                  </p:stCondLst>
                                  <p:childTnLst>
                                    <p:set>
                                      <p:cBhvr>
                                        <p:cTn id="90" dur="1" fill="hold">
                                          <p:stCondLst>
                                            <p:cond delay="0"/>
                                          </p:stCondLst>
                                        </p:cTn>
                                        <p:tgtEl>
                                          <p:spTgt spid="81"/>
                                        </p:tgtEl>
                                        <p:attrNameLst>
                                          <p:attrName>style.visibility</p:attrName>
                                        </p:attrNameLst>
                                      </p:cBhvr>
                                      <p:to>
                                        <p:strVal val="visible"/>
                                      </p:to>
                                    </p:set>
                                    <p:animEffect transition="in" filter="strips(downRight)">
                                      <p:cBhvr>
                                        <p:cTn id="91" dur="500"/>
                                        <p:tgtEl>
                                          <p:spTgt spid="81"/>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7000"/>
                            </p:stCondLst>
                            <p:childTnLst>
                              <p:par>
                                <p:cTn id="98" presetID="53" presetClass="entr" presetSubtype="16" fill="hold" grpId="0" nodeType="afterEffect">
                                  <p:stCondLst>
                                    <p:cond delay="0"/>
                                  </p:stCondLst>
                                  <p:childTnLst>
                                    <p:set>
                                      <p:cBhvr>
                                        <p:cTn id="99" dur="1" fill="hold">
                                          <p:stCondLst>
                                            <p:cond delay="0"/>
                                          </p:stCondLst>
                                        </p:cTn>
                                        <p:tgtEl>
                                          <p:spTgt spid="134"/>
                                        </p:tgtEl>
                                        <p:attrNameLst>
                                          <p:attrName>style.visibility</p:attrName>
                                        </p:attrNameLst>
                                      </p:cBhvr>
                                      <p:to>
                                        <p:strVal val="visible"/>
                                      </p:to>
                                    </p:set>
                                    <p:anim calcmode="lin" valueType="num">
                                      <p:cBhvr>
                                        <p:cTn id="100" dur="500" fill="hold"/>
                                        <p:tgtEl>
                                          <p:spTgt spid="134"/>
                                        </p:tgtEl>
                                        <p:attrNameLst>
                                          <p:attrName>ppt_w</p:attrName>
                                        </p:attrNameLst>
                                      </p:cBhvr>
                                      <p:tavLst>
                                        <p:tav tm="0">
                                          <p:val>
                                            <p:fltVal val="0"/>
                                          </p:val>
                                        </p:tav>
                                        <p:tav tm="100000">
                                          <p:val>
                                            <p:strVal val="#ppt_w"/>
                                          </p:val>
                                        </p:tav>
                                      </p:tavLst>
                                    </p:anim>
                                    <p:anim calcmode="lin" valueType="num">
                                      <p:cBhvr>
                                        <p:cTn id="101" dur="500" fill="hold"/>
                                        <p:tgtEl>
                                          <p:spTgt spid="134"/>
                                        </p:tgtEl>
                                        <p:attrNameLst>
                                          <p:attrName>ppt_h</p:attrName>
                                        </p:attrNameLst>
                                      </p:cBhvr>
                                      <p:tavLst>
                                        <p:tav tm="0">
                                          <p:val>
                                            <p:fltVal val="0"/>
                                          </p:val>
                                        </p:tav>
                                        <p:tav tm="100000">
                                          <p:val>
                                            <p:strVal val="#ppt_h"/>
                                          </p:val>
                                        </p:tav>
                                      </p:tavLst>
                                    </p:anim>
                                    <p:animEffect transition="in" filter="fade">
                                      <p:cBhvr>
                                        <p:cTn id="102" dur="500"/>
                                        <p:tgtEl>
                                          <p:spTgt spid="134"/>
                                        </p:tgtEl>
                                      </p:cBhvr>
                                    </p:animEffect>
                                  </p:childTnLst>
                                </p:cTn>
                              </p:par>
                            </p:childTnLst>
                          </p:cTn>
                        </p:par>
                        <p:par>
                          <p:cTn id="103" fill="hold">
                            <p:stCondLst>
                              <p:cond delay="7500"/>
                            </p:stCondLst>
                            <p:childTnLst>
                              <p:par>
                                <p:cTn id="104" presetID="18" presetClass="entr" presetSubtype="3" fill="hold"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strips(upRight)">
                                      <p:cBhvr>
                                        <p:cTn id="106" dur="500"/>
                                        <p:tgtEl>
                                          <p:spTgt spid="85"/>
                                        </p:tgtEl>
                                      </p:cBhvr>
                                    </p:animEffect>
                                  </p:childTnLst>
                                </p:cTn>
                              </p:par>
                            </p:childTnLst>
                          </p:cTn>
                        </p:par>
                        <p:par>
                          <p:cTn id="107" fill="hold">
                            <p:stCondLst>
                              <p:cond delay="8000"/>
                            </p:stCondLst>
                            <p:childTnLst>
                              <p:par>
                                <p:cTn id="108" presetID="18" presetClass="entr" presetSubtype="3" fill="hold" nodeType="afterEffect">
                                  <p:stCondLst>
                                    <p:cond delay="0"/>
                                  </p:stCondLst>
                                  <p:childTnLst>
                                    <p:set>
                                      <p:cBhvr>
                                        <p:cTn id="109" dur="1" fill="hold">
                                          <p:stCondLst>
                                            <p:cond delay="0"/>
                                          </p:stCondLst>
                                        </p:cTn>
                                        <p:tgtEl>
                                          <p:spTgt spid="95"/>
                                        </p:tgtEl>
                                        <p:attrNameLst>
                                          <p:attrName>style.visibility</p:attrName>
                                        </p:attrNameLst>
                                      </p:cBhvr>
                                      <p:to>
                                        <p:strVal val="visible"/>
                                      </p:to>
                                    </p:set>
                                    <p:animEffect transition="in" filter="strips(upRight)">
                                      <p:cBhvr>
                                        <p:cTn id="110" dur="500"/>
                                        <p:tgtEl>
                                          <p:spTgt spid="95"/>
                                        </p:tgtEl>
                                      </p:cBhvr>
                                    </p:animEffect>
                                  </p:childTnLst>
                                </p:cTn>
                              </p:par>
                            </p:childTnLst>
                          </p:cTn>
                        </p:par>
                        <p:par>
                          <p:cTn id="111" fill="hold">
                            <p:stCondLst>
                              <p:cond delay="8500"/>
                            </p:stCondLst>
                            <p:childTnLst>
                              <p:par>
                                <p:cTn id="112" presetID="18" presetClass="entr" presetSubtype="3" fill="hold" nodeType="afterEffect">
                                  <p:stCondLst>
                                    <p:cond delay="0"/>
                                  </p:stCondLst>
                                  <p:childTnLst>
                                    <p:set>
                                      <p:cBhvr>
                                        <p:cTn id="113" dur="1" fill="hold">
                                          <p:stCondLst>
                                            <p:cond delay="0"/>
                                          </p:stCondLst>
                                        </p:cTn>
                                        <p:tgtEl>
                                          <p:spTgt spid="79"/>
                                        </p:tgtEl>
                                        <p:attrNameLst>
                                          <p:attrName>style.visibility</p:attrName>
                                        </p:attrNameLst>
                                      </p:cBhvr>
                                      <p:to>
                                        <p:strVal val="visible"/>
                                      </p:to>
                                    </p:set>
                                    <p:animEffect transition="in" filter="strips(upRight)">
                                      <p:cBhvr>
                                        <p:cTn id="114" dur="500"/>
                                        <p:tgtEl>
                                          <p:spTgt spid="79"/>
                                        </p:tgtEl>
                                      </p:cBhvr>
                                    </p:animEffect>
                                  </p:childTnLst>
                                </p:cTn>
                              </p:par>
                              <p:par>
                                <p:cTn id="115" presetID="53" presetClass="entr" presetSubtype="16" fill="hold" nodeType="withEffect">
                                  <p:stCondLst>
                                    <p:cond delay="0"/>
                                  </p:stCondLst>
                                  <p:childTnLst>
                                    <p:set>
                                      <p:cBhvr>
                                        <p:cTn id="116" dur="1" fill="hold">
                                          <p:stCondLst>
                                            <p:cond delay="0"/>
                                          </p:stCondLst>
                                        </p:cTn>
                                        <p:tgtEl>
                                          <p:spTgt spid="126"/>
                                        </p:tgtEl>
                                        <p:attrNameLst>
                                          <p:attrName>style.visibility</p:attrName>
                                        </p:attrNameLst>
                                      </p:cBhvr>
                                      <p:to>
                                        <p:strVal val="visible"/>
                                      </p:to>
                                    </p:set>
                                    <p:anim calcmode="lin" valueType="num">
                                      <p:cBhvr>
                                        <p:cTn id="117" dur="500" fill="hold"/>
                                        <p:tgtEl>
                                          <p:spTgt spid="126"/>
                                        </p:tgtEl>
                                        <p:attrNameLst>
                                          <p:attrName>ppt_w</p:attrName>
                                        </p:attrNameLst>
                                      </p:cBhvr>
                                      <p:tavLst>
                                        <p:tav tm="0">
                                          <p:val>
                                            <p:fltVal val="0"/>
                                          </p:val>
                                        </p:tav>
                                        <p:tav tm="100000">
                                          <p:val>
                                            <p:strVal val="#ppt_w"/>
                                          </p:val>
                                        </p:tav>
                                      </p:tavLst>
                                    </p:anim>
                                    <p:anim calcmode="lin" valueType="num">
                                      <p:cBhvr>
                                        <p:cTn id="118" dur="500" fill="hold"/>
                                        <p:tgtEl>
                                          <p:spTgt spid="126"/>
                                        </p:tgtEl>
                                        <p:attrNameLst>
                                          <p:attrName>ppt_h</p:attrName>
                                        </p:attrNameLst>
                                      </p:cBhvr>
                                      <p:tavLst>
                                        <p:tav tm="0">
                                          <p:val>
                                            <p:fltVal val="0"/>
                                          </p:val>
                                        </p:tav>
                                        <p:tav tm="100000">
                                          <p:val>
                                            <p:strVal val="#ppt_h"/>
                                          </p:val>
                                        </p:tav>
                                      </p:tavLst>
                                    </p:anim>
                                    <p:animEffect transition="in" filter="fade">
                                      <p:cBhvr>
                                        <p:cTn id="119" dur="500"/>
                                        <p:tgtEl>
                                          <p:spTgt spid="126"/>
                                        </p:tgtEl>
                                      </p:cBhvr>
                                    </p:animEffect>
                                  </p:childTnLst>
                                </p:cTn>
                              </p:par>
                            </p:childTnLst>
                          </p:cTn>
                        </p:par>
                        <p:par>
                          <p:cTn id="120" fill="hold">
                            <p:stCondLst>
                              <p:cond delay="9000"/>
                            </p:stCondLst>
                            <p:childTnLst>
                              <p:par>
                                <p:cTn id="121" presetID="53" presetClass="entr" presetSubtype="16" fill="hold" grpId="0" nodeType="afterEffect">
                                  <p:stCondLst>
                                    <p:cond delay="0"/>
                                  </p:stCondLst>
                                  <p:childTnLst>
                                    <p:set>
                                      <p:cBhvr>
                                        <p:cTn id="122" dur="1" fill="hold">
                                          <p:stCondLst>
                                            <p:cond delay="0"/>
                                          </p:stCondLst>
                                        </p:cTn>
                                        <p:tgtEl>
                                          <p:spTgt spid="132"/>
                                        </p:tgtEl>
                                        <p:attrNameLst>
                                          <p:attrName>style.visibility</p:attrName>
                                        </p:attrNameLst>
                                      </p:cBhvr>
                                      <p:to>
                                        <p:strVal val="visible"/>
                                      </p:to>
                                    </p:set>
                                    <p:anim calcmode="lin" valueType="num">
                                      <p:cBhvr>
                                        <p:cTn id="123" dur="500" fill="hold"/>
                                        <p:tgtEl>
                                          <p:spTgt spid="132"/>
                                        </p:tgtEl>
                                        <p:attrNameLst>
                                          <p:attrName>ppt_w</p:attrName>
                                        </p:attrNameLst>
                                      </p:cBhvr>
                                      <p:tavLst>
                                        <p:tav tm="0">
                                          <p:val>
                                            <p:fltVal val="0"/>
                                          </p:val>
                                        </p:tav>
                                        <p:tav tm="100000">
                                          <p:val>
                                            <p:strVal val="#ppt_w"/>
                                          </p:val>
                                        </p:tav>
                                      </p:tavLst>
                                    </p:anim>
                                    <p:anim calcmode="lin" valueType="num">
                                      <p:cBhvr>
                                        <p:cTn id="124" dur="500" fill="hold"/>
                                        <p:tgtEl>
                                          <p:spTgt spid="132"/>
                                        </p:tgtEl>
                                        <p:attrNameLst>
                                          <p:attrName>ppt_h</p:attrName>
                                        </p:attrNameLst>
                                      </p:cBhvr>
                                      <p:tavLst>
                                        <p:tav tm="0">
                                          <p:val>
                                            <p:fltVal val="0"/>
                                          </p:val>
                                        </p:tav>
                                        <p:tav tm="100000">
                                          <p:val>
                                            <p:strVal val="#ppt_h"/>
                                          </p:val>
                                        </p:tav>
                                      </p:tavLst>
                                    </p:anim>
                                    <p:animEffect transition="in" filter="fade">
                                      <p:cBhvr>
                                        <p:cTn id="125" dur="500"/>
                                        <p:tgtEl>
                                          <p:spTgt spid="132"/>
                                        </p:tgtEl>
                                      </p:cBhvr>
                                    </p:animEffect>
                                  </p:childTnLst>
                                </p:cTn>
                              </p:par>
                            </p:childTnLst>
                          </p:cTn>
                        </p:par>
                        <p:par>
                          <p:cTn id="126" fill="hold">
                            <p:stCondLst>
                              <p:cond delay="9500"/>
                            </p:stCondLst>
                            <p:childTnLst>
                              <p:par>
                                <p:cTn id="127" presetID="18" presetClass="entr" presetSubtype="6" fill="hold" nodeType="afterEffect">
                                  <p:stCondLst>
                                    <p:cond delay="0"/>
                                  </p:stCondLst>
                                  <p:childTnLst>
                                    <p:set>
                                      <p:cBhvr>
                                        <p:cTn id="128" dur="1" fill="hold">
                                          <p:stCondLst>
                                            <p:cond delay="0"/>
                                          </p:stCondLst>
                                        </p:cTn>
                                        <p:tgtEl>
                                          <p:spTgt spid="77"/>
                                        </p:tgtEl>
                                        <p:attrNameLst>
                                          <p:attrName>style.visibility</p:attrName>
                                        </p:attrNameLst>
                                      </p:cBhvr>
                                      <p:to>
                                        <p:strVal val="visible"/>
                                      </p:to>
                                    </p:set>
                                    <p:animEffect transition="in" filter="strips(downRight)">
                                      <p:cBhvr>
                                        <p:cTn id="129" dur="500"/>
                                        <p:tgtEl>
                                          <p:spTgt spid="77"/>
                                        </p:tgtEl>
                                      </p:cBhvr>
                                    </p:animEffect>
                                  </p:childTnLst>
                                </p:cTn>
                              </p:par>
                            </p:childTnLst>
                          </p:cTn>
                        </p:par>
                        <p:par>
                          <p:cTn id="130" fill="hold">
                            <p:stCondLst>
                              <p:cond delay="10000"/>
                            </p:stCondLst>
                            <p:childTnLst>
                              <p:par>
                                <p:cTn id="131" presetID="18" presetClass="entr" presetSubtype="6" fill="hold" nodeType="afterEffect">
                                  <p:stCondLst>
                                    <p:cond delay="0"/>
                                  </p:stCondLst>
                                  <p:childTnLst>
                                    <p:set>
                                      <p:cBhvr>
                                        <p:cTn id="132" dur="1" fill="hold">
                                          <p:stCondLst>
                                            <p:cond delay="0"/>
                                          </p:stCondLst>
                                        </p:cTn>
                                        <p:tgtEl>
                                          <p:spTgt spid="87"/>
                                        </p:tgtEl>
                                        <p:attrNameLst>
                                          <p:attrName>style.visibility</p:attrName>
                                        </p:attrNameLst>
                                      </p:cBhvr>
                                      <p:to>
                                        <p:strVal val="visible"/>
                                      </p:to>
                                    </p:set>
                                    <p:animEffect transition="in" filter="strips(downRight)">
                                      <p:cBhvr>
                                        <p:cTn id="133" dur="500"/>
                                        <p:tgtEl>
                                          <p:spTgt spid="87"/>
                                        </p:tgtEl>
                                      </p:cBhvr>
                                    </p:animEffect>
                                  </p:childTnLst>
                                </p:cTn>
                              </p:par>
                            </p:childTnLst>
                          </p:cTn>
                        </p:par>
                        <p:par>
                          <p:cTn id="134" fill="hold">
                            <p:stCondLst>
                              <p:cond delay="10500"/>
                            </p:stCondLst>
                            <p:childTnLst>
                              <p:par>
                                <p:cTn id="135" presetID="10" presetClass="entr" presetSubtype="0" fill="hold" grpId="0" nodeType="after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fade">
                                      <p:cBhvr>
                                        <p:cTn id="137" dur="500"/>
                                        <p:tgtEl>
                                          <p:spTgt spid="64"/>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65"/>
                                        </p:tgtEl>
                                        <p:attrNameLst>
                                          <p:attrName>style.visibility</p:attrName>
                                        </p:attrNameLst>
                                      </p:cBhvr>
                                      <p:to>
                                        <p:strVal val="visible"/>
                                      </p:to>
                                    </p:set>
                                    <p:animEffect transition="in" filter="fade">
                                      <p:cBhvr>
                                        <p:cTn id="140" dur="500"/>
                                        <p:tgtEl>
                                          <p:spTgt spid="65"/>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60"/>
                                        </p:tgtEl>
                                        <p:attrNameLst>
                                          <p:attrName>style.visibility</p:attrName>
                                        </p:attrNameLst>
                                      </p:cBhvr>
                                      <p:to>
                                        <p:strVal val="visible"/>
                                      </p:to>
                                    </p:set>
                                    <p:animEffect transition="in" filter="fade">
                                      <p:cBhvr>
                                        <p:cTn id="143" dur="500"/>
                                        <p:tgtEl>
                                          <p:spTgt spid="60"/>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62"/>
                                        </p:tgtEl>
                                        <p:attrNameLst>
                                          <p:attrName>style.visibility</p:attrName>
                                        </p:attrNameLst>
                                      </p:cBhvr>
                                      <p:to>
                                        <p:strVal val="visible"/>
                                      </p:to>
                                    </p:set>
                                    <p:animEffect transition="in" filter="fade">
                                      <p:cBhvr>
                                        <p:cTn id="146" dur="500"/>
                                        <p:tgtEl>
                                          <p:spTgt spid="62"/>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63"/>
                                        </p:tgtEl>
                                        <p:attrNameLst>
                                          <p:attrName>style.visibility</p:attrName>
                                        </p:attrNameLst>
                                      </p:cBhvr>
                                      <p:to>
                                        <p:strVal val="visible"/>
                                      </p:to>
                                    </p:set>
                                    <p:animEffect transition="in" filter="fade">
                                      <p:cBhvr>
                                        <p:cTn id="14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134" grpId="0" animBg="1"/>
      <p:bldP spid="37" grpId="0" animBg="1"/>
      <p:bldP spid="128" grpId="0" animBg="1"/>
      <p:bldP spid="129" grpId="0" animBg="1"/>
      <p:bldP spid="130" grpId="0" animBg="1"/>
      <p:bldP spid="131" grpId="0" animBg="1"/>
      <p:bldP spid="132" grpId="0" animBg="1"/>
      <p:bldP spid="133" grpId="0" animBg="1"/>
      <p:bldP spid="60" grpId="0"/>
      <p:bldP spid="62" grpId="0"/>
      <p:bldP spid="63" grpId="0"/>
      <p:bldP spid="64" grpId="0"/>
      <p:bldP spid="6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5037708" y="2861731"/>
            <a:ext cx="2116584" cy="3144640"/>
            <a:chOff x="3778281" y="2115818"/>
            <a:chExt cx="1587438" cy="2358480"/>
          </a:xfrm>
        </p:grpSpPr>
        <p:grpSp>
          <p:nvGrpSpPr>
            <p:cNvPr id="5" name="Group 245"/>
            <p:cNvGrpSpPr/>
            <p:nvPr/>
          </p:nvGrpSpPr>
          <p:grpSpPr>
            <a:xfrm>
              <a:off x="3778281" y="2115818"/>
              <a:ext cx="1587438" cy="2358480"/>
              <a:chOff x="4168751" y="1735138"/>
              <a:chExt cx="1000125" cy="1485900"/>
            </a:xfrm>
            <a:solidFill>
              <a:schemeClr val="tx2">
                <a:lumMod val="25000"/>
                <a:lumOff val="75000"/>
              </a:schemeClr>
            </a:solidFill>
          </p:grpSpPr>
          <p:sp>
            <p:nvSpPr>
              <p:cNvPr id="242" name="Freeform 123"/>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solidFill>
                <a:schemeClr val="bg1">
                  <a:lumMod val="75000"/>
                </a:schemeClr>
              </a:solidFill>
              <a:ln w="9525">
                <a:noFill/>
                <a:round/>
              </a:ln>
            </p:spPr>
            <p:txBody>
              <a:bodyPr vert="horz" wrap="square" lIns="121920" tIns="60960" rIns="121920" bIns="60960" numCol="1" anchor="t" anchorCtr="0" compatLnSpc="1"/>
              <a:lstStyle/>
              <a:p>
                <a:endParaRPr lang="en-US" sz="2400"/>
              </a:p>
            </p:txBody>
          </p:sp>
          <p:sp>
            <p:nvSpPr>
              <p:cNvPr id="243" name="Freeform 124"/>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solidFill>
                <a:schemeClr val="bg1">
                  <a:lumMod val="75000"/>
                </a:schemeClr>
              </a:solidFill>
              <a:ln w="9525">
                <a:noFill/>
                <a:round/>
              </a:ln>
            </p:spPr>
            <p:txBody>
              <a:bodyPr vert="horz" wrap="square" lIns="121920" tIns="60960" rIns="121920" bIns="60960" numCol="1" anchor="t" anchorCtr="0" compatLnSpc="1"/>
              <a:lstStyle/>
              <a:p>
                <a:endParaRPr lang="en-US" sz="2400"/>
              </a:p>
            </p:txBody>
          </p:sp>
          <p:sp>
            <p:nvSpPr>
              <p:cNvPr id="244" name="Freeform 125"/>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solidFill>
                <a:schemeClr val="bg1">
                  <a:lumMod val="75000"/>
                </a:schemeClr>
              </a:solidFill>
              <a:ln w="9525">
                <a:noFill/>
                <a:round/>
              </a:ln>
            </p:spPr>
            <p:txBody>
              <a:bodyPr vert="horz" wrap="square" lIns="121920" tIns="60960" rIns="121920" bIns="60960" numCol="1" anchor="t" anchorCtr="0" compatLnSpc="1"/>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solidFill>
                <a:schemeClr val="bg1">
                  <a:lumMod val="75000"/>
                </a:schemeClr>
              </a:solidFill>
              <a:ln w="9525">
                <a:noFill/>
                <a:round/>
              </a:ln>
            </p:spPr>
            <p:txBody>
              <a:bodyPr vert="horz" wrap="square" lIns="121920" tIns="60960" rIns="121920" bIns="60960" numCol="1" anchor="t" anchorCtr="0" compatLnSpc="1"/>
              <a:lstStyle/>
              <a:p>
                <a:endParaRPr lang="en-US" sz="2400"/>
              </a:p>
            </p:txBody>
          </p:sp>
        </p:grpSp>
        <p:sp>
          <p:nvSpPr>
            <p:cNvPr id="74" name="Rectangle 73"/>
            <p:cNvSpPr/>
            <p:nvPr/>
          </p:nvSpPr>
          <p:spPr>
            <a:xfrm>
              <a:off x="4024255" y="2802345"/>
              <a:ext cx="1095492" cy="500233"/>
            </a:xfrm>
            <a:prstGeom prst="rect">
              <a:avLst/>
            </a:prstGeom>
          </p:spPr>
          <p:txBody>
            <a:bodyPr wrap="none">
              <a:spAutoFit/>
            </a:bodyPr>
            <a:lstStyle/>
            <a:p>
              <a:pPr algn="ctr"/>
              <a:r>
                <a:rPr lang="en-US" sz="1865" b="1" dirty="0">
                  <a:solidFill>
                    <a:schemeClr val="tx1">
                      <a:lumMod val="25000"/>
                      <a:lumOff val="75000"/>
                    </a:schemeClr>
                  </a:solidFill>
                </a:rPr>
                <a:t>Brainstorm</a:t>
              </a:r>
            </a:p>
            <a:p>
              <a:pPr algn="ctr"/>
              <a:r>
                <a:rPr lang="en-US" sz="1865" b="1" dirty="0">
                  <a:solidFill>
                    <a:schemeClr val="tx1">
                      <a:lumMod val="25000"/>
                      <a:lumOff val="75000"/>
                    </a:schemeClr>
                  </a:solidFill>
                </a:rPr>
                <a:t> Ideas</a:t>
              </a:r>
            </a:p>
          </p:txBody>
        </p:sp>
      </p:grpSp>
      <p:grpSp>
        <p:nvGrpSpPr>
          <p:cNvPr id="76" name="Group 75"/>
          <p:cNvGrpSpPr/>
          <p:nvPr/>
        </p:nvGrpSpPr>
        <p:grpSpPr>
          <a:xfrm>
            <a:off x="4773609" y="2337613"/>
            <a:ext cx="657827" cy="638993"/>
            <a:chOff x="3580207" y="1753209"/>
            <a:chExt cx="493370" cy="479245"/>
          </a:xfrm>
        </p:grpSpPr>
        <p:sp>
          <p:nvSpPr>
            <p:cNvPr id="309" name="Oval 308"/>
            <p:cNvSpPr/>
            <p:nvPr/>
          </p:nvSpPr>
          <p:spPr>
            <a:xfrm>
              <a:off x="3580207" y="1753209"/>
              <a:ext cx="493370" cy="4792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67" name="Freeform 64"/>
            <p:cNvSpPr>
              <a:spLocks noEditPoints="1"/>
            </p:cNvSpPr>
            <p:nvPr/>
          </p:nvSpPr>
          <p:spPr bwMode="auto">
            <a:xfrm>
              <a:off x="3694336" y="1882500"/>
              <a:ext cx="265113" cy="220663"/>
            </a:xfrm>
            <a:custGeom>
              <a:avLst/>
              <a:gdLst/>
              <a:ahLst/>
              <a:cxnLst>
                <a:cxn ang="0">
                  <a:pos x="77" y="51"/>
                </a:cxn>
                <a:cxn ang="0">
                  <a:pos x="75" y="55"/>
                </a:cxn>
                <a:cxn ang="0">
                  <a:pos x="59" y="63"/>
                </a:cxn>
                <a:cxn ang="0">
                  <a:pos x="57" y="64"/>
                </a:cxn>
                <a:cxn ang="0">
                  <a:pos x="55" y="63"/>
                </a:cxn>
                <a:cxn ang="0">
                  <a:pos x="39" y="55"/>
                </a:cxn>
                <a:cxn ang="0">
                  <a:pos x="39" y="55"/>
                </a:cxn>
                <a:cxn ang="0">
                  <a:pos x="38" y="55"/>
                </a:cxn>
                <a:cxn ang="0">
                  <a:pos x="22" y="63"/>
                </a:cxn>
                <a:cxn ang="0">
                  <a:pos x="20" y="64"/>
                </a:cxn>
                <a:cxn ang="0">
                  <a:pos x="18" y="63"/>
                </a:cxn>
                <a:cxn ang="0">
                  <a:pos x="2" y="55"/>
                </a:cxn>
                <a:cxn ang="0">
                  <a:pos x="0" y="51"/>
                </a:cxn>
                <a:cxn ang="0">
                  <a:pos x="0" y="37"/>
                </a:cxn>
                <a:cxn ang="0">
                  <a:pos x="3" y="32"/>
                </a:cxn>
                <a:cxn ang="0">
                  <a:pos x="18" y="26"/>
                </a:cxn>
                <a:cxn ang="0">
                  <a:pos x="18" y="11"/>
                </a:cxn>
                <a:cxn ang="0">
                  <a:pos x="21" y="7"/>
                </a:cxn>
                <a:cxn ang="0">
                  <a:pos x="37" y="0"/>
                </a:cxn>
                <a:cxn ang="0">
                  <a:pos x="39" y="0"/>
                </a:cxn>
                <a:cxn ang="0">
                  <a:pos x="40" y="0"/>
                </a:cxn>
                <a:cxn ang="0">
                  <a:pos x="56" y="7"/>
                </a:cxn>
                <a:cxn ang="0">
                  <a:pos x="59" y="11"/>
                </a:cxn>
                <a:cxn ang="0">
                  <a:pos x="59" y="26"/>
                </a:cxn>
                <a:cxn ang="0">
                  <a:pos x="75" y="32"/>
                </a:cxn>
                <a:cxn ang="0">
                  <a:pos x="77" y="37"/>
                </a:cxn>
                <a:cxn ang="0">
                  <a:pos x="77" y="51"/>
                </a:cxn>
                <a:cxn ang="0">
                  <a:pos x="35" y="36"/>
                </a:cxn>
                <a:cxn ang="0">
                  <a:pos x="20" y="30"/>
                </a:cxn>
                <a:cxn ang="0">
                  <a:pos x="6" y="36"/>
                </a:cxn>
                <a:cxn ang="0">
                  <a:pos x="20" y="42"/>
                </a:cxn>
                <a:cxn ang="0">
                  <a:pos x="35" y="36"/>
                </a:cxn>
                <a:cxn ang="0">
                  <a:pos x="36" y="51"/>
                </a:cxn>
                <a:cxn ang="0">
                  <a:pos x="36" y="40"/>
                </a:cxn>
                <a:cxn ang="0">
                  <a:pos x="23" y="46"/>
                </a:cxn>
                <a:cxn ang="0">
                  <a:pos x="23" y="58"/>
                </a:cxn>
                <a:cxn ang="0">
                  <a:pos x="36" y="51"/>
                </a:cxn>
                <a:cxn ang="0">
                  <a:pos x="54" y="11"/>
                </a:cxn>
                <a:cxn ang="0">
                  <a:pos x="39" y="5"/>
                </a:cxn>
                <a:cxn ang="0">
                  <a:pos x="23" y="11"/>
                </a:cxn>
                <a:cxn ang="0">
                  <a:pos x="39" y="18"/>
                </a:cxn>
                <a:cxn ang="0">
                  <a:pos x="54" y="11"/>
                </a:cxn>
                <a:cxn ang="0">
                  <a:pos x="55" y="26"/>
                </a:cxn>
                <a:cxn ang="0">
                  <a:pos x="55" y="16"/>
                </a:cxn>
                <a:cxn ang="0">
                  <a:pos x="41" y="22"/>
                </a:cxn>
                <a:cxn ang="0">
                  <a:pos x="41" y="32"/>
                </a:cxn>
                <a:cxn ang="0">
                  <a:pos x="55" y="26"/>
                </a:cxn>
                <a:cxn ang="0">
                  <a:pos x="71" y="36"/>
                </a:cxn>
                <a:cxn ang="0">
                  <a:pos x="57" y="30"/>
                </a:cxn>
                <a:cxn ang="0">
                  <a:pos x="42" y="36"/>
                </a:cxn>
                <a:cxn ang="0">
                  <a:pos x="57" y="42"/>
                </a:cxn>
                <a:cxn ang="0">
                  <a:pos x="71" y="36"/>
                </a:cxn>
                <a:cxn ang="0">
                  <a:pos x="73" y="51"/>
                </a:cxn>
                <a:cxn ang="0">
                  <a:pos x="73" y="40"/>
                </a:cxn>
                <a:cxn ang="0">
                  <a:pos x="59" y="46"/>
                </a:cxn>
                <a:cxn ang="0">
                  <a:pos x="59" y="58"/>
                </a:cxn>
                <a:cxn ang="0">
                  <a:pos x="73" y="51"/>
                </a:cxn>
              </a:cxnLst>
              <a:rect l="0" t="0" r="r" b="b"/>
              <a:pathLst>
                <a:path w="77" h="64">
                  <a:moveTo>
                    <a:pt x="77" y="51"/>
                  </a:moveTo>
                  <a:cubicBezTo>
                    <a:pt x="77" y="53"/>
                    <a:pt x="76" y="55"/>
                    <a:pt x="75" y="55"/>
                  </a:cubicBezTo>
                  <a:cubicBezTo>
                    <a:pt x="59" y="63"/>
                    <a:pt x="59" y="63"/>
                    <a:pt x="59" y="63"/>
                  </a:cubicBezTo>
                  <a:cubicBezTo>
                    <a:pt x="58" y="64"/>
                    <a:pt x="58" y="64"/>
                    <a:pt x="57" y="64"/>
                  </a:cubicBezTo>
                  <a:cubicBezTo>
                    <a:pt x="56" y="64"/>
                    <a:pt x="55" y="64"/>
                    <a:pt x="55" y="63"/>
                  </a:cubicBezTo>
                  <a:cubicBezTo>
                    <a:pt x="39" y="55"/>
                    <a:pt x="39" y="55"/>
                    <a:pt x="39" y="55"/>
                  </a:cubicBezTo>
                  <a:cubicBezTo>
                    <a:pt x="39" y="55"/>
                    <a:pt x="39" y="55"/>
                    <a:pt x="39" y="55"/>
                  </a:cubicBezTo>
                  <a:cubicBezTo>
                    <a:pt x="39" y="55"/>
                    <a:pt x="38" y="55"/>
                    <a:pt x="38" y="55"/>
                  </a:cubicBezTo>
                  <a:cubicBezTo>
                    <a:pt x="22" y="63"/>
                    <a:pt x="22" y="63"/>
                    <a:pt x="22" y="63"/>
                  </a:cubicBezTo>
                  <a:cubicBezTo>
                    <a:pt x="22" y="64"/>
                    <a:pt x="21" y="64"/>
                    <a:pt x="20" y="64"/>
                  </a:cubicBezTo>
                  <a:cubicBezTo>
                    <a:pt x="20" y="64"/>
                    <a:pt x="19" y="64"/>
                    <a:pt x="18" y="63"/>
                  </a:cubicBezTo>
                  <a:cubicBezTo>
                    <a:pt x="2" y="55"/>
                    <a:pt x="2" y="55"/>
                    <a:pt x="2" y="55"/>
                  </a:cubicBezTo>
                  <a:cubicBezTo>
                    <a:pt x="1" y="55"/>
                    <a:pt x="0" y="53"/>
                    <a:pt x="0" y="51"/>
                  </a:cubicBezTo>
                  <a:cubicBezTo>
                    <a:pt x="0" y="37"/>
                    <a:pt x="0" y="37"/>
                    <a:pt x="0" y="37"/>
                  </a:cubicBezTo>
                  <a:cubicBezTo>
                    <a:pt x="0" y="35"/>
                    <a:pt x="1" y="33"/>
                    <a:pt x="3" y="32"/>
                  </a:cubicBezTo>
                  <a:cubicBezTo>
                    <a:pt x="18" y="26"/>
                    <a:pt x="18" y="26"/>
                    <a:pt x="18" y="26"/>
                  </a:cubicBezTo>
                  <a:cubicBezTo>
                    <a:pt x="18" y="11"/>
                    <a:pt x="18" y="11"/>
                    <a:pt x="18" y="11"/>
                  </a:cubicBezTo>
                  <a:cubicBezTo>
                    <a:pt x="18" y="10"/>
                    <a:pt x="19" y="8"/>
                    <a:pt x="21" y="7"/>
                  </a:cubicBezTo>
                  <a:cubicBezTo>
                    <a:pt x="37" y="0"/>
                    <a:pt x="37" y="0"/>
                    <a:pt x="37" y="0"/>
                  </a:cubicBezTo>
                  <a:cubicBezTo>
                    <a:pt x="37" y="0"/>
                    <a:pt x="38" y="0"/>
                    <a:pt x="39" y="0"/>
                  </a:cubicBezTo>
                  <a:cubicBezTo>
                    <a:pt x="39" y="0"/>
                    <a:pt x="40" y="0"/>
                    <a:pt x="40" y="0"/>
                  </a:cubicBezTo>
                  <a:cubicBezTo>
                    <a:pt x="56" y="7"/>
                    <a:pt x="56" y="7"/>
                    <a:pt x="56" y="7"/>
                  </a:cubicBezTo>
                  <a:cubicBezTo>
                    <a:pt x="58" y="8"/>
                    <a:pt x="59" y="10"/>
                    <a:pt x="59" y="11"/>
                  </a:cubicBezTo>
                  <a:cubicBezTo>
                    <a:pt x="59" y="26"/>
                    <a:pt x="59" y="26"/>
                    <a:pt x="59" y="26"/>
                  </a:cubicBezTo>
                  <a:cubicBezTo>
                    <a:pt x="75" y="32"/>
                    <a:pt x="75" y="32"/>
                    <a:pt x="75" y="32"/>
                  </a:cubicBezTo>
                  <a:cubicBezTo>
                    <a:pt x="76" y="33"/>
                    <a:pt x="77" y="35"/>
                    <a:pt x="77" y="37"/>
                  </a:cubicBezTo>
                  <a:lnTo>
                    <a:pt x="77" y="51"/>
                  </a:lnTo>
                  <a:close/>
                  <a:moveTo>
                    <a:pt x="35" y="36"/>
                  </a:moveTo>
                  <a:cubicBezTo>
                    <a:pt x="20" y="30"/>
                    <a:pt x="20" y="30"/>
                    <a:pt x="20" y="30"/>
                  </a:cubicBezTo>
                  <a:cubicBezTo>
                    <a:pt x="6" y="36"/>
                    <a:pt x="6" y="36"/>
                    <a:pt x="6" y="36"/>
                  </a:cubicBezTo>
                  <a:cubicBezTo>
                    <a:pt x="20" y="42"/>
                    <a:pt x="20" y="42"/>
                    <a:pt x="20" y="42"/>
                  </a:cubicBezTo>
                  <a:lnTo>
                    <a:pt x="35" y="36"/>
                  </a:lnTo>
                  <a:close/>
                  <a:moveTo>
                    <a:pt x="36" y="51"/>
                  </a:moveTo>
                  <a:cubicBezTo>
                    <a:pt x="36" y="40"/>
                    <a:pt x="36" y="40"/>
                    <a:pt x="36" y="40"/>
                  </a:cubicBezTo>
                  <a:cubicBezTo>
                    <a:pt x="23" y="46"/>
                    <a:pt x="23" y="46"/>
                    <a:pt x="23" y="46"/>
                  </a:cubicBezTo>
                  <a:cubicBezTo>
                    <a:pt x="23" y="58"/>
                    <a:pt x="23" y="58"/>
                    <a:pt x="23" y="58"/>
                  </a:cubicBezTo>
                  <a:lnTo>
                    <a:pt x="36" y="51"/>
                  </a:lnTo>
                  <a:close/>
                  <a:moveTo>
                    <a:pt x="54" y="11"/>
                  </a:moveTo>
                  <a:cubicBezTo>
                    <a:pt x="39" y="5"/>
                    <a:pt x="39" y="5"/>
                    <a:pt x="39" y="5"/>
                  </a:cubicBezTo>
                  <a:cubicBezTo>
                    <a:pt x="23" y="11"/>
                    <a:pt x="23" y="11"/>
                    <a:pt x="23" y="11"/>
                  </a:cubicBezTo>
                  <a:cubicBezTo>
                    <a:pt x="39" y="18"/>
                    <a:pt x="39" y="18"/>
                    <a:pt x="39" y="18"/>
                  </a:cubicBezTo>
                  <a:lnTo>
                    <a:pt x="54" y="11"/>
                  </a:lnTo>
                  <a:close/>
                  <a:moveTo>
                    <a:pt x="55" y="26"/>
                  </a:moveTo>
                  <a:cubicBezTo>
                    <a:pt x="55" y="16"/>
                    <a:pt x="55" y="16"/>
                    <a:pt x="55" y="16"/>
                  </a:cubicBezTo>
                  <a:cubicBezTo>
                    <a:pt x="41" y="22"/>
                    <a:pt x="41" y="22"/>
                    <a:pt x="41" y="22"/>
                  </a:cubicBezTo>
                  <a:cubicBezTo>
                    <a:pt x="41" y="32"/>
                    <a:pt x="41" y="32"/>
                    <a:pt x="41" y="32"/>
                  </a:cubicBezTo>
                  <a:lnTo>
                    <a:pt x="55" y="26"/>
                  </a:lnTo>
                  <a:close/>
                  <a:moveTo>
                    <a:pt x="71" y="36"/>
                  </a:moveTo>
                  <a:cubicBezTo>
                    <a:pt x="57" y="30"/>
                    <a:pt x="57" y="30"/>
                    <a:pt x="57" y="30"/>
                  </a:cubicBezTo>
                  <a:cubicBezTo>
                    <a:pt x="42" y="36"/>
                    <a:pt x="42" y="36"/>
                    <a:pt x="42" y="36"/>
                  </a:cubicBezTo>
                  <a:cubicBezTo>
                    <a:pt x="57" y="42"/>
                    <a:pt x="57" y="42"/>
                    <a:pt x="57" y="42"/>
                  </a:cubicBezTo>
                  <a:lnTo>
                    <a:pt x="71" y="36"/>
                  </a:lnTo>
                  <a:close/>
                  <a:moveTo>
                    <a:pt x="73" y="51"/>
                  </a:moveTo>
                  <a:cubicBezTo>
                    <a:pt x="73" y="40"/>
                    <a:pt x="73" y="40"/>
                    <a:pt x="73" y="40"/>
                  </a:cubicBezTo>
                  <a:cubicBezTo>
                    <a:pt x="59" y="46"/>
                    <a:pt x="59" y="46"/>
                    <a:pt x="59" y="46"/>
                  </a:cubicBezTo>
                  <a:cubicBezTo>
                    <a:pt x="59" y="58"/>
                    <a:pt x="59" y="58"/>
                    <a:pt x="59" y="58"/>
                  </a:cubicBezTo>
                  <a:lnTo>
                    <a:pt x="73" y="51"/>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78" name="Group 77"/>
          <p:cNvGrpSpPr/>
          <p:nvPr/>
        </p:nvGrpSpPr>
        <p:grpSpPr>
          <a:xfrm>
            <a:off x="4516461" y="4858774"/>
            <a:ext cx="657827" cy="638993"/>
            <a:chOff x="3387346" y="3644080"/>
            <a:chExt cx="493370" cy="479245"/>
          </a:xfrm>
        </p:grpSpPr>
        <p:sp>
          <p:nvSpPr>
            <p:cNvPr id="296" name="Oval 295"/>
            <p:cNvSpPr/>
            <p:nvPr/>
          </p:nvSpPr>
          <p:spPr>
            <a:xfrm>
              <a:off x="3387346" y="3644080"/>
              <a:ext cx="493370" cy="4792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77" name="Freeform 145"/>
            <p:cNvSpPr/>
            <p:nvPr/>
          </p:nvSpPr>
          <p:spPr bwMode="auto">
            <a:xfrm>
              <a:off x="3524494" y="3789246"/>
              <a:ext cx="219075" cy="188913"/>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80" name="Group 79"/>
          <p:cNvGrpSpPr/>
          <p:nvPr/>
        </p:nvGrpSpPr>
        <p:grpSpPr>
          <a:xfrm>
            <a:off x="4132415" y="4013116"/>
            <a:ext cx="657827" cy="638993"/>
            <a:chOff x="3099311" y="3009836"/>
            <a:chExt cx="493370" cy="479245"/>
          </a:xfrm>
        </p:grpSpPr>
        <p:sp>
          <p:nvSpPr>
            <p:cNvPr id="292" name="Oval 291"/>
            <p:cNvSpPr/>
            <p:nvPr/>
          </p:nvSpPr>
          <p:spPr>
            <a:xfrm>
              <a:off x="3099311" y="3009836"/>
              <a:ext cx="493370" cy="4792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79" name="Freeform 171"/>
            <p:cNvSpPr/>
            <p:nvPr/>
          </p:nvSpPr>
          <p:spPr bwMode="auto">
            <a:xfrm>
              <a:off x="3236459" y="3170083"/>
              <a:ext cx="219075" cy="158750"/>
            </a:xfrm>
            <a:custGeom>
              <a:avLst/>
              <a:gdLst/>
              <a:ahLst/>
              <a:cxnLst>
                <a:cxn ang="0">
                  <a:pos x="64" y="42"/>
                </a:cxn>
                <a:cxn ang="0">
                  <a:pos x="62" y="44"/>
                </a:cxn>
                <a:cxn ang="0">
                  <a:pos x="61" y="45"/>
                </a:cxn>
                <a:cxn ang="0">
                  <a:pos x="60" y="44"/>
                </a:cxn>
                <a:cxn ang="0">
                  <a:pos x="45" y="30"/>
                </a:cxn>
                <a:cxn ang="0">
                  <a:pos x="45" y="36"/>
                </a:cxn>
                <a:cxn ang="0">
                  <a:pos x="35" y="46"/>
                </a:cxn>
                <a:cxn ang="0">
                  <a:pos x="10" y="46"/>
                </a:cxn>
                <a:cxn ang="0">
                  <a:pos x="0" y="36"/>
                </a:cxn>
                <a:cxn ang="0">
                  <a:pos x="0" y="10"/>
                </a:cxn>
                <a:cxn ang="0">
                  <a:pos x="10" y="0"/>
                </a:cxn>
                <a:cxn ang="0">
                  <a:pos x="35" y="0"/>
                </a:cxn>
                <a:cxn ang="0">
                  <a:pos x="45" y="10"/>
                </a:cxn>
                <a:cxn ang="0">
                  <a:pos x="45" y="16"/>
                </a:cxn>
                <a:cxn ang="0">
                  <a:pos x="60" y="2"/>
                </a:cxn>
                <a:cxn ang="0">
                  <a:pos x="61" y="1"/>
                </a:cxn>
                <a:cxn ang="0">
                  <a:pos x="62" y="1"/>
                </a:cxn>
                <a:cxn ang="0">
                  <a:pos x="64" y="4"/>
                </a:cxn>
                <a:cxn ang="0">
                  <a:pos x="64" y="42"/>
                </a:cxn>
              </a:cxnLst>
              <a:rect l="0" t="0" r="r" b="b"/>
              <a:pathLst>
                <a:path w="64" h="46">
                  <a:moveTo>
                    <a:pt x="64" y="42"/>
                  </a:moveTo>
                  <a:cubicBezTo>
                    <a:pt x="64" y="43"/>
                    <a:pt x="63" y="44"/>
                    <a:pt x="62" y="44"/>
                  </a:cubicBezTo>
                  <a:cubicBezTo>
                    <a:pt x="62" y="45"/>
                    <a:pt x="62" y="45"/>
                    <a:pt x="61" y="45"/>
                  </a:cubicBezTo>
                  <a:cubicBezTo>
                    <a:pt x="61" y="45"/>
                    <a:pt x="60" y="44"/>
                    <a:pt x="60" y="44"/>
                  </a:cubicBezTo>
                  <a:cubicBezTo>
                    <a:pt x="45" y="30"/>
                    <a:pt x="45" y="30"/>
                    <a:pt x="45" y="30"/>
                  </a:cubicBezTo>
                  <a:cubicBezTo>
                    <a:pt x="45" y="36"/>
                    <a:pt x="45" y="36"/>
                    <a:pt x="45" y="36"/>
                  </a:cubicBezTo>
                  <a:cubicBezTo>
                    <a:pt x="45" y="41"/>
                    <a:pt x="41" y="46"/>
                    <a:pt x="35" y="46"/>
                  </a:cubicBezTo>
                  <a:cubicBezTo>
                    <a:pt x="10" y="46"/>
                    <a:pt x="10" y="46"/>
                    <a:pt x="10" y="46"/>
                  </a:cubicBezTo>
                  <a:cubicBezTo>
                    <a:pt x="4" y="46"/>
                    <a:pt x="0" y="41"/>
                    <a:pt x="0" y="36"/>
                  </a:cubicBezTo>
                  <a:cubicBezTo>
                    <a:pt x="0" y="10"/>
                    <a:pt x="0" y="10"/>
                    <a:pt x="0" y="10"/>
                  </a:cubicBezTo>
                  <a:cubicBezTo>
                    <a:pt x="0" y="5"/>
                    <a:pt x="4" y="0"/>
                    <a:pt x="10" y="0"/>
                  </a:cubicBezTo>
                  <a:cubicBezTo>
                    <a:pt x="35" y="0"/>
                    <a:pt x="35" y="0"/>
                    <a:pt x="35" y="0"/>
                  </a:cubicBezTo>
                  <a:cubicBezTo>
                    <a:pt x="41" y="0"/>
                    <a:pt x="45" y="5"/>
                    <a:pt x="45" y="10"/>
                  </a:cubicBezTo>
                  <a:cubicBezTo>
                    <a:pt x="45" y="16"/>
                    <a:pt x="45" y="16"/>
                    <a:pt x="45" y="16"/>
                  </a:cubicBezTo>
                  <a:cubicBezTo>
                    <a:pt x="60" y="2"/>
                    <a:pt x="60" y="2"/>
                    <a:pt x="60" y="2"/>
                  </a:cubicBezTo>
                  <a:cubicBezTo>
                    <a:pt x="60" y="1"/>
                    <a:pt x="61" y="1"/>
                    <a:pt x="61" y="1"/>
                  </a:cubicBezTo>
                  <a:cubicBezTo>
                    <a:pt x="62" y="1"/>
                    <a:pt x="62" y="1"/>
                    <a:pt x="62" y="1"/>
                  </a:cubicBezTo>
                  <a:cubicBezTo>
                    <a:pt x="63" y="2"/>
                    <a:pt x="64" y="3"/>
                    <a:pt x="64" y="4"/>
                  </a:cubicBezTo>
                  <a:lnTo>
                    <a:pt x="64" y="42"/>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82" name="Group 81"/>
          <p:cNvGrpSpPr/>
          <p:nvPr/>
        </p:nvGrpSpPr>
        <p:grpSpPr>
          <a:xfrm>
            <a:off x="4187548" y="3092160"/>
            <a:ext cx="657827" cy="638993"/>
            <a:chOff x="3140661" y="2319119"/>
            <a:chExt cx="493370" cy="479245"/>
          </a:xfrm>
        </p:grpSpPr>
        <p:sp>
          <p:nvSpPr>
            <p:cNvPr id="288" name="Oval 287"/>
            <p:cNvSpPr/>
            <p:nvPr/>
          </p:nvSpPr>
          <p:spPr>
            <a:xfrm>
              <a:off x="3140661" y="2319119"/>
              <a:ext cx="493370" cy="4792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81" name="Freeform 115"/>
            <p:cNvSpPr>
              <a:spLocks noEditPoints="1"/>
            </p:cNvSpPr>
            <p:nvPr/>
          </p:nvSpPr>
          <p:spPr bwMode="auto">
            <a:xfrm>
              <a:off x="3277809" y="2448410"/>
              <a:ext cx="219075" cy="220663"/>
            </a:xfrm>
            <a:custGeom>
              <a:avLst/>
              <a:gdLst/>
              <a:ahLst/>
              <a:cxnLst>
                <a:cxn ang="0">
                  <a:pos x="64" y="32"/>
                </a:cxn>
                <a:cxn ang="0">
                  <a:pos x="32" y="64"/>
                </a:cxn>
                <a:cxn ang="0">
                  <a:pos x="0" y="32"/>
                </a:cxn>
                <a:cxn ang="0">
                  <a:pos x="32" y="0"/>
                </a:cxn>
                <a:cxn ang="0">
                  <a:pos x="64" y="32"/>
                </a:cxn>
                <a:cxn ang="0">
                  <a:pos x="14" y="38"/>
                </a:cxn>
                <a:cxn ang="0">
                  <a:pos x="13" y="32"/>
                </a:cxn>
                <a:cxn ang="0">
                  <a:pos x="14" y="26"/>
                </a:cxn>
                <a:cxn ang="0">
                  <a:pos x="8" y="19"/>
                </a:cxn>
                <a:cxn ang="0">
                  <a:pos x="4" y="32"/>
                </a:cxn>
                <a:cxn ang="0">
                  <a:pos x="8" y="45"/>
                </a:cxn>
                <a:cxn ang="0">
                  <a:pos x="14" y="38"/>
                </a:cxn>
                <a:cxn ang="0">
                  <a:pos x="45" y="32"/>
                </a:cxn>
                <a:cxn ang="0">
                  <a:pos x="32" y="18"/>
                </a:cxn>
                <a:cxn ang="0">
                  <a:pos x="18" y="32"/>
                </a:cxn>
                <a:cxn ang="0">
                  <a:pos x="32" y="46"/>
                </a:cxn>
                <a:cxn ang="0">
                  <a:pos x="45" y="32"/>
                </a:cxn>
                <a:cxn ang="0">
                  <a:pos x="19" y="8"/>
                </a:cxn>
                <a:cxn ang="0">
                  <a:pos x="26" y="15"/>
                </a:cxn>
                <a:cxn ang="0">
                  <a:pos x="32" y="14"/>
                </a:cxn>
                <a:cxn ang="0">
                  <a:pos x="38" y="15"/>
                </a:cxn>
                <a:cxn ang="0">
                  <a:pos x="45" y="8"/>
                </a:cxn>
                <a:cxn ang="0">
                  <a:pos x="32" y="5"/>
                </a:cxn>
                <a:cxn ang="0">
                  <a:pos x="19" y="8"/>
                </a:cxn>
                <a:cxn ang="0">
                  <a:pos x="45" y="56"/>
                </a:cxn>
                <a:cxn ang="0">
                  <a:pos x="38" y="49"/>
                </a:cxn>
                <a:cxn ang="0">
                  <a:pos x="32" y="50"/>
                </a:cxn>
                <a:cxn ang="0">
                  <a:pos x="26" y="49"/>
                </a:cxn>
                <a:cxn ang="0">
                  <a:pos x="19" y="56"/>
                </a:cxn>
                <a:cxn ang="0">
                  <a:pos x="32" y="60"/>
                </a:cxn>
                <a:cxn ang="0">
                  <a:pos x="45" y="56"/>
                </a:cxn>
                <a:cxn ang="0">
                  <a:pos x="56" y="45"/>
                </a:cxn>
                <a:cxn ang="0">
                  <a:pos x="59" y="32"/>
                </a:cxn>
                <a:cxn ang="0">
                  <a:pos x="56" y="19"/>
                </a:cxn>
                <a:cxn ang="0">
                  <a:pos x="49" y="26"/>
                </a:cxn>
                <a:cxn ang="0">
                  <a:pos x="50" y="32"/>
                </a:cxn>
                <a:cxn ang="0">
                  <a:pos x="49" y="38"/>
                </a:cxn>
                <a:cxn ang="0">
                  <a:pos x="56" y="45"/>
                </a:cxn>
              </a:cxnLst>
              <a:rect l="0" t="0" r="r" b="b"/>
              <a:pathLst>
                <a:path w="64" h="64">
                  <a:moveTo>
                    <a:pt x="64" y="32"/>
                  </a:moveTo>
                  <a:cubicBezTo>
                    <a:pt x="64" y="50"/>
                    <a:pt x="49" y="64"/>
                    <a:pt x="32" y="64"/>
                  </a:cubicBezTo>
                  <a:cubicBezTo>
                    <a:pt x="14" y="64"/>
                    <a:pt x="0" y="50"/>
                    <a:pt x="0" y="32"/>
                  </a:cubicBezTo>
                  <a:cubicBezTo>
                    <a:pt x="0" y="14"/>
                    <a:pt x="14" y="0"/>
                    <a:pt x="32" y="0"/>
                  </a:cubicBezTo>
                  <a:cubicBezTo>
                    <a:pt x="49" y="0"/>
                    <a:pt x="64" y="14"/>
                    <a:pt x="64" y="32"/>
                  </a:cubicBezTo>
                  <a:close/>
                  <a:moveTo>
                    <a:pt x="14" y="38"/>
                  </a:moveTo>
                  <a:cubicBezTo>
                    <a:pt x="14" y="36"/>
                    <a:pt x="13" y="34"/>
                    <a:pt x="13" y="32"/>
                  </a:cubicBezTo>
                  <a:cubicBezTo>
                    <a:pt x="13" y="30"/>
                    <a:pt x="14" y="28"/>
                    <a:pt x="14" y="26"/>
                  </a:cubicBezTo>
                  <a:cubicBezTo>
                    <a:pt x="8" y="19"/>
                    <a:pt x="8" y="19"/>
                    <a:pt x="8" y="19"/>
                  </a:cubicBezTo>
                  <a:cubicBezTo>
                    <a:pt x="6" y="23"/>
                    <a:pt x="4" y="28"/>
                    <a:pt x="4" y="32"/>
                  </a:cubicBezTo>
                  <a:cubicBezTo>
                    <a:pt x="4" y="37"/>
                    <a:pt x="6" y="41"/>
                    <a:pt x="8" y="45"/>
                  </a:cubicBezTo>
                  <a:lnTo>
                    <a:pt x="14" y="38"/>
                  </a:lnTo>
                  <a:close/>
                  <a:moveTo>
                    <a:pt x="45" y="32"/>
                  </a:moveTo>
                  <a:cubicBezTo>
                    <a:pt x="45" y="25"/>
                    <a:pt x="39" y="18"/>
                    <a:pt x="32" y="18"/>
                  </a:cubicBezTo>
                  <a:cubicBezTo>
                    <a:pt x="24" y="18"/>
                    <a:pt x="18" y="25"/>
                    <a:pt x="18" y="32"/>
                  </a:cubicBezTo>
                  <a:cubicBezTo>
                    <a:pt x="18" y="40"/>
                    <a:pt x="24" y="46"/>
                    <a:pt x="32" y="46"/>
                  </a:cubicBezTo>
                  <a:cubicBezTo>
                    <a:pt x="39" y="46"/>
                    <a:pt x="45" y="40"/>
                    <a:pt x="45" y="32"/>
                  </a:cubicBezTo>
                  <a:close/>
                  <a:moveTo>
                    <a:pt x="19" y="8"/>
                  </a:moveTo>
                  <a:cubicBezTo>
                    <a:pt x="26" y="15"/>
                    <a:pt x="26" y="15"/>
                    <a:pt x="26" y="15"/>
                  </a:cubicBezTo>
                  <a:cubicBezTo>
                    <a:pt x="28" y="14"/>
                    <a:pt x="30" y="14"/>
                    <a:pt x="32" y="14"/>
                  </a:cubicBezTo>
                  <a:cubicBezTo>
                    <a:pt x="34" y="14"/>
                    <a:pt x="36" y="14"/>
                    <a:pt x="38" y="15"/>
                  </a:cubicBezTo>
                  <a:cubicBezTo>
                    <a:pt x="45" y="8"/>
                    <a:pt x="45" y="8"/>
                    <a:pt x="45" y="8"/>
                  </a:cubicBezTo>
                  <a:cubicBezTo>
                    <a:pt x="41" y="6"/>
                    <a:pt x="36" y="5"/>
                    <a:pt x="32" y="5"/>
                  </a:cubicBezTo>
                  <a:cubicBezTo>
                    <a:pt x="27" y="5"/>
                    <a:pt x="23" y="6"/>
                    <a:pt x="19" y="8"/>
                  </a:cubicBezTo>
                  <a:close/>
                  <a:moveTo>
                    <a:pt x="45" y="56"/>
                  </a:moveTo>
                  <a:cubicBezTo>
                    <a:pt x="38" y="49"/>
                    <a:pt x="38" y="49"/>
                    <a:pt x="38" y="49"/>
                  </a:cubicBezTo>
                  <a:cubicBezTo>
                    <a:pt x="36" y="50"/>
                    <a:pt x="34" y="50"/>
                    <a:pt x="32" y="50"/>
                  </a:cubicBezTo>
                  <a:cubicBezTo>
                    <a:pt x="30" y="50"/>
                    <a:pt x="28" y="50"/>
                    <a:pt x="26" y="49"/>
                  </a:cubicBezTo>
                  <a:cubicBezTo>
                    <a:pt x="19" y="56"/>
                    <a:pt x="19" y="56"/>
                    <a:pt x="19" y="56"/>
                  </a:cubicBezTo>
                  <a:cubicBezTo>
                    <a:pt x="23" y="58"/>
                    <a:pt x="27" y="60"/>
                    <a:pt x="32" y="60"/>
                  </a:cubicBezTo>
                  <a:cubicBezTo>
                    <a:pt x="36" y="60"/>
                    <a:pt x="41" y="58"/>
                    <a:pt x="45" y="56"/>
                  </a:cubicBezTo>
                  <a:close/>
                  <a:moveTo>
                    <a:pt x="56" y="45"/>
                  </a:moveTo>
                  <a:cubicBezTo>
                    <a:pt x="58" y="41"/>
                    <a:pt x="59" y="37"/>
                    <a:pt x="59" y="32"/>
                  </a:cubicBezTo>
                  <a:cubicBezTo>
                    <a:pt x="59" y="28"/>
                    <a:pt x="58" y="23"/>
                    <a:pt x="56" y="19"/>
                  </a:cubicBezTo>
                  <a:cubicBezTo>
                    <a:pt x="49" y="26"/>
                    <a:pt x="49" y="26"/>
                    <a:pt x="49" y="26"/>
                  </a:cubicBezTo>
                  <a:cubicBezTo>
                    <a:pt x="50" y="28"/>
                    <a:pt x="50" y="30"/>
                    <a:pt x="50" y="32"/>
                  </a:cubicBezTo>
                  <a:cubicBezTo>
                    <a:pt x="50" y="34"/>
                    <a:pt x="50" y="36"/>
                    <a:pt x="49" y="38"/>
                  </a:cubicBezTo>
                  <a:lnTo>
                    <a:pt x="56" y="45"/>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84" name="Group 83"/>
          <p:cNvGrpSpPr/>
          <p:nvPr/>
        </p:nvGrpSpPr>
        <p:grpSpPr>
          <a:xfrm>
            <a:off x="5767087" y="2069120"/>
            <a:ext cx="657827" cy="638993"/>
            <a:chOff x="4325315" y="1551839"/>
            <a:chExt cx="493370" cy="479245"/>
          </a:xfrm>
        </p:grpSpPr>
        <p:sp>
          <p:nvSpPr>
            <p:cNvPr id="310" name="Oval 309"/>
            <p:cNvSpPr/>
            <p:nvPr/>
          </p:nvSpPr>
          <p:spPr>
            <a:xfrm>
              <a:off x="4325315" y="1551839"/>
              <a:ext cx="493370" cy="47924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83" name="Freeform 24"/>
            <p:cNvSpPr>
              <a:spLocks noEditPoints="1"/>
            </p:cNvSpPr>
            <p:nvPr/>
          </p:nvSpPr>
          <p:spPr bwMode="auto">
            <a:xfrm>
              <a:off x="4470400" y="1681130"/>
              <a:ext cx="203200" cy="220663"/>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86" name="Group 85"/>
          <p:cNvGrpSpPr/>
          <p:nvPr/>
        </p:nvGrpSpPr>
        <p:grpSpPr>
          <a:xfrm>
            <a:off x="6765608" y="2335408"/>
            <a:ext cx="657827" cy="638993"/>
            <a:chOff x="5074206" y="1751555"/>
            <a:chExt cx="493370" cy="479245"/>
          </a:xfrm>
        </p:grpSpPr>
        <p:sp>
          <p:nvSpPr>
            <p:cNvPr id="300" name="Oval 299"/>
            <p:cNvSpPr/>
            <p:nvPr/>
          </p:nvSpPr>
          <p:spPr>
            <a:xfrm>
              <a:off x="5074206" y="1751555"/>
              <a:ext cx="493370" cy="47924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85" name="Freeform 100"/>
            <p:cNvSpPr>
              <a:spLocks noEditPoints="1"/>
            </p:cNvSpPr>
            <p:nvPr/>
          </p:nvSpPr>
          <p:spPr bwMode="auto">
            <a:xfrm>
              <a:off x="5205797" y="1880846"/>
              <a:ext cx="230188" cy="220663"/>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88" name="Group 87"/>
          <p:cNvGrpSpPr/>
          <p:nvPr/>
        </p:nvGrpSpPr>
        <p:grpSpPr>
          <a:xfrm>
            <a:off x="7423435" y="3092160"/>
            <a:ext cx="657827" cy="638993"/>
            <a:chOff x="5567576" y="2319119"/>
            <a:chExt cx="493370" cy="479245"/>
          </a:xfrm>
        </p:grpSpPr>
        <p:sp>
          <p:nvSpPr>
            <p:cNvPr id="304" name="Oval 303"/>
            <p:cNvSpPr/>
            <p:nvPr/>
          </p:nvSpPr>
          <p:spPr>
            <a:xfrm>
              <a:off x="5567576" y="2319119"/>
              <a:ext cx="493370" cy="47924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87" name="Freeform 131"/>
            <p:cNvSpPr/>
            <p:nvPr/>
          </p:nvSpPr>
          <p:spPr bwMode="auto">
            <a:xfrm>
              <a:off x="5709486" y="2452379"/>
              <a:ext cx="209550" cy="212725"/>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90" name="Group 89"/>
          <p:cNvGrpSpPr/>
          <p:nvPr/>
        </p:nvGrpSpPr>
        <p:grpSpPr>
          <a:xfrm>
            <a:off x="7435216" y="4013116"/>
            <a:ext cx="657827" cy="638993"/>
            <a:chOff x="5576412" y="3009836"/>
            <a:chExt cx="493370" cy="479245"/>
          </a:xfrm>
        </p:grpSpPr>
        <p:sp>
          <p:nvSpPr>
            <p:cNvPr id="308" name="Oval 307"/>
            <p:cNvSpPr/>
            <p:nvPr/>
          </p:nvSpPr>
          <p:spPr>
            <a:xfrm>
              <a:off x="5576412" y="3009836"/>
              <a:ext cx="493370" cy="47924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89" name="Freeform 66"/>
            <p:cNvSpPr>
              <a:spLocks noEditPoints="1"/>
            </p:cNvSpPr>
            <p:nvPr/>
          </p:nvSpPr>
          <p:spPr bwMode="auto">
            <a:xfrm>
              <a:off x="5699272" y="3153414"/>
              <a:ext cx="247650" cy="192088"/>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92" name="Group 91"/>
          <p:cNvGrpSpPr/>
          <p:nvPr/>
        </p:nvGrpSpPr>
        <p:grpSpPr>
          <a:xfrm>
            <a:off x="7017712" y="4858774"/>
            <a:ext cx="657827" cy="638993"/>
            <a:chOff x="5263284" y="3644080"/>
            <a:chExt cx="493370" cy="479245"/>
          </a:xfrm>
        </p:grpSpPr>
        <p:sp>
          <p:nvSpPr>
            <p:cNvPr id="45" name="Oval 44"/>
            <p:cNvSpPr/>
            <p:nvPr/>
          </p:nvSpPr>
          <p:spPr>
            <a:xfrm>
              <a:off x="5263284" y="3644080"/>
              <a:ext cx="493370" cy="47924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1" name="Freeform 101"/>
            <p:cNvSpPr>
              <a:spLocks noEditPoints="1"/>
            </p:cNvSpPr>
            <p:nvPr/>
          </p:nvSpPr>
          <p:spPr bwMode="auto">
            <a:xfrm>
              <a:off x="5378207" y="3796390"/>
              <a:ext cx="263525" cy="174625"/>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sp>
        <p:nvSpPr>
          <p:cNvPr id="93" name="矩形 92"/>
          <p:cNvSpPr/>
          <p:nvPr/>
        </p:nvSpPr>
        <p:spPr>
          <a:xfrm>
            <a:off x="2330229" y="5178270"/>
            <a:ext cx="2186232"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94" name="矩形 93"/>
          <p:cNvSpPr/>
          <p:nvPr/>
        </p:nvSpPr>
        <p:spPr>
          <a:xfrm>
            <a:off x="2047141" y="4101778"/>
            <a:ext cx="2186232"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95" name="矩形 94"/>
          <p:cNvSpPr/>
          <p:nvPr/>
        </p:nvSpPr>
        <p:spPr>
          <a:xfrm>
            <a:off x="1946183" y="3109905"/>
            <a:ext cx="2186232"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96" name="矩形 95"/>
          <p:cNvSpPr/>
          <p:nvPr/>
        </p:nvSpPr>
        <p:spPr>
          <a:xfrm>
            <a:off x="2694454" y="2257660"/>
            <a:ext cx="2186232"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97" name="矩形 96"/>
          <p:cNvSpPr/>
          <p:nvPr/>
        </p:nvSpPr>
        <p:spPr>
          <a:xfrm>
            <a:off x="5002884" y="1472202"/>
            <a:ext cx="2186232"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98" name="矩形 97"/>
          <p:cNvSpPr/>
          <p:nvPr/>
        </p:nvSpPr>
        <p:spPr>
          <a:xfrm>
            <a:off x="7725762" y="2194018"/>
            <a:ext cx="2186232"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99" name="矩形 98"/>
          <p:cNvSpPr/>
          <p:nvPr/>
        </p:nvSpPr>
        <p:spPr>
          <a:xfrm>
            <a:off x="8270475" y="3109905"/>
            <a:ext cx="2186232"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100" name="矩形 99"/>
          <p:cNvSpPr/>
          <p:nvPr/>
        </p:nvSpPr>
        <p:spPr>
          <a:xfrm>
            <a:off x="8256856" y="4121920"/>
            <a:ext cx="2186232"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101" name="矩形 100"/>
          <p:cNvSpPr/>
          <p:nvPr/>
        </p:nvSpPr>
        <p:spPr>
          <a:xfrm>
            <a:off x="7721638" y="5019710"/>
            <a:ext cx="2186232"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ppt_x"/>
                                          </p:val>
                                        </p:tav>
                                        <p:tav tm="100000">
                                          <p:val>
                                            <p:strVal val="#ppt_x"/>
                                          </p:val>
                                        </p:tav>
                                      </p:tavLst>
                                    </p:anim>
                                    <p:anim calcmode="lin" valueType="num">
                                      <p:cBhvr additive="base">
                                        <p:cTn id="8" dur="500" fill="hold"/>
                                        <p:tgtEl>
                                          <p:spTgt spid="7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78"/>
                                        </p:tgtEl>
                                        <p:attrNameLst>
                                          <p:attrName>style.visibility</p:attrName>
                                        </p:attrNameLst>
                                      </p:cBhvr>
                                      <p:to>
                                        <p:strVal val="visible"/>
                                      </p:to>
                                    </p:set>
                                    <p:anim calcmode="lin" valueType="num">
                                      <p:cBhvr>
                                        <p:cTn id="12" dur="500" fill="hold"/>
                                        <p:tgtEl>
                                          <p:spTgt spid="78"/>
                                        </p:tgtEl>
                                        <p:attrNameLst>
                                          <p:attrName>ppt_w</p:attrName>
                                        </p:attrNameLst>
                                      </p:cBhvr>
                                      <p:tavLst>
                                        <p:tav tm="0">
                                          <p:val>
                                            <p:fltVal val="0"/>
                                          </p:val>
                                        </p:tav>
                                        <p:tav tm="100000">
                                          <p:val>
                                            <p:strVal val="#ppt_w"/>
                                          </p:val>
                                        </p:tav>
                                      </p:tavLst>
                                    </p:anim>
                                    <p:anim calcmode="lin" valueType="num">
                                      <p:cBhvr>
                                        <p:cTn id="13" dur="500" fill="hold"/>
                                        <p:tgtEl>
                                          <p:spTgt spid="78"/>
                                        </p:tgtEl>
                                        <p:attrNameLst>
                                          <p:attrName>ppt_h</p:attrName>
                                        </p:attrNameLst>
                                      </p:cBhvr>
                                      <p:tavLst>
                                        <p:tav tm="0">
                                          <p:val>
                                            <p:fltVal val="0"/>
                                          </p:val>
                                        </p:tav>
                                        <p:tav tm="100000">
                                          <p:val>
                                            <p:strVal val="#ppt_h"/>
                                          </p:val>
                                        </p:tav>
                                      </p:tavLst>
                                    </p:anim>
                                    <p:animEffect transition="in" filter="fade">
                                      <p:cBhvr>
                                        <p:cTn id="14" dur="500"/>
                                        <p:tgtEl>
                                          <p:spTgt spid="78"/>
                                        </p:tgtEl>
                                      </p:cBhvr>
                                    </p:animEffect>
                                  </p:childTnLst>
                                </p:cTn>
                              </p:par>
                              <p:par>
                                <p:cTn id="15" presetID="53" presetClass="entr" presetSubtype="16" fill="hold" nodeType="withEffect">
                                  <p:stCondLst>
                                    <p:cond delay="0"/>
                                  </p:stCondLst>
                                  <p:childTnLst>
                                    <p:set>
                                      <p:cBhvr>
                                        <p:cTn id="16" dur="1" fill="hold">
                                          <p:stCondLst>
                                            <p:cond delay="0"/>
                                          </p:stCondLst>
                                        </p:cTn>
                                        <p:tgtEl>
                                          <p:spTgt spid="80"/>
                                        </p:tgtEl>
                                        <p:attrNameLst>
                                          <p:attrName>style.visibility</p:attrName>
                                        </p:attrNameLst>
                                      </p:cBhvr>
                                      <p:to>
                                        <p:strVal val="visible"/>
                                      </p:to>
                                    </p:set>
                                    <p:anim calcmode="lin" valueType="num">
                                      <p:cBhvr>
                                        <p:cTn id="17" dur="500" fill="hold"/>
                                        <p:tgtEl>
                                          <p:spTgt spid="80"/>
                                        </p:tgtEl>
                                        <p:attrNameLst>
                                          <p:attrName>ppt_w</p:attrName>
                                        </p:attrNameLst>
                                      </p:cBhvr>
                                      <p:tavLst>
                                        <p:tav tm="0">
                                          <p:val>
                                            <p:fltVal val="0"/>
                                          </p:val>
                                        </p:tav>
                                        <p:tav tm="100000">
                                          <p:val>
                                            <p:strVal val="#ppt_w"/>
                                          </p:val>
                                        </p:tav>
                                      </p:tavLst>
                                    </p:anim>
                                    <p:anim calcmode="lin" valueType="num">
                                      <p:cBhvr>
                                        <p:cTn id="18" dur="500" fill="hold"/>
                                        <p:tgtEl>
                                          <p:spTgt spid="80"/>
                                        </p:tgtEl>
                                        <p:attrNameLst>
                                          <p:attrName>ppt_h</p:attrName>
                                        </p:attrNameLst>
                                      </p:cBhvr>
                                      <p:tavLst>
                                        <p:tav tm="0">
                                          <p:val>
                                            <p:fltVal val="0"/>
                                          </p:val>
                                        </p:tav>
                                        <p:tav tm="100000">
                                          <p:val>
                                            <p:strVal val="#ppt_h"/>
                                          </p:val>
                                        </p:tav>
                                      </p:tavLst>
                                    </p:anim>
                                    <p:animEffect transition="in" filter="fade">
                                      <p:cBhvr>
                                        <p:cTn id="19" dur="500"/>
                                        <p:tgtEl>
                                          <p:spTgt spid="80"/>
                                        </p:tgtEl>
                                      </p:cBhvr>
                                    </p:animEffect>
                                  </p:childTnLst>
                                </p:cTn>
                              </p:par>
                              <p:par>
                                <p:cTn id="20" presetID="53" presetClass="entr" presetSubtype="16" fill="hold" nodeType="withEffect">
                                  <p:stCondLst>
                                    <p:cond delay="0"/>
                                  </p:stCondLst>
                                  <p:childTnLst>
                                    <p:set>
                                      <p:cBhvr>
                                        <p:cTn id="21" dur="1" fill="hold">
                                          <p:stCondLst>
                                            <p:cond delay="0"/>
                                          </p:stCondLst>
                                        </p:cTn>
                                        <p:tgtEl>
                                          <p:spTgt spid="82"/>
                                        </p:tgtEl>
                                        <p:attrNameLst>
                                          <p:attrName>style.visibility</p:attrName>
                                        </p:attrNameLst>
                                      </p:cBhvr>
                                      <p:to>
                                        <p:strVal val="visible"/>
                                      </p:to>
                                    </p:set>
                                    <p:anim calcmode="lin" valueType="num">
                                      <p:cBhvr>
                                        <p:cTn id="22" dur="500" fill="hold"/>
                                        <p:tgtEl>
                                          <p:spTgt spid="82"/>
                                        </p:tgtEl>
                                        <p:attrNameLst>
                                          <p:attrName>ppt_w</p:attrName>
                                        </p:attrNameLst>
                                      </p:cBhvr>
                                      <p:tavLst>
                                        <p:tav tm="0">
                                          <p:val>
                                            <p:fltVal val="0"/>
                                          </p:val>
                                        </p:tav>
                                        <p:tav tm="100000">
                                          <p:val>
                                            <p:strVal val="#ppt_w"/>
                                          </p:val>
                                        </p:tav>
                                      </p:tavLst>
                                    </p:anim>
                                    <p:anim calcmode="lin" valueType="num">
                                      <p:cBhvr>
                                        <p:cTn id="23" dur="500" fill="hold"/>
                                        <p:tgtEl>
                                          <p:spTgt spid="82"/>
                                        </p:tgtEl>
                                        <p:attrNameLst>
                                          <p:attrName>ppt_h</p:attrName>
                                        </p:attrNameLst>
                                      </p:cBhvr>
                                      <p:tavLst>
                                        <p:tav tm="0">
                                          <p:val>
                                            <p:fltVal val="0"/>
                                          </p:val>
                                        </p:tav>
                                        <p:tav tm="100000">
                                          <p:val>
                                            <p:strVal val="#ppt_h"/>
                                          </p:val>
                                        </p:tav>
                                      </p:tavLst>
                                    </p:anim>
                                    <p:animEffect transition="in" filter="fade">
                                      <p:cBhvr>
                                        <p:cTn id="24" dur="500"/>
                                        <p:tgtEl>
                                          <p:spTgt spid="82"/>
                                        </p:tgtEl>
                                      </p:cBhvr>
                                    </p:animEffect>
                                  </p:childTnLst>
                                </p:cTn>
                              </p:par>
                              <p:par>
                                <p:cTn id="25" presetID="53" presetClass="entr" presetSubtype="16" fill="hold" nodeType="with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par>
                                <p:cTn id="30" presetID="53" presetClass="entr" presetSubtype="16" fill="hold" nodeType="with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par>
                                <p:cTn id="35" presetID="53" presetClass="entr" presetSubtype="16" fill="hold"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par>
                                <p:cTn id="40" presetID="53" presetClass="entr" presetSubtype="16" fill="hold" nodeType="withEffect">
                                  <p:stCondLst>
                                    <p:cond delay="0"/>
                                  </p:stCondLst>
                                  <p:childTnLst>
                                    <p:set>
                                      <p:cBhvr>
                                        <p:cTn id="41" dur="1" fill="hold">
                                          <p:stCondLst>
                                            <p:cond delay="0"/>
                                          </p:stCondLst>
                                        </p:cTn>
                                        <p:tgtEl>
                                          <p:spTgt spid="88"/>
                                        </p:tgtEl>
                                        <p:attrNameLst>
                                          <p:attrName>style.visibility</p:attrName>
                                        </p:attrNameLst>
                                      </p:cBhvr>
                                      <p:to>
                                        <p:strVal val="visible"/>
                                      </p:to>
                                    </p:set>
                                    <p:anim calcmode="lin" valueType="num">
                                      <p:cBhvr>
                                        <p:cTn id="42" dur="500" fill="hold"/>
                                        <p:tgtEl>
                                          <p:spTgt spid="88"/>
                                        </p:tgtEl>
                                        <p:attrNameLst>
                                          <p:attrName>ppt_w</p:attrName>
                                        </p:attrNameLst>
                                      </p:cBhvr>
                                      <p:tavLst>
                                        <p:tav tm="0">
                                          <p:val>
                                            <p:fltVal val="0"/>
                                          </p:val>
                                        </p:tav>
                                        <p:tav tm="100000">
                                          <p:val>
                                            <p:strVal val="#ppt_w"/>
                                          </p:val>
                                        </p:tav>
                                      </p:tavLst>
                                    </p:anim>
                                    <p:anim calcmode="lin" valueType="num">
                                      <p:cBhvr>
                                        <p:cTn id="43" dur="500" fill="hold"/>
                                        <p:tgtEl>
                                          <p:spTgt spid="88"/>
                                        </p:tgtEl>
                                        <p:attrNameLst>
                                          <p:attrName>ppt_h</p:attrName>
                                        </p:attrNameLst>
                                      </p:cBhvr>
                                      <p:tavLst>
                                        <p:tav tm="0">
                                          <p:val>
                                            <p:fltVal val="0"/>
                                          </p:val>
                                        </p:tav>
                                        <p:tav tm="100000">
                                          <p:val>
                                            <p:strVal val="#ppt_h"/>
                                          </p:val>
                                        </p:tav>
                                      </p:tavLst>
                                    </p:anim>
                                    <p:animEffect transition="in" filter="fade">
                                      <p:cBhvr>
                                        <p:cTn id="44" dur="500"/>
                                        <p:tgtEl>
                                          <p:spTgt spid="88"/>
                                        </p:tgtEl>
                                      </p:cBhvr>
                                    </p:animEffect>
                                  </p:childTnLst>
                                </p:cTn>
                              </p:par>
                              <p:par>
                                <p:cTn id="45" presetID="53" presetClass="entr" presetSubtype="16" fill="hold" nodeType="withEffect">
                                  <p:stCondLst>
                                    <p:cond delay="0"/>
                                  </p:stCondLst>
                                  <p:childTnLst>
                                    <p:set>
                                      <p:cBhvr>
                                        <p:cTn id="46" dur="1" fill="hold">
                                          <p:stCondLst>
                                            <p:cond delay="0"/>
                                          </p:stCondLst>
                                        </p:cTn>
                                        <p:tgtEl>
                                          <p:spTgt spid="90"/>
                                        </p:tgtEl>
                                        <p:attrNameLst>
                                          <p:attrName>style.visibility</p:attrName>
                                        </p:attrNameLst>
                                      </p:cBhvr>
                                      <p:to>
                                        <p:strVal val="visible"/>
                                      </p:to>
                                    </p:set>
                                    <p:anim calcmode="lin" valueType="num">
                                      <p:cBhvr>
                                        <p:cTn id="47" dur="500" fill="hold"/>
                                        <p:tgtEl>
                                          <p:spTgt spid="90"/>
                                        </p:tgtEl>
                                        <p:attrNameLst>
                                          <p:attrName>ppt_w</p:attrName>
                                        </p:attrNameLst>
                                      </p:cBhvr>
                                      <p:tavLst>
                                        <p:tav tm="0">
                                          <p:val>
                                            <p:fltVal val="0"/>
                                          </p:val>
                                        </p:tav>
                                        <p:tav tm="100000">
                                          <p:val>
                                            <p:strVal val="#ppt_w"/>
                                          </p:val>
                                        </p:tav>
                                      </p:tavLst>
                                    </p:anim>
                                    <p:anim calcmode="lin" valueType="num">
                                      <p:cBhvr>
                                        <p:cTn id="48" dur="500" fill="hold"/>
                                        <p:tgtEl>
                                          <p:spTgt spid="90"/>
                                        </p:tgtEl>
                                        <p:attrNameLst>
                                          <p:attrName>ppt_h</p:attrName>
                                        </p:attrNameLst>
                                      </p:cBhvr>
                                      <p:tavLst>
                                        <p:tav tm="0">
                                          <p:val>
                                            <p:fltVal val="0"/>
                                          </p:val>
                                        </p:tav>
                                        <p:tav tm="100000">
                                          <p:val>
                                            <p:strVal val="#ppt_h"/>
                                          </p:val>
                                        </p:tav>
                                      </p:tavLst>
                                    </p:anim>
                                    <p:animEffect transition="in" filter="fade">
                                      <p:cBhvr>
                                        <p:cTn id="49" dur="500"/>
                                        <p:tgtEl>
                                          <p:spTgt spid="90"/>
                                        </p:tgtEl>
                                      </p:cBhvr>
                                    </p:animEffect>
                                  </p:childTnLst>
                                </p:cTn>
                              </p:par>
                              <p:par>
                                <p:cTn id="50" presetID="53" presetClass="entr" presetSubtype="16" fill="hold" nodeType="withEffect">
                                  <p:stCondLst>
                                    <p:cond delay="0"/>
                                  </p:stCondLst>
                                  <p:childTnLst>
                                    <p:set>
                                      <p:cBhvr>
                                        <p:cTn id="51" dur="1" fill="hold">
                                          <p:stCondLst>
                                            <p:cond delay="0"/>
                                          </p:stCondLst>
                                        </p:cTn>
                                        <p:tgtEl>
                                          <p:spTgt spid="92"/>
                                        </p:tgtEl>
                                        <p:attrNameLst>
                                          <p:attrName>style.visibility</p:attrName>
                                        </p:attrNameLst>
                                      </p:cBhvr>
                                      <p:to>
                                        <p:strVal val="visible"/>
                                      </p:to>
                                    </p:set>
                                    <p:anim calcmode="lin" valueType="num">
                                      <p:cBhvr>
                                        <p:cTn id="52" dur="500" fill="hold"/>
                                        <p:tgtEl>
                                          <p:spTgt spid="92"/>
                                        </p:tgtEl>
                                        <p:attrNameLst>
                                          <p:attrName>ppt_w</p:attrName>
                                        </p:attrNameLst>
                                      </p:cBhvr>
                                      <p:tavLst>
                                        <p:tav tm="0">
                                          <p:val>
                                            <p:fltVal val="0"/>
                                          </p:val>
                                        </p:tav>
                                        <p:tav tm="100000">
                                          <p:val>
                                            <p:strVal val="#ppt_w"/>
                                          </p:val>
                                        </p:tav>
                                      </p:tavLst>
                                    </p:anim>
                                    <p:anim calcmode="lin" valueType="num">
                                      <p:cBhvr>
                                        <p:cTn id="53" dur="500" fill="hold"/>
                                        <p:tgtEl>
                                          <p:spTgt spid="92"/>
                                        </p:tgtEl>
                                        <p:attrNameLst>
                                          <p:attrName>ppt_h</p:attrName>
                                        </p:attrNameLst>
                                      </p:cBhvr>
                                      <p:tavLst>
                                        <p:tav tm="0">
                                          <p:val>
                                            <p:fltVal val="0"/>
                                          </p:val>
                                        </p:tav>
                                        <p:tav tm="100000">
                                          <p:val>
                                            <p:strVal val="#ppt_h"/>
                                          </p:val>
                                        </p:tav>
                                      </p:tavLst>
                                    </p:anim>
                                    <p:animEffect transition="in" filter="fade">
                                      <p:cBhvr>
                                        <p:cTn id="54" dur="500"/>
                                        <p:tgtEl>
                                          <p:spTgt spid="92"/>
                                        </p:tgtEl>
                                      </p:cBhvr>
                                    </p:animEffect>
                                  </p:childTnLst>
                                </p:cTn>
                              </p:par>
                            </p:childTnLst>
                          </p:cTn>
                        </p:par>
                        <p:par>
                          <p:cTn id="55" fill="hold">
                            <p:stCondLst>
                              <p:cond delay="1000"/>
                            </p:stCondLst>
                            <p:childTnLst>
                              <p:par>
                                <p:cTn id="56" presetID="10" presetClass="entr" presetSubtype="0" fill="hold" grpId="0" nodeType="afterEffect">
                                  <p:stCondLst>
                                    <p:cond delay="0"/>
                                  </p:stCondLst>
                                  <p:childTnLst>
                                    <p:set>
                                      <p:cBhvr>
                                        <p:cTn id="57" dur="1" fill="hold">
                                          <p:stCondLst>
                                            <p:cond delay="0"/>
                                          </p:stCondLst>
                                        </p:cTn>
                                        <p:tgtEl>
                                          <p:spTgt spid="97"/>
                                        </p:tgtEl>
                                        <p:attrNameLst>
                                          <p:attrName>style.visibility</p:attrName>
                                        </p:attrNameLst>
                                      </p:cBhvr>
                                      <p:to>
                                        <p:strVal val="visible"/>
                                      </p:to>
                                    </p:set>
                                    <p:animEffect transition="in" filter="fade">
                                      <p:cBhvr>
                                        <p:cTn id="58" dur="500"/>
                                        <p:tgtEl>
                                          <p:spTgt spid="9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96"/>
                                        </p:tgtEl>
                                        <p:attrNameLst>
                                          <p:attrName>style.visibility</p:attrName>
                                        </p:attrNameLst>
                                      </p:cBhvr>
                                      <p:to>
                                        <p:strVal val="visible"/>
                                      </p:to>
                                    </p:set>
                                    <p:animEffect transition="in" filter="fade">
                                      <p:cBhvr>
                                        <p:cTn id="61" dur="500"/>
                                        <p:tgtEl>
                                          <p:spTgt spid="9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5"/>
                                        </p:tgtEl>
                                        <p:attrNameLst>
                                          <p:attrName>style.visibility</p:attrName>
                                        </p:attrNameLst>
                                      </p:cBhvr>
                                      <p:to>
                                        <p:strVal val="visible"/>
                                      </p:to>
                                    </p:set>
                                    <p:animEffect transition="in" filter="fade">
                                      <p:cBhvr>
                                        <p:cTn id="64" dur="500"/>
                                        <p:tgtEl>
                                          <p:spTgt spid="9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94"/>
                                        </p:tgtEl>
                                        <p:attrNameLst>
                                          <p:attrName>style.visibility</p:attrName>
                                        </p:attrNameLst>
                                      </p:cBhvr>
                                      <p:to>
                                        <p:strVal val="visible"/>
                                      </p:to>
                                    </p:set>
                                    <p:animEffect transition="in" filter="fade">
                                      <p:cBhvr>
                                        <p:cTn id="67" dur="500"/>
                                        <p:tgtEl>
                                          <p:spTgt spid="9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93"/>
                                        </p:tgtEl>
                                        <p:attrNameLst>
                                          <p:attrName>style.visibility</p:attrName>
                                        </p:attrNameLst>
                                      </p:cBhvr>
                                      <p:to>
                                        <p:strVal val="visible"/>
                                      </p:to>
                                    </p:set>
                                    <p:animEffect transition="in" filter="fade">
                                      <p:cBhvr>
                                        <p:cTn id="70" dur="500"/>
                                        <p:tgtEl>
                                          <p:spTgt spid="9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01"/>
                                        </p:tgtEl>
                                        <p:attrNameLst>
                                          <p:attrName>style.visibility</p:attrName>
                                        </p:attrNameLst>
                                      </p:cBhvr>
                                      <p:to>
                                        <p:strVal val="visible"/>
                                      </p:to>
                                    </p:set>
                                    <p:animEffect transition="in" filter="fade">
                                      <p:cBhvr>
                                        <p:cTn id="73" dur="500"/>
                                        <p:tgtEl>
                                          <p:spTgt spid="10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00"/>
                                        </p:tgtEl>
                                        <p:attrNameLst>
                                          <p:attrName>style.visibility</p:attrName>
                                        </p:attrNameLst>
                                      </p:cBhvr>
                                      <p:to>
                                        <p:strVal val="visible"/>
                                      </p:to>
                                    </p:set>
                                    <p:animEffect transition="in" filter="fade">
                                      <p:cBhvr>
                                        <p:cTn id="76" dur="500"/>
                                        <p:tgtEl>
                                          <p:spTgt spid="10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99"/>
                                        </p:tgtEl>
                                        <p:attrNameLst>
                                          <p:attrName>style.visibility</p:attrName>
                                        </p:attrNameLst>
                                      </p:cBhvr>
                                      <p:to>
                                        <p:strVal val="visible"/>
                                      </p:to>
                                    </p:set>
                                    <p:animEffect transition="in" filter="fade">
                                      <p:cBhvr>
                                        <p:cTn id="79" dur="500"/>
                                        <p:tgtEl>
                                          <p:spTgt spid="9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98"/>
                                        </p:tgtEl>
                                        <p:attrNameLst>
                                          <p:attrName>style.visibility</p:attrName>
                                        </p:attrNameLst>
                                      </p:cBhvr>
                                      <p:to>
                                        <p:strVal val="visible"/>
                                      </p:to>
                                    </p:set>
                                    <p:animEffect transition="in" filter="fade">
                                      <p:cBhvr>
                                        <p:cTn id="82"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95" grpId="0"/>
      <p:bldP spid="96" grpId="0"/>
      <p:bldP spid="97" grpId="0"/>
      <p:bldP spid="98" grpId="0"/>
      <p:bldP spid="99" grpId="0"/>
      <p:bldP spid="100" grpId="0"/>
      <p:bldP spid="10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4294967295"/>
          </p:nvPr>
        </p:nvSpPr>
        <p:spPr>
          <a:xfrm>
            <a:off x="9448800" y="6356350"/>
            <a:ext cx="2743200" cy="365125"/>
          </a:xfrm>
        </p:spPr>
        <p:txBody>
          <a:bodyPr/>
          <a:lstStyle/>
          <a:p>
            <a:fld id="{C136B7D2-B98C-44FD-8D04-7EC62A564975}" type="slidenum">
              <a:rPr lang="en-US" smtClean="0"/>
              <a:t>6</a:t>
            </a:fld>
            <a:endParaRPr lang="en-US" dirty="0"/>
          </a:p>
        </p:txBody>
      </p:sp>
      <p:sp>
        <p:nvSpPr>
          <p:cNvPr id="5" name="Hexagon 4"/>
          <p:cNvSpPr/>
          <p:nvPr/>
        </p:nvSpPr>
        <p:spPr>
          <a:xfrm>
            <a:off x="2094354" y="3338492"/>
            <a:ext cx="2316572" cy="1997043"/>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sp>
        <p:nvSpPr>
          <p:cNvPr id="7" name="Hexagon 6"/>
          <p:cNvSpPr/>
          <p:nvPr/>
        </p:nvSpPr>
        <p:spPr>
          <a:xfrm>
            <a:off x="7831278" y="2263161"/>
            <a:ext cx="2316572" cy="1997043"/>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sp>
        <p:nvSpPr>
          <p:cNvPr id="8" name="Hexagon 7"/>
          <p:cNvSpPr/>
          <p:nvPr/>
        </p:nvSpPr>
        <p:spPr>
          <a:xfrm>
            <a:off x="4005541" y="2263703"/>
            <a:ext cx="2316572" cy="1997043"/>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sp>
        <p:nvSpPr>
          <p:cNvPr id="11" name="Hexagon 10"/>
          <p:cNvSpPr/>
          <p:nvPr/>
        </p:nvSpPr>
        <p:spPr>
          <a:xfrm>
            <a:off x="5917834" y="3300324"/>
            <a:ext cx="2316572" cy="1997043"/>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sp>
        <p:nvSpPr>
          <p:cNvPr id="13" name="Freeform 83"/>
          <p:cNvSpPr/>
          <p:nvPr/>
        </p:nvSpPr>
        <p:spPr bwMode="auto">
          <a:xfrm>
            <a:off x="2966616" y="3830783"/>
            <a:ext cx="572045" cy="572045"/>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14" name="Freeform 23"/>
          <p:cNvSpPr>
            <a:spLocks noEditPoints="1"/>
          </p:cNvSpPr>
          <p:nvPr/>
        </p:nvSpPr>
        <p:spPr bwMode="auto">
          <a:xfrm>
            <a:off x="4897457" y="2782943"/>
            <a:ext cx="532736" cy="532733"/>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15" name="Freeform 104"/>
          <p:cNvSpPr>
            <a:spLocks noEditPoints="1"/>
          </p:cNvSpPr>
          <p:nvPr/>
        </p:nvSpPr>
        <p:spPr bwMode="auto">
          <a:xfrm>
            <a:off x="8703541" y="2750069"/>
            <a:ext cx="572043" cy="572043"/>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16" name="Freeform 211"/>
          <p:cNvSpPr>
            <a:spLocks noEditPoints="1"/>
          </p:cNvSpPr>
          <p:nvPr/>
        </p:nvSpPr>
        <p:spPr bwMode="auto">
          <a:xfrm>
            <a:off x="6807623" y="3825970"/>
            <a:ext cx="536992" cy="532733"/>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nvGrpSpPr>
          <p:cNvPr id="32" name="Group 31"/>
          <p:cNvGrpSpPr/>
          <p:nvPr/>
        </p:nvGrpSpPr>
        <p:grpSpPr>
          <a:xfrm>
            <a:off x="1875054" y="3396472"/>
            <a:ext cx="821877" cy="821877"/>
            <a:chOff x="2138721" y="2867884"/>
            <a:chExt cx="616408" cy="616408"/>
          </a:xfrm>
        </p:grpSpPr>
        <p:grpSp>
          <p:nvGrpSpPr>
            <p:cNvPr id="4" name="Group 21"/>
            <p:cNvGrpSpPr/>
            <p:nvPr/>
          </p:nvGrpSpPr>
          <p:grpSpPr>
            <a:xfrm>
              <a:off x="2138721" y="2867884"/>
              <a:ext cx="616408" cy="616408"/>
              <a:chOff x="2786183" y="1189182"/>
              <a:chExt cx="921712" cy="921712"/>
            </a:xfrm>
          </p:grpSpPr>
          <p:sp>
            <p:nvSpPr>
              <p:cNvPr id="23" name="Oval 22"/>
              <p:cNvSpPr/>
              <p:nvPr/>
            </p:nvSpPr>
            <p:spPr>
              <a:xfrm>
                <a:off x="2786183" y="1189182"/>
                <a:ext cx="921712" cy="9217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Oval 23"/>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 name="Freeform 9"/>
            <p:cNvSpPr>
              <a:spLocks noEditPoints="1"/>
            </p:cNvSpPr>
            <p:nvPr/>
          </p:nvSpPr>
          <p:spPr bwMode="auto">
            <a:xfrm>
              <a:off x="2299058" y="2994314"/>
              <a:ext cx="284074" cy="324058"/>
            </a:xfrm>
            <a:custGeom>
              <a:avLst/>
              <a:gdLst/>
              <a:ahLst/>
              <a:cxnLst>
                <a:cxn ang="0">
                  <a:pos x="128" y="0"/>
                </a:cxn>
                <a:cxn ang="0">
                  <a:pos x="128" y="82"/>
                </a:cxn>
                <a:cxn ang="0">
                  <a:pos x="148" y="109"/>
                </a:cxn>
                <a:cxn ang="0">
                  <a:pos x="146" y="84"/>
                </a:cxn>
                <a:cxn ang="0">
                  <a:pos x="100" y="86"/>
                </a:cxn>
                <a:cxn ang="0">
                  <a:pos x="130" y="106"/>
                </a:cxn>
                <a:cxn ang="0">
                  <a:pos x="155" y="113"/>
                </a:cxn>
                <a:cxn ang="0">
                  <a:pos x="192" y="151"/>
                </a:cxn>
                <a:cxn ang="0">
                  <a:pos x="192" y="76"/>
                </a:cxn>
                <a:cxn ang="0">
                  <a:pos x="130" y="190"/>
                </a:cxn>
                <a:cxn ang="0">
                  <a:pos x="130" y="115"/>
                </a:cxn>
                <a:cxn ang="0">
                  <a:pos x="130" y="190"/>
                </a:cxn>
                <a:cxn ang="0">
                  <a:pos x="114" y="193"/>
                </a:cxn>
                <a:cxn ang="0">
                  <a:pos x="66" y="280"/>
                </a:cxn>
                <a:cxn ang="0">
                  <a:pos x="69" y="281"/>
                </a:cxn>
                <a:cxn ang="0">
                  <a:pos x="191" y="281"/>
                </a:cxn>
                <a:cxn ang="0">
                  <a:pos x="194" y="280"/>
                </a:cxn>
                <a:cxn ang="0">
                  <a:pos x="146" y="193"/>
                </a:cxn>
                <a:cxn ang="0">
                  <a:pos x="177" y="154"/>
                </a:cxn>
                <a:cxn ang="0">
                  <a:pos x="203" y="241"/>
                </a:cxn>
                <a:cxn ang="0">
                  <a:pos x="254" y="242"/>
                </a:cxn>
                <a:cxn ang="0">
                  <a:pos x="256" y="241"/>
                </a:cxn>
                <a:cxn ang="0">
                  <a:pos x="208" y="154"/>
                </a:cxn>
                <a:cxn ang="0">
                  <a:pos x="84" y="145"/>
                </a:cxn>
                <a:cxn ang="0">
                  <a:pos x="102" y="114"/>
                </a:cxn>
                <a:cxn ang="0">
                  <a:pos x="27" y="114"/>
                </a:cxn>
                <a:cxn ang="0">
                  <a:pos x="98" y="186"/>
                </a:cxn>
                <a:cxn ang="0">
                  <a:pos x="80" y="154"/>
                </a:cxn>
                <a:cxn ang="0">
                  <a:pos x="0" y="202"/>
                </a:cxn>
                <a:cxn ang="0">
                  <a:pos x="0" y="242"/>
                </a:cxn>
                <a:cxn ang="0">
                  <a:pos x="57" y="253"/>
                </a:cxn>
                <a:cxn ang="0">
                  <a:pos x="98" y="186"/>
                </a:cxn>
                <a:cxn ang="0">
                  <a:pos x="98" y="186"/>
                </a:cxn>
              </a:cxnLst>
              <a:rect l="0" t="0" r="r" b="b"/>
              <a:pathLst>
                <a:path w="256" h="292">
                  <a:moveTo>
                    <a:pt x="87" y="41"/>
                  </a:moveTo>
                  <a:cubicBezTo>
                    <a:pt x="87" y="18"/>
                    <a:pt x="106" y="0"/>
                    <a:pt x="128" y="0"/>
                  </a:cubicBezTo>
                  <a:cubicBezTo>
                    <a:pt x="151" y="0"/>
                    <a:pt x="169" y="18"/>
                    <a:pt x="169" y="41"/>
                  </a:cubicBezTo>
                  <a:cubicBezTo>
                    <a:pt x="169" y="63"/>
                    <a:pt x="151" y="82"/>
                    <a:pt x="128" y="82"/>
                  </a:cubicBezTo>
                  <a:cubicBezTo>
                    <a:pt x="106" y="82"/>
                    <a:pt x="87" y="63"/>
                    <a:pt x="87" y="41"/>
                  </a:cubicBezTo>
                  <a:close/>
                  <a:moveTo>
                    <a:pt x="148" y="109"/>
                  </a:moveTo>
                  <a:cubicBezTo>
                    <a:pt x="148" y="101"/>
                    <a:pt x="151" y="92"/>
                    <a:pt x="156" y="86"/>
                  </a:cubicBezTo>
                  <a:cubicBezTo>
                    <a:pt x="153" y="85"/>
                    <a:pt x="149" y="84"/>
                    <a:pt x="146" y="84"/>
                  </a:cubicBezTo>
                  <a:cubicBezTo>
                    <a:pt x="111" y="84"/>
                    <a:pt x="111" y="84"/>
                    <a:pt x="111" y="84"/>
                  </a:cubicBezTo>
                  <a:cubicBezTo>
                    <a:pt x="107" y="84"/>
                    <a:pt x="104" y="85"/>
                    <a:pt x="100" y="86"/>
                  </a:cubicBezTo>
                  <a:cubicBezTo>
                    <a:pt x="105" y="93"/>
                    <a:pt x="109" y="102"/>
                    <a:pt x="109" y="111"/>
                  </a:cubicBezTo>
                  <a:cubicBezTo>
                    <a:pt x="115" y="108"/>
                    <a:pt x="122" y="106"/>
                    <a:pt x="130" y="106"/>
                  </a:cubicBezTo>
                  <a:cubicBezTo>
                    <a:pt x="136" y="106"/>
                    <a:pt x="142" y="107"/>
                    <a:pt x="148" y="109"/>
                  </a:cubicBezTo>
                  <a:close/>
                  <a:moveTo>
                    <a:pt x="155" y="113"/>
                  </a:moveTo>
                  <a:cubicBezTo>
                    <a:pt x="167" y="121"/>
                    <a:pt x="175" y="133"/>
                    <a:pt x="176" y="148"/>
                  </a:cubicBezTo>
                  <a:cubicBezTo>
                    <a:pt x="181" y="150"/>
                    <a:pt x="187" y="151"/>
                    <a:pt x="192" y="151"/>
                  </a:cubicBezTo>
                  <a:cubicBezTo>
                    <a:pt x="213" y="151"/>
                    <a:pt x="230" y="134"/>
                    <a:pt x="230" y="114"/>
                  </a:cubicBezTo>
                  <a:cubicBezTo>
                    <a:pt x="230" y="93"/>
                    <a:pt x="213" y="76"/>
                    <a:pt x="192" y="76"/>
                  </a:cubicBezTo>
                  <a:cubicBezTo>
                    <a:pt x="172" y="76"/>
                    <a:pt x="155" y="93"/>
                    <a:pt x="155" y="113"/>
                  </a:cubicBezTo>
                  <a:close/>
                  <a:moveTo>
                    <a:pt x="130" y="190"/>
                  </a:moveTo>
                  <a:cubicBezTo>
                    <a:pt x="151" y="190"/>
                    <a:pt x="168" y="173"/>
                    <a:pt x="168" y="152"/>
                  </a:cubicBezTo>
                  <a:cubicBezTo>
                    <a:pt x="168" y="132"/>
                    <a:pt x="151" y="115"/>
                    <a:pt x="130" y="115"/>
                  </a:cubicBezTo>
                  <a:cubicBezTo>
                    <a:pt x="109" y="115"/>
                    <a:pt x="92" y="132"/>
                    <a:pt x="92" y="152"/>
                  </a:cubicBezTo>
                  <a:cubicBezTo>
                    <a:pt x="92" y="173"/>
                    <a:pt x="109" y="190"/>
                    <a:pt x="130" y="190"/>
                  </a:cubicBezTo>
                  <a:close/>
                  <a:moveTo>
                    <a:pt x="146" y="193"/>
                  </a:moveTo>
                  <a:cubicBezTo>
                    <a:pt x="114" y="193"/>
                    <a:pt x="114" y="193"/>
                    <a:pt x="114" y="193"/>
                  </a:cubicBezTo>
                  <a:cubicBezTo>
                    <a:pt x="88" y="193"/>
                    <a:pt x="66" y="214"/>
                    <a:pt x="66" y="241"/>
                  </a:cubicBezTo>
                  <a:cubicBezTo>
                    <a:pt x="66" y="280"/>
                    <a:pt x="66" y="280"/>
                    <a:pt x="66" y="280"/>
                  </a:cubicBezTo>
                  <a:cubicBezTo>
                    <a:pt x="66" y="280"/>
                    <a:pt x="66" y="280"/>
                    <a:pt x="66" y="280"/>
                  </a:cubicBezTo>
                  <a:cubicBezTo>
                    <a:pt x="69" y="281"/>
                    <a:pt x="69" y="281"/>
                    <a:pt x="69" y="281"/>
                  </a:cubicBezTo>
                  <a:cubicBezTo>
                    <a:pt x="94" y="289"/>
                    <a:pt x="116" y="292"/>
                    <a:pt x="134" y="292"/>
                  </a:cubicBezTo>
                  <a:cubicBezTo>
                    <a:pt x="170" y="292"/>
                    <a:pt x="190" y="282"/>
                    <a:pt x="191" y="281"/>
                  </a:cubicBezTo>
                  <a:cubicBezTo>
                    <a:pt x="194" y="280"/>
                    <a:pt x="194" y="280"/>
                    <a:pt x="194" y="280"/>
                  </a:cubicBezTo>
                  <a:cubicBezTo>
                    <a:pt x="194" y="280"/>
                    <a:pt x="194" y="280"/>
                    <a:pt x="194" y="280"/>
                  </a:cubicBezTo>
                  <a:cubicBezTo>
                    <a:pt x="194" y="241"/>
                    <a:pt x="194" y="241"/>
                    <a:pt x="194" y="241"/>
                  </a:cubicBezTo>
                  <a:cubicBezTo>
                    <a:pt x="194" y="214"/>
                    <a:pt x="173" y="193"/>
                    <a:pt x="146" y="193"/>
                  </a:cubicBezTo>
                  <a:close/>
                  <a:moveTo>
                    <a:pt x="208" y="154"/>
                  </a:moveTo>
                  <a:cubicBezTo>
                    <a:pt x="177" y="154"/>
                    <a:pt x="177" y="154"/>
                    <a:pt x="177" y="154"/>
                  </a:cubicBezTo>
                  <a:cubicBezTo>
                    <a:pt x="176" y="167"/>
                    <a:pt x="171" y="178"/>
                    <a:pt x="162" y="186"/>
                  </a:cubicBezTo>
                  <a:cubicBezTo>
                    <a:pt x="186" y="193"/>
                    <a:pt x="203" y="215"/>
                    <a:pt x="203" y="241"/>
                  </a:cubicBezTo>
                  <a:cubicBezTo>
                    <a:pt x="203" y="253"/>
                    <a:pt x="203" y="253"/>
                    <a:pt x="203" y="253"/>
                  </a:cubicBezTo>
                  <a:cubicBezTo>
                    <a:pt x="234" y="252"/>
                    <a:pt x="252" y="243"/>
                    <a:pt x="254" y="242"/>
                  </a:cubicBezTo>
                  <a:cubicBezTo>
                    <a:pt x="256" y="241"/>
                    <a:pt x="256" y="241"/>
                    <a:pt x="256" y="241"/>
                  </a:cubicBezTo>
                  <a:cubicBezTo>
                    <a:pt x="256" y="241"/>
                    <a:pt x="256" y="241"/>
                    <a:pt x="256" y="241"/>
                  </a:cubicBezTo>
                  <a:cubicBezTo>
                    <a:pt x="256" y="202"/>
                    <a:pt x="256" y="202"/>
                    <a:pt x="256" y="202"/>
                  </a:cubicBezTo>
                  <a:cubicBezTo>
                    <a:pt x="256" y="175"/>
                    <a:pt x="235" y="154"/>
                    <a:pt x="208" y="154"/>
                  </a:cubicBezTo>
                  <a:close/>
                  <a:moveTo>
                    <a:pt x="64" y="151"/>
                  </a:moveTo>
                  <a:cubicBezTo>
                    <a:pt x="71" y="151"/>
                    <a:pt x="78" y="149"/>
                    <a:pt x="84" y="145"/>
                  </a:cubicBezTo>
                  <a:cubicBezTo>
                    <a:pt x="86" y="133"/>
                    <a:pt x="92" y="123"/>
                    <a:pt x="102" y="116"/>
                  </a:cubicBezTo>
                  <a:cubicBezTo>
                    <a:pt x="102" y="115"/>
                    <a:pt x="102" y="114"/>
                    <a:pt x="102" y="114"/>
                  </a:cubicBezTo>
                  <a:cubicBezTo>
                    <a:pt x="102" y="93"/>
                    <a:pt x="85" y="76"/>
                    <a:pt x="64" y="76"/>
                  </a:cubicBezTo>
                  <a:cubicBezTo>
                    <a:pt x="43" y="76"/>
                    <a:pt x="27" y="93"/>
                    <a:pt x="27" y="114"/>
                  </a:cubicBezTo>
                  <a:cubicBezTo>
                    <a:pt x="27" y="134"/>
                    <a:pt x="43" y="151"/>
                    <a:pt x="64" y="151"/>
                  </a:cubicBezTo>
                  <a:close/>
                  <a:moveTo>
                    <a:pt x="98" y="186"/>
                  </a:moveTo>
                  <a:cubicBezTo>
                    <a:pt x="89" y="178"/>
                    <a:pt x="84" y="167"/>
                    <a:pt x="84" y="154"/>
                  </a:cubicBezTo>
                  <a:cubicBezTo>
                    <a:pt x="82" y="154"/>
                    <a:pt x="81" y="154"/>
                    <a:pt x="80" y="154"/>
                  </a:cubicBezTo>
                  <a:cubicBezTo>
                    <a:pt x="48" y="154"/>
                    <a:pt x="48" y="154"/>
                    <a:pt x="48" y="154"/>
                  </a:cubicBezTo>
                  <a:cubicBezTo>
                    <a:pt x="22" y="154"/>
                    <a:pt x="0" y="175"/>
                    <a:pt x="0" y="202"/>
                  </a:cubicBezTo>
                  <a:cubicBezTo>
                    <a:pt x="0" y="241"/>
                    <a:pt x="0" y="241"/>
                    <a:pt x="0" y="241"/>
                  </a:cubicBezTo>
                  <a:cubicBezTo>
                    <a:pt x="0" y="242"/>
                    <a:pt x="0" y="242"/>
                    <a:pt x="0" y="242"/>
                  </a:cubicBezTo>
                  <a:cubicBezTo>
                    <a:pt x="3" y="242"/>
                    <a:pt x="3" y="242"/>
                    <a:pt x="3" y="242"/>
                  </a:cubicBezTo>
                  <a:cubicBezTo>
                    <a:pt x="23" y="249"/>
                    <a:pt x="41" y="252"/>
                    <a:pt x="57" y="253"/>
                  </a:cubicBezTo>
                  <a:cubicBezTo>
                    <a:pt x="57" y="241"/>
                    <a:pt x="57" y="241"/>
                    <a:pt x="57" y="241"/>
                  </a:cubicBezTo>
                  <a:cubicBezTo>
                    <a:pt x="57" y="215"/>
                    <a:pt x="74" y="193"/>
                    <a:pt x="98" y="186"/>
                  </a:cubicBezTo>
                  <a:close/>
                  <a:moveTo>
                    <a:pt x="98" y="186"/>
                  </a:moveTo>
                  <a:cubicBezTo>
                    <a:pt x="98" y="186"/>
                    <a:pt x="98" y="186"/>
                    <a:pt x="98" y="186"/>
                  </a:cubicBezTo>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grpSp>
      <p:grpSp>
        <p:nvGrpSpPr>
          <p:cNvPr id="33" name="Group 32"/>
          <p:cNvGrpSpPr/>
          <p:nvPr/>
        </p:nvGrpSpPr>
        <p:grpSpPr>
          <a:xfrm>
            <a:off x="4752887" y="1879115"/>
            <a:ext cx="821877" cy="821877"/>
            <a:chOff x="6412691" y="2896967"/>
            <a:chExt cx="616408" cy="616408"/>
          </a:xfrm>
        </p:grpSpPr>
        <p:grpSp>
          <p:nvGrpSpPr>
            <p:cNvPr id="22" name="Group 25"/>
            <p:cNvGrpSpPr/>
            <p:nvPr/>
          </p:nvGrpSpPr>
          <p:grpSpPr>
            <a:xfrm>
              <a:off x="6412691" y="2896967"/>
              <a:ext cx="616408" cy="616408"/>
              <a:chOff x="2786183" y="1189182"/>
              <a:chExt cx="921712" cy="921712"/>
            </a:xfrm>
          </p:grpSpPr>
          <p:sp>
            <p:nvSpPr>
              <p:cNvPr id="27" name="Oval 26"/>
              <p:cNvSpPr/>
              <p:nvPr/>
            </p:nvSpPr>
            <p:spPr>
              <a:xfrm>
                <a:off x="2786183" y="1189182"/>
                <a:ext cx="921712" cy="921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Oval 2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8"/>
            <p:cNvGrpSpPr/>
            <p:nvPr/>
          </p:nvGrpSpPr>
          <p:grpSpPr>
            <a:xfrm>
              <a:off x="6566423" y="3063819"/>
              <a:ext cx="319678" cy="300106"/>
              <a:chOff x="504825" y="971550"/>
              <a:chExt cx="1089026" cy="1022350"/>
            </a:xfrm>
            <a:solidFill>
              <a:schemeClr val="accent4"/>
            </a:solidFill>
          </p:grpSpPr>
          <p:sp>
            <p:nvSpPr>
              <p:cNvPr id="30" name="Freeform 29"/>
              <p:cNvSpPr>
                <a:spLocks noEditPoints="1"/>
              </p:cNvSpPr>
              <p:nvPr/>
            </p:nvSpPr>
            <p:spPr bwMode="auto">
              <a:xfrm>
                <a:off x="782638" y="971550"/>
                <a:ext cx="811213" cy="841375"/>
              </a:xfrm>
              <a:custGeom>
                <a:avLst/>
                <a:gdLst/>
                <a:ahLst/>
                <a:cxnLst>
                  <a:cxn ang="0">
                    <a:pos x="0" y="0"/>
                  </a:cxn>
                  <a:cxn ang="0">
                    <a:pos x="0" y="382"/>
                  </a:cxn>
                  <a:cxn ang="0">
                    <a:pos x="286" y="382"/>
                  </a:cxn>
                  <a:cxn ang="0">
                    <a:pos x="420" y="530"/>
                  </a:cxn>
                  <a:cxn ang="0">
                    <a:pos x="420" y="382"/>
                  </a:cxn>
                  <a:cxn ang="0">
                    <a:pos x="511" y="382"/>
                  </a:cxn>
                  <a:cxn ang="0">
                    <a:pos x="511" y="0"/>
                  </a:cxn>
                  <a:cxn ang="0">
                    <a:pos x="0" y="0"/>
                  </a:cxn>
                  <a:cxn ang="0">
                    <a:pos x="0" y="0"/>
                  </a:cxn>
                  <a:cxn ang="0">
                    <a:pos x="0" y="0"/>
                  </a:cxn>
                </a:cxnLst>
                <a:rect l="0" t="0" r="r" b="b"/>
                <a:pathLst>
                  <a:path w="511" h="530">
                    <a:moveTo>
                      <a:pt x="0" y="0"/>
                    </a:moveTo>
                    <a:lnTo>
                      <a:pt x="0" y="382"/>
                    </a:lnTo>
                    <a:lnTo>
                      <a:pt x="286" y="382"/>
                    </a:lnTo>
                    <a:lnTo>
                      <a:pt x="420" y="530"/>
                    </a:lnTo>
                    <a:lnTo>
                      <a:pt x="420" y="382"/>
                    </a:lnTo>
                    <a:lnTo>
                      <a:pt x="511" y="382"/>
                    </a:lnTo>
                    <a:lnTo>
                      <a:pt x="511" y="0"/>
                    </a:lnTo>
                    <a:lnTo>
                      <a:pt x="0" y="0"/>
                    </a:lnTo>
                    <a:close/>
                    <a:moveTo>
                      <a:pt x="0" y="0"/>
                    </a:moveTo>
                    <a:lnTo>
                      <a:pt x="0" y="0"/>
                    </a:ln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31" name="Freeform 31"/>
              <p:cNvSpPr>
                <a:spLocks noEditPoints="1"/>
              </p:cNvSpPr>
              <p:nvPr/>
            </p:nvSpPr>
            <p:spPr bwMode="auto">
              <a:xfrm>
                <a:off x="504825" y="1274763"/>
                <a:ext cx="695325" cy="719137"/>
              </a:xfrm>
              <a:custGeom>
                <a:avLst/>
                <a:gdLst/>
                <a:ahLst/>
                <a:cxnLst>
                  <a:cxn ang="0">
                    <a:pos x="426" y="226"/>
                  </a:cxn>
                  <a:cxn ang="0">
                    <a:pos x="139" y="226"/>
                  </a:cxn>
                  <a:cxn ang="0">
                    <a:pos x="139" y="0"/>
                  </a:cxn>
                  <a:cxn ang="0">
                    <a:pos x="0" y="0"/>
                  </a:cxn>
                  <a:cxn ang="0">
                    <a:pos x="0" y="327"/>
                  </a:cxn>
                  <a:cxn ang="0">
                    <a:pos x="79" y="327"/>
                  </a:cxn>
                  <a:cxn ang="0">
                    <a:pos x="79" y="453"/>
                  </a:cxn>
                  <a:cxn ang="0">
                    <a:pos x="192" y="327"/>
                  </a:cxn>
                  <a:cxn ang="0">
                    <a:pos x="438" y="327"/>
                  </a:cxn>
                  <a:cxn ang="0">
                    <a:pos x="438" y="241"/>
                  </a:cxn>
                  <a:cxn ang="0">
                    <a:pos x="426" y="226"/>
                  </a:cxn>
                  <a:cxn ang="0">
                    <a:pos x="426" y="226"/>
                  </a:cxn>
                  <a:cxn ang="0">
                    <a:pos x="426" y="226"/>
                  </a:cxn>
                </a:cxnLst>
                <a:rect l="0" t="0" r="r" b="b"/>
                <a:pathLst>
                  <a:path w="438" h="453">
                    <a:moveTo>
                      <a:pt x="426" y="226"/>
                    </a:moveTo>
                    <a:lnTo>
                      <a:pt x="139" y="226"/>
                    </a:lnTo>
                    <a:lnTo>
                      <a:pt x="139" y="0"/>
                    </a:lnTo>
                    <a:lnTo>
                      <a:pt x="0" y="0"/>
                    </a:lnTo>
                    <a:lnTo>
                      <a:pt x="0" y="327"/>
                    </a:lnTo>
                    <a:lnTo>
                      <a:pt x="79" y="327"/>
                    </a:lnTo>
                    <a:lnTo>
                      <a:pt x="79" y="453"/>
                    </a:lnTo>
                    <a:lnTo>
                      <a:pt x="192" y="327"/>
                    </a:lnTo>
                    <a:lnTo>
                      <a:pt x="438" y="327"/>
                    </a:lnTo>
                    <a:lnTo>
                      <a:pt x="438" y="241"/>
                    </a:lnTo>
                    <a:lnTo>
                      <a:pt x="426" y="226"/>
                    </a:lnTo>
                    <a:close/>
                    <a:moveTo>
                      <a:pt x="426" y="226"/>
                    </a:moveTo>
                    <a:lnTo>
                      <a:pt x="426" y="226"/>
                    </a:ln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grpSp>
      </p:grpSp>
      <p:grpSp>
        <p:nvGrpSpPr>
          <p:cNvPr id="42" name="Group 41"/>
          <p:cNvGrpSpPr/>
          <p:nvPr/>
        </p:nvGrpSpPr>
        <p:grpSpPr>
          <a:xfrm>
            <a:off x="6665180" y="4875690"/>
            <a:ext cx="821877" cy="821877"/>
            <a:chOff x="5664096" y="2537414"/>
            <a:chExt cx="616408" cy="616408"/>
          </a:xfrm>
        </p:grpSpPr>
        <p:grpSp>
          <p:nvGrpSpPr>
            <p:cNvPr id="34" name="Group 33"/>
            <p:cNvGrpSpPr/>
            <p:nvPr/>
          </p:nvGrpSpPr>
          <p:grpSpPr>
            <a:xfrm>
              <a:off x="5664096" y="2537414"/>
              <a:ext cx="616408" cy="616408"/>
              <a:chOff x="2786183" y="1189182"/>
              <a:chExt cx="921712" cy="921712"/>
            </a:xfrm>
          </p:grpSpPr>
          <p:sp>
            <p:nvSpPr>
              <p:cNvPr id="35" name="Oval 34"/>
              <p:cNvSpPr/>
              <p:nvPr/>
            </p:nvSpPr>
            <p:spPr>
              <a:xfrm>
                <a:off x="2786183" y="1189182"/>
                <a:ext cx="921712" cy="9217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5828448" y="2733085"/>
              <a:ext cx="308466" cy="233388"/>
              <a:chOff x="6629400" y="2008188"/>
              <a:chExt cx="600075" cy="454025"/>
            </a:xfrm>
            <a:solidFill>
              <a:schemeClr val="accent3"/>
            </a:solidFill>
          </p:grpSpPr>
          <p:sp>
            <p:nvSpPr>
              <p:cNvPr id="38" name="Freeform 17"/>
              <p:cNvSpPr>
                <a:spLocks noEditPoints="1"/>
              </p:cNvSpPr>
              <p:nvPr/>
            </p:nvSpPr>
            <p:spPr bwMode="auto">
              <a:xfrm>
                <a:off x="6629400" y="2008188"/>
                <a:ext cx="600075" cy="454025"/>
              </a:xfrm>
              <a:custGeom>
                <a:avLst/>
                <a:gdLst/>
                <a:ahLst/>
                <a:cxnLst>
                  <a:cxn ang="0">
                    <a:pos x="0" y="0"/>
                  </a:cxn>
                  <a:cxn ang="0">
                    <a:pos x="0" y="286"/>
                  </a:cxn>
                  <a:cxn ang="0">
                    <a:pos x="378" y="286"/>
                  </a:cxn>
                  <a:cxn ang="0">
                    <a:pos x="378" y="0"/>
                  </a:cxn>
                  <a:cxn ang="0">
                    <a:pos x="0" y="0"/>
                  </a:cxn>
                  <a:cxn ang="0">
                    <a:pos x="354" y="262"/>
                  </a:cxn>
                  <a:cxn ang="0">
                    <a:pos x="24" y="262"/>
                  </a:cxn>
                  <a:cxn ang="0">
                    <a:pos x="24" y="24"/>
                  </a:cxn>
                  <a:cxn ang="0">
                    <a:pos x="354" y="24"/>
                  </a:cxn>
                  <a:cxn ang="0">
                    <a:pos x="354" y="262"/>
                  </a:cxn>
                  <a:cxn ang="0">
                    <a:pos x="354" y="262"/>
                  </a:cxn>
                  <a:cxn ang="0">
                    <a:pos x="354" y="262"/>
                  </a:cxn>
                </a:cxnLst>
                <a:rect l="0" t="0" r="r" b="b"/>
                <a:pathLst>
                  <a:path w="378" h="286">
                    <a:moveTo>
                      <a:pt x="0" y="0"/>
                    </a:moveTo>
                    <a:lnTo>
                      <a:pt x="0" y="286"/>
                    </a:lnTo>
                    <a:lnTo>
                      <a:pt x="378" y="286"/>
                    </a:lnTo>
                    <a:lnTo>
                      <a:pt x="378" y="0"/>
                    </a:lnTo>
                    <a:lnTo>
                      <a:pt x="0" y="0"/>
                    </a:lnTo>
                    <a:close/>
                    <a:moveTo>
                      <a:pt x="354" y="262"/>
                    </a:moveTo>
                    <a:lnTo>
                      <a:pt x="24" y="262"/>
                    </a:lnTo>
                    <a:lnTo>
                      <a:pt x="24" y="24"/>
                    </a:lnTo>
                    <a:lnTo>
                      <a:pt x="354" y="24"/>
                    </a:lnTo>
                    <a:lnTo>
                      <a:pt x="354" y="262"/>
                    </a:lnTo>
                    <a:close/>
                    <a:moveTo>
                      <a:pt x="354" y="262"/>
                    </a:moveTo>
                    <a:lnTo>
                      <a:pt x="354" y="262"/>
                    </a:lnTo>
                    <a:close/>
                  </a:path>
                </a:pathLst>
              </a:custGeom>
              <a:grpFill/>
              <a:ln w="9525">
                <a:noFill/>
                <a:round/>
              </a:ln>
            </p:spPr>
            <p:txBody>
              <a:bodyPr vert="horz" wrap="square" lIns="121920" tIns="60960" rIns="121920" bIns="60960" numCol="1" anchor="t" anchorCtr="0" compatLnSpc="1"/>
              <a:lstStyle/>
              <a:p>
                <a:endParaRPr lang="en-US" sz="2400"/>
              </a:p>
            </p:txBody>
          </p:sp>
          <p:sp>
            <p:nvSpPr>
              <p:cNvPr id="39" name="Freeform 18"/>
              <p:cNvSpPr>
                <a:spLocks noEditPoints="1"/>
              </p:cNvSpPr>
              <p:nvPr/>
            </p:nvSpPr>
            <p:spPr bwMode="auto">
              <a:xfrm>
                <a:off x="6629400" y="2008188"/>
                <a:ext cx="600075" cy="454025"/>
              </a:xfrm>
              <a:custGeom>
                <a:avLst/>
                <a:gdLst/>
                <a:ahLst/>
                <a:cxnLst>
                  <a:cxn ang="0">
                    <a:pos x="0" y="0"/>
                  </a:cxn>
                  <a:cxn ang="0">
                    <a:pos x="0" y="286"/>
                  </a:cxn>
                  <a:cxn ang="0">
                    <a:pos x="378" y="286"/>
                  </a:cxn>
                  <a:cxn ang="0">
                    <a:pos x="378" y="0"/>
                  </a:cxn>
                  <a:cxn ang="0">
                    <a:pos x="0" y="0"/>
                  </a:cxn>
                  <a:cxn ang="0">
                    <a:pos x="354" y="262"/>
                  </a:cxn>
                  <a:cxn ang="0">
                    <a:pos x="24" y="262"/>
                  </a:cxn>
                  <a:cxn ang="0">
                    <a:pos x="24" y="24"/>
                  </a:cxn>
                  <a:cxn ang="0">
                    <a:pos x="354" y="24"/>
                  </a:cxn>
                  <a:cxn ang="0">
                    <a:pos x="354" y="262"/>
                  </a:cxn>
                  <a:cxn ang="0">
                    <a:pos x="354" y="262"/>
                  </a:cxn>
                  <a:cxn ang="0">
                    <a:pos x="354" y="262"/>
                  </a:cxn>
                </a:cxnLst>
                <a:rect l="0" t="0" r="r" b="b"/>
                <a:pathLst>
                  <a:path w="378" h="286">
                    <a:moveTo>
                      <a:pt x="0" y="0"/>
                    </a:moveTo>
                    <a:lnTo>
                      <a:pt x="0" y="286"/>
                    </a:lnTo>
                    <a:lnTo>
                      <a:pt x="378" y="286"/>
                    </a:lnTo>
                    <a:lnTo>
                      <a:pt x="378" y="0"/>
                    </a:lnTo>
                    <a:lnTo>
                      <a:pt x="0" y="0"/>
                    </a:lnTo>
                    <a:moveTo>
                      <a:pt x="354" y="262"/>
                    </a:moveTo>
                    <a:lnTo>
                      <a:pt x="24" y="262"/>
                    </a:lnTo>
                    <a:lnTo>
                      <a:pt x="24" y="24"/>
                    </a:lnTo>
                    <a:lnTo>
                      <a:pt x="354" y="24"/>
                    </a:lnTo>
                    <a:lnTo>
                      <a:pt x="354" y="262"/>
                    </a:lnTo>
                    <a:moveTo>
                      <a:pt x="354" y="262"/>
                    </a:moveTo>
                    <a:lnTo>
                      <a:pt x="354" y="262"/>
                    </a:lnTo>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40" name="Freeform 19"/>
              <p:cNvSpPr>
                <a:spLocks noEditPoints="1"/>
              </p:cNvSpPr>
              <p:nvPr/>
            </p:nvSpPr>
            <p:spPr bwMode="auto">
              <a:xfrm>
                <a:off x="7042150" y="2084388"/>
                <a:ext cx="111125" cy="112713"/>
              </a:xfrm>
              <a:custGeom>
                <a:avLst/>
                <a:gdLst/>
                <a:ahLst/>
                <a:cxnLst>
                  <a:cxn ang="0">
                    <a:pos x="29" y="15"/>
                  </a:cxn>
                  <a:cxn ang="0">
                    <a:pos x="15" y="29"/>
                  </a:cxn>
                  <a:cxn ang="0">
                    <a:pos x="0" y="15"/>
                  </a:cxn>
                  <a:cxn ang="0">
                    <a:pos x="15" y="0"/>
                  </a:cxn>
                  <a:cxn ang="0">
                    <a:pos x="29" y="15"/>
                  </a:cxn>
                  <a:cxn ang="0">
                    <a:pos x="29" y="15"/>
                  </a:cxn>
                  <a:cxn ang="0">
                    <a:pos x="29" y="15"/>
                  </a:cxn>
                </a:cxnLst>
                <a:rect l="0" t="0" r="r" b="b"/>
                <a:pathLst>
                  <a:path w="29" h="29">
                    <a:moveTo>
                      <a:pt x="29" y="15"/>
                    </a:moveTo>
                    <a:cubicBezTo>
                      <a:pt x="29" y="23"/>
                      <a:pt x="23" y="29"/>
                      <a:pt x="15" y="29"/>
                    </a:cubicBezTo>
                    <a:cubicBezTo>
                      <a:pt x="7" y="29"/>
                      <a:pt x="0" y="23"/>
                      <a:pt x="0" y="15"/>
                    </a:cubicBezTo>
                    <a:cubicBezTo>
                      <a:pt x="0" y="7"/>
                      <a:pt x="7" y="0"/>
                      <a:pt x="15" y="0"/>
                    </a:cubicBezTo>
                    <a:cubicBezTo>
                      <a:pt x="23" y="0"/>
                      <a:pt x="29" y="7"/>
                      <a:pt x="29" y="15"/>
                    </a:cubicBezTo>
                    <a:close/>
                    <a:moveTo>
                      <a:pt x="29" y="15"/>
                    </a:moveTo>
                    <a:cubicBezTo>
                      <a:pt x="29" y="15"/>
                      <a:pt x="29" y="15"/>
                      <a:pt x="29" y="15"/>
                    </a:cubicBezTo>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41" name="Freeform 20"/>
              <p:cNvSpPr>
                <a:spLocks noEditPoints="1"/>
              </p:cNvSpPr>
              <p:nvPr/>
            </p:nvSpPr>
            <p:spPr bwMode="auto">
              <a:xfrm>
                <a:off x="6705600" y="2122488"/>
                <a:ext cx="455613" cy="266700"/>
              </a:xfrm>
              <a:custGeom>
                <a:avLst/>
                <a:gdLst/>
                <a:ahLst/>
                <a:cxnLst>
                  <a:cxn ang="0">
                    <a:pos x="79" y="29"/>
                  </a:cxn>
                  <a:cxn ang="0">
                    <a:pos x="59" y="48"/>
                  </a:cxn>
                  <a:cxn ang="0">
                    <a:pos x="25" y="0"/>
                  </a:cxn>
                  <a:cxn ang="0">
                    <a:pos x="0" y="69"/>
                  </a:cxn>
                  <a:cxn ang="0">
                    <a:pos x="119" y="69"/>
                  </a:cxn>
                  <a:cxn ang="0">
                    <a:pos x="79" y="29"/>
                  </a:cxn>
                  <a:cxn ang="0">
                    <a:pos x="79" y="29"/>
                  </a:cxn>
                  <a:cxn ang="0">
                    <a:pos x="79" y="29"/>
                  </a:cxn>
                </a:cxnLst>
                <a:rect l="0" t="0" r="r" b="b"/>
                <a:pathLst>
                  <a:path w="119" h="69">
                    <a:moveTo>
                      <a:pt x="79" y="29"/>
                    </a:moveTo>
                    <a:cubicBezTo>
                      <a:pt x="70" y="29"/>
                      <a:pt x="71" y="48"/>
                      <a:pt x="59" y="48"/>
                    </a:cubicBezTo>
                    <a:cubicBezTo>
                      <a:pt x="47" y="48"/>
                      <a:pt x="40" y="0"/>
                      <a:pt x="25" y="0"/>
                    </a:cubicBezTo>
                    <a:cubicBezTo>
                      <a:pt x="10" y="0"/>
                      <a:pt x="0" y="69"/>
                      <a:pt x="0" y="69"/>
                    </a:cubicBezTo>
                    <a:cubicBezTo>
                      <a:pt x="119" y="69"/>
                      <a:pt x="119" y="69"/>
                      <a:pt x="119" y="69"/>
                    </a:cubicBezTo>
                    <a:cubicBezTo>
                      <a:pt x="119" y="69"/>
                      <a:pt x="88" y="29"/>
                      <a:pt x="79" y="29"/>
                    </a:cubicBezTo>
                    <a:close/>
                    <a:moveTo>
                      <a:pt x="79" y="29"/>
                    </a:moveTo>
                    <a:cubicBezTo>
                      <a:pt x="79" y="29"/>
                      <a:pt x="79" y="29"/>
                      <a:pt x="79" y="29"/>
                    </a:cubicBezTo>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grpSp>
      </p:grpSp>
      <p:grpSp>
        <p:nvGrpSpPr>
          <p:cNvPr id="49" name="Group 48"/>
          <p:cNvGrpSpPr/>
          <p:nvPr/>
        </p:nvGrpSpPr>
        <p:grpSpPr>
          <a:xfrm>
            <a:off x="9540843" y="2304258"/>
            <a:ext cx="842781" cy="842781"/>
            <a:chOff x="3323671" y="3667874"/>
            <a:chExt cx="632086" cy="632086"/>
          </a:xfrm>
        </p:grpSpPr>
        <p:grpSp>
          <p:nvGrpSpPr>
            <p:cNvPr id="43" name="Group 42"/>
            <p:cNvGrpSpPr/>
            <p:nvPr/>
          </p:nvGrpSpPr>
          <p:grpSpPr>
            <a:xfrm>
              <a:off x="3323671" y="3667874"/>
              <a:ext cx="632086" cy="632086"/>
              <a:chOff x="2786183" y="1189182"/>
              <a:chExt cx="921712" cy="921712"/>
            </a:xfrm>
          </p:grpSpPr>
          <p:sp>
            <p:nvSpPr>
              <p:cNvPr id="44" name="Oval 43"/>
              <p:cNvSpPr/>
              <p:nvPr/>
            </p:nvSpPr>
            <p:spPr>
              <a:xfrm>
                <a:off x="2786183" y="1189182"/>
                <a:ext cx="921712" cy="9217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46" name="Group 45"/>
            <p:cNvGrpSpPr/>
            <p:nvPr/>
          </p:nvGrpSpPr>
          <p:grpSpPr>
            <a:xfrm>
              <a:off x="3534447" y="3803607"/>
              <a:ext cx="210535" cy="360620"/>
              <a:chOff x="1668463" y="3354388"/>
              <a:chExt cx="641350" cy="1098550"/>
            </a:xfrm>
            <a:solidFill>
              <a:schemeClr val="accent3"/>
            </a:solidFill>
          </p:grpSpPr>
          <p:sp>
            <p:nvSpPr>
              <p:cNvPr id="47" name="Freeform 36"/>
              <p:cNvSpPr>
                <a:spLocks noEditPoints="1"/>
              </p:cNvSpPr>
              <p:nvPr/>
            </p:nvSpPr>
            <p:spPr bwMode="auto">
              <a:xfrm>
                <a:off x="1752600" y="3438526"/>
                <a:ext cx="473075" cy="768350"/>
              </a:xfrm>
              <a:custGeom>
                <a:avLst/>
                <a:gdLst/>
                <a:ahLst/>
                <a:cxnLst>
                  <a:cxn ang="0">
                    <a:pos x="13" y="197"/>
                  </a:cxn>
                  <a:cxn ang="0">
                    <a:pos x="27" y="191"/>
                  </a:cxn>
                  <a:cxn ang="0">
                    <a:pos x="29" y="189"/>
                  </a:cxn>
                  <a:cxn ang="0">
                    <a:pos x="32" y="181"/>
                  </a:cxn>
                  <a:cxn ang="0">
                    <a:pos x="36" y="176"/>
                  </a:cxn>
                  <a:cxn ang="0">
                    <a:pos x="37" y="174"/>
                  </a:cxn>
                  <a:cxn ang="0">
                    <a:pos x="39" y="162"/>
                  </a:cxn>
                  <a:cxn ang="0">
                    <a:pos x="38" y="160"/>
                  </a:cxn>
                  <a:cxn ang="0">
                    <a:pos x="31" y="146"/>
                  </a:cxn>
                  <a:cxn ang="0">
                    <a:pos x="29" y="138"/>
                  </a:cxn>
                  <a:cxn ang="0">
                    <a:pos x="26" y="127"/>
                  </a:cxn>
                  <a:cxn ang="0">
                    <a:pos x="26" y="124"/>
                  </a:cxn>
                  <a:cxn ang="0">
                    <a:pos x="28" y="119"/>
                  </a:cxn>
                  <a:cxn ang="0">
                    <a:pos x="29" y="117"/>
                  </a:cxn>
                  <a:cxn ang="0">
                    <a:pos x="29" y="100"/>
                  </a:cxn>
                  <a:cxn ang="0">
                    <a:pos x="29" y="89"/>
                  </a:cxn>
                  <a:cxn ang="0">
                    <a:pos x="38" y="74"/>
                  </a:cxn>
                  <a:cxn ang="0">
                    <a:pos x="63" y="63"/>
                  </a:cxn>
                  <a:cxn ang="0">
                    <a:pos x="77" y="61"/>
                  </a:cxn>
                  <a:cxn ang="0">
                    <a:pos x="81" y="61"/>
                  </a:cxn>
                  <a:cxn ang="0">
                    <a:pos x="81" y="62"/>
                  </a:cxn>
                  <a:cxn ang="0">
                    <a:pos x="78" y="64"/>
                  </a:cxn>
                  <a:cxn ang="0">
                    <a:pos x="79" y="69"/>
                  </a:cxn>
                  <a:cxn ang="0">
                    <a:pos x="91" y="80"/>
                  </a:cxn>
                  <a:cxn ang="0">
                    <a:pos x="96" y="92"/>
                  </a:cxn>
                  <a:cxn ang="0">
                    <a:pos x="96" y="117"/>
                  </a:cxn>
                  <a:cxn ang="0">
                    <a:pos x="98" y="121"/>
                  </a:cxn>
                  <a:cxn ang="0">
                    <a:pos x="99" y="122"/>
                  </a:cxn>
                  <a:cxn ang="0">
                    <a:pos x="98" y="135"/>
                  </a:cxn>
                  <a:cxn ang="0">
                    <a:pos x="98" y="136"/>
                  </a:cxn>
                  <a:cxn ang="0">
                    <a:pos x="91" y="154"/>
                  </a:cxn>
                  <a:cxn ang="0">
                    <a:pos x="90" y="155"/>
                  </a:cxn>
                  <a:cxn ang="0">
                    <a:pos x="87" y="174"/>
                  </a:cxn>
                  <a:cxn ang="0">
                    <a:pos x="88" y="176"/>
                  </a:cxn>
                  <a:cxn ang="0">
                    <a:pos x="91" y="181"/>
                  </a:cxn>
                  <a:cxn ang="0">
                    <a:pos x="94" y="190"/>
                  </a:cxn>
                  <a:cxn ang="0">
                    <a:pos x="97" y="192"/>
                  </a:cxn>
                  <a:cxn ang="0">
                    <a:pos x="124" y="203"/>
                  </a:cxn>
                  <a:cxn ang="0">
                    <a:pos x="124" y="0"/>
                  </a:cxn>
                  <a:cxn ang="0">
                    <a:pos x="0" y="0"/>
                  </a:cxn>
                  <a:cxn ang="0">
                    <a:pos x="0" y="203"/>
                  </a:cxn>
                  <a:cxn ang="0">
                    <a:pos x="13" y="197"/>
                  </a:cxn>
                  <a:cxn ang="0">
                    <a:pos x="13" y="197"/>
                  </a:cxn>
                  <a:cxn ang="0">
                    <a:pos x="13" y="197"/>
                  </a:cxn>
                </a:cxnLst>
                <a:rect l="0" t="0" r="r" b="b"/>
                <a:pathLst>
                  <a:path w="124" h="203">
                    <a:moveTo>
                      <a:pt x="13" y="197"/>
                    </a:moveTo>
                    <a:cubicBezTo>
                      <a:pt x="17" y="195"/>
                      <a:pt x="22" y="194"/>
                      <a:pt x="27" y="191"/>
                    </a:cubicBezTo>
                    <a:cubicBezTo>
                      <a:pt x="28" y="191"/>
                      <a:pt x="29" y="190"/>
                      <a:pt x="29" y="189"/>
                    </a:cubicBezTo>
                    <a:cubicBezTo>
                      <a:pt x="30" y="187"/>
                      <a:pt x="31" y="184"/>
                      <a:pt x="32" y="181"/>
                    </a:cubicBezTo>
                    <a:cubicBezTo>
                      <a:pt x="33" y="179"/>
                      <a:pt x="33" y="177"/>
                      <a:pt x="36" y="176"/>
                    </a:cubicBezTo>
                    <a:cubicBezTo>
                      <a:pt x="36" y="176"/>
                      <a:pt x="37" y="175"/>
                      <a:pt x="37" y="174"/>
                    </a:cubicBezTo>
                    <a:cubicBezTo>
                      <a:pt x="38" y="170"/>
                      <a:pt x="38" y="166"/>
                      <a:pt x="39" y="162"/>
                    </a:cubicBezTo>
                    <a:cubicBezTo>
                      <a:pt x="39" y="161"/>
                      <a:pt x="38" y="160"/>
                      <a:pt x="38" y="160"/>
                    </a:cubicBezTo>
                    <a:cubicBezTo>
                      <a:pt x="34" y="156"/>
                      <a:pt x="32" y="151"/>
                      <a:pt x="31" y="146"/>
                    </a:cubicBezTo>
                    <a:cubicBezTo>
                      <a:pt x="31" y="143"/>
                      <a:pt x="29" y="141"/>
                      <a:pt x="29" y="138"/>
                    </a:cubicBezTo>
                    <a:cubicBezTo>
                      <a:pt x="28" y="135"/>
                      <a:pt x="27" y="131"/>
                      <a:pt x="26" y="127"/>
                    </a:cubicBezTo>
                    <a:cubicBezTo>
                      <a:pt x="26" y="126"/>
                      <a:pt x="26" y="125"/>
                      <a:pt x="26" y="124"/>
                    </a:cubicBezTo>
                    <a:cubicBezTo>
                      <a:pt x="25" y="122"/>
                      <a:pt x="25" y="120"/>
                      <a:pt x="28" y="119"/>
                    </a:cubicBezTo>
                    <a:cubicBezTo>
                      <a:pt x="28" y="119"/>
                      <a:pt x="29" y="118"/>
                      <a:pt x="29" y="117"/>
                    </a:cubicBezTo>
                    <a:cubicBezTo>
                      <a:pt x="29" y="111"/>
                      <a:pt x="29" y="105"/>
                      <a:pt x="29" y="100"/>
                    </a:cubicBezTo>
                    <a:cubicBezTo>
                      <a:pt x="29" y="96"/>
                      <a:pt x="29" y="93"/>
                      <a:pt x="29" y="89"/>
                    </a:cubicBezTo>
                    <a:cubicBezTo>
                      <a:pt x="30" y="83"/>
                      <a:pt x="34" y="78"/>
                      <a:pt x="38" y="74"/>
                    </a:cubicBezTo>
                    <a:cubicBezTo>
                      <a:pt x="46" y="68"/>
                      <a:pt x="54" y="65"/>
                      <a:pt x="63" y="63"/>
                    </a:cubicBezTo>
                    <a:cubicBezTo>
                      <a:pt x="68" y="62"/>
                      <a:pt x="72" y="62"/>
                      <a:pt x="77" y="61"/>
                    </a:cubicBezTo>
                    <a:cubicBezTo>
                      <a:pt x="78" y="61"/>
                      <a:pt x="79" y="61"/>
                      <a:pt x="81" y="61"/>
                    </a:cubicBezTo>
                    <a:cubicBezTo>
                      <a:pt x="81" y="61"/>
                      <a:pt x="81" y="61"/>
                      <a:pt x="81" y="62"/>
                    </a:cubicBezTo>
                    <a:cubicBezTo>
                      <a:pt x="80" y="62"/>
                      <a:pt x="79" y="63"/>
                      <a:pt x="78" y="64"/>
                    </a:cubicBezTo>
                    <a:cubicBezTo>
                      <a:pt x="77" y="66"/>
                      <a:pt x="77" y="67"/>
                      <a:pt x="79" y="69"/>
                    </a:cubicBezTo>
                    <a:cubicBezTo>
                      <a:pt x="83" y="72"/>
                      <a:pt x="87" y="76"/>
                      <a:pt x="91" y="80"/>
                    </a:cubicBezTo>
                    <a:cubicBezTo>
                      <a:pt x="95" y="83"/>
                      <a:pt x="96" y="87"/>
                      <a:pt x="96" y="92"/>
                    </a:cubicBezTo>
                    <a:cubicBezTo>
                      <a:pt x="96" y="100"/>
                      <a:pt x="96" y="109"/>
                      <a:pt x="96" y="117"/>
                    </a:cubicBezTo>
                    <a:cubicBezTo>
                      <a:pt x="96" y="118"/>
                      <a:pt x="96" y="120"/>
                      <a:pt x="98" y="121"/>
                    </a:cubicBezTo>
                    <a:cubicBezTo>
                      <a:pt x="99" y="121"/>
                      <a:pt x="99" y="122"/>
                      <a:pt x="99" y="122"/>
                    </a:cubicBezTo>
                    <a:cubicBezTo>
                      <a:pt x="99" y="127"/>
                      <a:pt x="98" y="131"/>
                      <a:pt x="98" y="135"/>
                    </a:cubicBezTo>
                    <a:cubicBezTo>
                      <a:pt x="98" y="135"/>
                      <a:pt x="98" y="135"/>
                      <a:pt x="98" y="136"/>
                    </a:cubicBezTo>
                    <a:cubicBezTo>
                      <a:pt x="94" y="141"/>
                      <a:pt x="93" y="148"/>
                      <a:pt x="91" y="154"/>
                    </a:cubicBezTo>
                    <a:cubicBezTo>
                      <a:pt x="91" y="154"/>
                      <a:pt x="91" y="154"/>
                      <a:pt x="90" y="155"/>
                    </a:cubicBezTo>
                    <a:cubicBezTo>
                      <a:pt x="85" y="160"/>
                      <a:pt x="87" y="168"/>
                      <a:pt x="87" y="174"/>
                    </a:cubicBezTo>
                    <a:cubicBezTo>
                      <a:pt x="87" y="175"/>
                      <a:pt x="87" y="176"/>
                      <a:pt x="88" y="176"/>
                    </a:cubicBezTo>
                    <a:cubicBezTo>
                      <a:pt x="90" y="177"/>
                      <a:pt x="91" y="179"/>
                      <a:pt x="91" y="181"/>
                    </a:cubicBezTo>
                    <a:cubicBezTo>
                      <a:pt x="92" y="184"/>
                      <a:pt x="93" y="187"/>
                      <a:pt x="94" y="190"/>
                    </a:cubicBezTo>
                    <a:cubicBezTo>
                      <a:pt x="95" y="191"/>
                      <a:pt x="96" y="191"/>
                      <a:pt x="97" y="192"/>
                    </a:cubicBezTo>
                    <a:cubicBezTo>
                      <a:pt x="106" y="195"/>
                      <a:pt x="115" y="199"/>
                      <a:pt x="124" y="203"/>
                    </a:cubicBezTo>
                    <a:cubicBezTo>
                      <a:pt x="124" y="0"/>
                      <a:pt x="124" y="0"/>
                      <a:pt x="124" y="0"/>
                    </a:cubicBezTo>
                    <a:cubicBezTo>
                      <a:pt x="0" y="0"/>
                      <a:pt x="0" y="0"/>
                      <a:pt x="0" y="0"/>
                    </a:cubicBezTo>
                    <a:cubicBezTo>
                      <a:pt x="0" y="203"/>
                      <a:pt x="0" y="203"/>
                      <a:pt x="0" y="203"/>
                    </a:cubicBezTo>
                    <a:cubicBezTo>
                      <a:pt x="4" y="201"/>
                      <a:pt x="8" y="199"/>
                      <a:pt x="13" y="197"/>
                    </a:cubicBezTo>
                    <a:close/>
                    <a:moveTo>
                      <a:pt x="13" y="197"/>
                    </a:moveTo>
                    <a:cubicBezTo>
                      <a:pt x="13" y="197"/>
                      <a:pt x="13" y="197"/>
                      <a:pt x="13" y="197"/>
                    </a:cubicBezTo>
                  </a:path>
                </a:pathLst>
              </a:custGeom>
              <a:grpFill/>
              <a:ln w="9525">
                <a:noFill/>
                <a:round/>
              </a:ln>
            </p:spPr>
            <p:txBody>
              <a:bodyPr vert="horz" wrap="square" lIns="121920" tIns="60960" rIns="121920" bIns="60960" numCol="1" anchor="t" anchorCtr="0" compatLnSpc="1"/>
              <a:lstStyle/>
              <a:p>
                <a:endParaRPr lang="en-US" sz="2400"/>
              </a:p>
            </p:txBody>
          </p:sp>
          <p:sp>
            <p:nvSpPr>
              <p:cNvPr id="48" name="Freeform 37"/>
              <p:cNvSpPr>
                <a:spLocks noEditPoints="1"/>
              </p:cNvSpPr>
              <p:nvPr/>
            </p:nvSpPr>
            <p:spPr bwMode="auto">
              <a:xfrm>
                <a:off x="1668463" y="3354388"/>
                <a:ext cx="641350" cy="1098550"/>
              </a:xfrm>
              <a:custGeom>
                <a:avLst/>
                <a:gdLst/>
                <a:ahLst/>
                <a:cxnLst>
                  <a:cxn ang="0">
                    <a:pos x="149" y="0"/>
                  </a:cxn>
                  <a:cxn ang="0">
                    <a:pos x="20" y="0"/>
                  </a:cxn>
                  <a:cxn ang="0">
                    <a:pos x="0" y="20"/>
                  </a:cxn>
                  <a:cxn ang="0">
                    <a:pos x="0" y="270"/>
                  </a:cxn>
                  <a:cxn ang="0">
                    <a:pos x="20" y="290"/>
                  </a:cxn>
                  <a:cxn ang="0">
                    <a:pos x="149" y="290"/>
                  </a:cxn>
                  <a:cxn ang="0">
                    <a:pos x="168" y="270"/>
                  </a:cxn>
                  <a:cxn ang="0">
                    <a:pos x="168" y="20"/>
                  </a:cxn>
                  <a:cxn ang="0">
                    <a:pos x="149" y="0"/>
                  </a:cxn>
                  <a:cxn ang="0">
                    <a:pos x="55" y="276"/>
                  </a:cxn>
                  <a:cxn ang="0">
                    <a:pos x="39" y="276"/>
                  </a:cxn>
                  <a:cxn ang="0">
                    <a:pos x="33" y="270"/>
                  </a:cxn>
                  <a:cxn ang="0">
                    <a:pos x="39" y="265"/>
                  </a:cxn>
                  <a:cxn ang="0">
                    <a:pos x="55" y="265"/>
                  </a:cxn>
                  <a:cxn ang="0">
                    <a:pos x="61" y="270"/>
                  </a:cxn>
                  <a:cxn ang="0">
                    <a:pos x="55" y="276"/>
                  </a:cxn>
                  <a:cxn ang="0">
                    <a:pos x="84" y="280"/>
                  </a:cxn>
                  <a:cxn ang="0">
                    <a:pos x="74" y="270"/>
                  </a:cxn>
                  <a:cxn ang="0">
                    <a:pos x="84" y="261"/>
                  </a:cxn>
                  <a:cxn ang="0">
                    <a:pos x="94" y="270"/>
                  </a:cxn>
                  <a:cxn ang="0">
                    <a:pos x="84" y="280"/>
                  </a:cxn>
                  <a:cxn ang="0">
                    <a:pos x="129" y="276"/>
                  </a:cxn>
                  <a:cxn ang="0">
                    <a:pos x="113" y="276"/>
                  </a:cxn>
                  <a:cxn ang="0">
                    <a:pos x="107" y="270"/>
                  </a:cxn>
                  <a:cxn ang="0">
                    <a:pos x="113" y="265"/>
                  </a:cxn>
                  <a:cxn ang="0">
                    <a:pos x="129" y="265"/>
                  </a:cxn>
                  <a:cxn ang="0">
                    <a:pos x="135" y="270"/>
                  </a:cxn>
                  <a:cxn ang="0">
                    <a:pos x="129" y="276"/>
                  </a:cxn>
                  <a:cxn ang="0">
                    <a:pos x="155" y="254"/>
                  </a:cxn>
                  <a:cxn ang="0">
                    <a:pos x="14" y="254"/>
                  </a:cxn>
                  <a:cxn ang="0">
                    <a:pos x="14" y="13"/>
                  </a:cxn>
                  <a:cxn ang="0">
                    <a:pos x="155" y="13"/>
                  </a:cxn>
                  <a:cxn ang="0">
                    <a:pos x="155" y="254"/>
                  </a:cxn>
                  <a:cxn ang="0">
                    <a:pos x="155" y="254"/>
                  </a:cxn>
                  <a:cxn ang="0">
                    <a:pos x="155" y="254"/>
                  </a:cxn>
                </a:cxnLst>
                <a:rect l="0" t="0" r="r" b="b"/>
                <a:pathLst>
                  <a:path w="168" h="290">
                    <a:moveTo>
                      <a:pt x="149" y="0"/>
                    </a:moveTo>
                    <a:cubicBezTo>
                      <a:pt x="20" y="0"/>
                      <a:pt x="20" y="0"/>
                      <a:pt x="20" y="0"/>
                    </a:cubicBezTo>
                    <a:cubicBezTo>
                      <a:pt x="9" y="0"/>
                      <a:pt x="0" y="9"/>
                      <a:pt x="0" y="20"/>
                    </a:cubicBezTo>
                    <a:cubicBezTo>
                      <a:pt x="0" y="270"/>
                      <a:pt x="0" y="270"/>
                      <a:pt x="0" y="270"/>
                    </a:cubicBezTo>
                    <a:cubicBezTo>
                      <a:pt x="0" y="281"/>
                      <a:pt x="9" y="290"/>
                      <a:pt x="20" y="290"/>
                    </a:cubicBezTo>
                    <a:cubicBezTo>
                      <a:pt x="149" y="290"/>
                      <a:pt x="149" y="290"/>
                      <a:pt x="149" y="290"/>
                    </a:cubicBezTo>
                    <a:cubicBezTo>
                      <a:pt x="159" y="290"/>
                      <a:pt x="168" y="281"/>
                      <a:pt x="168" y="270"/>
                    </a:cubicBezTo>
                    <a:cubicBezTo>
                      <a:pt x="168" y="20"/>
                      <a:pt x="168" y="20"/>
                      <a:pt x="168" y="20"/>
                    </a:cubicBezTo>
                    <a:cubicBezTo>
                      <a:pt x="168" y="9"/>
                      <a:pt x="159" y="0"/>
                      <a:pt x="149" y="0"/>
                    </a:cubicBezTo>
                    <a:close/>
                    <a:moveTo>
                      <a:pt x="55" y="276"/>
                    </a:moveTo>
                    <a:cubicBezTo>
                      <a:pt x="39" y="276"/>
                      <a:pt x="39" y="276"/>
                      <a:pt x="39" y="276"/>
                    </a:cubicBezTo>
                    <a:cubicBezTo>
                      <a:pt x="36" y="276"/>
                      <a:pt x="33" y="273"/>
                      <a:pt x="33" y="270"/>
                    </a:cubicBezTo>
                    <a:cubicBezTo>
                      <a:pt x="33" y="267"/>
                      <a:pt x="36" y="265"/>
                      <a:pt x="39" y="265"/>
                    </a:cubicBezTo>
                    <a:cubicBezTo>
                      <a:pt x="55" y="265"/>
                      <a:pt x="55" y="265"/>
                      <a:pt x="55" y="265"/>
                    </a:cubicBezTo>
                    <a:cubicBezTo>
                      <a:pt x="58" y="265"/>
                      <a:pt x="61" y="267"/>
                      <a:pt x="61" y="270"/>
                    </a:cubicBezTo>
                    <a:cubicBezTo>
                      <a:pt x="61" y="273"/>
                      <a:pt x="58" y="276"/>
                      <a:pt x="55" y="276"/>
                    </a:cubicBezTo>
                    <a:close/>
                    <a:moveTo>
                      <a:pt x="84" y="280"/>
                    </a:moveTo>
                    <a:cubicBezTo>
                      <a:pt x="79" y="280"/>
                      <a:pt x="74" y="276"/>
                      <a:pt x="74" y="270"/>
                    </a:cubicBezTo>
                    <a:cubicBezTo>
                      <a:pt x="74" y="265"/>
                      <a:pt x="79" y="261"/>
                      <a:pt x="84" y="261"/>
                    </a:cubicBezTo>
                    <a:cubicBezTo>
                      <a:pt x="90" y="261"/>
                      <a:pt x="94" y="265"/>
                      <a:pt x="94" y="270"/>
                    </a:cubicBezTo>
                    <a:cubicBezTo>
                      <a:pt x="94" y="276"/>
                      <a:pt x="90" y="280"/>
                      <a:pt x="84" y="280"/>
                    </a:cubicBezTo>
                    <a:close/>
                    <a:moveTo>
                      <a:pt x="129" y="276"/>
                    </a:moveTo>
                    <a:cubicBezTo>
                      <a:pt x="113" y="276"/>
                      <a:pt x="113" y="276"/>
                      <a:pt x="113" y="276"/>
                    </a:cubicBezTo>
                    <a:cubicBezTo>
                      <a:pt x="110" y="276"/>
                      <a:pt x="107" y="273"/>
                      <a:pt x="107" y="270"/>
                    </a:cubicBezTo>
                    <a:cubicBezTo>
                      <a:pt x="107" y="267"/>
                      <a:pt x="110" y="265"/>
                      <a:pt x="113" y="265"/>
                    </a:cubicBezTo>
                    <a:cubicBezTo>
                      <a:pt x="129" y="265"/>
                      <a:pt x="129" y="265"/>
                      <a:pt x="129" y="265"/>
                    </a:cubicBezTo>
                    <a:cubicBezTo>
                      <a:pt x="132" y="265"/>
                      <a:pt x="135" y="267"/>
                      <a:pt x="135" y="270"/>
                    </a:cubicBezTo>
                    <a:cubicBezTo>
                      <a:pt x="135" y="273"/>
                      <a:pt x="132" y="276"/>
                      <a:pt x="129" y="276"/>
                    </a:cubicBezTo>
                    <a:close/>
                    <a:moveTo>
                      <a:pt x="155" y="254"/>
                    </a:moveTo>
                    <a:cubicBezTo>
                      <a:pt x="14" y="254"/>
                      <a:pt x="14" y="254"/>
                      <a:pt x="14" y="254"/>
                    </a:cubicBezTo>
                    <a:cubicBezTo>
                      <a:pt x="14" y="13"/>
                      <a:pt x="14" y="13"/>
                      <a:pt x="14" y="13"/>
                    </a:cubicBezTo>
                    <a:cubicBezTo>
                      <a:pt x="155" y="13"/>
                      <a:pt x="155" y="13"/>
                      <a:pt x="155" y="13"/>
                    </a:cubicBezTo>
                    <a:lnTo>
                      <a:pt x="155" y="254"/>
                    </a:lnTo>
                    <a:close/>
                    <a:moveTo>
                      <a:pt x="155" y="254"/>
                    </a:moveTo>
                    <a:cubicBezTo>
                      <a:pt x="155" y="254"/>
                      <a:pt x="155" y="254"/>
                      <a:pt x="155" y="254"/>
                    </a:cubicBezTo>
                  </a:path>
                </a:pathLst>
              </a:custGeom>
              <a:grpFill/>
              <a:ln w="9525">
                <a:noFill/>
                <a:round/>
              </a:ln>
            </p:spPr>
            <p:txBody>
              <a:bodyPr vert="horz" wrap="square" lIns="121920" tIns="60960" rIns="121920" bIns="60960" numCol="1" anchor="t" anchorCtr="0" compatLnSpc="1"/>
              <a:lstStyle/>
              <a:p>
                <a:endParaRPr lang="en-US" sz="2400"/>
              </a:p>
            </p:txBody>
          </p:sp>
        </p:grpSp>
      </p:grpSp>
      <p:sp>
        <p:nvSpPr>
          <p:cNvPr id="62" name="矩形 61"/>
          <p:cNvSpPr/>
          <p:nvPr/>
        </p:nvSpPr>
        <p:spPr>
          <a:xfrm>
            <a:off x="1711873" y="2485235"/>
            <a:ext cx="2186232"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63" name="矩形 62"/>
          <p:cNvSpPr/>
          <p:nvPr/>
        </p:nvSpPr>
        <p:spPr>
          <a:xfrm>
            <a:off x="4135881" y="4859621"/>
            <a:ext cx="2186232"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64" name="矩形 63"/>
          <p:cNvSpPr/>
          <p:nvPr/>
        </p:nvSpPr>
        <p:spPr>
          <a:xfrm>
            <a:off x="5976343" y="2291228"/>
            <a:ext cx="2186232"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65" name="矩形 64"/>
          <p:cNvSpPr/>
          <p:nvPr/>
        </p:nvSpPr>
        <p:spPr>
          <a:xfrm>
            <a:off x="8113114" y="4810652"/>
            <a:ext cx="2186232"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66" name="矩形 65"/>
          <p:cNvSpPr/>
          <p:nvPr/>
        </p:nvSpPr>
        <p:spPr>
          <a:xfrm>
            <a:off x="2521972" y="4567026"/>
            <a:ext cx="1591223" cy="276999"/>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双击输入替换内容</a:t>
            </a:r>
          </a:p>
        </p:txBody>
      </p:sp>
      <p:sp>
        <p:nvSpPr>
          <p:cNvPr id="67" name="矩形 66"/>
          <p:cNvSpPr/>
          <p:nvPr/>
        </p:nvSpPr>
        <p:spPr>
          <a:xfrm>
            <a:off x="4380174" y="3476435"/>
            <a:ext cx="1591223" cy="276999"/>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双击输入替换内容</a:t>
            </a:r>
          </a:p>
        </p:txBody>
      </p:sp>
      <p:sp>
        <p:nvSpPr>
          <p:cNvPr id="68" name="矩形 67"/>
          <p:cNvSpPr/>
          <p:nvPr/>
        </p:nvSpPr>
        <p:spPr>
          <a:xfrm>
            <a:off x="6334701" y="4422684"/>
            <a:ext cx="1591223" cy="276999"/>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双击输入替换内容</a:t>
            </a:r>
          </a:p>
        </p:txBody>
      </p:sp>
      <p:sp>
        <p:nvSpPr>
          <p:cNvPr id="69" name="矩形 68"/>
          <p:cNvSpPr/>
          <p:nvPr/>
        </p:nvSpPr>
        <p:spPr>
          <a:xfrm>
            <a:off x="8167695" y="3476434"/>
            <a:ext cx="1591223" cy="276999"/>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双击输入替换内容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Effect transition="in" filter="fade">
                                      <p:cBhvr>
                                        <p:cTn id="63" dur="500"/>
                                        <p:tgtEl>
                                          <p:spTgt spid="7"/>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49"/>
                                        </p:tgtEl>
                                        <p:attrNameLst>
                                          <p:attrName>style.visibility</p:attrName>
                                        </p:attrNameLst>
                                      </p:cBhvr>
                                      <p:to>
                                        <p:strVal val="visible"/>
                                      </p:to>
                                    </p:set>
                                    <p:anim calcmode="lin" valueType="num">
                                      <p:cBhvr>
                                        <p:cTn id="73" dur="500" fill="hold"/>
                                        <p:tgtEl>
                                          <p:spTgt spid="49"/>
                                        </p:tgtEl>
                                        <p:attrNameLst>
                                          <p:attrName>ppt_w</p:attrName>
                                        </p:attrNameLst>
                                      </p:cBhvr>
                                      <p:tavLst>
                                        <p:tav tm="0">
                                          <p:val>
                                            <p:fltVal val="0"/>
                                          </p:val>
                                        </p:tav>
                                        <p:tav tm="100000">
                                          <p:val>
                                            <p:strVal val="#ppt_w"/>
                                          </p:val>
                                        </p:tav>
                                      </p:tavLst>
                                    </p:anim>
                                    <p:anim calcmode="lin" valueType="num">
                                      <p:cBhvr>
                                        <p:cTn id="74" dur="500" fill="hold"/>
                                        <p:tgtEl>
                                          <p:spTgt spid="49"/>
                                        </p:tgtEl>
                                        <p:attrNameLst>
                                          <p:attrName>ppt_h</p:attrName>
                                        </p:attrNameLst>
                                      </p:cBhvr>
                                      <p:tavLst>
                                        <p:tav tm="0">
                                          <p:val>
                                            <p:fltVal val="0"/>
                                          </p:val>
                                        </p:tav>
                                        <p:tav tm="100000">
                                          <p:val>
                                            <p:strVal val="#ppt_h"/>
                                          </p:val>
                                        </p:tav>
                                      </p:tavLst>
                                    </p:anim>
                                    <p:animEffect transition="in" filter="fade">
                                      <p:cBhvr>
                                        <p:cTn id="75" dur="500"/>
                                        <p:tgtEl>
                                          <p:spTgt spid="49"/>
                                        </p:tgtEl>
                                      </p:cBhvr>
                                    </p:animEffect>
                                  </p:childTnLst>
                                </p:cTn>
                              </p:par>
                            </p:childTnLst>
                          </p:cTn>
                        </p:par>
                        <p:par>
                          <p:cTn id="76" fill="hold">
                            <p:stCondLst>
                              <p:cond delay="6000"/>
                            </p:stCondLst>
                            <p:childTnLst>
                              <p:par>
                                <p:cTn id="77" presetID="10" presetClass="entr" presetSubtype="0" fill="hold" grpId="0" nodeType="after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500"/>
                                        <p:tgtEl>
                                          <p:spTgt spid="6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4"/>
                                        </p:tgtEl>
                                        <p:attrNameLst>
                                          <p:attrName>style.visibility</p:attrName>
                                        </p:attrNameLst>
                                      </p:cBhvr>
                                      <p:to>
                                        <p:strVal val="visible"/>
                                      </p:to>
                                    </p:set>
                                    <p:animEffect transition="in" filter="fade">
                                      <p:cBhvr>
                                        <p:cTn id="82" dur="500"/>
                                        <p:tgtEl>
                                          <p:spTgt spid="6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3"/>
                                        </p:tgtEl>
                                        <p:attrNameLst>
                                          <p:attrName>style.visibility</p:attrName>
                                        </p:attrNameLst>
                                      </p:cBhvr>
                                      <p:to>
                                        <p:strVal val="visible"/>
                                      </p:to>
                                    </p:set>
                                    <p:animEffect transition="in" filter="fade">
                                      <p:cBhvr>
                                        <p:cTn id="85" dur="500"/>
                                        <p:tgtEl>
                                          <p:spTgt spid="6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5"/>
                                        </p:tgtEl>
                                        <p:attrNameLst>
                                          <p:attrName>style.visibility</p:attrName>
                                        </p:attrNameLst>
                                      </p:cBhvr>
                                      <p:to>
                                        <p:strVal val="visible"/>
                                      </p:to>
                                    </p:set>
                                    <p:animEffect transition="in" filter="fade">
                                      <p:cBhvr>
                                        <p:cTn id="88" dur="500"/>
                                        <p:tgtEl>
                                          <p:spTgt spid="6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500"/>
                                        <p:tgtEl>
                                          <p:spTgt spid="6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500"/>
                                        <p:tgtEl>
                                          <p:spTgt spid="6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8"/>
                                        </p:tgtEl>
                                        <p:attrNameLst>
                                          <p:attrName>style.visibility</p:attrName>
                                        </p:attrNameLst>
                                      </p:cBhvr>
                                      <p:to>
                                        <p:strVal val="visible"/>
                                      </p:to>
                                    </p:set>
                                    <p:animEffect transition="in" filter="fade">
                                      <p:cBhvr>
                                        <p:cTn id="97" dur="500"/>
                                        <p:tgtEl>
                                          <p:spTgt spid="6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69"/>
                                        </p:tgtEl>
                                        <p:attrNameLst>
                                          <p:attrName>style.visibility</p:attrName>
                                        </p:attrNameLst>
                                      </p:cBhvr>
                                      <p:to>
                                        <p:strVal val="visible"/>
                                      </p:to>
                                    </p:set>
                                    <p:animEffect transition="in" filter="fade">
                                      <p:cBhvr>
                                        <p:cTn id="10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1" grpId="0" animBg="1"/>
      <p:bldP spid="13" grpId="0" animBg="1"/>
      <p:bldP spid="14" grpId="0" animBg="1"/>
      <p:bldP spid="15" grpId="0" animBg="1"/>
      <p:bldP spid="16" grpId="0" animBg="1"/>
      <p:bldP spid="62" grpId="0"/>
      <p:bldP spid="63" grpId="0"/>
      <p:bldP spid="64" grpId="0"/>
      <p:bldP spid="65" grpId="0"/>
      <p:bldP spid="66" grpId="0"/>
      <p:bldP spid="67"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2"/>
          <p:cNvGrpSpPr/>
          <p:nvPr/>
        </p:nvGrpSpPr>
        <p:grpSpPr>
          <a:xfrm>
            <a:off x="8552169" y="2743989"/>
            <a:ext cx="1708275" cy="1472651"/>
            <a:chOff x="8476198" y="3141240"/>
            <a:chExt cx="1708274" cy="1472651"/>
          </a:xfrm>
        </p:grpSpPr>
        <p:sp>
          <p:nvSpPr>
            <p:cNvPr id="4" name="Isosceles Triangle 4"/>
            <p:cNvSpPr/>
            <p:nvPr/>
          </p:nvSpPr>
          <p:spPr>
            <a:xfrm flipV="1">
              <a:off x="8476198" y="3141240"/>
              <a:ext cx="1708274" cy="147265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500"/>
                </a:lnSpc>
              </a:pPr>
              <a:endParaRPr lang="en-GB" sz="120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Freeform 8"/>
            <p:cNvSpPr>
              <a:spLocks noEditPoints="1"/>
            </p:cNvSpPr>
            <p:nvPr/>
          </p:nvSpPr>
          <p:spPr bwMode="auto">
            <a:xfrm>
              <a:off x="9142723" y="3462849"/>
              <a:ext cx="387918" cy="438719"/>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Group 7"/>
          <p:cNvGrpSpPr/>
          <p:nvPr/>
        </p:nvGrpSpPr>
        <p:grpSpPr>
          <a:xfrm>
            <a:off x="8552169" y="1188017"/>
            <a:ext cx="1708275" cy="1472651"/>
            <a:chOff x="8476198" y="1585268"/>
            <a:chExt cx="1708274" cy="1472651"/>
          </a:xfrm>
        </p:grpSpPr>
        <p:sp>
          <p:nvSpPr>
            <p:cNvPr id="7" name="Isosceles Triangle 3"/>
            <p:cNvSpPr/>
            <p:nvPr/>
          </p:nvSpPr>
          <p:spPr>
            <a:xfrm>
              <a:off x="8476198" y="1585268"/>
              <a:ext cx="1708274" cy="14726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500"/>
                </a:lnSpc>
              </a:pPr>
              <a:endParaRPr lang="en-GB" sz="120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Freeform 9"/>
            <p:cNvSpPr>
              <a:spLocks noEditPoints="1"/>
            </p:cNvSpPr>
            <p:nvPr/>
          </p:nvSpPr>
          <p:spPr bwMode="auto">
            <a:xfrm>
              <a:off x="9147137" y="2296328"/>
              <a:ext cx="366395"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9" name="Group 13"/>
          <p:cNvGrpSpPr/>
          <p:nvPr/>
        </p:nvGrpSpPr>
        <p:grpSpPr>
          <a:xfrm>
            <a:off x="9495828" y="2786193"/>
            <a:ext cx="1708275" cy="1472651"/>
            <a:chOff x="9419857" y="3183444"/>
            <a:chExt cx="1708274" cy="1472651"/>
          </a:xfrm>
        </p:grpSpPr>
        <p:sp>
          <p:nvSpPr>
            <p:cNvPr id="10" name="Isosceles Triangle 6"/>
            <p:cNvSpPr/>
            <p:nvPr/>
          </p:nvSpPr>
          <p:spPr>
            <a:xfrm>
              <a:off x="9419857" y="3183444"/>
              <a:ext cx="1708274" cy="147265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500"/>
                </a:lnSpc>
              </a:pPr>
              <a:endParaRPr lang="en-GB" sz="120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Freeform 10"/>
            <p:cNvSpPr>
              <a:spLocks noEditPoints="1"/>
            </p:cNvSpPr>
            <p:nvPr/>
          </p:nvSpPr>
          <p:spPr bwMode="auto">
            <a:xfrm>
              <a:off x="10049769" y="3919769"/>
              <a:ext cx="448449" cy="36257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 name="Group 14"/>
          <p:cNvGrpSpPr/>
          <p:nvPr/>
        </p:nvGrpSpPr>
        <p:grpSpPr>
          <a:xfrm>
            <a:off x="7608509" y="2786193"/>
            <a:ext cx="1708275" cy="1472651"/>
            <a:chOff x="7532538" y="3183444"/>
            <a:chExt cx="1708274" cy="1472651"/>
          </a:xfrm>
        </p:grpSpPr>
        <p:sp>
          <p:nvSpPr>
            <p:cNvPr id="13" name="Isosceles Triangle 5"/>
            <p:cNvSpPr/>
            <p:nvPr/>
          </p:nvSpPr>
          <p:spPr>
            <a:xfrm>
              <a:off x="7532538" y="3183444"/>
              <a:ext cx="1708274" cy="147265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500"/>
                </a:lnSpc>
              </a:pPr>
              <a:endParaRPr lang="en-GB" sz="120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Freeform 11"/>
            <p:cNvSpPr>
              <a:spLocks noEditPoints="1"/>
            </p:cNvSpPr>
            <p:nvPr/>
          </p:nvSpPr>
          <p:spPr bwMode="auto">
            <a:xfrm>
              <a:off x="8248324" y="3965852"/>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5" name="Freeform 5"/>
          <p:cNvSpPr/>
          <p:nvPr/>
        </p:nvSpPr>
        <p:spPr bwMode="auto">
          <a:xfrm>
            <a:off x="952285" y="1368270"/>
            <a:ext cx="817075" cy="667721"/>
          </a:xfrm>
          <a:custGeom>
            <a:avLst/>
            <a:gdLst>
              <a:gd name="T0" fmla="*/ 885 w 907"/>
              <a:gd name="T1" fmla="*/ 197 h 740"/>
              <a:gd name="T2" fmla="*/ 885 w 907"/>
              <a:gd name="T3" fmla="*/ 118 h 740"/>
              <a:gd name="T4" fmla="*/ 789 w 907"/>
              <a:gd name="T5" fmla="*/ 22 h 740"/>
              <a:gd name="T6" fmla="*/ 710 w 907"/>
              <a:gd name="T7" fmla="*/ 22 h 740"/>
              <a:gd name="T8" fmla="*/ 365 w 907"/>
              <a:gd name="T9" fmla="*/ 366 h 740"/>
              <a:gd name="T10" fmla="*/ 285 w 907"/>
              <a:gd name="T11" fmla="*/ 366 h 740"/>
              <a:gd name="T12" fmla="*/ 198 w 907"/>
              <a:gd name="T13" fmla="*/ 279 h 740"/>
              <a:gd name="T14" fmla="*/ 118 w 907"/>
              <a:gd name="T15" fmla="*/ 279 h 740"/>
              <a:gd name="T16" fmla="*/ 22 w 907"/>
              <a:gd name="T17" fmla="*/ 375 h 740"/>
              <a:gd name="T18" fmla="*/ 22 w 907"/>
              <a:gd name="T19" fmla="*/ 454 h 740"/>
              <a:gd name="T20" fmla="*/ 285 w 907"/>
              <a:gd name="T21" fmla="*/ 718 h 740"/>
              <a:gd name="T22" fmla="*/ 365 w 907"/>
              <a:gd name="T23" fmla="*/ 718 h 740"/>
              <a:gd name="T24" fmla="*/ 885 w 907"/>
              <a:gd name="T25" fmla="*/ 197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7" h="740">
                <a:moveTo>
                  <a:pt x="885" y="197"/>
                </a:moveTo>
                <a:cubicBezTo>
                  <a:pt x="907" y="176"/>
                  <a:pt x="907" y="140"/>
                  <a:pt x="885" y="118"/>
                </a:cubicBezTo>
                <a:cubicBezTo>
                  <a:pt x="789" y="22"/>
                  <a:pt x="789" y="22"/>
                  <a:pt x="789" y="22"/>
                </a:cubicBezTo>
                <a:cubicBezTo>
                  <a:pt x="767" y="0"/>
                  <a:pt x="731" y="0"/>
                  <a:pt x="710" y="22"/>
                </a:cubicBezTo>
                <a:cubicBezTo>
                  <a:pt x="365" y="366"/>
                  <a:pt x="365" y="366"/>
                  <a:pt x="365" y="366"/>
                </a:cubicBezTo>
                <a:cubicBezTo>
                  <a:pt x="343" y="388"/>
                  <a:pt x="307" y="388"/>
                  <a:pt x="285" y="366"/>
                </a:cubicBezTo>
                <a:cubicBezTo>
                  <a:pt x="198" y="279"/>
                  <a:pt x="198" y="279"/>
                  <a:pt x="198" y="279"/>
                </a:cubicBezTo>
                <a:cubicBezTo>
                  <a:pt x="176" y="257"/>
                  <a:pt x="140" y="257"/>
                  <a:pt x="118" y="279"/>
                </a:cubicBezTo>
                <a:cubicBezTo>
                  <a:pt x="22" y="375"/>
                  <a:pt x="22" y="375"/>
                  <a:pt x="22" y="375"/>
                </a:cubicBezTo>
                <a:cubicBezTo>
                  <a:pt x="0" y="397"/>
                  <a:pt x="0" y="432"/>
                  <a:pt x="22" y="454"/>
                </a:cubicBezTo>
                <a:cubicBezTo>
                  <a:pt x="285" y="718"/>
                  <a:pt x="285" y="718"/>
                  <a:pt x="285" y="718"/>
                </a:cubicBezTo>
                <a:cubicBezTo>
                  <a:pt x="307" y="740"/>
                  <a:pt x="343" y="740"/>
                  <a:pt x="365" y="718"/>
                </a:cubicBezTo>
                <a:lnTo>
                  <a:pt x="885" y="197"/>
                </a:ln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Isosceles Triangle 18"/>
          <p:cNvSpPr/>
          <p:nvPr/>
        </p:nvSpPr>
        <p:spPr>
          <a:xfrm>
            <a:off x="1867833" y="4786411"/>
            <a:ext cx="449843" cy="32049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500"/>
              </a:lnSpc>
            </a:pPr>
            <a:endParaRPr lang="en-GB" sz="120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Isosceles Triangle 19"/>
          <p:cNvSpPr/>
          <p:nvPr/>
        </p:nvSpPr>
        <p:spPr>
          <a:xfrm>
            <a:off x="4419517" y="4786411"/>
            <a:ext cx="449843" cy="32049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500"/>
              </a:lnSpc>
            </a:pPr>
            <a:endParaRPr lang="en-GB" sz="120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Isosceles Triangle 20"/>
          <p:cNvSpPr/>
          <p:nvPr/>
        </p:nvSpPr>
        <p:spPr>
          <a:xfrm>
            <a:off x="6972152" y="4786411"/>
            <a:ext cx="449843" cy="32049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500"/>
              </a:lnSpc>
            </a:pPr>
            <a:endParaRPr lang="en-GB" sz="120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Isosceles Triangle 21"/>
          <p:cNvSpPr/>
          <p:nvPr/>
        </p:nvSpPr>
        <p:spPr>
          <a:xfrm>
            <a:off x="9524785" y="4786411"/>
            <a:ext cx="449843" cy="32049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500"/>
              </a:lnSpc>
            </a:pPr>
            <a:endParaRPr lang="en-GB" sz="120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8" name="矩形 37"/>
          <p:cNvSpPr/>
          <p:nvPr/>
        </p:nvSpPr>
        <p:spPr>
          <a:xfrm>
            <a:off x="1070057" y="5106903"/>
            <a:ext cx="2133344" cy="477054"/>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双击输入替换内容双击输入替换内容双击输入替换内容</a:t>
            </a:r>
          </a:p>
        </p:txBody>
      </p:sp>
      <p:sp>
        <p:nvSpPr>
          <p:cNvPr id="39" name="矩形 38"/>
          <p:cNvSpPr/>
          <p:nvPr/>
        </p:nvSpPr>
        <p:spPr>
          <a:xfrm>
            <a:off x="3577767" y="5106903"/>
            <a:ext cx="2133344" cy="477054"/>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双击输入替换内容双击输入替换内容双击输入替换内容</a:t>
            </a:r>
          </a:p>
        </p:txBody>
      </p:sp>
      <p:sp>
        <p:nvSpPr>
          <p:cNvPr id="40" name="矩形 39"/>
          <p:cNvSpPr/>
          <p:nvPr/>
        </p:nvSpPr>
        <p:spPr>
          <a:xfrm>
            <a:off x="6085476" y="5134931"/>
            <a:ext cx="2133344" cy="477054"/>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双击输入替换内容双击输入替换内容双击输入替换内容</a:t>
            </a:r>
          </a:p>
        </p:txBody>
      </p:sp>
      <p:sp>
        <p:nvSpPr>
          <p:cNvPr id="41" name="矩形 40"/>
          <p:cNvSpPr/>
          <p:nvPr/>
        </p:nvSpPr>
        <p:spPr>
          <a:xfrm>
            <a:off x="8683033" y="5134931"/>
            <a:ext cx="2133344" cy="477054"/>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双击输入替换内容双击输入替换内容双击输入替换内容</a:t>
            </a:r>
          </a:p>
        </p:txBody>
      </p:sp>
      <p:sp>
        <p:nvSpPr>
          <p:cNvPr id="42" name="矩形 41"/>
          <p:cNvSpPr/>
          <p:nvPr/>
        </p:nvSpPr>
        <p:spPr>
          <a:xfrm>
            <a:off x="1670107" y="1798895"/>
            <a:ext cx="5624656" cy="861774"/>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双击输入替换内容双击输入替换内容双击输入替换内容双击输入替换内容</a:t>
            </a:r>
          </a:p>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双击输入替换内容双击输入替换内容双击输入替换内容双击输入替换内容</a:t>
            </a:r>
          </a:p>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双击输入替换内容双击输入替换内容双击输入替换内容双击输入替换内容</a:t>
            </a:r>
          </a:p>
          <a:p>
            <a:pPr fontAlgn="base">
              <a:lnSpc>
                <a:spcPts val="1500"/>
              </a:lnSpc>
              <a:spcBef>
                <a:spcPct val="0"/>
              </a:spcBef>
              <a:spcAft>
                <a:spcPct val="0"/>
              </a:spcAft>
            </a:pP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38" grpId="0"/>
      <p:bldP spid="39" grpId="0"/>
      <p:bldP spid="40" grpId="0"/>
      <p:bldP spid="41"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a:t>PART  TWO</a:t>
            </a:r>
            <a:endParaRPr lang="zh-CN" altLang="en-US"/>
          </a:p>
          <a:p>
            <a:endParaRPr lang="zh-CN" altLang="en-US"/>
          </a:p>
        </p:txBody>
      </p:sp>
      <p:sp>
        <p:nvSpPr>
          <p:cNvPr id="3" name="文本占位符 2"/>
          <p:cNvSpPr>
            <a:spLocks noGrp="1"/>
          </p:cNvSpPr>
          <p:nvPr>
            <p:ph type="body" sz="quarter" idx="11"/>
          </p:nvPr>
        </p:nvSpPr>
        <p:spPr/>
        <p:txBody>
          <a:bodyPr>
            <a:normAutofit lnSpcReduction="10000"/>
          </a:bodyPr>
          <a:lstStyle/>
          <a:p>
            <a:r>
              <a:rPr lang="zh-CN" altLang="en-US"/>
              <a:t>教学设计</a:t>
            </a:r>
          </a:p>
          <a:p>
            <a:endParaRPr lang="zh-CN" altLang="en-US"/>
          </a:p>
        </p:txBody>
      </p:sp>
    </p:spTree>
  </p:cSld>
  <p:clrMapOvr>
    <a:masterClrMapping/>
  </p:clrMapOvr>
  <p:transition spd="slow" advClick="0" advTm="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56"/>
          <p:cNvGrpSpPr/>
          <p:nvPr/>
        </p:nvGrpSpPr>
        <p:grpSpPr>
          <a:xfrm>
            <a:off x="865329" y="1240859"/>
            <a:ext cx="5122595" cy="4370164"/>
            <a:chOff x="3534332" y="1723527"/>
            <a:chExt cx="5122595" cy="4370164"/>
          </a:xfrm>
        </p:grpSpPr>
        <p:sp>
          <p:nvSpPr>
            <p:cNvPr id="4" name="Freeform 5"/>
            <p:cNvSpPr>
              <a:spLocks noEditPoints="1"/>
            </p:cNvSpPr>
            <p:nvPr/>
          </p:nvSpPr>
          <p:spPr bwMode="auto">
            <a:xfrm>
              <a:off x="4014228" y="2113813"/>
              <a:ext cx="4205016" cy="2151386"/>
            </a:xfrm>
            <a:custGeom>
              <a:avLst/>
              <a:gdLst>
                <a:gd name="T0" fmla="*/ 5626 w 5678"/>
                <a:gd name="T1" fmla="*/ 2815 h 2905"/>
                <a:gd name="T2" fmla="*/ 5572 w 5678"/>
                <a:gd name="T3" fmla="*/ 2673 h 2905"/>
                <a:gd name="T4" fmla="*/ 5520 w 5678"/>
                <a:gd name="T5" fmla="*/ 2531 h 2905"/>
                <a:gd name="T6" fmla="*/ 5465 w 5678"/>
                <a:gd name="T7" fmla="*/ 2389 h 2905"/>
                <a:gd name="T8" fmla="*/ 5413 w 5678"/>
                <a:gd name="T9" fmla="*/ 2247 h 2905"/>
                <a:gd name="T10" fmla="*/ 5359 w 5678"/>
                <a:gd name="T11" fmla="*/ 2105 h 2905"/>
                <a:gd name="T12" fmla="*/ 5307 w 5678"/>
                <a:gd name="T13" fmla="*/ 1963 h 2905"/>
                <a:gd name="T14" fmla="*/ 5253 w 5678"/>
                <a:gd name="T15" fmla="*/ 1822 h 2905"/>
                <a:gd name="T16" fmla="*/ 5201 w 5678"/>
                <a:gd name="T17" fmla="*/ 1682 h 2905"/>
                <a:gd name="T18" fmla="*/ 5146 w 5678"/>
                <a:gd name="T19" fmla="*/ 1540 h 2905"/>
                <a:gd name="T20" fmla="*/ 5092 w 5678"/>
                <a:gd name="T21" fmla="*/ 1398 h 2905"/>
                <a:gd name="T22" fmla="*/ 5040 w 5678"/>
                <a:gd name="T23" fmla="*/ 1256 h 2905"/>
                <a:gd name="T24" fmla="*/ 4985 w 5678"/>
                <a:gd name="T25" fmla="*/ 1114 h 2905"/>
                <a:gd name="T26" fmla="*/ 4933 w 5678"/>
                <a:gd name="T27" fmla="*/ 972 h 2905"/>
                <a:gd name="T28" fmla="*/ 4905 w 5678"/>
                <a:gd name="T29" fmla="*/ 845 h 2905"/>
                <a:gd name="T30" fmla="*/ 4765 w 5678"/>
                <a:gd name="T31" fmla="*/ 807 h 2905"/>
                <a:gd name="T32" fmla="*/ 4626 w 5678"/>
                <a:gd name="T33" fmla="*/ 750 h 2905"/>
                <a:gd name="T34" fmla="*/ 4484 w 5678"/>
                <a:gd name="T35" fmla="*/ 693 h 2905"/>
                <a:gd name="T36" fmla="*/ 4345 w 5678"/>
                <a:gd name="T37" fmla="*/ 637 h 2905"/>
                <a:gd name="T38" fmla="*/ 4205 w 5678"/>
                <a:gd name="T39" fmla="*/ 580 h 2905"/>
                <a:gd name="T40" fmla="*/ 4063 w 5678"/>
                <a:gd name="T41" fmla="*/ 523 h 2905"/>
                <a:gd name="T42" fmla="*/ 3924 w 5678"/>
                <a:gd name="T43" fmla="*/ 466 h 2905"/>
                <a:gd name="T44" fmla="*/ 3784 w 5678"/>
                <a:gd name="T45" fmla="*/ 410 h 2905"/>
                <a:gd name="T46" fmla="*/ 3642 w 5678"/>
                <a:gd name="T47" fmla="*/ 353 h 2905"/>
                <a:gd name="T48" fmla="*/ 3503 w 5678"/>
                <a:gd name="T49" fmla="*/ 296 h 2905"/>
                <a:gd name="T50" fmla="*/ 3363 w 5678"/>
                <a:gd name="T51" fmla="*/ 239 h 2905"/>
                <a:gd name="T52" fmla="*/ 3224 w 5678"/>
                <a:gd name="T53" fmla="*/ 182 h 2905"/>
                <a:gd name="T54" fmla="*/ 3082 w 5678"/>
                <a:gd name="T55" fmla="*/ 126 h 2905"/>
                <a:gd name="T56" fmla="*/ 2942 w 5678"/>
                <a:gd name="T57" fmla="*/ 69 h 2905"/>
                <a:gd name="T58" fmla="*/ 2807 w 5678"/>
                <a:gd name="T59" fmla="*/ 19 h 2905"/>
                <a:gd name="T60" fmla="*/ 2666 w 5678"/>
                <a:gd name="T61" fmla="*/ 71 h 2905"/>
                <a:gd name="T62" fmla="*/ 2524 w 5678"/>
                <a:gd name="T63" fmla="*/ 123 h 2905"/>
                <a:gd name="T64" fmla="*/ 2382 w 5678"/>
                <a:gd name="T65" fmla="*/ 175 h 2905"/>
                <a:gd name="T66" fmla="*/ 2240 w 5678"/>
                <a:gd name="T67" fmla="*/ 227 h 2905"/>
                <a:gd name="T68" fmla="*/ 2098 w 5678"/>
                <a:gd name="T69" fmla="*/ 279 h 2905"/>
                <a:gd name="T70" fmla="*/ 1956 w 5678"/>
                <a:gd name="T71" fmla="*/ 331 h 2905"/>
                <a:gd name="T72" fmla="*/ 1814 w 5678"/>
                <a:gd name="T73" fmla="*/ 384 h 2905"/>
                <a:gd name="T74" fmla="*/ 1672 w 5678"/>
                <a:gd name="T75" fmla="*/ 436 h 2905"/>
                <a:gd name="T76" fmla="*/ 1530 w 5678"/>
                <a:gd name="T77" fmla="*/ 488 h 2905"/>
                <a:gd name="T78" fmla="*/ 1389 w 5678"/>
                <a:gd name="T79" fmla="*/ 540 h 2905"/>
                <a:gd name="T80" fmla="*/ 1247 w 5678"/>
                <a:gd name="T81" fmla="*/ 594 h 2905"/>
                <a:gd name="T82" fmla="*/ 1105 w 5678"/>
                <a:gd name="T83" fmla="*/ 646 h 2905"/>
                <a:gd name="T84" fmla="*/ 963 w 5678"/>
                <a:gd name="T85" fmla="*/ 698 h 2905"/>
                <a:gd name="T86" fmla="*/ 821 w 5678"/>
                <a:gd name="T87" fmla="*/ 750 h 2905"/>
                <a:gd name="T88" fmla="*/ 745 w 5678"/>
                <a:gd name="T89" fmla="*/ 859 h 2905"/>
                <a:gd name="T90" fmla="*/ 693 w 5678"/>
                <a:gd name="T91" fmla="*/ 1001 h 2905"/>
                <a:gd name="T92" fmla="*/ 641 w 5678"/>
                <a:gd name="T93" fmla="*/ 1143 h 2905"/>
                <a:gd name="T94" fmla="*/ 587 w 5678"/>
                <a:gd name="T95" fmla="*/ 1285 h 2905"/>
                <a:gd name="T96" fmla="*/ 535 w 5678"/>
                <a:gd name="T97" fmla="*/ 1427 h 2905"/>
                <a:gd name="T98" fmla="*/ 480 w 5678"/>
                <a:gd name="T99" fmla="*/ 1568 h 2905"/>
                <a:gd name="T100" fmla="*/ 428 w 5678"/>
                <a:gd name="T101" fmla="*/ 1710 h 2905"/>
                <a:gd name="T102" fmla="*/ 376 w 5678"/>
                <a:gd name="T103" fmla="*/ 1852 h 2905"/>
                <a:gd name="T104" fmla="*/ 322 w 5678"/>
                <a:gd name="T105" fmla="*/ 1994 h 2905"/>
                <a:gd name="T106" fmla="*/ 270 w 5678"/>
                <a:gd name="T107" fmla="*/ 2136 h 2905"/>
                <a:gd name="T108" fmla="*/ 218 w 5678"/>
                <a:gd name="T109" fmla="*/ 2278 h 2905"/>
                <a:gd name="T110" fmla="*/ 164 w 5678"/>
                <a:gd name="T111" fmla="*/ 2420 h 2905"/>
                <a:gd name="T112" fmla="*/ 112 w 5678"/>
                <a:gd name="T113" fmla="*/ 2562 h 2905"/>
                <a:gd name="T114" fmla="*/ 60 w 5678"/>
                <a:gd name="T115" fmla="*/ 2704 h 2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78" h="2905">
                  <a:moveTo>
                    <a:pt x="5652" y="2886"/>
                  </a:moveTo>
                  <a:lnTo>
                    <a:pt x="5662" y="2905"/>
                  </a:lnTo>
                  <a:lnTo>
                    <a:pt x="5678" y="2900"/>
                  </a:lnTo>
                  <a:lnTo>
                    <a:pt x="5671" y="2879"/>
                  </a:lnTo>
                  <a:lnTo>
                    <a:pt x="5652" y="2886"/>
                  </a:lnTo>
                  <a:close/>
                  <a:moveTo>
                    <a:pt x="5626" y="2815"/>
                  </a:moveTo>
                  <a:lnTo>
                    <a:pt x="5640" y="2850"/>
                  </a:lnTo>
                  <a:lnTo>
                    <a:pt x="5657" y="2843"/>
                  </a:lnTo>
                  <a:lnTo>
                    <a:pt x="5643" y="2808"/>
                  </a:lnTo>
                  <a:lnTo>
                    <a:pt x="5626" y="2815"/>
                  </a:lnTo>
                  <a:close/>
                  <a:moveTo>
                    <a:pt x="5600" y="2744"/>
                  </a:moveTo>
                  <a:lnTo>
                    <a:pt x="5612" y="2779"/>
                  </a:lnTo>
                  <a:lnTo>
                    <a:pt x="5631" y="2772"/>
                  </a:lnTo>
                  <a:lnTo>
                    <a:pt x="5617" y="2737"/>
                  </a:lnTo>
                  <a:lnTo>
                    <a:pt x="5600" y="2744"/>
                  </a:lnTo>
                  <a:close/>
                  <a:moveTo>
                    <a:pt x="5572" y="2673"/>
                  </a:moveTo>
                  <a:lnTo>
                    <a:pt x="5586" y="2708"/>
                  </a:lnTo>
                  <a:lnTo>
                    <a:pt x="5605" y="2701"/>
                  </a:lnTo>
                  <a:lnTo>
                    <a:pt x="5591" y="2666"/>
                  </a:lnTo>
                  <a:lnTo>
                    <a:pt x="5572" y="2673"/>
                  </a:lnTo>
                  <a:close/>
                  <a:moveTo>
                    <a:pt x="5546" y="2602"/>
                  </a:moveTo>
                  <a:lnTo>
                    <a:pt x="5560" y="2638"/>
                  </a:lnTo>
                  <a:lnTo>
                    <a:pt x="5577" y="2630"/>
                  </a:lnTo>
                  <a:lnTo>
                    <a:pt x="5565" y="2595"/>
                  </a:lnTo>
                  <a:lnTo>
                    <a:pt x="5546" y="2602"/>
                  </a:lnTo>
                  <a:close/>
                  <a:moveTo>
                    <a:pt x="5520" y="2531"/>
                  </a:moveTo>
                  <a:lnTo>
                    <a:pt x="5532" y="2567"/>
                  </a:lnTo>
                  <a:lnTo>
                    <a:pt x="5551" y="2559"/>
                  </a:lnTo>
                  <a:lnTo>
                    <a:pt x="5536" y="2524"/>
                  </a:lnTo>
                  <a:lnTo>
                    <a:pt x="5520" y="2531"/>
                  </a:lnTo>
                  <a:close/>
                  <a:moveTo>
                    <a:pt x="5494" y="2460"/>
                  </a:moveTo>
                  <a:lnTo>
                    <a:pt x="5506" y="2496"/>
                  </a:lnTo>
                  <a:lnTo>
                    <a:pt x="5525" y="2489"/>
                  </a:lnTo>
                  <a:lnTo>
                    <a:pt x="5510" y="2453"/>
                  </a:lnTo>
                  <a:lnTo>
                    <a:pt x="5494" y="2460"/>
                  </a:lnTo>
                  <a:close/>
                  <a:moveTo>
                    <a:pt x="5465" y="2389"/>
                  </a:moveTo>
                  <a:lnTo>
                    <a:pt x="5480" y="2425"/>
                  </a:lnTo>
                  <a:lnTo>
                    <a:pt x="5496" y="2418"/>
                  </a:lnTo>
                  <a:lnTo>
                    <a:pt x="5484" y="2382"/>
                  </a:lnTo>
                  <a:lnTo>
                    <a:pt x="5465" y="2389"/>
                  </a:lnTo>
                  <a:close/>
                  <a:moveTo>
                    <a:pt x="5439" y="2318"/>
                  </a:moveTo>
                  <a:lnTo>
                    <a:pt x="5454" y="2354"/>
                  </a:lnTo>
                  <a:lnTo>
                    <a:pt x="5470" y="2347"/>
                  </a:lnTo>
                  <a:lnTo>
                    <a:pt x="5458" y="2311"/>
                  </a:lnTo>
                  <a:lnTo>
                    <a:pt x="5439" y="2318"/>
                  </a:lnTo>
                  <a:close/>
                  <a:moveTo>
                    <a:pt x="5413" y="2247"/>
                  </a:moveTo>
                  <a:lnTo>
                    <a:pt x="5425" y="2283"/>
                  </a:lnTo>
                  <a:lnTo>
                    <a:pt x="5444" y="2276"/>
                  </a:lnTo>
                  <a:lnTo>
                    <a:pt x="5430" y="2240"/>
                  </a:lnTo>
                  <a:lnTo>
                    <a:pt x="5413" y="2247"/>
                  </a:lnTo>
                  <a:close/>
                  <a:moveTo>
                    <a:pt x="5385" y="2176"/>
                  </a:moveTo>
                  <a:lnTo>
                    <a:pt x="5399" y="2212"/>
                  </a:lnTo>
                  <a:lnTo>
                    <a:pt x="5418" y="2205"/>
                  </a:lnTo>
                  <a:lnTo>
                    <a:pt x="5404" y="2169"/>
                  </a:lnTo>
                  <a:lnTo>
                    <a:pt x="5385" y="2176"/>
                  </a:lnTo>
                  <a:close/>
                  <a:moveTo>
                    <a:pt x="5359" y="2105"/>
                  </a:moveTo>
                  <a:lnTo>
                    <a:pt x="5373" y="2141"/>
                  </a:lnTo>
                  <a:lnTo>
                    <a:pt x="5390" y="2134"/>
                  </a:lnTo>
                  <a:lnTo>
                    <a:pt x="5378" y="2098"/>
                  </a:lnTo>
                  <a:lnTo>
                    <a:pt x="5359" y="2105"/>
                  </a:lnTo>
                  <a:close/>
                  <a:moveTo>
                    <a:pt x="5333" y="2034"/>
                  </a:moveTo>
                  <a:lnTo>
                    <a:pt x="5347" y="2070"/>
                  </a:lnTo>
                  <a:lnTo>
                    <a:pt x="5364" y="2063"/>
                  </a:lnTo>
                  <a:lnTo>
                    <a:pt x="5350" y="2027"/>
                  </a:lnTo>
                  <a:lnTo>
                    <a:pt x="5333" y="2034"/>
                  </a:lnTo>
                  <a:close/>
                  <a:moveTo>
                    <a:pt x="5307" y="1963"/>
                  </a:moveTo>
                  <a:lnTo>
                    <a:pt x="5319" y="1999"/>
                  </a:lnTo>
                  <a:lnTo>
                    <a:pt x="5338" y="1992"/>
                  </a:lnTo>
                  <a:lnTo>
                    <a:pt x="5324" y="1959"/>
                  </a:lnTo>
                  <a:lnTo>
                    <a:pt x="5307" y="1963"/>
                  </a:lnTo>
                  <a:close/>
                  <a:moveTo>
                    <a:pt x="5279" y="1892"/>
                  </a:moveTo>
                  <a:lnTo>
                    <a:pt x="5293" y="1928"/>
                  </a:lnTo>
                  <a:lnTo>
                    <a:pt x="5309" y="1923"/>
                  </a:lnTo>
                  <a:lnTo>
                    <a:pt x="5298" y="1888"/>
                  </a:lnTo>
                  <a:lnTo>
                    <a:pt x="5279" y="1892"/>
                  </a:lnTo>
                  <a:close/>
                  <a:moveTo>
                    <a:pt x="5253" y="1822"/>
                  </a:moveTo>
                  <a:lnTo>
                    <a:pt x="5267" y="1857"/>
                  </a:lnTo>
                  <a:lnTo>
                    <a:pt x="5283" y="1852"/>
                  </a:lnTo>
                  <a:lnTo>
                    <a:pt x="5272" y="1817"/>
                  </a:lnTo>
                  <a:lnTo>
                    <a:pt x="5253" y="1822"/>
                  </a:lnTo>
                  <a:close/>
                  <a:moveTo>
                    <a:pt x="5227" y="1751"/>
                  </a:moveTo>
                  <a:lnTo>
                    <a:pt x="5238" y="1786"/>
                  </a:lnTo>
                  <a:lnTo>
                    <a:pt x="5257" y="1781"/>
                  </a:lnTo>
                  <a:lnTo>
                    <a:pt x="5243" y="1746"/>
                  </a:lnTo>
                  <a:lnTo>
                    <a:pt x="5227" y="1751"/>
                  </a:lnTo>
                  <a:close/>
                  <a:moveTo>
                    <a:pt x="5201" y="1682"/>
                  </a:moveTo>
                  <a:lnTo>
                    <a:pt x="5212" y="1717"/>
                  </a:lnTo>
                  <a:lnTo>
                    <a:pt x="5231" y="1710"/>
                  </a:lnTo>
                  <a:lnTo>
                    <a:pt x="5217" y="1675"/>
                  </a:lnTo>
                  <a:lnTo>
                    <a:pt x="5201" y="1682"/>
                  </a:lnTo>
                  <a:close/>
                  <a:moveTo>
                    <a:pt x="5172" y="1611"/>
                  </a:moveTo>
                  <a:lnTo>
                    <a:pt x="5186" y="1647"/>
                  </a:lnTo>
                  <a:lnTo>
                    <a:pt x="5203" y="1639"/>
                  </a:lnTo>
                  <a:lnTo>
                    <a:pt x="5191" y="1604"/>
                  </a:lnTo>
                  <a:lnTo>
                    <a:pt x="5172" y="1611"/>
                  </a:lnTo>
                  <a:close/>
                  <a:moveTo>
                    <a:pt x="5146" y="1540"/>
                  </a:moveTo>
                  <a:lnTo>
                    <a:pt x="5160" y="1576"/>
                  </a:lnTo>
                  <a:lnTo>
                    <a:pt x="5177" y="1568"/>
                  </a:lnTo>
                  <a:lnTo>
                    <a:pt x="5163" y="1533"/>
                  </a:lnTo>
                  <a:lnTo>
                    <a:pt x="5146" y="1540"/>
                  </a:lnTo>
                  <a:close/>
                  <a:moveTo>
                    <a:pt x="5120" y="1469"/>
                  </a:moveTo>
                  <a:lnTo>
                    <a:pt x="5132" y="1505"/>
                  </a:lnTo>
                  <a:lnTo>
                    <a:pt x="5151" y="1498"/>
                  </a:lnTo>
                  <a:lnTo>
                    <a:pt x="5137" y="1462"/>
                  </a:lnTo>
                  <a:lnTo>
                    <a:pt x="5120" y="1469"/>
                  </a:lnTo>
                  <a:close/>
                  <a:moveTo>
                    <a:pt x="5092" y="1398"/>
                  </a:moveTo>
                  <a:lnTo>
                    <a:pt x="5106" y="1434"/>
                  </a:lnTo>
                  <a:lnTo>
                    <a:pt x="5125" y="1427"/>
                  </a:lnTo>
                  <a:lnTo>
                    <a:pt x="5111" y="1391"/>
                  </a:lnTo>
                  <a:lnTo>
                    <a:pt x="5092" y="1398"/>
                  </a:lnTo>
                  <a:close/>
                  <a:moveTo>
                    <a:pt x="5066" y="1327"/>
                  </a:moveTo>
                  <a:lnTo>
                    <a:pt x="5080" y="1363"/>
                  </a:lnTo>
                  <a:lnTo>
                    <a:pt x="5097" y="1356"/>
                  </a:lnTo>
                  <a:lnTo>
                    <a:pt x="5085" y="1320"/>
                  </a:lnTo>
                  <a:lnTo>
                    <a:pt x="5066" y="1327"/>
                  </a:lnTo>
                  <a:close/>
                  <a:moveTo>
                    <a:pt x="5040" y="1256"/>
                  </a:moveTo>
                  <a:lnTo>
                    <a:pt x="5054" y="1292"/>
                  </a:lnTo>
                  <a:lnTo>
                    <a:pt x="5071" y="1285"/>
                  </a:lnTo>
                  <a:lnTo>
                    <a:pt x="5056" y="1249"/>
                  </a:lnTo>
                  <a:lnTo>
                    <a:pt x="5040" y="1256"/>
                  </a:lnTo>
                  <a:close/>
                  <a:moveTo>
                    <a:pt x="5014" y="1185"/>
                  </a:moveTo>
                  <a:lnTo>
                    <a:pt x="5026" y="1221"/>
                  </a:lnTo>
                  <a:lnTo>
                    <a:pt x="5045" y="1214"/>
                  </a:lnTo>
                  <a:lnTo>
                    <a:pt x="5030" y="1178"/>
                  </a:lnTo>
                  <a:lnTo>
                    <a:pt x="5014" y="1185"/>
                  </a:lnTo>
                  <a:close/>
                  <a:moveTo>
                    <a:pt x="4985" y="1114"/>
                  </a:moveTo>
                  <a:lnTo>
                    <a:pt x="5000" y="1150"/>
                  </a:lnTo>
                  <a:lnTo>
                    <a:pt x="5016" y="1143"/>
                  </a:lnTo>
                  <a:lnTo>
                    <a:pt x="5004" y="1107"/>
                  </a:lnTo>
                  <a:lnTo>
                    <a:pt x="4985" y="1114"/>
                  </a:lnTo>
                  <a:close/>
                  <a:moveTo>
                    <a:pt x="4959" y="1043"/>
                  </a:moveTo>
                  <a:lnTo>
                    <a:pt x="4974" y="1079"/>
                  </a:lnTo>
                  <a:lnTo>
                    <a:pt x="4990" y="1072"/>
                  </a:lnTo>
                  <a:lnTo>
                    <a:pt x="4978" y="1036"/>
                  </a:lnTo>
                  <a:lnTo>
                    <a:pt x="4959" y="1043"/>
                  </a:lnTo>
                  <a:close/>
                  <a:moveTo>
                    <a:pt x="4933" y="972"/>
                  </a:moveTo>
                  <a:lnTo>
                    <a:pt x="4945" y="1008"/>
                  </a:lnTo>
                  <a:lnTo>
                    <a:pt x="4964" y="1001"/>
                  </a:lnTo>
                  <a:lnTo>
                    <a:pt x="4950" y="965"/>
                  </a:lnTo>
                  <a:lnTo>
                    <a:pt x="4933" y="972"/>
                  </a:lnTo>
                  <a:close/>
                  <a:moveTo>
                    <a:pt x="4907" y="901"/>
                  </a:moveTo>
                  <a:lnTo>
                    <a:pt x="4919" y="937"/>
                  </a:lnTo>
                  <a:lnTo>
                    <a:pt x="4938" y="930"/>
                  </a:lnTo>
                  <a:lnTo>
                    <a:pt x="4924" y="894"/>
                  </a:lnTo>
                  <a:lnTo>
                    <a:pt x="4907" y="901"/>
                  </a:lnTo>
                  <a:close/>
                  <a:moveTo>
                    <a:pt x="4870" y="849"/>
                  </a:moveTo>
                  <a:lnTo>
                    <a:pt x="4891" y="859"/>
                  </a:lnTo>
                  <a:lnTo>
                    <a:pt x="4893" y="866"/>
                  </a:lnTo>
                  <a:lnTo>
                    <a:pt x="4910" y="859"/>
                  </a:lnTo>
                  <a:lnTo>
                    <a:pt x="4905" y="845"/>
                  </a:lnTo>
                  <a:lnTo>
                    <a:pt x="4877" y="833"/>
                  </a:lnTo>
                  <a:lnTo>
                    <a:pt x="4870" y="849"/>
                  </a:lnTo>
                  <a:lnTo>
                    <a:pt x="4870" y="849"/>
                  </a:lnTo>
                  <a:close/>
                  <a:moveTo>
                    <a:pt x="4801" y="821"/>
                  </a:moveTo>
                  <a:lnTo>
                    <a:pt x="4836" y="835"/>
                  </a:lnTo>
                  <a:lnTo>
                    <a:pt x="4844" y="819"/>
                  </a:lnTo>
                  <a:lnTo>
                    <a:pt x="4808" y="805"/>
                  </a:lnTo>
                  <a:lnTo>
                    <a:pt x="4801" y="821"/>
                  </a:lnTo>
                  <a:close/>
                  <a:moveTo>
                    <a:pt x="4730" y="793"/>
                  </a:moveTo>
                  <a:lnTo>
                    <a:pt x="4765" y="807"/>
                  </a:lnTo>
                  <a:lnTo>
                    <a:pt x="4773" y="790"/>
                  </a:lnTo>
                  <a:lnTo>
                    <a:pt x="4737" y="776"/>
                  </a:lnTo>
                  <a:lnTo>
                    <a:pt x="4730" y="793"/>
                  </a:lnTo>
                  <a:close/>
                  <a:moveTo>
                    <a:pt x="4659" y="764"/>
                  </a:moveTo>
                  <a:lnTo>
                    <a:pt x="4695" y="778"/>
                  </a:lnTo>
                  <a:lnTo>
                    <a:pt x="4702" y="762"/>
                  </a:lnTo>
                  <a:lnTo>
                    <a:pt x="4666" y="748"/>
                  </a:lnTo>
                  <a:lnTo>
                    <a:pt x="4659" y="764"/>
                  </a:lnTo>
                  <a:close/>
                  <a:moveTo>
                    <a:pt x="4590" y="736"/>
                  </a:moveTo>
                  <a:lnTo>
                    <a:pt x="4626" y="750"/>
                  </a:lnTo>
                  <a:lnTo>
                    <a:pt x="4633" y="734"/>
                  </a:lnTo>
                  <a:lnTo>
                    <a:pt x="4598" y="719"/>
                  </a:lnTo>
                  <a:lnTo>
                    <a:pt x="4590" y="736"/>
                  </a:lnTo>
                  <a:close/>
                  <a:moveTo>
                    <a:pt x="4520" y="708"/>
                  </a:moveTo>
                  <a:lnTo>
                    <a:pt x="4555" y="722"/>
                  </a:lnTo>
                  <a:lnTo>
                    <a:pt x="4562" y="705"/>
                  </a:lnTo>
                  <a:lnTo>
                    <a:pt x="4527" y="691"/>
                  </a:lnTo>
                  <a:lnTo>
                    <a:pt x="4520" y="708"/>
                  </a:lnTo>
                  <a:close/>
                  <a:moveTo>
                    <a:pt x="4449" y="679"/>
                  </a:moveTo>
                  <a:lnTo>
                    <a:pt x="4484" y="693"/>
                  </a:lnTo>
                  <a:lnTo>
                    <a:pt x="4491" y="677"/>
                  </a:lnTo>
                  <a:lnTo>
                    <a:pt x="4456" y="663"/>
                  </a:lnTo>
                  <a:lnTo>
                    <a:pt x="4449" y="679"/>
                  </a:lnTo>
                  <a:close/>
                  <a:moveTo>
                    <a:pt x="4380" y="651"/>
                  </a:moveTo>
                  <a:lnTo>
                    <a:pt x="4416" y="665"/>
                  </a:lnTo>
                  <a:lnTo>
                    <a:pt x="4423" y="648"/>
                  </a:lnTo>
                  <a:lnTo>
                    <a:pt x="4387" y="634"/>
                  </a:lnTo>
                  <a:lnTo>
                    <a:pt x="4380" y="651"/>
                  </a:lnTo>
                  <a:close/>
                  <a:moveTo>
                    <a:pt x="4309" y="622"/>
                  </a:moveTo>
                  <a:lnTo>
                    <a:pt x="4345" y="637"/>
                  </a:lnTo>
                  <a:lnTo>
                    <a:pt x="4352" y="620"/>
                  </a:lnTo>
                  <a:lnTo>
                    <a:pt x="4316" y="606"/>
                  </a:lnTo>
                  <a:lnTo>
                    <a:pt x="4309" y="622"/>
                  </a:lnTo>
                  <a:close/>
                  <a:moveTo>
                    <a:pt x="4238" y="594"/>
                  </a:moveTo>
                  <a:lnTo>
                    <a:pt x="4274" y="608"/>
                  </a:lnTo>
                  <a:lnTo>
                    <a:pt x="4281" y="592"/>
                  </a:lnTo>
                  <a:lnTo>
                    <a:pt x="4245" y="577"/>
                  </a:lnTo>
                  <a:lnTo>
                    <a:pt x="4238" y="594"/>
                  </a:lnTo>
                  <a:close/>
                  <a:moveTo>
                    <a:pt x="4170" y="566"/>
                  </a:moveTo>
                  <a:lnTo>
                    <a:pt x="4205" y="580"/>
                  </a:lnTo>
                  <a:lnTo>
                    <a:pt x="4212" y="563"/>
                  </a:lnTo>
                  <a:lnTo>
                    <a:pt x="4177" y="549"/>
                  </a:lnTo>
                  <a:lnTo>
                    <a:pt x="4170" y="566"/>
                  </a:lnTo>
                  <a:close/>
                  <a:moveTo>
                    <a:pt x="4099" y="537"/>
                  </a:moveTo>
                  <a:lnTo>
                    <a:pt x="4134" y="551"/>
                  </a:lnTo>
                  <a:lnTo>
                    <a:pt x="4141" y="535"/>
                  </a:lnTo>
                  <a:lnTo>
                    <a:pt x="4106" y="521"/>
                  </a:lnTo>
                  <a:lnTo>
                    <a:pt x="4099" y="537"/>
                  </a:lnTo>
                  <a:close/>
                  <a:moveTo>
                    <a:pt x="4030" y="509"/>
                  </a:moveTo>
                  <a:lnTo>
                    <a:pt x="4063" y="523"/>
                  </a:lnTo>
                  <a:lnTo>
                    <a:pt x="4070" y="507"/>
                  </a:lnTo>
                  <a:lnTo>
                    <a:pt x="4037" y="492"/>
                  </a:lnTo>
                  <a:lnTo>
                    <a:pt x="4030" y="509"/>
                  </a:lnTo>
                  <a:close/>
                  <a:moveTo>
                    <a:pt x="3959" y="480"/>
                  </a:moveTo>
                  <a:lnTo>
                    <a:pt x="3995" y="495"/>
                  </a:lnTo>
                  <a:lnTo>
                    <a:pt x="4002" y="478"/>
                  </a:lnTo>
                  <a:lnTo>
                    <a:pt x="3966" y="464"/>
                  </a:lnTo>
                  <a:lnTo>
                    <a:pt x="3959" y="480"/>
                  </a:lnTo>
                  <a:close/>
                  <a:moveTo>
                    <a:pt x="3888" y="452"/>
                  </a:moveTo>
                  <a:lnTo>
                    <a:pt x="3924" y="466"/>
                  </a:lnTo>
                  <a:lnTo>
                    <a:pt x="3931" y="450"/>
                  </a:lnTo>
                  <a:lnTo>
                    <a:pt x="3895" y="436"/>
                  </a:lnTo>
                  <a:lnTo>
                    <a:pt x="3888" y="452"/>
                  </a:lnTo>
                  <a:close/>
                  <a:moveTo>
                    <a:pt x="3820" y="424"/>
                  </a:moveTo>
                  <a:lnTo>
                    <a:pt x="3853" y="438"/>
                  </a:lnTo>
                  <a:lnTo>
                    <a:pt x="3860" y="421"/>
                  </a:lnTo>
                  <a:lnTo>
                    <a:pt x="3827" y="407"/>
                  </a:lnTo>
                  <a:lnTo>
                    <a:pt x="3820" y="424"/>
                  </a:lnTo>
                  <a:close/>
                  <a:moveTo>
                    <a:pt x="3749" y="395"/>
                  </a:moveTo>
                  <a:lnTo>
                    <a:pt x="3784" y="410"/>
                  </a:lnTo>
                  <a:lnTo>
                    <a:pt x="3791" y="393"/>
                  </a:lnTo>
                  <a:lnTo>
                    <a:pt x="3756" y="379"/>
                  </a:lnTo>
                  <a:lnTo>
                    <a:pt x="3749" y="395"/>
                  </a:lnTo>
                  <a:close/>
                  <a:moveTo>
                    <a:pt x="3678" y="367"/>
                  </a:moveTo>
                  <a:lnTo>
                    <a:pt x="3713" y="381"/>
                  </a:lnTo>
                  <a:lnTo>
                    <a:pt x="3720" y="365"/>
                  </a:lnTo>
                  <a:lnTo>
                    <a:pt x="3685" y="348"/>
                  </a:lnTo>
                  <a:lnTo>
                    <a:pt x="3678" y="367"/>
                  </a:lnTo>
                  <a:close/>
                  <a:moveTo>
                    <a:pt x="3609" y="339"/>
                  </a:moveTo>
                  <a:lnTo>
                    <a:pt x="3642" y="353"/>
                  </a:lnTo>
                  <a:lnTo>
                    <a:pt x="3649" y="334"/>
                  </a:lnTo>
                  <a:lnTo>
                    <a:pt x="3616" y="320"/>
                  </a:lnTo>
                  <a:lnTo>
                    <a:pt x="3609" y="339"/>
                  </a:lnTo>
                  <a:close/>
                  <a:moveTo>
                    <a:pt x="3538" y="310"/>
                  </a:moveTo>
                  <a:lnTo>
                    <a:pt x="3574" y="324"/>
                  </a:lnTo>
                  <a:lnTo>
                    <a:pt x="3581" y="305"/>
                  </a:lnTo>
                  <a:lnTo>
                    <a:pt x="3545" y="291"/>
                  </a:lnTo>
                  <a:lnTo>
                    <a:pt x="3538" y="310"/>
                  </a:lnTo>
                  <a:close/>
                  <a:moveTo>
                    <a:pt x="3467" y="282"/>
                  </a:moveTo>
                  <a:lnTo>
                    <a:pt x="3503" y="296"/>
                  </a:lnTo>
                  <a:lnTo>
                    <a:pt x="3510" y="277"/>
                  </a:lnTo>
                  <a:lnTo>
                    <a:pt x="3474" y="263"/>
                  </a:lnTo>
                  <a:lnTo>
                    <a:pt x="3467" y="282"/>
                  </a:lnTo>
                  <a:close/>
                  <a:moveTo>
                    <a:pt x="3399" y="253"/>
                  </a:moveTo>
                  <a:lnTo>
                    <a:pt x="3432" y="268"/>
                  </a:lnTo>
                  <a:lnTo>
                    <a:pt x="3439" y="249"/>
                  </a:lnTo>
                  <a:lnTo>
                    <a:pt x="3406" y="235"/>
                  </a:lnTo>
                  <a:lnTo>
                    <a:pt x="3399" y="253"/>
                  </a:lnTo>
                  <a:close/>
                  <a:moveTo>
                    <a:pt x="3328" y="225"/>
                  </a:moveTo>
                  <a:lnTo>
                    <a:pt x="3363" y="239"/>
                  </a:lnTo>
                  <a:lnTo>
                    <a:pt x="3370" y="220"/>
                  </a:lnTo>
                  <a:lnTo>
                    <a:pt x="3335" y="206"/>
                  </a:lnTo>
                  <a:lnTo>
                    <a:pt x="3328" y="225"/>
                  </a:lnTo>
                  <a:close/>
                  <a:moveTo>
                    <a:pt x="3257" y="197"/>
                  </a:moveTo>
                  <a:lnTo>
                    <a:pt x="3292" y="211"/>
                  </a:lnTo>
                  <a:lnTo>
                    <a:pt x="3299" y="192"/>
                  </a:lnTo>
                  <a:lnTo>
                    <a:pt x="3264" y="178"/>
                  </a:lnTo>
                  <a:lnTo>
                    <a:pt x="3257" y="197"/>
                  </a:lnTo>
                  <a:close/>
                  <a:moveTo>
                    <a:pt x="3188" y="168"/>
                  </a:moveTo>
                  <a:lnTo>
                    <a:pt x="3224" y="182"/>
                  </a:lnTo>
                  <a:lnTo>
                    <a:pt x="3231" y="164"/>
                  </a:lnTo>
                  <a:lnTo>
                    <a:pt x="3195" y="149"/>
                  </a:lnTo>
                  <a:lnTo>
                    <a:pt x="3188" y="168"/>
                  </a:lnTo>
                  <a:close/>
                  <a:moveTo>
                    <a:pt x="3117" y="140"/>
                  </a:moveTo>
                  <a:lnTo>
                    <a:pt x="3153" y="154"/>
                  </a:lnTo>
                  <a:lnTo>
                    <a:pt x="3160" y="135"/>
                  </a:lnTo>
                  <a:lnTo>
                    <a:pt x="3124" y="121"/>
                  </a:lnTo>
                  <a:lnTo>
                    <a:pt x="3117" y="140"/>
                  </a:lnTo>
                  <a:close/>
                  <a:moveTo>
                    <a:pt x="3046" y="112"/>
                  </a:moveTo>
                  <a:lnTo>
                    <a:pt x="3082" y="126"/>
                  </a:lnTo>
                  <a:lnTo>
                    <a:pt x="3089" y="107"/>
                  </a:lnTo>
                  <a:lnTo>
                    <a:pt x="3053" y="93"/>
                  </a:lnTo>
                  <a:lnTo>
                    <a:pt x="3046" y="112"/>
                  </a:lnTo>
                  <a:close/>
                  <a:moveTo>
                    <a:pt x="2978" y="83"/>
                  </a:moveTo>
                  <a:lnTo>
                    <a:pt x="3013" y="97"/>
                  </a:lnTo>
                  <a:lnTo>
                    <a:pt x="3020" y="78"/>
                  </a:lnTo>
                  <a:lnTo>
                    <a:pt x="2985" y="64"/>
                  </a:lnTo>
                  <a:lnTo>
                    <a:pt x="2978" y="83"/>
                  </a:lnTo>
                  <a:close/>
                  <a:moveTo>
                    <a:pt x="2907" y="55"/>
                  </a:moveTo>
                  <a:lnTo>
                    <a:pt x="2942" y="69"/>
                  </a:lnTo>
                  <a:lnTo>
                    <a:pt x="2949" y="50"/>
                  </a:lnTo>
                  <a:lnTo>
                    <a:pt x="2914" y="36"/>
                  </a:lnTo>
                  <a:lnTo>
                    <a:pt x="2907" y="55"/>
                  </a:lnTo>
                  <a:close/>
                  <a:moveTo>
                    <a:pt x="2836" y="26"/>
                  </a:moveTo>
                  <a:lnTo>
                    <a:pt x="2871" y="41"/>
                  </a:lnTo>
                  <a:lnTo>
                    <a:pt x="2878" y="22"/>
                  </a:lnTo>
                  <a:lnTo>
                    <a:pt x="2843" y="7"/>
                  </a:lnTo>
                  <a:lnTo>
                    <a:pt x="2836" y="26"/>
                  </a:lnTo>
                  <a:close/>
                  <a:moveTo>
                    <a:pt x="2772" y="31"/>
                  </a:moveTo>
                  <a:lnTo>
                    <a:pt x="2807" y="19"/>
                  </a:lnTo>
                  <a:lnTo>
                    <a:pt x="2803" y="0"/>
                  </a:lnTo>
                  <a:lnTo>
                    <a:pt x="2767" y="15"/>
                  </a:lnTo>
                  <a:lnTo>
                    <a:pt x="2772" y="31"/>
                  </a:lnTo>
                  <a:close/>
                  <a:moveTo>
                    <a:pt x="2701" y="57"/>
                  </a:moveTo>
                  <a:lnTo>
                    <a:pt x="2737" y="45"/>
                  </a:lnTo>
                  <a:lnTo>
                    <a:pt x="2732" y="26"/>
                  </a:lnTo>
                  <a:lnTo>
                    <a:pt x="2696" y="41"/>
                  </a:lnTo>
                  <a:lnTo>
                    <a:pt x="2701" y="57"/>
                  </a:lnTo>
                  <a:close/>
                  <a:moveTo>
                    <a:pt x="2630" y="83"/>
                  </a:moveTo>
                  <a:lnTo>
                    <a:pt x="2666" y="71"/>
                  </a:lnTo>
                  <a:lnTo>
                    <a:pt x="2661" y="52"/>
                  </a:lnTo>
                  <a:lnTo>
                    <a:pt x="2625" y="67"/>
                  </a:lnTo>
                  <a:lnTo>
                    <a:pt x="2630" y="83"/>
                  </a:lnTo>
                  <a:close/>
                  <a:moveTo>
                    <a:pt x="2559" y="109"/>
                  </a:moveTo>
                  <a:lnTo>
                    <a:pt x="2595" y="97"/>
                  </a:lnTo>
                  <a:lnTo>
                    <a:pt x="2590" y="78"/>
                  </a:lnTo>
                  <a:lnTo>
                    <a:pt x="2554" y="93"/>
                  </a:lnTo>
                  <a:lnTo>
                    <a:pt x="2559" y="109"/>
                  </a:lnTo>
                  <a:close/>
                  <a:moveTo>
                    <a:pt x="2488" y="135"/>
                  </a:moveTo>
                  <a:lnTo>
                    <a:pt x="2524" y="123"/>
                  </a:lnTo>
                  <a:lnTo>
                    <a:pt x="2519" y="104"/>
                  </a:lnTo>
                  <a:lnTo>
                    <a:pt x="2483" y="119"/>
                  </a:lnTo>
                  <a:lnTo>
                    <a:pt x="2488" y="135"/>
                  </a:lnTo>
                  <a:close/>
                  <a:moveTo>
                    <a:pt x="2417" y="161"/>
                  </a:moveTo>
                  <a:lnTo>
                    <a:pt x="2453" y="149"/>
                  </a:lnTo>
                  <a:lnTo>
                    <a:pt x="2448" y="130"/>
                  </a:lnTo>
                  <a:lnTo>
                    <a:pt x="2413" y="145"/>
                  </a:lnTo>
                  <a:lnTo>
                    <a:pt x="2417" y="161"/>
                  </a:lnTo>
                  <a:close/>
                  <a:moveTo>
                    <a:pt x="2346" y="187"/>
                  </a:moveTo>
                  <a:lnTo>
                    <a:pt x="2382" y="175"/>
                  </a:lnTo>
                  <a:lnTo>
                    <a:pt x="2375" y="156"/>
                  </a:lnTo>
                  <a:lnTo>
                    <a:pt x="2339" y="171"/>
                  </a:lnTo>
                  <a:lnTo>
                    <a:pt x="2346" y="187"/>
                  </a:lnTo>
                  <a:close/>
                  <a:moveTo>
                    <a:pt x="2275" y="213"/>
                  </a:moveTo>
                  <a:lnTo>
                    <a:pt x="2311" y="201"/>
                  </a:lnTo>
                  <a:lnTo>
                    <a:pt x="2304" y="182"/>
                  </a:lnTo>
                  <a:lnTo>
                    <a:pt x="2268" y="197"/>
                  </a:lnTo>
                  <a:lnTo>
                    <a:pt x="2275" y="213"/>
                  </a:lnTo>
                  <a:close/>
                  <a:moveTo>
                    <a:pt x="2204" y="239"/>
                  </a:moveTo>
                  <a:lnTo>
                    <a:pt x="2240" y="227"/>
                  </a:lnTo>
                  <a:lnTo>
                    <a:pt x="2233" y="208"/>
                  </a:lnTo>
                  <a:lnTo>
                    <a:pt x="2197" y="223"/>
                  </a:lnTo>
                  <a:lnTo>
                    <a:pt x="2204" y="239"/>
                  </a:lnTo>
                  <a:close/>
                  <a:moveTo>
                    <a:pt x="2133" y="265"/>
                  </a:moveTo>
                  <a:lnTo>
                    <a:pt x="2169" y="253"/>
                  </a:lnTo>
                  <a:lnTo>
                    <a:pt x="2162" y="235"/>
                  </a:lnTo>
                  <a:lnTo>
                    <a:pt x="2126" y="249"/>
                  </a:lnTo>
                  <a:lnTo>
                    <a:pt x="2133" y="265"/>
                  </a:lnTo>
                  <a:close/>
                  <a:moveTo>
                    <a:pt x="2063" y="294"/>
                  </a:moveTo>
                  <a:lnTo>
                    <a:pt x="2098" y="279"/>
                  </a:lnTo>
                  <a:lnTo>
                    <a:pt x="2091" y="263"/>
                  </a:lnTo>
                  <a:lnTo>
                    <a:pt x="2055" y="275"/>
                  </a:lnTo>
                  <a:lnTo>
                    <a:pt x="2063" y="294"/>
                  </a:lnTo>
                  <a:close/>
                  <a:moveTo>
                    <a:pt x="1992" y="320"/>
                  </a:moveTo>
                  <a:lnTo>
                    <a:pt x="2027" y="305"/>
                  </a:lnTo>
                  <a:lnTo>
                    <a:pt x="2020" y="289"/>
                  </a:lnTo>
                  <a:lnTo>
                    <a:pt x="1985" y="301"/>
                  </a:lnTo>
                  <a:lnTo>
                    <a:pt x="1992" y="320"/>
                  </a:lnTo>
                  <a:close/>
                  <a:moveTo>
                    <a:pt x="1921" y="346"/>
                  </a:moveTo>
                  <a:lnTo>
                    <a:pt x="1956" y="331"/>
                  </a:lnTo>
                  <a:lnTo>
                    <a:pt x="1949" y="315"/>
                  </a:lnTo>
                  <a:lnTo>
                    <a:pt x="1914" y="327"/>
                  </a:lnTo>
                  <a:lnTo>
                    <a:pt x="1921" y="346"/>
                  </a:lnTo>
                  <a:close/>
                  <a:moveTo>
                    <a:pt x="1850" y="372"/>
                  </a:moveTo>
                  <a:lnTo>
                    <a:pt x="1885" y="357"/>
                  </a:lnTo>
                  <a:lnTo>
                    <a:pt x="1878" y="341"/>
                  </a:lnTo>
                  <a:lnTo>
                    <a:pt x="1843" y="353"/>
                  </a:lnTo>
                  <a:lnTo>
                    <a:pt x="1850" y="372"/>
                  </a:lnTo>
                  <a:close/>
                  <a:moveTo>
                    <a:pt x="1779" y="398"/>
                  </a:moveTo>
                  <a:lnTo>
                    <a:pt x="1814" y="384"/>
                  </a:lnTo>
                  <a:lnTo>
                    <a:pt x="1807" y="367"/>
                  </a:lnTo>
                  <a:lnTo>
                    <a:pt x="1772" y="379"/>
                  </a:lnTo>
                  <a:lnTo>
                    <a:pt x="1779" y="398"/>
                  </a:lnTo>
                  <a:close/>
                  <a:moveTo>
                    <a:pt x="1708" y="424"/>
                  </a:moveTo>
                  <a:lnTo>
                    <a:pt x="1743" y="410"/>
                  </a:lnTo>
                  <a:lnTo>
                    <a:pt x="1736" y="393"/>
                  </a:lnTo>
                  <a:lnTo>
                    <a:pt x="1701" y="405"/>
                  </a:lnTo>
                  <a:lnTo>
                    <a:pt x="1708" y="424"/>
                  </a:lnTo>
                  <a:close/>
                  <a:moveTo>
                    <a:pt x="1637" y="450"/>
                  </a:moveTo>
                  <a:lnTo>
                    <a:pt x="1672" y="436"/>
                  </a:lnTo>
                  <a:lnTo>
                    <a:pt x="1665" y="419"/>
                  </a:lnTo>
                  <a:lnTo>
                    <a:pt x="1630" y="431"/>
                  </a:lnTo>
                  <a:lnTo>
                    <a:pt x="1637" y="450"/>
                  </a:lnTo>
                  <a:close/>
                  <a:moveTo>
                    <a:pt x="1566" y="476"/>
                  </a:moveTo>
                  <a:lnTo>
                    <a:pt x="1601" y="462"/>
                  </a:lnTo>
                  <a:lnTo>
                    <a:pt x="1594" y="445"/>
                  </a:lnTo>
                  <a:lnTo>
                    <a:pt x="1559" y="457"/>
                  </a:lnTo>
                  <a:lnTo>
                    <a:pt x="1566" y="476"/>
                  </a:lnTo>
                  <a:close/>
                  <a:moveTo>
                    <a:pt x="1495" y="502"/>
                  </a:moveTo>
                  <a:lnTo>
                    <a:pt x="1530" y="488"/>
                  </a:lnTo>
                  <a:lnTo>
                    <a:pt x="1523" y="471"/>
                  </a:lnTo>
                  <a:lnTo>
                    <a:pt x="1488" y="483"/>
                  </a:lnTo>
                  <a:lnTo>
                    <a:pt x="1495" y="502"/>
                  </a:lnTo>
                  <a:close/>
                  <a:moveTo>
                    <a:pt x="1424" y="528"/>
                  </a:moveTo>
                  <a:lnTo>
                    <a:pt x="1460" y="514"/>
                  </a:lnTo>
                  <a:lnTo>
                    <a:pt x="1452" y="497"/>
                  </a:lnTo>
                  <a:lnTo>
                    <a:pt x="1417" y="509"/>
                  </a:lnTo>
                  <a:lnTo>
                    <a:pt x="1424" y="528"/>
                  </a:lnTo>
                  <a:close/>
                  <a:moveTo>
                    <a:pt x="1353" y="554"/>
                  </a:moveTo>
                  <a:lnTo>
                    <a:pt x="1389" y="540"/>
                  </a:lnTo>
                  <a:lnTo>
                    <a:pt x="1381" y="523"/>
                  </a:lnTo>
                  <a:lnTo>
                    <a:pt x="1346" y="535"/>
                  </a:lnTo>
                  <a:lnTo>
                    <a:pt x="1353" y="554"/>
                  </a:lnTo>
                  <a:close/>
                  <a:moveTo>
                    <a:pt x="1282" y="580"/>
                  </a:moveTo>
                  <a:lnTo>
                    <a:pt x="1318" y="566"/>
                  </a:lnTo>
                  <a:lnTo>
                    <a:pt x="1311" y="549"/>
                  </a:lnTo>
                  <a:lnTo>
                    <a:pt x="1275" y="563"/>
                  </a:lnTo>
                  <a:lnTo>
                    <a:pt x="1282" y="580"/>
                  </a:lnTo>
                  <a:close/>
                  <a:moveTo>
                    <a:pt x="1211" y="606"/>
                  </a:moveTo>
                  <a:lnTo>
                    <a:pt x="1247" y="594"/>
                  </a:lnTo>
                  <a:lnTo>
                    <a:pt x="1240" y="575"/>
                  </a:lnTo>
                  <a:lnTo>
                    <a:pt x="1204" y="589"/>
                  </a:lnTo>
                  <a:lnTo>
                    <a:pt x="1211" y="606"/>
                  </a:lnTo>
                  <a:close/>
                  <a:moveTo>
                    <a:pt x="1140" y="632"/>
                  </a:moveTo>
                  <a:lnTo>
                    <a:pt x="1176" y="620"/>
                  </a:lnTo>
                  <a:lnTo>
                    <a:pt x="1169" y="601"/>
                  </a:lnTo>
                  <a:lnTo>
                    <a:pt x="1133" y="615"/>
                  </a:lnTo>
                  <a:lnTo>
                    <a:pt x="1140" y="632"/>
                  </a:lnTo>
                  <a:close/>
                  <a:moveTo>
                    <a:pt x="1069" y="658"/>
                  </a:moveTo>
                  <a:lnTo>
                    <a:pt x="1105" y="646"/>
                  </a:lnTo>
                  <a:lnTo>
                    <a:pt x="1098" y="627"/>
                  </a:lnTo>
                  <a:lnTo>
                    <a:pt x="1062" y="641"/>
                  </a:lnTo>
                  <a:lnTo>
                    <a:pt x="1069" y="658"/>
                  </a:lnTo>
                  <a:close/>
                  <a:moveTo>
                    <a:pt x="998" y="684"/>
                  </a:moveTo>
                  <a:lnTo>
                    <a:pt x="1034" y="672"/>
                  </a:lnTo>
                  <a:lnTo>
                    <a:pt x="1027" y="653"/>
                  </a:lnTo>
                  <a:lnTo>
                    <a:pt x="991" y="667"/>
                  </a:lnTo>
                  <a:lnTo>
                    <a:pt x="998" y="684"/>
                  </a:lnTo>
                  <a:close/>
                  <a:moveTo>
                    <a:pt x="927" y="710"/>
                  </a:moveTo>
                  <a:lnTo>
                    <a:pt x="963" y="698"/>
                  </a:lnTo>
                  <a:lnTo>
                    <a:pt x="956" y="679"/>
                  </a:lnTo>
                  <a:lnTo>
                    <a:pt x="920" y="693"/>
                  </a:lnTo>
                  <a:lnTo>
                    <a:pt x="927" y="710"/>
                  </a:lnTo>
                  <a:close/>
                  <a:moveTo>
                    <a:pt x="856" y="736"/>
                  </a:moveTo>
                  <a:lnTo>
                    <a:pt x="892" y="724"/>
                  </a:lnTo>
                  <a:lnTo>
                    <a:pt x="885" y="705"/>
                  </a:lnTo>
                  <a:lnTo>
                    <a:pt x="849" y="719"/>
                  </a:lnTo>
                  <a:lnTo>
                    <a:pt x="856" y="736"/>
                  </a:lnTo>
                  <a:close/>
                  <a:moveTo>
                    <a:pt x="783" y="762"/>
                  </a:moveTo>
                  <a:lnTo>
                    <a:pt x="821" y="750"/>
                  </a:lnTo>
                  <a:lnTo>
                    <a:pt x="814" y="731"/>
                  </a:lnTo>
                  <a:lnTo>
                    <a:pt x="778" y="745"/>
                  </a:lnTo>
                  <a:lnTo>
                    <a:pt x="783" y="762"/>
                  </a:lnTo>
                  <a:close/>
                  <a:moveTo>
                    <a:pt x="760" y="823"/>
                  </a:moveTo>
                  <a:lnTo>
                    <a:pt x="771" y="788"/>
                  </a:lnTo>
                  <a:lnTo>
                    <a:pt x="755" y="781"/>
                  </a:lnTo>
                  <a:lnTo>
                    <a:pt x="741" y="816"/>
                  </a:lnTo>
                  <a:lnTo>
                    <a:pt x="760" y="823"/>
                  </a:lnTo>
                  <a:close/>
                  <a:moveTo>
                    <a:pt x="734" y="894"/>
                  </a:moveTo>
                  <a:lnTo>
                    <a:pt x="745" y="859"/>
                  </a:lnTo>
                  <a:lnTo>
                    <a:pt x="729" y="852"/>
                  </a:lnTo>
                  <a:lnTo>
                    <a:pt x="715" y="887"/>
                  </a:lnTo>
                  <a:lnTo>
                    <a:pt x="734" y="894"/>
                  </a:lnTo>
                  <a:close/>
                  <a:moveTo>
                    <a:pt x="705" y="965"/>
                  </a:moveTo>
                  <a:lnTo>
                    <a:pt x="719" y="930"/>
                  </a:lnTo>
                  <a:lnTo>
                    <a:pt x="703" y="923"/>
                  </a:lnTo>
                  <a:lnTo>
                    <a:pt x="689" y="958"/>
                  </a:lnTo>
                  <a:lnTo>
                    <a:pt x="705" y="965"/>
                  </a:lnTo>
                  <a:close/>
                  <a:moveTo>
                    <a:pt x="679" y="1036"/>
                  </a:moveTo>
                  <a:lnTo>
                    <a:pt x="693" y="1001"/>
                  </a:lnTo>
                  <a:lnTo>
                    <a:pt x="674" y="994"/>
                  </a:lnTo>
                  <a:lnTo>
                    <a:pt x="663" y="1029"/>
                  </a:lnTo>
                  <a:lnTo>
                    <a:pt x="679" y="1036"/>
                  </a:lnTo>
                  <a:close/>
                  <a:moveTo>
                    <a:pt x="653" y="1107"/>
                  </a:moveTo>
                  <a:lnTo>
                    <a:pt x="667" y="1072"/>
                  </a:lnTo>
                  <a:lnTo>
                    <a:pt x="648" y="1065"/>
                  </a:lnTo>
                  <a:lnTo>
                    <a:pt x="637" y="1100"/>
                  </a:lnTo>
                  <a:lnTo>
                    <a:pt x="653" y="1107"/>
                  </a:lnTo>
                  <a:close/>
                  <a:moveTo>
                    <a:pt x="627" y="1178"/>
                  </a:moveTo>
                  <a:lnTo>
                    <a:pt x="641" y="1143"/>
                  </a:lnTo>
                  <a:lnTo>
                    <a:pt x="622" y="1136"/>
                  </a:lnTo>
                  <a:lnTo>
                    <a:pt x="608" y="1171"/>
                  </a:lnTo>
                  <a:lnTo>
                    <a:pt x="627" y="1178"/>
                  </a:lnTo>
                  <a:close/>
                  <a:moveTo>
                    <a:pt x="601" y="1249"/>
                  </a:moveTo>
                  <a:lnTo>
                    <a:pt x="613" y="1214"/>
                  </a:lnTo>
                  <a:lnTo>
                    <a:pt x="596" y="1207"/>
                  </a:lnTo>
                  <a:lnTo>
                    <a:pt x="582" y="1242"/>
                  </a:lnTo>
                  <a:lnTo>
                    <a:pt x="601" y="1249"/>
                  </a:lnTo>
                  <a:close/>
                  <a:moveTo>
                    <a:pt x="575" y="1320"/>
                  </a:moveTo>
                  <a:lnTo>
                    <a:pt x="587" y="1285"/>
                  </a:lnTo>
                  <a:lnTo>
                    <a:pt x="570" y="1278"/>
                  </a:lnTo>
                  <a:lnTo>
                    <a:pt x="556" y="1313"/>
                  </a:lnTo>
                  <a:lnTo>
                    <a:pt x="575" y="1320"/>
                  </a:lnTo>
                  <a:close/>
                  <a:moveTo>
                    <a:pt x="547" y="1391"/>
                  </a:moveTo>
                  <a:lnTo>
                    <a:pt x="561" y="1356"/>
                  </a:lnTo>
                  <a:lnTo>
                    <a:pt x="542" y="1348"/>
                  </a:lnTo>
                  <a:lnTo>
                    <a:pt x="530" y="1384"/>
                  </a:lnTo>
                  <a:lnTo>
                    <a:pt x="547" y="1391"/>
                  </a:lnTo>
                  <a:close/>
                  <a:moveTo>
                    <a:pt x="521" y="1462"/>
                  </a:moveTo>
                  <a:lnTo>
                    <a:pt x="535" y="1427"/>
                  </a:lnTo>
                  <a:lnTo>
                    <a:pt x="516" y="1419"/>
                  </a:lnTo>
                  <a:lnTo>
                    <a:pt x="504" y="1455"/>
                  </a:lnTo>
                  <a:lnTo>
                    <a:pt x="521" y="1462"/>
                  </a:lnTo>
                  <a:close/>
                  <a:moveTo>
                    <a:pt x="495" y="1533"/>
                  </a:moveTo>
                  <a:lnTo>
                    <a:pt x="509" y="1498"/>
                  </a:lnTo>
                  <a:lnTo>
                    <a:pt x="490" y="1490"/>
                  </a:lnTo>
                  <a:lnTo>
                    <a:pt x="478" y="1526"/>
                  </a:lnTo>
                  <a:lnTo>
                    <a:pt x="495" y="1533"/>
                  </a:lnTo>
                  <a:close/>
                  <a:moveTo>
                    <a:pt x="469" y="1604"/>
                  </a:moveTo>
                  <a:lnTo>
                    <a:pt x="480" y="1568"/>
                  </a:lnTo>
                  <a:lnTo>
                    <a:pt x="464" y="1561"/>
                  </a:lnTo>
                  <a:lnTo>
                    <a:pt x="450" y="1597"/>
                  </a:lnTo>
                  <a:lnTo>
                    <a:pt x="469" y="1604"/>
                  </a:lnTo>
                  <a:close/>
                  <a:moveTo>
                    <a:pt x="443" y="1675"/>
                  </a:moveTo>
                  <a:lnTo>
                    <a:pt x="454" y="1639"/>
                  </a:lnTo>
                  <a:lnTo>
                    <a:pt x="438" y="1632"/>
                  </a:lnTo>
                  <a:lnTo>
                    <a:pt x="424" y="1668"/>
                  </a:lnTo>
                  <a:lnTo>
                    <a:pt x="443" y="1675"/>
                  </a:lnTo>
                  <a:close/>
                  <a:moveTo>
                    <a:pt x="417" y="1746"/>
                  </a:moveTo>
                  <a:lnTo>
                    <a:pt x="428" y="1710"/>
                  </a:lnTo>
                  <a:lnTo>
                    <a:pt x="412" y="1703"/>
                  </a:lnTo>
                  <a:lnTo>
                    <a:pt x="398" y="1739"/>
                  </a:lnTo>
                  <a:lnTo>
                    <a:pt x="417" y="1746"/>
                  </a:lnTo>
                  <a:close/>
                  <a:moveTo>
                    <a:pt x="388" y="1817"/>
                  </a:moveTo>
                  <a:lnTo>
                    <a:pt x="402" y="1781"/>
                  </a:lnTo>
                  <a:lnTo>
                    <a:pt x="384" y="1774"/>
                  </a:lnTo>
                  <a:lnTo>
                    <a:pt x="372" y="1810"/>
                  </a:lnTo>
                  <a:lnTo>
                    <a:pt x="388" y="1817"/>
                  </a:lnTo>
                  <a:close/>
                  <a:moveTo>
                    <a:pt x="362" y="1888"/>
                  </a:moveTo>
                  <a:lnTo>
                    <a:pt x="376" y="1852"/>
                  </a:lnTo>
                  <a:lnTo>
                    <a:pt x="358" y="1845"/>
                  </a:lnTo>
                  <a:lnTo>
                    <a:pt x="346" y="1881"/>
                  </a:lnTo>
                  <a:lnTo>
                    <a:pt x="362" y="1888"/>
                  </a:lnTo>
                  <a:close/>
                  <a:moveTo>
                    <a:pt x="336" y="1959"/>
                  </a:moveTo>
                  <a:lnTo>
                    <a:pt x="350" y="1923"/>
                  </a:lnTo>
                  <a:lnTo>
                    <a:pt x="332" y="1916"/>
                  </a:lnTo>
                  <a:lnTo>
                    <a:pt x="317" y="1952"/>
                  </a:lnTo>
                  <a:lnTo>
                    <a:pt x="336" y="1959"/>
                  </a:lnTo>
                  <a:close/>
                  <a:moveTo>
                    <a:pt x="310" y="2030"/>
                  </a:moveTo>
                  <a:lnTo>
                    <a:pt x="322" y="1994"/>
                  </a:lnTo>
                  <a:lnTo>
                    <a:pt x="306" y="1987"/>
                  </a:lnTo>
                  <a:lnTo>
                    <a:pt x="291" y="2023"/>
                  </a:lnTo>
                  <a:lnTo>
                    <a:pt x="310" y="2030"/>
                  </a:lnTo>
                  <a:close/>
                  <a:moveTo>
                    <a:pt x="284" y="2101"/>
                  </a:moveTo>
                  <a:lnTo>
                    <a:pt x="296" y="2065"/>
                  </a:lnTo>
                  <a:lnTo>
                    <a:pt x="279" y="2058"/>
                  </a:lnTo>
                  <a:lnTo>
                    <a:pt x="265" y="2094"/>
                  </a:lnTo>
                  <a:lnTo>
                    <a:pt x="284" y="2101"/>
                  </a:lnTo>
                  <a:close/>
                  <a:moveTo>
                    <a:pt x="256" y="2172"/>
                  </a:moveTo>
                  <a:lnTo>
                    <a:pt x="270" y="2136"/>
                  </a:lnTo>
                  <a:lnTo>
                    <a:pt x="253" y="2129"/>
                  </a:lnTo>
                  <a:lnTo>
                    <a:pt x="239" y="2164"/>
                  </a:lnTo>
                  <a:lnTo>
                    <a:pt x="256" y="2172"/>
                  </a:lnTo>
                  <a:close/>
                  <a:moveTo>
                    <a:pt x="230" y="2243"/>
                  </a:moveTo>
                  <a:lnTo>
                    <a:pt x="244" y="2207"/>
                  </a:lnTo>
                  <a:lnTo>
                    <a:pt x="225" y="2200"/>
                  </a:lnTo>
                  <a:lnTo>
                    <a:pt x="213" y="2235"/>
                  </a:lnTo>
                  <a:lnTo>
                    <a:pt x="230" y="2243"/>
                  </a:lnTo>
                  <a:close/>
                  <a:moveTo>
                    <a:pt x="204" y="2313"/>
                  </a:moveTo>
                  <a:lnTo>
                    <a:pt x="218" y="2278"/>
                  </a:lnTo>
                  <a:lnTo>
                    <a:pt x="199" y="2271"/>
                  </a:lnTo>
                  <a:lnTo>
                    <a:pt x="187" y="2306"/>
                  </a:lnTo>
                  <a:lnTo>
                    <a:pt x="204" y="2313"/>
                  </a:lnTo>
                  <a:close/>
                  <a:moveTo>
                    <a:pt x="178" y="2384"/>
                  </a:moveTo>
                  <a:lnTo>
                    <a:pt x="190" y="2349"/>
                  </a:lnTo>
                  <a:lnTo>
                    <a:pt x="173" y="2342"/>
                  </a:lnTo>
                  <a:lnTo>
                    <a:pt x="159" y="2377"/>
                  </a:lnTo>
                  <a:lnTo>
                    <a:pt x="178" y="2384"/>
                  </a:lnTo>
                  <a:close/>
                  <a:moveTo>
                    <a:pt x="152" y="2455"/>
                  </a:moveTo>
                  <a:lnTo>
                    <a:pt x="164" y="2420"/>
                  </a:lnTo>
                  <a:lnTo>
                    <a:pt x="147" y="2413"/>
                  </a:lnTo>
                  <a:lnTo>
                    <a:pt x="133" y="2448"/>
                  </a:lnTo>
                  <a:lnTo>
                    <a:pt x="152" y="2455"/>
                  </a:lnTo>
                  <a:close/>
                  <a:moveTo>
                    <a:pt x="126" y="2526"/>
                  </a:moveTo>
                  <a:lnTo>
                    <a:pt x="138" y="2491"/>
                  </a:lnTo>
                  <a:lnTo>
                    <a:pt x="121" y="2484"/>
                  </a:lnTo>
                  <a:lnTo>
                    <a:pt x="107" y="2519"/>
                  </a:lnTo>
                  <a:lnTo>
                    <a:pt x="126" y="2526"/>
                  </a:lnTo>
                  <a:close/>
                  <a:moveTo>
                    <a:pt x="97" y="2597"/>
                  </a:moveTo>
                  <a:lnTo>
                    <a:pt x="112" y="2562"/>
                  </a:lnTo>
                  <a:lnTo>
                    <a:pt x="93" y="2555"/>
                  </a:lnTo>
                  <a:lnTo>
                    <a:pt x="81" y="2590"/>
                  </a:lnTo>
                  <a:lnTo>
                    <a:pt x="97" y="2597"/>
                  </a:lnTo>
                  <a:close/>
                  <a:moveTo>
                    <a:pt x="71" y="2668"/>
                  </a:moveTo>
                  <a:lnTo>
                    <a:pt x="86" y="2633"/>
                  </a:lnTo>
                  <a:lnTo>
                    <a:pt x="67" y="2626"/>
                  </a:lnTo>
                  <a:lnTo>
                    <a:pt x="55" y="2661"/>
                  </a:lnTo>
                  <a:lnTo>
                    <a:pt x="71" y="2668"/>
                  </a:lnTo>
                  <a:close/>
                  <a:moveTo>
                    <a:pt x="45" y="2739"/>
                  </a:moveTo>
                  <a:lnTo>
                    <a:pt x="60" y="2704"/>
                  </a:lnTo>
                  <a:lnTo>
                    <a:pt x="41" y="2697"/>
                  </a:lnTo>
                  <a:lnTo>
                    <a:pt x="29" y="2732"/>
                  </a:lnTo>
                  <a:lnTo>
                    <a:pt x="45" y="2739"/>
                  </a:lnTo>
                  <a:close/>
                  <a:moveTo>
                    <a:pt x="19" y="2810"/>
                  </a:moveTo>
                  <a:lnTo>
                    <a:pt x="31" y="2775"/>
                  </a:lnTo>
                  <a:lnTo>
                    <a:pt x="15" y="2768"/>
                  </a:lnTo>
                  <a:lnTo>
                    <a:pt x="0" y="2803"/>
                  </a:lnTo>
                  <a:lnTo>
                    <a:pt x="19" y="2810"/>
                  </a:lnTo>
                  <a:close/>
                </a:path>
              </a:pathLst>
            </a:custGeom>
            <a:solidFill>
              <a:schemeClr val="tx2">
                <a:lumMod val="40000"/>
                <a:lumOff val="6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Freeform 6"/>
            <p:cNvSpPr>
              <a:spLocks noEditPoints="1"/>
            </p:cNvSpPr>
            <p:nvPr/>
          </p:nvSpPr>
          <p:spPr bwMode="auto">
            <a:xfrm>
              <a:off x="3969053" y="2746268"/>
              <a:ext cx="2131391" cy="1510043"/>
            </a:xfrm>
            <a:custGeom>
              <a:avLst/>
              <a:gdLst>
                <a:gd name="T0" fmla="*/ 106 w 2878"/>
                <a:gd name="T1" fmla="*/ 1977 h 2039"/>
                <a:gd name="T2" fmla="*/ 142 w 2878"/>
                <a:gd name="T3" fmla="*/ 1966 h 2039"/>
                <a:gd name="T4" fmla="*/ 220 w 2878"/>
                <a:gd name="T5" fmla="*/ 1954 h 2039"/>
                <a:gd name="T6" fmla="*/ 324 w 2878"/>
                <a:gd name="T7" fmla="*/ 1914 h 2039"/>
                <a:gd name="T8" fmla="*/ 388 w 2878"/>
                <a:gd name="T9" fmla="*/ 1866 h 2039"/>
                <a:gd name="T10" fmla="*/ 530 w 2878"/>
                <a:gd name="T11" fmla="*/ 1812 h 2039"/>
                <a:gd name="T12" fmla="*/ 563 w 2878"/>
                <a:gd name="T13" fmla="*/ 1798 h 2039"/>
                <a:gd name="T14" fmla="*/ 641 w 2878"/>
                <a:gd name="T15" fmla="*/ 1788 h 2039"/>
                <a:gd name="T16" fmla="*/ 747 w 2878"/>
                <a:gd name="T17" fmla="*/ 1746 h 2039"/>
                <a:gd name="T18" fmla="*/ 811 w 2878"/>
                <a:gd name="T19" fmla="*/ 1701 h 2039"/>
                <a:gd name="T20" fmla="*/ 951 w 2878"/>
                <a:gd name="T21" fmla="*/ 1644 h 2039"/>
                <a:gd name="T22" fmla="*/ 986 w 2878"/>
                <a:gd name="T23" fmla="*/ 1632 h 2039"/>
                <a:gd name="T24" fmla="*/ 1064 w 2878"/>
                <a:gd name="T25" fmla="*/ 1620 h 2039"/>
                <a:gd name="T26" fmla="*/ 1168 w 2878"/>
                <a:gd name="T27" fmla="*/ 1580 h 2039"/>
                <a:gd name="T28" fmla="*/ 1232 w 2878"/>
                <a:gd name="T29" fmla="*/ 1533 h 2039"/>
                <a:gd name="T30" fmla="*/ 1374 w 2878"/>
                <a:gd name="T31" fmla="*/ 1478 h 2039"/>
                <a:gd name="T32" fmla="*/ 1409 w 2878"/>
                <a:gd name="T33" fmla="*/ 1464 h 2039"/>
                <a:gd name="T34" fmla="*/ 1485 w 2878"/>
                <a:gd name="T35" fmla="*/ 1455 h 2039"/>
                <a:gd name="T36" fmla="*/ 1591 w 2878"/>
                <a:gd name="T37" fmla="*/ 1412 h 2039"/>
                <a:gd name="T38" fmla="*/ 1655 w 2878"/>
                <a:gd name="T39" fmla="*/ 1367 h 2039"/>
                <a:gd name="T40" fmla="*/ 1795 w 2878"/>
                <a:gd name="T41" fmla="*/ 1310 h 2039"/>
                <a:gd name="T42" fmla="*/ 1830 w 2878"/>
                <a:gd name="T43" fmla="*/ 1299 h 2039"/>
                <a:gd name="T44" fmla="*/ 1908 w 2878"/>
                <a:gd name="T45" fmla="*/ 1287 h 2039"/>
                <a:gd name="T46" fmla="*/ 2015 w 2878"/>
                <a:gd name="T47" fmla="*/ 1247 h 2039"/>
                <a:gd name="T48" fmla="*/ 2076 w 2878"/>
                <a:gd name="T49" fmla="*/ 1199 h 2039"/>
                <a:gd name="T50" fmla="*/ 2218 w 2878"/>
                <a:gd name="T51" fmla="*/ 1145 h 2039"/>
                <a:gd name="T52" fmla="*/ 2254 w 2878"/>
                <a:gd name="T53" fmla="*/ 1131 h 2039"/>
                <a:gd name="T54" fmla="*/ 2329 w 2878"/>
                <a:gd name="T55" fmla="*/ 1121 h 2039"/>
                <a:gd name="T56" fmla="*/ 2436 w 2878"/>
                <a:gd name="T57" fmla="*/ 1079 h 2039"/>
                <a:gd name="T58" fmla="*/ 2500 w 2878"/>
                <a:gd name="T59" fmla="*/ 1034 h 2039"/>
                <a:gd name="T60" fmla="*/ 2639 w 2878"/>
                <a:gd name="T61" fmla="*/ 977 h 2039"/>
                <a:gd name="T62" fmla="*/ 2675 w 2878"/>
                <a:gd name="T63" fmla="*/ 965 h 2039"/>
                <a:gd name="T64" fmla="*/ 2753 w 2878"/>
                <a:gd name="T65" fmla="*/ 953 h 2039"/>
                <a:gd name="T66" fmla="*/ 2850 w 2878"/>
                <a:gd name="T67" fmla="*/ 894 h 2039"/>
                <a:gd name="T68" fmla="*/ 2781 w 2878"/>
                <a:gd name="T69" fmla="*/ 878 h 2039"/>
                <a:gd name="T70" fmla="*/ 2748 w 2878"/>
                <a:gd name="T71" fmla="*/ 861 h 2039"/>
                <a:gd name="T72" fmla="*/ 2686 w 2878"/>
                <a:gd name="T73" fmla="*/ 811 h 2039"/>
                <a:gd name="T74" fmla="*/ 2585 w 2878"/>
                <a:gd name="T75" fmla="*/ 762 h 2039"/>
                <a:gd name="T76" fmla="*/ 2509 w 2878"/>
                <a:gd name="T77" fmla="*/ 745 h 2039"/>
                <a:gd name="T78" fmla="*/ 2372 w 2878"/>
                <a:gd name="T79" fmla="*/ 679 h 2039"/>
                <a:gd name="T80" fmla="*/ 2339 w 2878"/>
                <a:gd name="T81" fmla="*/ 662 h 2039"/>
                <a:gd name="T82" fmla="*/ 2280 w 2878"/>
                <a:gd name="T83" fmla="*/ 613 h 2039"/>
                <a:gd name="T84" fmla="*/ 2178 w 2878"/>
                <a:gd name="T85" fmla="*/ 563 h 2039"/>
                <a:gd name="T86" fmla="*/ 2100 w 2878"/>
                <a:gd name="T87" fmla="*/ 547 h 2039"/>
                <a:gd name="T88" fmla="*/ 1965 w 2878"/>
                <a:gd name="T89" fmla="*/ 480 h 2039"/>
                <a:gd name="T90" fmla="*/ 1930 w 2878"/>
                <a:gd name="T91" fmla="*/ 464 h 2039"/>
                <a:gd name="T92" fmla="*/ 1871 w 2878"/>
                <a:gd name="T93" fmla="*/ 414 h 2039"/>
                <a:gd name="T94" fmla="*/ 1769 w 2878"/>
                <a:gd name="T95" fmla="*/ 364 h 2039"/>
                <a:gd name="T96" fmla="*/ 1693 w 2878"/>
                <a:gd name="T97" fmla="*/ 348 h 2039"/>
                <a:gd name="T98" fmla="*/ 1556 w 2878"/>
                <a:gd name="T99" fmla="*/ 282 h 2039"/>
                <a:gd name="T100" fmla="*/ 1523 w 2878"/>
                <a:gd name="T101" fmla="*/ 265 h 2039"/>
                <a:gd name="T102" fmla="*/ 1461 w 2878"/>
                <a:gd name="T103" fmla="*/ 215 h 2039"/>
                <a:gd name="T104" fmla="*/ 1360 w 2878"/>
                <a:gd name="T105" fmla="*/ 166 h 2039"/>
                <a:gd name="T106" fmla="*/ 1284 w 2878"/>
                <a:gd name="T107" fmla="*/ 149 h 2039"/>
                <a:gd name="T108" fmla="*/ 1147 w 2878"/>
                <a:gd name="T109" fmla="*/ 83 h 2039"/>
                <a:gd name="T110" fmla="*/ 1114 w 2878"/>
                <a:gd name="T111" fmla="*/ 66 h 2039"/>
                <a:gd name="T112" fmla="*/ 1055 w 2878"/>
                <a:gd name="T113" fmla="*/ 17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78" h="2039">
                  <a:moveTo>
                    <a:pt x="35" y="2006"/>
                  </a:moveTo>
                  <a:lnTo>
                    <a:pt x="0" y="2020"/>
                  </a:lnTo>
                  <a:lnTo>
                    <a:pt x="7" y="2039"/>
                  </a:lnTo>
                  <a:lnTo>
                    <a:pt x="43" y="2025"/>
                  </a:lnTo>
                  <a:lnTo>
                    <a:pt x="35" y="2006"/>
                  </a:lnTo>
                  <a:close/>
                  <a:moveTo>
                    <a:pt x="106" y="1977"/>
                  </a:moveTo>
                  <a:lnTo>
                    <a:pt x="71" y="1992"/>
                  </a:lnTo>
                  <a:lnTo>
                    <a:pt x="78" y="2011"/>
                  </a:lnTo>
                  <a:lnTo>
                    <a:pt x="113" y="1996"/>
                  </a:lnTo>
                  <a:lnTo>
                    <a:pt x="106" y="1977"/>
                  </a:lnTo>
                  <a:close/>
                  <a:moveTo>
                    <a:pt x="177" y="1951"/>
                  </a:moveTo>
                  <a:lnTo>
                    <a:pt x="142" y="1966"/>
                  </a:lnTo>
                  <a:lnTo>
                    <a:pt x="149" y="1982"/>
                  </a:lnTo>
                  <a:lnTo>
                    <a:pt x="184" y="1968"/>
                  </a:lnTo>
                  <a:lnTo>
                    <a:pt x="177" y="1951"/>
                  </a:lnTo>
                  <a:close/>
                  <a:moveTo>
                    <a:pt x="248" y="1923"/>
                  </a:moveTo>
                  <a:lnTo>
                    <a:pt x="213" y="1937"/>
                  </a:lnTo>
                  <a:lnTo>
                    <a:pt x="220" y="1954"/>
                  </a:lnTo>
                  <a:lnTo>
                    <a:pt x="253" y="1940"/>
                  </a:lnTo>
                  <a:lnTo>
                    <a:pt x="248" y="1923"/>
                  </a:lnTo>
                  <a:close/>
                  <a:moveTo>
                    <a:pt x="317" y="1895"/>
                  </a:moveTo>
                  <a:lnTo>
                    <a:pt x="281" y="1909"/>
                  </a:lnTo>
                  <a:lnTo>
                    <a:pt x="288" y="1928"/>
                  </a:lnTo>
                  <a:lnTo>
                    <a:pt x="324" y="1914"/>
                  </a:lnTo>
                  <a:lnTo>
                    <a:pt x="317" y="1895"/>
                  </a:lnTo>
                  <a:close/>
                  <a:moveTo>
                    <a:pt x="388" y="1866"/>
                  </a:moveTo>
                  <a:lnTo>
                    <a:pt x="352" y="1880"/>
                  </a:lnTo>
                  <a:lnTo>
                    <a:pt x="359" y="1899"/>
                  </a:lnTo>
                  <a:lnTo>
                    <a:pt x="395" y="1885"/>
                  </a:lnTo>
                  <a:lnTo>
                    <a:pt x="388" y="1866"/>
                  </a:lnTo>
                  <a:close/>
                  <a:moveTo>
                    <a:pt x="459" y="1840"/>
                  </a:moveTo>
                  <a:lnTo>
                    <a:pt x="423" y="1854"/>
                  </a:lnTo>
                  <a:lnTo>
                    <a:pt x="430" y="1871"/>
                  </a:lnTo>
                  <a:lnTo>
                    <a:pt x="466" y="1857"/>
                  </a:lnTo>
                  <a:lnTo>
                    <a:pt x="459" y="1840"/>
                  </a:lnTo>
                  <a:close/>
                  <a:moveTo>
                    <a:pt x="530" y="1812"/>
                  </a:moveTo>
                  <a:lnTo>
                    <a:pt x="494" y="1826"/>
                  </a:lnTo>
                  <a:lnTo>
                    <a:pt x="501" y="1843"/>
                  </a:lnTo>
                  <a:lnTo>
                    <a:pt x="537" y="1828"/>
                  </a:lnTo>
                  <a:lnTo>
                    <a:pt x="530" y="1812"/>
                  </a:lnTo>
                  <a:close/>
                  <a:moveTo>
                    <a:pt x="598" y="1784"/>
                  </a:moveTo>
                  <a:lnTo>
                    <a:pt x="563" y="1798"/>
                  </a:lnTo>
                  <a:lnTo>
                    <a:pt x="570" y="1817"/>
                  </a:lnTo>
                  <a:lnTo>
                    <a:pt x="605" y="1802"/>
                  </a:lnTo>
                  <a:lnTo>
                    <a:pt x="598" y="1784"/>
                  </a:lnTo>
                  <a:close/>
                  <a:moveTo>
                    <a:pt x="669" y="1755"/>
                  </a:moveTo>
                  <a:lnTo>
                    <a:pt x="634" y="1769"/>
                  </a:lnTo>
                  <a:lnTo>
                    <a:pt x="641" y="1788"/>
                  </a:lnTo>
                  <a:lnTo>
                    <a:pt x="676" y="1774"/>
                  </a:lnTo>
                  <a:lnTo>
                    <a:pt x="669" y="1755"/>
                  </a:lnTo>
                  <a:close/>
                  <a:moveTo>
                    <a:pt x="740" y="1729"/>
                  </a:moveTo>
                  <a:lnTo>
                    <a:pt x="705" y="1743"/>
                  </a:lnTo>
                  <a:lnTo>
                    <a:pt x="712" y="1760"/>
                  </a:lnTo>
                  <a:lnTo>
                    <a:pt x="747" y="1746"/>
                  </a:lnTo>
                  <a:lnTo>
                    <a:pt x="740" y="1729"/>
                  </a:lnTo>
                  <a:close/>
                  <a:moveTo>
                    <a:pt x="811" y="1701"/>
                  </a:moveTo>
                  <a:lnTo>
                    <a:pt x="776" y="1715"/>
                  </a:lnTo>
                  <a:lnTo>
                    <a:pt x="783" y="1731"/>
                  </a:lnTo>
                  <a:lnTo>
                    <a:pt x="818" y="1717"/>
                  </a:lnTo>
                  <a:lnTo>
                    <a:pt x="811" y="1701"/>
                  </a:lnTo>
                  <a:close/>
                  <a:moveTo>
                    <a:pt x="880" y="1672"/>
                  </a:moveTo>
                  <a:lnTo>
                    <a:pt x="847" y="1687"/>
                  </a:lnTo>
                  <a:lnTo>
                    <a:pt x="851" y="1705"/>
                  </a:lnTo>
                  <a:lnTo>
                    <a:pt x="887" y="1691"/>
                  </a:lnTo>
                  <a:lnTo>
                    <a:pt x="880" y="1672"/>
                  </a:lnTo>
                  <a:close/>
                  <a:moveTo>
                    <a:pt x="951" y="1644"/>
                  </a:moveTo>
                  <a:lnTo>
                    <a:pt x="915" y="1658"/>
                  </a:lnTo>
                  <a:lnTo>
                    <a:pt x="922" y="1677"/>
                  </a:lnTo>
                  <a:lnTo>
                    <a:pt x="958" y="1663"/>
                  </a:lnTo>
                  <a:lnTo>
                    <a:pt x="951" y="1644"/>
                  </a:lnTo>
                  <a:close/>
                  <a:moveTo>
                    <a:pt x="1022" y="1618"/>
                  </a:moveTo>
                  <a:lnTo>
                    <a:pt x="986" y="1632"/>
                  </a:lnTo>
                  <a:lnTo>
                    <a:pt x="993" y="1649"/>
                  </a:lnTo>
                  <a:lnTo>
                    <a:pt x="1029" y="1635"/>
                  </a:lnTo>
                  <a:lnTo>
                    <a:pt x="1022" y="1618"/>
                  </a:lnTo>
                  <a:close/>
                  <a:moveTo>
                    <a:pt x="1092" y="1590"/>
                  </a:moveTo>
                  <a:lnTo>
                    <a:pt x="1057" y="1604"/>
                  </a:lnTo>
                  <a:lnTo>
                    <a:pt x="1064" y="1620"/>
                  </a:lnTo>
                  <a:lnTo>
                    <a:pt x="1100" y="1606"/>
                  </a:lnTo>
                  <a:lnTo>
                    <a:pt x="1092" y="1590"/>
                  </a:lnTo>
                  <a:close/>
                  <a:moveTo>
                    <a:pt x="1161" y="1561"/>
                  </a:moveTo>
                  <a:lnTo>
                    <a:pt x="1128" y="1575"/>
                  </a:lnTo>
                  <a:lnTo>
                    <a:pt x="1133" y="1592"/>
                  </a:lnTo>
                  <a:lnTo>
                    <a:pt x="1168" y="1580"/>
                  </a:lnTo>
                  <a:lnTo>
                    <a:pt x="1161" y="1561"/>
                  </a:lnTo>
                  <a:close/>
                  <a:moveTo>
                    <a:pt x="1232" y="1533"/>
                  </a:moveTo>
                  <a:lnTo>
                    <a:pt x="1197" y="1547"/>
                  </a:lnTo>
                  <a:lnTo>
                    <a:pt x="1204" y="1566"/>
                  </a:lnTo>
                  <a:lnTo>
                    <a:pt x="1239" y="1552"/>
                  </a:lnTo>
                  <a:lnTo>
                    <a:pt x="1232" y="1533"/>
                  </a:lnTo>
                  <a:close/>
                  <a:moveTo>
                    <a:pt x="1303" y="1507"/>
                  </a:moveTo>
                  <a:lnTo>
                    <a:pt x="1267" y="1521"/>
                  </a:lnTo>
                  <a:lnTo>
                    <a:pt x="1275" y="1538"/>
                  </a:lnTo>
                  <a:lnTo>
                    <a:pt x="1310" y="1523"/>
                  </a:lnTo>
                  <a:lnTo>
                    <a:pt x="1303" y="1507"/>
                  </a:lnTo>
                  <a:close/>
                  <a:moveTo>
                    <a:pt x="1374" y="1478"/>
                  </a:moveTo>
                  <a:lnTo>
                    <a:pt x="1338" y="1493"/>
                  </a:lnTo>
                  <a:lnTo>
                    <a:pt x="1346" y="1509"/>
                  </a:lnTo>
                  <a:lnTo>
                    <a:pt x="1381" y="1495"/>
                  </a:lnTo>
                  <a:lnTo>
                    <a:pt x="1374" y="1478"/>
                  </a:lnTo>
                  <a:close/>
                  <a:moveTo>
                    <a:pt x="1442" y="1450"/>
                  </a:moveTo>
                  <a:lnTo>
                    <a:pt x="1409" y="1464"/>
                  </a:lnTo>
                  <a:lnTo>
                    <a:pt x="1416" y="1481"/>
                  </a:lnTo>
                  <a:lnTo>
                    <a:pt x="1450" y="1469"/>
                  </a:lnTo>
                  <a:lnTo>
                    <a:pt x="1442" y="1450"/>
                  </a:lnTo>
                  <a:close/>
                  <a:moveTo>
                    <a:pt x="1513" y="1422"/>
                  </a:moveTo>
                  <a:lnTo>
                    <a:pt x="1478" y="1436"/>
                  </a:lnTo>
                  <a:lnTo>
                    <a:pt x="1485" y="1455"/>
                  </a:lnTo>
                  <a:lnTo>
                    <a:pt x="1521" y="1441"/>
                  </a:lnTo>
                  <a:lnTo>
                    <a:pt x="1513" y="1422"/>
                  </a:lnTo>
                  <a:close/>
                  <a:moveTo>
                    <a:pt x="1584" y="1396"/>
                  </a:moveTo>
                  <a:lnTo>
                    <a:pt x="1549" y="1410"/>
                  </a:lnTo>
                  <a:lnTo>
                    <a:pt x="1556" y="1426"/>
                  </a:lnTo>
                  <a:lnTo>
                    <a:pt x="1591" y="1412"/>
                  </a:lnTo>
                  <a:lnTo>
                    <a:pt x="1584" y="1396"/>
                  </a:lnTo>
                  <a:close/>
                  <a:moveTo>
                    <a:pt x="1655" y="1367"/>
                  </a:moveTo>
                  <a:lnTo>
                    <a:pt x="1620" y="1381"/>
                  </a:lnTo>
                  <a:lnTo>
                    <a:pt x="1627" y="1398"/>
                  </a:lnTo>
                  <a:lnTo>
                    <a:pt x="1662" y="1384"/>
                  </a:lnTo>
                  <a:lnTo>
                    <a:pt x="1655" y="1367"/>
                  </a:lnTo>
                  <a:close/>
                  <a:moveTo>
                    <a:pt x="1726" y="1339"/>
                  </a:moveTo>
                  <a:lnTo>
                    <a:pt x="1691" y="1353"/>
                  </a:lnTo>
                  <a:lnTo>
                    <a:pt x="1698" y="1370"/>
                  </a:lnTo>
                  <a:lnTo>
                    <a:pt x="1731" y="1358"/>
                  </a:lnTo>
                  <a:lnTo>
                    <a:pt x="1726" y="1339"/>
                  </a:lnTo>
                  <a:close/>
                  <a:moveTo>
                    <a:pt x="1795" y="1310"/>
                  </a:moveTo>
                  <a:lnTo>
                    <a:pt x="1759" y="1325"/>
                  </a:lnTo>
                  <a:lnTo>
                    <a:pt x="1766" y="1344"/>
                  </a:lnTo>
                  <a:lnTo>
                    <a:pt x="1802" y="1329"/>
                  </a:lnTo>
                  <a:lnTo>
                    <a:pt x="1795" y="1310"/>
                  </a:lnTo>
                  <a:close/>
                  <a:moveTo>
                    <a:pt x="1866" y="1284"/>
                  </a:moveTo>
                  <a:lnTo>
                    <a:pt x="1830" y="1299"/>
                  </a:lnTo>
                  <a:lnTo>
                    <a:pt x="1837" y="1315"/>
                  </a:lnTo>
                  <a:lnTo>
                    <a:pt x="1873" y="1301"/>
                  </a:lnTo>
                  <a:lnTo>
                    <a:pt x="1866" y="1284"/>
                  </a:lnTo>
                  <a:close/>
                  <a:moveTo>
                    <a:pt x="1937" y="1256"/>
                  </a:moveTo>
                  <a:lnTo>
                    <a:pt x="1901" y="1270"/>
                  </a:lnTo>
                  <a:lnTo>
                    <a:pt x="1908" y="1287"/>
                  </a:lnTo>
                  <a:lnTo>
                    <a:pt x="1944" y="1273"/>
                  </a:lnTo>
                  <a:lnTo>
                    <a:pt x="1937" y="1256"/>
                  </a:lnTo>
                  <a:close/>
                  <a:moveTo>
                    <a:pt x="2008" y="1228"/>
                  </a:moveTo>
                  <a:lnTo>
                    <a:pt x="1972" y="1242"/>
                  </a:lnTo>
                  <a:lnTo>
                    <a:pt x="1979" y="1258"/>
                  </a:lnTo>
                  <a:lnTo>
                    <a:pt x="2015" y="1247"/>
                  </a:lnTo>
                  <a:lnTo>
                    <a:pt x="2008" y="1228"/>
                  </a:lnTo>
                  <a:close/>
                  <a:moveTo>
                    <a:pt x="2076" y="1199"/>
                  </a:moveTo>
                  <a:lnTo>
                    <a:pt x="2041" y="1214"/>
                  </a:lnTo>
                  <a:lnTo>
                    <a:pt x="2048" y="1232"/>
                  </a:lnTo>
                  <a:lnTo>
                    <a:pt x="2083" y="1218"/>
                  </a:lnTo>
                  <a:lnTo>
                    <a:pt x="2076" y="1199"/>
                  </a:lnTo>
                  <a:close/>
                  <a:moveTo>
                    <a:pt x="2147" y="1173"/>
                  </a:moveTo>
                  <a:lnTo>
                    <a:pt x="2112" y="1187"/>
                  </a:lnTo>
                  <a:lnTo>
                    <a:pt x="2119" y="1204"/>
                  </a:lnTo>
                  <a:lnTo>
                    <a:pt x="2154" y="1190"/>
                  </a:lnTo>
                  <a:lnTo>
                    <a:pt x="2147" y="1173"/>
                  </a:lnTo>
                  <a:close/>
                  <a:moveTo>
                    <a:pt x="2218" y="1145"/>
                  </a:moveTo>
                  <a:lnTo>
                    <a:pt x="2183" y="1159"/>
                  </a:lnTo>
                  <a:lnTo>
                    <a:pt x="2190" y="1176"/>
                  </a:lnTo>
                  <a:lnTo>
                    <a:pt x="2225" y="1161"/>
                  </a:lnTo>
                  <a:lnTo>
                    <a:pt x="2218" y="1145"/>
                  </a:lnTo>
                  <a:close/>
                  <a:moveTo>
                    <a:pt x="2289" y="1117"/>
                  </a:moveTo>
                  <a:lnTo>
                    <a:pt x="2254" y="1131"/>
                  </a:lnTo>
                  <a:lnTo>
                    <a:pt x="2261" y="1147"/>
                  </a:lnTo>
                  <a:lnTo>
                    <a:pt x="2296" y="1135"/>
                  </a:lnTo>
                  <a:lnTo>
                    <a:pt x="2289" y="1117"/>
                  </a:lnTo>
                  <a:close/>
                  <a:moveTo>
                    <a:pt x="2358" y="1088"/>
                  </a:moveTo>
                  <a:lnTo>
                    <a:pt x="2325" y="1102"/>
                  </a:lnTo>
                  <a:lnTo>
                    <a:pt x="2329" y="1121"/>
                  </a:lnTo>
                  <a:lnTo>
                    <a:pt x="2365" y="1107"/>
                  </a:lnTo>
                  <a:lnTo>
                    <a:pt x="2358" y="1088"/>
                  </a:lnTo>
                  <a:close/>
                  <a:moveTo>
                    <a:pt x="2429" y="1062"/>
                  </a:moveTo>
                  <a:lnTo>
                    <a:pt x="2393" y="1076"/>
                  </a:lnTo>
                  <a:lnTo>
                    <a:pt x="2400" y="1093"/>
                  </a:lnTo>
                  <a:lnTo>
                    <a:pt x="2436" y="1079"/>
                  </a:lnTo>
                  <a:lnTo>
                    <a:pt x="2429" y="1062"/>
                  </a:lnTo>
                  <a:close/>
                  <a:moveTo>
                    <a:pt x="2500" y="1034"/>
                  </a:moveTo>
                  <a:lnTo>
                    <a:pt x="2464" y="1048"/>
                  </a:lnTo>
                  <a:lnTo>
                    <a:pt x="2471" y="1064"/>
                  </a:lnTo>
                  <a:lnTo>
                    <a:pt x="2507" y="1050"/>
                  </a:lnTo>
                  <a:lnTo>
                    <a:pt x="2500" y="1034"/>
                  </a:lnTo>
                  <a:close/>
                  <a:moveTo>
                    <a:pt x="2570" y="1005"/>
                  </a:moveTo>
                  <a:lnTo>
                    <a:pt x="2535" y="1020"/>
                  </a:lnTo>
                  <a:lnTo>
                    <a:pt x="2542" y="1036"/>
                  </a:lnTo>
                  <a:lnTo>
                    <a:pt x="2578" y="1024"/>
                  </a:lnTo>
                  <a:lnTo>
                    <a:pt x="2570" y="1005"/>
                  </a:lnTo>
                  <a:close/>
                  <a:moveTo>
                    <a:pt x="2639" y="977"/>
                  </a:moveTo>
                  <a:lnTo>
                    <a:pt x="2606" y="991"/>
                  </a:lnTo>
                  <a:lnTo>
                    <a:pt x="2613" y="1010"/>
                  </a:lnTo>
                  <a:lnTo>
                    <a:pt x="2646" y="996"/>
                  </a:lnTo>
                  <a:lnTo>
                    <a:pt x="2639" y="977"/>
                  </a:lnTo>
                  <a:close/>
                  <a:moveTo>
                    <a:pt x="2710" y="951"/>
                  </a:moveTo>
                  <a:lnTo>
                    <a:pt x="2675" y="965"/>
                  </a:lnTo>
                  <a:lnTo>
                    <a:pt x="2682" y="982"/>
                  </a:lnTo>
                  <a:lnTo>
                    <a:pt x="2717" y="968"/>
                  </a:lnTo>
                  <a:lnTo>
                    <a:pt x="2710" y="951"/>
                  </a:lnTo>
                  <a:close/>
                  <a:moveTo>
                    <a:pt x="2781" y="923"/>
                  </a:moveTo>
                  <a:lnTo>
                    <a:pt x="2745" y="937"/>
                  </a:lnTo>
                  <a:lnTo>
                    <a:pt x="2753" y="953"/>
                  </a:lnTo>
                  <a:lnTo>
                    <a:pt x="2788" y="939"/>
                  </a:lnTo>
                  <a:lnTo>
                    <a:pt x="2781" y="923"/>
                  </a:lnTo>
                  <a:close/>
                  <a:moveTo>
                    <a:pt x="2850" y="911"/>
                  </a:moveTo>
                  <a:lnTo>
                    <a:pt x="2850" y="913"/>
                  </a:lnTo>
                  <a:lnTo>
                    <a:pt x="2854" y="904"/>
                  </a:lnTo>
                  <a:lnTo>
                    <a:pt x="2850" y="894"/>
                  </a:lnTo>
                  <a:lnTo>
                    <a:pt x="2816" y="908"/>
                  </a:lnTo>
                  <a:lnTo>
                    <a:pt x="2824" y="925"/>
                  </a:lnTo>
                  <a:lnTo>
                    <a:pt x="2878" y="904"/>
                  </a:lnTo>
                  <a:lnTo>
                    <a:pt x="2857" y="894"/>
                  </a:lnTo>
                  <a:lnTo>
                    <a:pt x="2850" y="911"/>
                  </a:lnTo>
                  <a:close/>
                  <a:moveTo>
                    <a:pt x="2781" y="878"/>
                  </a:moveTo>
                  <a:lnTo>
                    <a:pt x="2814" y="894"/>
                  </a:lnTo>
                  <a:lnTo>
                    <a:pt x="2824" y="878"/>
                  </a:lnTo>
                  <a:lnTo>
                    <a:pt x="2790" y="861"/>
                  </a:lnTo>
                  <a:lnTo>
                    <a:pt x="2781" y="878"/>
                  </a:lnTo>
                  <a:close/>
                  <a:moveTo>
                    <a:pt x="2712" y="845"/>
                  </a:moveTo>
                  <a:lnTo>
                    <a:pt x="2748" y="861"/>
                  </a:lnTo>
                  <a:lnTo>
                    <a:pt x="2755" y="845"/>
                  </a:lnTo>
                  <a:lnTo>
                    <a:pt x="2722" y="828"/>
                  </a:lnTo>
                  <a:lnTo>
                    <a:pt x="2712" y="845"/>
                  </a:lnTo>
                  <a:close/>
                  <a:moveTo>
                    <a:pt x="2644" y="811"/>
                  </a:moveTo>
                  <a:lnTo>
                    <a:pt x="2679" y="828"/>
                  </a:lnTo>
                  <a:lnTo>
                    <a:pt x="2686" y="811"/>
                  </a:lnTo>
                  <a:lnTo>
                    <a:pt x="2653" y="795"/>
                  </a:lnTo>
                  <a:lnTo>
                    <a:pt x="2644" y="811"/>
                  </a:lnTo>
                  <a:close/>
                  <a:moveTo>
                    <a:pt x="2578" y="778"/>
                  </a:moveTo>
                  <a:lnTo>
                    <a:pt x="2611" y="795"/>
                  </a:lnTo>
                  <a:lnTo>
                    <a:pt x="2620" y="778"/>
                  </a:lnTo>
                  <a:lnTo>
                    <a:pt x="2585" y="762"/>
                  </a:lnTo>
                  <a:lnTo>
                    <a:pt x="2578" y="778"/>
                  </a:lnTo>
                  <a:close/>
                  <a:moveTo>
                    <a:pt x="2509" y="745"/>
                  </a:moveTo>
                  <a:lnTo>
                    <a:pt x="2542" y="762"/>
                  </a:lnTo>
                  <a:lnTo>
                    <a:pt x="2552" y="745"/>
                  </a:lnTo>
                  <a:lnTo>
                    <a:pt x="2516" y="729"/>
                  </a:lnTo>
                  <a:lnTo>
                    <a:pt x="2509" y="745"/>
                  </a:lnTo>
                  <a:close/>
                  <a:moveTo>
                    <a:pt x="2440" y="712"/>
                  </a:moveTo>
                  <a:lnTo>
                    <a:pt x="2476" y="729"/>
                  </a:lnTo>
                  <a:lnTo>
                    <a:pt x="2483" y="712"/>
                  </a:lnTo>
                  <a:lnTo>
                    <a:pt x="2450" y="696"/>
                  </a:lnTo>
                  <a:lnTo>
                    <a:pt x="2440" y="712"/>
                  </a:lnTo>
                  <a:close/>
                  <a:moveTo>
                    <a:pt x="2372" y="679"/>
                  </a:moveTo>
                  <a:lnTo>
                    <a:pt x="2407" y="696"/>
                  </a:lnTo>
                  <a:lnTo>
                    <a:pt x="2414" y="679"/>
                  </a:lnTo>
                  <a:lnTo>
                    <a:pt x="2381" y="662"/>
                  </a:lnTo>
                  <a:lnTo>
                    <a:pt x="2372" y="679"/>
                  </a:lnTo>
                  <a:close/>
                  <a:moveTo>
                    <a:pt x="2306" y="646"/>
                  </a:moveTo>
                  <a:lnTo>
                    <a:pt x="2339" y="662"/>
                  </a:lnTo>
                  <a:lnTo>
                    <a:pt x="2346" y="646"/>
                  </a:lnTo>
                  <a:lnTo>
                    <a:pt x="2313" y="629"/>
                  </a:lnTo>
                  <a:lnTo>
                    <a:pt x="2306" y="646"/>
                  </a:lnTo>
                  <a:close/>
                  <a:moveTo>
                    <a:pt x="2237" y="613"/>
                  </a:moveTo>
                  <a:lnTo>
                    <a:pt x="2270" y="629"/>
                  </a:lnTo>
                  <a:lnTo>
                    <a:pt x="2280" y="613"/>
                  </a:lnTo>
                  <a:lnTo>
                    <a:pt x="2244" y="596"/>
                  </a:lnTo>
                  <a:lnTo>
                    <a:pt x="2237" y="613"/>
                  </a:lnTo>
                  <a:close/>
                  <a:moveTo>
                    <a:pt x="2168" y="580"/>
                  </a:moveTo>
                  <a:lnTo>
                    <a:pt x="2202" y="596"/>
                  </a:lnTo>
                  <a:lnTo>
                    <a:pt x="2211" y="580"/>
                  </a:lnTo>
                  <a:lnTo>
                    <a:pt x="2178" y="563"/>
                  </a:lnTo>
                  <a:lnTo>
                    <a:pt x="2168" y="580"/>
                  </a:lnTo>
                  <a:close/>
                  <a:moveTo>
                    <a:pt x="2100" y="547"/>
                  </a:moveTo>
                  <a:lnTo>
                    <a:pt x="2135" y="563"/>
                  </a:lnTo>
                  <a:lnTo>
                    <a:pt x="2142" y="547"/>
                  </a:lnTo>
                  <a:lnTo>
                    <a:pt x="2109" y="530"/>
                  </a:lnTo>
                  <a:lnTo>
                    <a:pt x="2100" y="547"/>
                  </a:lnTo>
                  <a:close/>
                  <a:moveTo>
                    <a:pt x="2034" y="513"/>
                  </a:moveTo>
                  <a:lnTo>
                    <a:pt x="2067" y="530"/>
                  </a:lnTo>
                  <a:lnTo>
                    <a:pt x="2074" y="513"/>
                  </a:lnTo>
                  <a:lnTo>
                    <a:pt x="2041" y="497"/>
                  </a:lnTo>
                  <a:lnTo>
                    <a:pt x="2034" y="513"/>
                  </a:lnTo>
                  <a:close/>
                  <a:moveTo>
                    <a:pt x="1965" y="480"/>
                  </a:moveTo>
                  <a:lnTo>
                    <a:pt x="1998" y="497"/>
                  </a:lnTo>
                  <a:lnTo>
                    <a:pt x="2008" y="480"/>
                  </a:lnTo>
                  <a:lnTo>
                    <a:pt x="1972" y="464"/>
                  </a:lnTo>
                  <a:lnTo>
                    <a:pt x="1965" y="480"/>
                  </a:lnTo>
                  <a:close/>
                  <a:moveTo>
                    <a:pt x="1897" y="447"/>
                  </a:moveTo>
                  <a:lnTo>
                    <a:pt x="1930" y="464"/>
                  </a:lnTo>
                  <a:lnTo>
                    <a:pt x="1939" y="447"/>
                  </a:lnTo>
                  <a:lnTo>
                    <a:pt x="1904" y="431"/>
                  </a:lnTo>
                  <a:lnTo>
                    <a:pt x="1897" y="447"/>
                  </a:lnTo>
                  <a:close/>
                  <a:moveTo>
                    <a:pt x="1828" y="414"/>
                  </a:moveTo>
                  <a:lnTo>
                    <a:pt x="1863" y="431"/>
                  </a:lnTo>
                  <a:lnTo>
                    <a:pt x="1871" y="414"/>
                  </a:lnTo>
                  <a:lnTo>
                    <a:pt x="1837" y="398"/>
                  </a:lnTo>
                  <a:lnTo>
                    <a:pt x="1828" y="414"/>
                  </a:lnTo>
                  <a:close/>
                  <a:moveTo>
                    <a:pt x="1759" y="381"/>
                  </a:moveTo>
                  <a:lnTo>
                    <a:pt x="1795" y="398"/>
                  </a:lnTo>
                  <a:lnTo>
                    <a:pt x="1802" y="381"/>
                  </a:lnTo>
                  <a:lnTo>
                    <a:pt x="1769" y="364"/>
                  </a:lnTo>
                  <a:lnTo>
                    <a:pt x="1759" y="381"/>
                  </a:lnTo>
                  <a:close/>
                  <a:moveTo>
                    <a:pt x="1693" y="348"/>
                  </a:moveTo>
                  <a:lnTo>
                    <a:pt x="1726" y="364"/>
                  </a:lnTo>
                  <a:lnTo>
                    <a:pt x="1736" y="348"/>
                  </a:lnTo>
                  <a:lnTo>
                    <a:pt x="1700" y="331"/>
                  </a:lnTo>
                  <a:lnTo>
                    <a:pt x="1693" y="348"/>
                  </a:lnTo>
                  <a:close/>
                  <a:moveTo>
                    <a:pt x="1625" y="315"/>
                  </a:moveTo>
                  <a:lnTo>
                    <a:pt x="1658" y="331"/>
                  </a:lnTo>
                  <a:lnTo>
                    <a:pt x="1667" y="315"/>
                  </a:lnTo>
                  <a:lnTo>
                    <a:pt x="1632" y="298"/>
                  </a:lnTo>
                  <a:lnTo>
                    <a:pt x="1625" y="315"/>
                  </a:lnTo>
                  <a:close/>
                  <a:moveTo>
                    <a:pt x="1556" y="282"/>
                  </a:moveTo>
                  <a:lnTo>
                    <a:pt x="1589" y="298"/>
                  </a:lnTo>
                  <a:lnTo>
                    <a:pt x="1599" y="282"/>
                  </a:lnTo>
                  <a:lnTo>
                    <a:pt x="1565" y="265"/>
                  </a:lnTo>
                  <a:lnTo>
                    <a:pt x="1556" y="282"/>
                  </a:lnTo>
                  <a:close/>
                  <a:moveTo>
                    <a:pt x="1487" y="249"/>
                  </a:moveTo>
                  <a:lnTo>
                    <a:pt x="1523" y="265"/>
                  </a:lnTo>
                  <a:lnTo>
                    <a:pt x="1530" y="249"/>
                  </a:lnTo>
                  <a:lnTo>
                    <a:pt x="1497" y="232"/>
                  </a:lnTo>
                  <a:lnTo>
                    <a:pt x="1487" y="249"/>
                  </a:lnTo>
                  <a:close/>
                  <a:moveTo>
                    <a:pt x="1421" y="215"/>
                  </a:moveTo>
                  <a:lnTo>
                    <a:pt x="1454" y="232"/>
                  </a:lnTo>
                  <a:lnTo>
                    <a:pt x="1461" y="215"/>
                  </a:lnTo>
                  <a:lnTo>
                    <a:pt x="1428" y="199"/>
                  </a:lnTo>
                  <a:lnTo>
                    <a:pt x="1421" y="215"/>
                  </a:lnTo>
                  <a:close/>
                  <a:moveTo>
                    <a:pt x="1353" y="182"/>
                  </a:moveTo>
                  <a:lnTo>
                    <a:pt x="1386" y="199"/>
                  </a:lnTo>
                  <a:lnTo>
                    <a:pt x="1395" y="182"/>
                  </a:lnTo>
                  <a:lnTo>
                    <a:pt x="1360" y="166"/>
                  </a:lnTo>
                  <a:lnTo>
                    <a:pt x="1353" y="182"/>
                  </a:lnTo>
                  <a:close/>
                  <a:moveTo>
                    <a:pt x="1284" y="149"/>
                  </a:moveTo>
                  <a:lnTo>
                    <a:pt x="1317" y="166"/>
                  </a:lnTo>
                  <a:lnTo>
                    <a:pt x="1327" y="149"/>
                  </a:lnTo>
                  <a:lnTo>
                    <a:pt x="1291" y="133"/>
                  </a:lnTo>
                  <a:lnTo>
                    <a:pt x="1284" y="149"/>
                  </a:lnTo>
                  <a:close/>
                  <a:moveTo>
                    <a:pt x="1215" y="116"/>
                  </a:moveTo>
                  <a:lnTo>
                    <a:pt x="1251" y="133"/>
                  </a:lnTo>
                  <a:lnTo>
                    <a:pt x="1258" y="116"/>
                  </a:lnTo>
                  <a:lnTo>
                    <a:pt x="1225" y="100"/>
                  </a:lnTo>
                  <a:lnTo>
                    <a:pt x="1215" y="116"/>
                  </a:lnTo>
                  <a:close/>
                  <a:moveTo>
                    <a:pt x="1147" y="83"/>
                  </a:moveTo>
                  <a:lnTo>
                    <a:pt x="1182" y="100"/>
                  </a:lnTo>
                  <a:lnTo>
                    <a:pt x="1189" y="83"/>
                  </a:lnTo>
                  <a:lnTo>
                    <a:pt x="1156" y="66"/>
                  </a:lnTo>
                  <a:lnTo>
                    <a:pt x="1147" y="83"/>
                  </a:lnTo>
                  <a:close/>
                  <a:moveTo>
                    <a:pt x="1081" y="50"/>
                  </a:moveTo>
                  <a:lnTo>
                    <a:pt x="1114" y="66"/>
                  </a:lnTo>
                  <a:lnTo>
                    <a:pt x="1123" y="50"/>
                  </a:lnTo>
                  <a:lnTo>
                    <a:pt x="1088" y="33"/>
                  </a:lnTo>
                  <a:lnTo>
                    <a:pt x="1081" y="50"/>
                  </a:lnTo>
                  <a:close/>
                  <a:moveTo>
                    <a:pt x="1012" y="17"/>
                  </a:moveTo>
                  <a:lnTo>
                    <a:pt x="1045" y="33"/>
                  </a:lnTo>
                  <a:lnTo>
                    <a:pt x="1055" y="17"/>
                  </a:lnTo>
                  <a:lnTo>
                    <a:pt x="1019" y="0"/>
                  </a:lnTo>
                  <a:lnTo>
                    <a:pt x="1012" y="17"/>
                  </a:lnTo>
                  <a:close/>
                </a:path>
              </a:pathLst>
            </a:custGeom>
            <a:solidFill>
              <a:schemeClr val="tx2">
                <a:lumMod val="40000"/>
                <a:lumOff val="6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6" name="Freeform 7"/>
            <p:cNvSpPr>
              <a:spLocks noEditPoints="1"/>
            </p:cNvSpPr>
            <p:nvPr/>
          </p:nvSpPr>
          <p:spPr bwMode="auto">
            <a:xfrm>
              <a:off x="6076004" y="2122700"/>
              <a:ext cx="1693708" cy="1303421"/>
            </a:xfrm>
            <a:custGeom>
              <a:avLst/>
              <a:gdLst>
                <a:gd name="T0" fmla="*/ 90 w 2287"/>
                <a:gd name="T1" fmla="*/ 40 h 1760"/>
                <a:gd name="T2" fmla="*/ 85 w 2287"/>
                <a:gd name="T3" fmla="*/ 116 h 1760"/>
                <a:gd name="T4" fmla="*/ 83 w 2287"/>
                <a:gd name="T5" fmla="*/ 192 h 1760"/>
                <a:gd name="T6" fmla="*/ 80 w 2287"/>
                <a:gd name="T7" fmla="*/ 267 h 1760"/>
                <a:gd name="T8" fmla="*/ 75 w 2287"/>
                <a:gd name="T9" fmla="*/ 343 h 1760"/>
                <a:gd name="T10" fmla="*/ 73 w 2287"/>
                <a:gd name="T11" fmla="*/ 419 h 1760"/>
                <a:gd name="T12" fmla="*/ 71 w 2287"/>
                <a:gd name="T13" fmla="*/ 495 h 1760"/>
                <a:gd name="T14" fmla="*/ 66 w 2287"/>
                <a:gd name="T15" fmla="*/ 568 h 1760"/>
                <a:gd name="T16" fmla="*/ 64 w 2287"/>
                <a:gd name="T17" fmla="*/ 644 h 1760"/>
                <a:gd name="T18" fmla="*/ 61 w 2287"/>
                <a:gd name="T19" fmla="*/ 719 h 1760"/>
                <a:gd name="T20" fmla="*/ 57 w 2287"/>
                <a:gd name="T21" fmla="*/ 795 h 1760"/>
                <a:gd name="T22" fmla="*/ 54 w 2287"/>
                <a:gd name="T23" fmla="*/ 871 h 1760"/>
                <a:gd name="T24" fmla="*/ 52 w 2287"/>
                <a:gd name="T25" fmla="*/ 946 h 1760"/>
                <a:gd name="T26" fmla="*/ 47 w 2287"/>
                <a:gd name="T27" fmla="*/ 1022 h 1760"/>
                <a:gd name="T28" fmla="*/ 45 w 2287"/>
                <a:gd name="T29" fmla="*/ 1098 h 1760"/>
                <a:gd name="T30" fmla="*/ 42 w 2287"/>
                <a:gd name="T31" fmla="*/ 1173 h 1760"/>
                <a:gd name="T32" fmla="*/ 40 w 2287"/>
                <a:gd name="T33" fmla="*/ 1249 h 1760"/>
                <a:gd name="T34" fmla="*/ 35 w 2287"/>
                <a:gd name="T35" fmla="*/ 1325 h 1760"/>
                <a:gd name="T36" fmla="*/ 33 w 2287"/>
                <a:gd name="T37" fmla="*/ 1400 h 1760"/>
                <a:gd name="T38" fmla="*/ 31 w 2287"/>
                <a:gd name="T39" fmla="*/ 1476 h 1760"/>
                <a:gd name="T40" fmla="*/ 26 w 2287"/>
                <a:gd name="T41" fmla="*/ 1552 h 1760"/>
                <a:gd name="T42" fmla="*/ 23 w 2287"/>
                <a:gd name="T43" fmla="*/ 1627 h 1760"/>
                <a:gd name="T44" fmla="*/ 21 w 2287"/>
                <a:gd name="T45" fmla="*/ 1703 h 1760"/>
                <a:gd name="T46" fmla="*/ 19 w 2287"/>
                <a:gd name="T47" fmla="*/ 1741 h 1760"/>
                <a:gd name="T48" fmla="*/ 35 w 2287"/>
                <a:gd name="T49" fmla="*/ 1724 h 1760"/>
                <a:gd name="T50" fmla="*/ 106 w 2287"/>
                <a:gd name="T51" fmla="*/ 1696 h 1760"/>
                <a:gd name="T52" fmla="*/ 177 w 2287"/>
                <a:gd name="T53" fmla="*/ 1668 h 1760"/>
                <a:gd name="T54" fmla="*/ 246 w 2287"/>
                <a:gd name="T55" fmla="*/ 1639 h 1760"/>
                <a:gd name="T56" fmla="*/ 317 w 2287"/>
                <a:gd name="T57" fmla="*/ 1611 h 1760"/>
                <a:gd name="T58" fmla="*/ 385 w 2287"/>
                <a:gd name="T59" fmla="*/ 1582 h 1760"/>
                <a:gd name="T60" fmla="*/ 456 w 2287"/>
                <a:gd name="T61" fmla="*/ 1554 h 1760"/>
                <a:gd name="T62" fmla="*/ 527 w 2287"/>
                <a:gd name="T63" fmla="*/ 1523 h 1760"/>
                <a:gd name="T64" fmla="*/ 596 w 2287"/>
                <a:gd name="T65" fmla="*/ 1495 h 1760"/>
                <a:gd name="T66" fmla="*/ 667 w 2287"/>
                <a:gd name="T67" fmla="*/ 1467 h 1760"/>
                <a:gd name="T68" fmla="*/ 738 w 2287"/>
                <a:gd name="T69" fmla="*/ 1438 h 1760"/>
                <a:gd name="T70" fmla="*/ 806 w 2287"/>
                <a:gd name="T71" fmla="*/ 1410 h 1760"/>
                <a:gd name="T72" fmla="*/ 877 w 2287"/>
                <a:gd name="T73" fmla="*/ 1381 h 1760"/>
                <a:gd name="T74" fmla="*/ 946 w 2287"/>
                <a:gd name="T75" fmla="*/ 1353 h 1760"/>
                <a:gd name="T76" fmla="*/ 1017 w 2287"/>
                <a:gd name="T77" fmla="*/ 1325 h 1760"/>
                <a:gd name="T78" fmla="*/ 1088 w 2287"/>
                <a:gd name="T79" fmla="*/ 1296 h 1760"/>
                <a:gd name="T80" fmla="*/ 1156 w 2287"/>
                <a:gd name="T81" fmla="*/ 1268 h 1760"/>
                <a:gd name="T82" fmla="*/ 1227 w 2287"/>
                <a:gd name="T83" fmla="*/ 1240 h 1760"/>
                <a:gd name="T84" fmla="*/ 1298 w 2287"/>
                <a:gd name="T85" fmla="*/ 1211 h 1760"/>
                <a:gd name="T86" fmla="*/ 1367 w 2287"/>
                <a:gd name="T87" fmla="*/ 1180 h 1760"/>
                <a:gd name="T88" fmla="*/ 1438 w 2287"/>
                <a:gd name="T89" fmla="*/ 1152 h 1760"/>
                <a:gd name="T90" fmla="*/ 1509 w 2287"/>
                <a:gd name="T91" fmla="*/ 1124 h 1760"/>
                <a:gd name="T92" fmla="*/ 1577 w 2287"/>
                <a:gd name="T93" fmla="*/ 1095 h 1760"/>
                <a:gd name="T94" fmla="*/ 1648 w 2287"/>
                <a:gd name="T95" fmla="*/ 1067 h 1760"/>
                <a:gd name="T96" fmla="*/ 1717 w 2287"/>
                <a:gd name="T97" fmla="*/ 1038 h 1760"/>
                <a:gd name="T98" fmla="*/ 1788 w 2287"/>
                <a:gd name="T99" fmla="*/ 1010 h 1760"/>
                <a:gd name="T100" fmla="*/ 1859 w 2287"/>
                <a:gd name="T101" fmla="*/ 982 h 1760"/>
                <a:gd name="T102" fmla="*/ 1927 w 2287"/>
                <a:gd name="T103" fmla="*/ 953 h 1760"/>
                <a:gd name="T104" fmla="*/ 1998 w 2287"/>
                <a:gd name="T105" fmla="*/ 925 h 1760"/>
                <a:gd name="T106" fmla="*/ 2069 w 2287"/>
                <a:gd name="T107" fmla="*/ 897 h 1760"/>
                <a:gd name="T108" fmla="*/ 2138 w 2287"/>
                <a:gd name="T109" fmla="*/ 868 h 1760"/>
                <a:gd name="T110" fmla="*/ 2209 w 2287"/>
                <a:gd name="T111" fmla="*/ 840 h 1760"/>
                <a:gd name="T112" fmla="*/ 2277 w 2287"/>
                <a:gd name="T113" fmla="*/ 809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87" h="1760">
                  <a:moveTo>
                    <a:pt x="90" y="40"/>
                  </a:moveTo>
                  <a:lnTo>
                    <a:pt x="90" y="3"/>
                  </a:lnTo>
                  <a:lnTo>
                    <a:pt x="71" y="0"/>
                  </a:lnTo>
                  <a:lnTo>
                    <a:pt x="71" y="38"/>
                  </a:lnTo>
                  <a:lnTo>
                    <a:pt x="90" y="40"/>
                  </a:lnTo>
                  <a:close/>
                  <a:moveTo>
                    <a:pt x="85" y="116"/>
                  </a:moveTo>
                  <a:lnTo>
                    <a:pt x="87" y="78"/>
                  </a:lnTo>
                  <a:lnTo>
                    <a:pt x="68" y="76"/>
                  </a:lnTo>
                  <a:lnTo>
                    <a:pt x="66" y="114"/>
                  </a:lnTo>
                  <a:lnTo>
                    <a:pt x="85" y="116"/>
                  </a:lnTo>
                  <a:close/>
                  <a:moveTo>
                    <a:pt x="83" y="192"/>
                  </a:moveTo>
                  <a:lnTo>
                    <a:pt x="85" y="154"/>
                  </a:lnTo>
                  <a:lnTo>
                    <a:pt x="66" y="152"/>
                  </a:lnTo>
                  <a:lnTo>
                    <a:pt x="64" y="189"/>
                  </a:lnTo>
                  <a:lnTo>
                    <a:pt x="83" y="192"/>
                  </a:lnTo>
                  <a:close/>
                  <a:moveTo>
                    <a:pt x="80" y="267"/>
                  </a:moveTo>
                  <a:lnTo>
                    <a:pt x="80" y="230"/>
                  </a:lnTo>
                  <a:lnTo>
                    <a:pt x="61" y="227"/>
                  </a:lnTo>
                  <a:lnTo>
                    <a:pt x="61" y="265"/>
                  </a:lnTo>
                  <a:lnTo>
                    <a:pt x="80" y="267"/>
                  </a:lnTo>
                  <a:close/>
                  <a:moveTo>
                    <a:pt x="75" y="343"/>
                  </a:moveTo>
                  <a:lnTo>
                    <a:pt x="78" y="305"/>
                  </a:lnTo>
                  <a:lnTo>
                    <a:pt x="59" y="303"/>
                  </a:lnTo>
                  <a:lnTo>
                    <a:pt x="57" y="341"/>
                  </a:lnTo>
                  <a:lnTo>
                    <a:pt x="75" y="343"/>
                  </a:lnTo>
                  <a:close/>
                  <a:moveTo>
                    <a:pt x="73" y="419"/>
                  </a:moveTo>
                  <a:lnTo>
                    <a:pt x="75" y="381"/>
                  </a:lnTo>
                  <a:lnTo>
                    <a:pt x="57" y="379"/>
                  </a:lnTo>
                  <a:lnTo>
                    <a:pt x="54" y="416"/>
                  </a:lnTo>
                  <a:lnTo>
                    <a:pt x="73" y="419"/>
                  </a:lnTo>
                  <a:close/>
                  <a:moveTo>
                    <a:pt x="71" y="495"/>
                  </a:moveTo>
                  <a:lnTo>
                    <a:pt x="71" y="457"/>
                  </a:lnTo>
                  <a:lnTo>
                    <a:pt x="52" y="454"/>
                  </a:lnTo>
                  <a:lnTo>
                    <a:pt x="52" y="492"/>
                  </a:lnTo>
                  <a:lnTo>
                    <a:pt x="71" y="495"/>
                  </a:lnTo>
                  <a:close/>
                  <a:moveTo>
                    <a:pt x="66" y="568"/>
                  </a:moveTo>
                  <a:lnTo>
                    <a:pt x="68" y="532"/>
                  </a:lnTo>
                  <a:lnTo>
                    <a:pt x="49" y="530"/>
                  </a:lnTo>
                  <a:lnTo>
                    <a:pt x="47" y="568"/>
                  </a:lnTo>
                  <a:lnTo>
                    <a:pt x="66" y="568"/>
                  </a:lnTo>
                  <a:close/>
                  <a:moveTo>
                    <a:pt x="64" y="644"/>
                  </a:moveTo>
                  <a:lnTo>
                    <a:pt x="66" y="606"/>
                  </a:lnTo>
                  <a:lnTo>
                    <a:pt x="47" y="606"/>
                  </a:lnTo>
                  <a:lnTo>
                    <a:pt x="45" y="644"/>
                  </a:lnTo>
                  <a:lnTo>
                    <a:pt x="64" y="644"/>
                  </a:lnTo>
                  <a:close/>
                  <a:moveTo>
                    <a:pt x="61" y="719"/>
                  </a:moveTo>
                  <a:lnTo>
                    <a:pt x="61" y="681"/>
                  </a:lnTo>
                  <a:lnTo>
                    <a:pt x="42" y="681"/>
                  </a:lnTo>
                  <a:lnTo>
                    <a:pt x="42" y="719"/>
                  </a:lnTo>
                  <a:lnTo>
                    <a:pt x="61" y="719"/>
                  </a:lnTo>
                  <a:close/>
                  <a:moveTo>
                    <a:pt x="57" y="795"/>
                  </a:moveTo>
                  <a:lnTo>
                    <a:pt x="59" y="757"/>
                  </a:lnTo>
                  <a:lnTo>
                    <a:pt x="40" y="757"/>
                  </a:lnTo>
                  <a:lnTo>
                    <a:pt x="38" y="795"/>
                  </a:lnTo>
                  <a:lnTo>
                    <a:pt x="57" y="795"/>
                  </a:lnTo>
                  <a:close/>
                  <a:moveTo>
                    <a:pt x="54" y="871"/>
                  </a:moveTo>
                  <a:lnTo>
                    <a:pt x="57" y="833"/>
                  </a:lnTo>
                  <a:lnTo>
                    <a:pt x="38" y="833"/>
                  </a:lnTo>
                  <a:lnTo>
                    <a:pt x="35" y="871"/>
                  </a:lnTo>
                  <a:lnTo>
                    <a:pt x="54" y="871"/>
                  </a:lnTo>
                  <a:close/>
                  <a:moveTo>
                    <a:pt x="52" y="946"/>
                  </a:moveTo>
                  <a:lnTo>
                    <a:pt x="52" y="908"/>
                  </a:lnTo>
                  <a:lnTo>
                    <a:pt x="33" y="908"/>
                  </a:lnTo>
                  <a:lnTo>
                    <a:pt x="33" y="946"/>
                  </a:lnTo>
                  <a:lnTo>
                    <a:pt x="52" y="946"/>
                  </a:lnTo>
                  <a:close/>
                  <a:moveTo>
                    <a:pt x="47" y="1022"/>
                  </a:moveTo>
                  <a:lnTo>
                    <a:pt x="49" y="984"/>
                  </a:lnTo>
                  <a:lnTo>
                    <a:pt x="31" y="984"/>
                  </a:lnTo>
                  <a:lnTo>
                    <a:pt x="28" y="1022"/>
                  </a:lnTo>
                  <a:lnTo>
                    <a:pt x="47" y="1022"/>
                  </a:lnTo>
                  <a:close/>
                  <a:moveTo>
                    <a:pt x="45" y="1098"/>
                  </a:moveTo>
                  <a:lnTo>
                    <a:pt x="47" y="1060"/>
                  </a:lnTo>
                  <a:lnTo>
                    <a:pt x="28" y="1060"/>
                  </a:lnTo>
                  <a:lnTo>
                    <a:pt x="26" y="1098"/>
                  </a:lnTo>
                  <a:lnTo>
                    <a:pt x="45" y="1098"/>
                  </a:lnTo>
                  <a:close/>
                  <a:moveTo>
                    <a:pt x="42" y="1173"/>
                  </a:moveTo>
                  <a:lnTo>
                    <a:pt x="42" y="1135"/>
                  </a:lnTo>
                  <a:lnTo>
                    <a:pt x="23" y="1135"/>
                  </a:lnTo>
                  <a:lnTo>
                    <a:pt x="23" y="1173"/>
                  </a:lnTo>
                  <a:lnTo>
                    <a:pt x="42" y="1173"/>
                  </a:lnTo>
                  <a:close/>
                  <a:moveTo>
                    <a:pt x="40" y="1249"/>
                  </a:moveTo>
                  <a:lnTo>
                    <a:pt x="40" y="1211"/>
                  </a:lnTo>
                  <a:lnTo>
                    <a:pt x="21" y="1211"/>
                  </a:lnTo>
                  <a:lnTo>
                    <a:pt x="21" y="1249"/>
                  </a:lnTo>
                  <a:lnTo>
                    <a:pt x="40" y="1249"/>
                  </a:lnTo>
                  <a:close/>
                  <a:moveTo>
                    <a:pt x="35" y="1325"/>
                  </a:moveTo>
                  <a:lnTo>
                    <a:pt x="38" y="1287"/>
                  </a:lnTo>
                  <a:lnTo>
                    <a:pt x="19" y="1287"/>
                  </a:lnTo>
                  <a:lnTo>
                    <a:pt x="16" y="1325"/>
                  </a:lnTo>
                  <a:lnTo>
                    <a:pt x="35" y="1325"/>
                  </a:lnTo>
                  <a:close/>
                  <a:moveTo>
                    <a:pt x="33" y="1400"/>
                  </a:moveTo>
                  <a:lnTo>
                    <a:pt x="35" y="1363"/>
                  </a:lnTo>
                  <a:lnTo>
                    <a:pt x="16" y="1363"/>
                  </a:lnTo>
                  <a:lnTo>
                    <a:pt x="14" y="1400"/>
                  </a:lnTo>
                  <a:lnTo>
                    <a:pt x="33" y="1400"/>
                  </a:lnTo>
                  <a:close/>
                  <a:moveTo>
                    <a:pt x="31" y="1476"/>
                  </a:moveTo>
                  <a:lnTo>
                    <a:pt x="31" y="1438"/>
                  </a:lnTo>
                  <a:lnTo>
                    <a:pt x="12" y="1438"/>
                  </a:lnTo>
                  <a:lnTo>
                    <a:pt x="12" y="1476"/>
                  </a:lnTo>
                  <a:lnTo>
                    <a:pt x="31" y="1476"/>
                  </a:lnTo>
                  <a:close/>
                  <a:moveTo>
                    <a:pt x="26" y="1552"/>
                  </a:moveTo>
                  <a:lnTo>
                    <a:pt x="28" y="1514"/>
                  </a:lnTo>
                  <a:lnTo>
                    <a:pt x="9" y="1514"/>
                  </a:lnTo>
                  <a:lnTo>
                    <a:pt x="7" y="1552"/>
                  </a:lnTo>
                  <a:lnTo>
                    <a:pt x="26" y="1552"/>
                  </a:lnTo>
                  <a:close/>
                  <a:moveTo>
                    <a:pt x="23" y="1627"/>
                  </a:moveTo>
                  <a:lnTo>
                    <a:pt x="26" y="1590"/>
                  </a:lnTo>
                  <a:lnTo>
                    <a:pt x="7" y="1590"/>
                  </a:lnTo>
                  <a:lnTo>
                    <a:pt x="5" y="1627"/>
                  </a:lnTo>
                  <a:lnTo>
                    <a:pt x="23" y="1627"/>
                  </a:lnTo>
                  <a:close/>
                  <a:moveTo>
                    <a:pt x="21" y="1703"/>
                  </a:moveTo>
                  <a:lnTo>
                    <a:pt x="21" y="1665"/>
                  </a:lnTo>
                  <a:lnTo>
                    <a:pt x="2" y="1665"/>
                  </a:lnTo>
                  <a:lnTo>
                    <a:pt x="2" y="1703"/>
                  </a:lnTo>
                  <a:lnTo>
                    <a:pt x="21" y="1703"/>
                  </a:lnTo>
                  <a:close/>
                  <a:moveTo>
                    <a:pt x="35" y="1724"/>
                  </a:moveTo>
                  <a:lnTo>
                    <a:pt x="5" y="1736"/>
                  </a:lnTo>
                  <a:lnTo>
                    <a:pt x="9" y="1746"/>
                  </a:lnTo>
                  <a:lnTo>
                    <a:pt x="19" y="1746"/>
                  </a:lnTo>
                  <a:lnTo>
                    <a:pt x="19" y="1741"/>
                  </a:lnTo>
                  <a:lnTo>
                    <a:pt x="0" y="1741"/>
                  </a:lnTo>
                  <a:lnTo>
                    <a:pt x="0" y="1746"/>
                  </a:lnTo>
                  <a:lnTo>
                    <a:pt x="0" y="1760"/>
                  </a:lnTo>
                  <a:lnTo>
                    <a:pt x="42" y="1741"/>
                  </a:lnTo>
                  <a:lnTo>
                    <a:pt x="35" y="1724"/>
                  </a:lnTo>
                  <a:close/>
                  <a:moveTo>
                    <a:pt x="106" y="1696"/>
                  </a:moveTo>
                  <a:lnTo>
                    <a:pt x="71" y="1710"/>
                  </a:lnTo>
                  <a:lnTo>
                    <a:pt x="78" y="1727"/>
                  </a:lnTo>
                  <a:lnTo>
                    <a:pt x="113" y="1713"/>
                  </a:lnTo>
                  <a:lnTo>
                    <a:pt x="106" y="1696"/>
                  </a:lnTo>
                  <a:close/>
                  <a:moveTo>
                    <a:pt x="177" y="1668"/>
                  </a:moveTo>
                  <a:lnTo>
                    <a:pt x="142" y="1682"/>
                  </a:lnTo>
                  <a:lnTo>
                    <a:pt x="149" y="1698"/>
                  </a:lnTo>
                  <a:lnTo>
                    <a:pt x="184" y="1684"/>
                  </a:lnTo>
                  <a:lnTo>
                    <a:pt x="177" y="1668"/>
                  </a:lnTo>
                  <a:close/>
                  <a:moveTo>
                    <a:pt x="246" y="1639"/>
                  </a:moveTo>
                  <a:lnTo>
                    <a:pt x="210" y="1653"/>
                  </a:lnTo>
                  <a:lnTo>
                    <a:pt x="217" y="1670"/>
                  </a:lnTo>
                  <a:lnTo>
                    <a:pt x="253" y="1656"/>
                  </a:lnTo>
                  <a:lnTo>
                    <a:pt x="246" y="1639"/>
                  </a:lnTo>
                  <a:close/>
                  <a:moveTo>
                    <a:pt x="317" y="1611"/>
                  </a:moveTo>
                  <a:lnTo>
                    <a:pt x="281" y="1625"/>
                  </a:lnTo>
                  <a:lnTo>
                    <a:pt x="288" y="1642"/>
                  </a:lnTo>
                  <a:lnTo>
                    <a:pt x="324" y="1627"/>
                  </a:lnTo>
                  <a:lnTo>
                    <a:pt x="317" y="1611"/>
                  </a:lnTo>
                  <a:close/>
                  <a:moveTo>
                    <a:pt x="385" y="1582"/>
                  </a:moveTo>
                  <a:lnTo>
                    <a:pt x="352" y="1597"/>
                  </a:lnTo>
                  <a:lnTo>
                    <a:pt x="359" y="1613"/>
                  </a:lnTo>
                  <a:lnTo>
                    <a:pt x="392" y="1599"/>
                  </a:lnTo>
                  <a:lnTo>
                    <a:pt x="385" y="1582"/>
                  </a:lnTo>
                  <a:close/>
                  <a:moveTo>
                    <a:pt x="456" y="1554"/>
                  </a:moveTo>
                  <a:lnTo>
                    <a:pt x="421" y="1568"/>
                  </a:lnTo>
                  <a:lnTo>
                    <a:pt x="428" y="1585"/>
                  </a:lnTo>
                  <a:lnTo>
                    <a:pt x="463" y="1571"/>
                  </a:lnTo>
                  <a:lnTo>
                    <a:pt x="456" y="1554"/>
                  </a:lnTo>
                  <a:close/>
                  <a:moveTo>
                    <a:pt x="527" y="1523"/>
                  </a:moveTo>
                  <a:lnTo>
                    <a:pt x="492" y="1540"/>
                  </a:lnTo>
                  <a:lnTo>
                    <a:pt x="499" y="1556"/>
                  </a:lnTo>
                  <a:lnTo>
                    <a:pt x="534" y="1542"/>
                  </a:lnTo>
                  <a:lnTo>
                    <a:pt x="527" y="1523"/>
                  </a:lnTo>
                  <a:close/>
                  <a:moveTo>
                    <a:pt x="596" y="1495"/>
                  </a:moveTo>
                  <a:lnTo>
                    <a:pt x="563" y="1509"/>
                  </a:lnTo>
                  <a:lnTo>
                    <a:pt x="570" y="1528"/>
                  </a:lnTo>
                  <a:lnTo>
                    <a:pt x="603" y="1514"/>
                  </a:lnTo>
                  <a:lnTo>
                    <a:pt x="596" y="1495"/>
                  </a:lnTo>
                  <a:close/>
                  <a:moveTo>
                    <a:pt x="667" y="1467"/>
                  </a:moveTo>
                  <a:lnTo>
                    <a:pt x="631" y="1481"/>
                  </a:lnTo>
                  <a:lnTo>
                    <a:pt x="638" y="1500"/>
                  </a:lnTo>
                  <a:lnTo>
                    <a:pt x="674" y="1486"/>
                  </a:lnTo>
                  <a:lnTo>
                    <a:pt x="667" y="1467"/>
                  </a:lnTo>
                  <a:close/>
                  <a:moveTo>
                    <a:pt x="738" y="1438"/>
                  </a:moveTo>
                  <a:lnTo>
                    <a:pt x="702" y="1452"/>
                  </a:lnTo>
                  <a:lnTo>
                    <a:pt x="709" y="1471"/>
                  </a:lnTo>
                  <a:lnTo>
                    <a:pt x="745" y="1457"/>
                  </a:lnTo>
                  <a:lnTo>
                    <a:pt x="738" y="1438"/>
                  </a:lnTo>
                  <a:close/>
                  <a:moveTo>
                    <a:pt x="806" y="1410"/>
                  </a:moveTo>
                  <a:lnTo>
                    <a:pt x="771" y="1424"/>
                  </a:lnTo>
                  <a:lnTo>
                    <a:pt x="778" y="1443"/>
                  </a:lnTo>
                  <a:lnTo>
                    <a:pt x="813" y="1429"/>
                  </a:lnTo>
                  <a:lnTo>
                    <a:pt x="806" y="1410"/>
                  </a:lnTo>
                  <a:close/>
                  <a:moveTo>
                    <a:pt x="877" y="1381"/>
                  </a:moveTo>
                  <a:lnTo>
                    <a:pt x="842" y="1396"/>
                  </a:lnTo>
                  <a:lnTo>
                    <a:pt x="849" y="1415"/>
                  </a:lnTo>
                  <a:lnTo>
                    <a:pt x="884" y="1398"/>
                  </a:lnTo>
                  <a:lnTo>
                    <a:pt x="877" y="1381"/>
                  </a:lnTo>
                  <a:close/>
                  <a:moveTo>
                    <a:pt x="946" y="1353"/>
                  </a:moveTo>
                  <a:lnTo>
                    <a:pt x="913" y="1367"/>
                  </a:lnTo>
                  <a:lnTo>
                    <a:pt x="920" y="1384"/>
                  </a:lnTo>
                  <a:lnTo>
                    <a:pt x="953" y="1370"/>
                  </a:lnTo>
                  <a:lnTo>
                    <a:pt x="946" y="1353"/>
                  </a:lnTo>
                  <a:close/>
                  <a:moveTo>
                    <a:pt x="1017" y="1325"/>
                  </a:moveTo>
                  <a:lnTo>
                    <a:pt x="981" y="1339"/>
                  </a:lnTo>
                  <a:lnTo>
                    <a:pt x="988" y="1355"/>
                  </a:lnTo>
                  <a:lnTo>
                    <a:pt x="1024" y="1341"/>
                  </a:lnTo>
                  <a:lnTo>
                    <a:pt x="1017" y="1325"/>
                  </a:lnTo>
                  <a:close/>
                  <a:moveTo>
                    <a:pt x="1088" y="1296"/>
                  </a:moveTo>
                  <a:lnTo>
                    <a:pt x="1052" y="1310"/>
                  </a:lnTo>
                  <a:lnTo>
                    <a:pt x="1059" y="1327"/>
                  </a:lnTo>
                  <a:lnTo>
                    <a:pt x="1095" y="1313"/>
                  </a:lnTo>
                  <a:lnTo>
                    <a:pt x="1088" y="1296"/>
                  </a:lnTo>
                  <a:close/>
                  <a:moveTo>
                    <a:pt x="1156" y="1268"/>
                  </a:moveTo>
                  <a:lnTo>
                    <a:pt x="1123" y="1282"/>
                  </a:lnTo>
                  <a:lnTo>
                    <a:pt x="1130" y="1299"/>
                  </a:lnTo>
                  <a:lnTo>
                    <a:pt x="1163" y="1284"/>
                  </a:lnTo>
                  <a:lnTo>
                    <a:pt x="1156" y="1268"/>
                  </a:lnTo>
                  <a:close/>
                  <a:moveTo>
                    <a:pt x="1227" y="1240"/>
                  </a:moveTo>
                  <a:lnTo>
                    <a:pt x="1192" y="1254"/>
                  </a:lnTo>
                  <a:lnTo>
                    <a:pt x="1199" y="1270"/>
                  </a:lnTo>
                  <a:lnTo>
                    <a:pt x="1234" y="1256"/>
                  </a:lnTo>
                  <a:lnTo>
                    <a:pt x="1227" y="1240"/>
                  </a:lnTo>
                  <a:close/>
                  <a:moveTo>
                    <a:pt x="1298" y="1211"/>
                  </a:moveTo>
                  <a:lnTo>
                    <a:pt x="1263" y="1225"/>
                  </a:lnTo>
                  <a:lnTo>
                    <a:pt x="1270" y="1242"/>
                  </a:lnTo>
                  <a:lnTo>
                    <a:pt x="1305" y="1228"/>
                  </a:lnTo>
                  <a:lnTo>
                    <a:pt x="1298" y="1211"/>
                  </a:lnTo>
                  <a:close/>
                  <a:moveTo>
                    <a:pt x="1367" y="1180"/>
                  </a:moveTo>
                  <a:lnTo>
                    <a:pt x="1331" y="1197"/>
                  </a:lnTo>
                  <a:lnTo>
                    <a:pt x="1338" y="1214"/>
                  </a:lnTo>
                  <a:lnTo>
                    <a:pt x="1374" y="1199"/>
                  </a:lnTo>
                  <a:lnTo>
                    <a:pt x="1367" y="1180"/>
                  </a:lnTo>
                  <a:close/>
                  <a:moveTo>
                    <a:pt x="1438" y="1152"/>
                  </a:moveTo>
                  <a:lnTo>
                    <a:pt x="1402" y="1166"/>
                  </a:lnTo>
                  <a:lnTo>
                    <a:pt x="1409" y="1185"/>
                  </a:lnTo>
                  <a:lnTo>
                    <a:pt x="1445" y="1171"/>
                  </a:lnTo>
                  <a:lnTo>
                    <a:pt x="1438" y="1152"/>
                  </a:lnTo>
                  <a:close/>
                  <a:moveTo>
                    <a:pt x="1509" y="1124"/>
                  </a:moveTo>
                  <a:lnTo>
                    <a:pt x="1473" y="1138"/>
                  </a:lnTo>
                  <a:lnTo>
                    <a:pt x="1480" y="1157"/>
                  </a:lnTo>
                  <a:lnTo>
                    <a:pt x="1516" y="1143"/>
                  </a:lnTo>
                  <a:lnTo>
                    <a:pt x="1509" y="1124"/>
                  </a:lnTo>
                  <a:close/>
                  <a:moveTo>
                    <a:pt x="1577" y="1095"/>
                  </a:moveTo>
                  <a:lnTo>
                    <a:pt x="1542" y="1109"/>
                  </a:lnTo>
                  <a:lnTo>
                    <a:pt x="1549" y="1128"/>
                  </a:lnTo>
                  <a:lnTo>
                    <a:pt x="1584" y="1114"/>
                  </a:lnTo>
                  <a:lnTo>
                    <a:pt x="1577" y="1095"/>
                  </a:lnTo>
                  <a:close/>
                  <a:moveTo>
                    <a:pt x="1648" y="1067"/>
                  </a:moveTo>
                  <a:lnTo>
                    <a:pt x="1613" y="1081"/>
                  </a:lnTo>
                  <a:lnTo>
                    <a:pt x="1620" y="1100"/>
                  </a:lnTo>
                  <a:lnTo>
                    <a:pt x="1655" y="1086"/>
                  </a:lnTo>
                  <a:lnTo>
                    <a:pt x="1648" y="1067"/>
                  </a:lnTo>
                  <a:close/>
                  <a:moveTo>
                    <a:pt x="1717" y="1038"/>
                  </a:moveTo>
                  <a:lnTo>
                    <a:pt x="1684" y="1053"/>
                  </a:lnTo>
                  <a:lnTo>
                    <a:pt x="1691" y="1072"/>
                  </a:lnTo>
                  <a:lnTo>
                    <a:pt x="1724" y="1055"/>
                  </a:lnTo>
                  <a:lnTo>
                    <a:pt x="1717" y="1038"/>
                  </a:lnTo>
                  <a:close/>
                  <a:moveTo>
                    <a:pt x="1788" y="1010"/>
                  </a:moveTo>
                  <a:lnTo>
                    <a:pt x="1752" y="1024"/>
                  </a:lnTo>
                  <a:lnTo>
                    <a:pt x="1759" y="1041"/>
                  </a:lnTo>
                  <a:lnTo>
                    <a:pt x="1795" y="1027"/>
                  </a:lnTo>
                  <a:lnTo>
                    <a:pt x="1788" y="1010"/>
                  </a:lnTo>
                  <a:close/>
                  <a:moveTo>
                    <a:pt x="1859" y="982"/>
                  </a:moveTo>
                  <a:lnTo>
                    <a:pt x="1823" y="996"/>
                  </a:lnTo>
                  <a:lnTo>
                    <a:pt x="1830" y="1012"/>
                  </a:lnTo>
                  <a:lnTo>
                    <a:pt x="1866" y="998"/>
                  </a:lnTo>
                  <a:lnTo>
                    <a:pt x="1859" y="982"/>
                  </a:lnTo>
                  <a:close/>
                  <a:moveTo>
                    <a:pt x="1927" y="953"/>
                  </a:moveTo>
                  <a:lnTo>
                    <a:pt x="1894" y="968"/>
                  </a:lnTo>
                  <a:lnTo>
                    <a:pt x="1901" y="984"/>
                  </a:lnTo>
                  <a:lnTo>
                    <a:pt x="1934" y="970"/>
                  </a:lnTo>
                  <a:lnTo>
                    <a:pt x="1927" y="953"/>
                  </a:lnTo>
                  <a:close/>
                  <a:moveTo>
                    <a:pt x="1998" y="925"/>
                  </a:moveTo>
                  <a:lnTo>
                    <a:pt x="1963" y="939"/>
                  </a:lnTo>
                  <a:lnTo>
                    <a:pt x="1970" y="956"/>
                  </a:lnTo>
                  <a:lnTo>
                    <a:pt x="2005" y="942"/>
                  </a:lnTo>
                  <a:lnTo>
                    <a:pt x="1998" y="925"/>
                  </a:lnTo>
                  <a:close/>
                  <a:moveTo>
                    <a:pt x="2069" y="897"/>
                  </a:moveTo>
                  <a:lnTo>
                    <a:pt x="2034" y="911"/>
                  </a:lnTo>
                  <a:lnTo>
                    <a:pt x="2041" y="927"/>
                  </a:lnTo>
                  <a:lnTo>
                    <a:pt x="2076" y="913"/>
                  </a:lnTo>
                  <a:lnTo>
                    <a:pt x="2069" y="897"/>
                  </a:lnTo>
                  <a:close/>
                  <a:moveTo>
                    <a:pt x="2138" y="868"/>
                  </a:moveTo>
                  <a:lnTo>
                    <a:pt x="2102" y="882"/>
                  </a:lnTo>
                  <a:lnTo>
                    <a:pt x="2109" y="899"/>
                  </a:lnTo>
                  <a:lnTo>
                    <a:pt x="2145" y="885"/>
                  </a:lnTo>
                  <a:lnTo>
                    <a:pt x="2138" y="868"/>
                  </a:lnTo>
                  <a:close/>
                  <a:moveTo>
                    <a:pt x="2209" y="840"/>
                  </a:moveTo>
                  <a:lnTo>
                    <a:pt x="2173" y="854"/>
                  </a:lnTo>
                  <a:lnTo>
                    <a:pt x="2180" y="871"/>
                  </a:lnTo>
                  <a:lnTo>
                    <a:pt x="2216" y="856"/>
                  </a:lnTo>
                  <a:lnTo>
                    <a:pt x="2209" y="840"/>
                  </a:lnTo>
                  <a:close/>
                  <a:moveTo>
                    <a:pt x="2277" y="809"/>
                  </a:moveTo>
                  <a:lnTo>
                    <a:pt x="2244" y="823"/>
                  </a:lnTo>
                  <a:lnTo>
                    <a:pt x="2251" y="842"/>
                  </a:lnTo>
                  <a:lnTo>
                    <a:pt x="2287" y="828"/>
                  </a:lnTo>
                  <a:lnTo>
                    <a:pt x="2277" y="809"/>
                  </a:lnTo>
                  <a:close/>
                </a:path>
              </a:pathLst>
            </a:custGeom>
            <a:solidFill>
              <a:schemeClr val="tx2">
                <a:lumMod val="40000"/>
                <a:lumOff val="6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Freeform 8"/>
            <p:cNvSpPr>
              <a:spLocks noEditPoints="1"/>
            </p:cNvSpPr>
            <p:nvPr/>
          </p:nvSpPr>
          <p:spPr bwMode="auto">
            <a:xfrm>
              <a:off x="3820196" y="3287632"/>
              <a:ext cx="4519763" cy="994599"/>
            </a:xfrm>
            <a:custGeom>
              <a:avLst/>
              <a:gdLst>
                <a:gd name="T0" fmla="*/ 6025 w 6103"/>
                <a:gd name="T1" fmla="*/ 1315 h 1343"/>
                <a:gd name="T2" fmla="*/ 5926 w 6103"/>
                <a:gd name="T3" fmla="*/ 1258 h 1343"/>
                <a:gd name="T4" fmla="*/ 5779 w 6103"/>
                <a:gd name="T5" fmla="*/ 1220 h 1343"/>
                <a:gd name="T6" fmla="*/ 5749 w 6103"/>
                <a:gd name="T7" fmla="*/ 1190 h 1343"/>
                <a:gd name="T8" fmla="*/ 5638 w 6103"/>
                <a:gd name="T9" fmla="*/ 1166 h 1343"/>
                <a:gd name="T10" fmla="*/ 5531 w 6103"/>
                <a:gd name="T11" fmla="*/ 1126 h 1343"/>
                <a:gd name="T12" fmla="*/ 5432 w 6103"/>
                <a:gd name="T13" fmla="*/ 1069 h 1343"/>
                <a:gd name="T14" fmla="*/ 5283 w 6103"/>
                <a:gd name="T15" fmla="*/ 1031 h 1343"/>
                <a:gd name="T16" fmla="*/ 5255 w 6103"/>
                <a:gd name="T17" fmla="*/ 1000 h 1343"/>
                <a:gd name="T18" fmla="*/ 5141 w 6103"/>
                <a:gd name="T19" fmla="*/ 979 h 1343"/>
                <a:gd name="T20" fmla="*/ 5037 w 6103"/>
                <a:gd name="T21" fmla="*/ 939 h 1343"/>
                <a:gd name="T22" fmla="*/ 4938 w 6103"/>
                <a:gd name="T23" fmla="*/ 880 h 1343"/>
                <a:gd name="T24" fmla="*/ 4789 w 6103"/>
                <a:gd name="T25" fmla="*/ 844 h 1343"/>
                <a:gd name="T26" fmla="*/ 4760 w 6103"/>
                <a:gd name="T27" fmla="*/ 814 h 1343"/>
                <a:gd name="T28" fmla="*/ 4647 w 6103"/>
                <a:gd name="T29" fmla="*/ 790 h 1343"/>
                <a:gd name="T30" fmla="*/ 4540 w 6103"/>
                <a:gd name="T31" fmla="*/ 750 h 1343"/>
                <a:gd name="T32" fmla="*/ 4441 w 6103"/>
                <a:gd name="T33" fmla="*/ 691 h 1343"/>
                <a:gd name="T34" fmla="*/ 4294 w 6103"/>
                <a:gd name="T35" fmla="*/ 655 h 1343"/>
                <a:gd name="T36" fmla="*/ 4266 w 6103"/>
                <a:gd name="T37" fmla="*/ 624 h 1343"/>
                <a:gd name="T38" fmla="*/ 4153 w 6103"/>
                <a:gd name="T39" fmla="*/ 601 h 1343"/>
                <a:gd name="T40" fmla="*/ 4046 w 6103"/>
                <a:gd name="T41" fmla="*/ 561 h 1343"/>
                <a:gd name="T42" fmla="*/ 3947 w 6103"/>
                <a:gd name="T43" fmla="*/ 501 h 1343"/>
                <a:gd name="T44" fmla="*/ 3798 w 6103"/>
                <a:gd name="T45" fmla="*/ 466 h 1343"/>
                <a:gd name="T46" fmla="*/ 3769 w 6103"/>
                <a:gd name="T47" fmla="*/ 435 h 1343"/>
                <a:gd name="T48" fmla="*/ 3658 w 6103"/>
                <a:gd name="T49" fmla="*/ 412 h 1343"/>
                <a:gd name="T50" fmla="*/ 3552 w 6103"/>
                <a:gd name="T51" fmla="*/ 371 h 1343"/>
                <a:gd name="T52" fmla="*/ 3453 w 6103"/>
                <a:gd name="T53" fmla="*/ 315 h 1343"/>
                <a:gd name="T54" fmla="*/ 3304 w 6103"/>
                <a:gd name="T55" fmla="*/ 277 h 1343"/>
                <a:gd name="T56" fmla="*/ 3275 w 6103"/>
                <a:gd name="T57" fmla="*/ 246 h 1343"/>
                <a:gd name="T58" fmla="*/ 3162 w 6103"/>
                <a:gd name="T59" fmla="*/ 225 h 1343"/>
                <a:gd name="T60" fmla="*/ 3053 w 6103"/>
                <a:gd name="T61" fmla="*/ 182 h 1343"/>
                <a:gd name="T62" fmla="*/ 2946 w 6103"/>
                <a:gd name="T63" fmla="*/ 177 h 1343"/>
                <a:gd name="T64" fmla="*/ 2909 w 6103"/>
                <a:gd name="T65" fmla="*/ 156 h 1343"/>
                <a:gd name="T66" fmla="*/ 2795 w 6103"/>
                <a:gd name="T67" fmla="*/ 168 h 1343"/>
                <a:gd name="T68" fmla="*/ 2682 w 6103"/>
                <a:gd name="T69" fmla="*/ 163 h 1343"/>
                <a:gd name="T70" fmla="*/ 2568 w 6103"/>
                <a:gd name="T71" fmla="*/ 137 h 1343"/>
                <a:gd name="T72" fmla="*/ 2417 w 6103"/>
                <a:gd name="T73" fmla="*/ 149 h 1343"/>
                <a:gd name="T74" fmla="*/ 2381 w 6103"/>
                <a:gd name="T75" fmla="*/ 128 h 1343"/>
                <a:gd name="T76" fmla="*/ 2265 w 6103"/>
                <a:gd name="T77" fmla="*/ 140 h 1343"/>
                <a:gd name="T78" fmla="*/ 2152 w 6103"/>
                <a:gd name="T79" fmla="*/ 135 h 1343"/>
                <a:gd name="T80" fmla="*/ 2041 w 6103"/>
                <a:gd name="T81" fmla="*/ 109 h 1343"/>
                <a:gd name="T82" fmla="*/ 1887 w 6103"/>
                <a:gd name="T83" fmla="*/ 121 h 1343"/>
                <a:gd name="T84" fmla="*/ 1852 w 6103"/>
                <a:gd name="T85" fmla="*/ 99 h 1343"/>
                <a:gd name="T86" fmla="*/ 1736 w 6103"/>
                <a:gd name="T87" fmla="*/ 111 h 1343"/>
                <a:gd name="T88" fmla="*/ 1625 w 6103"/>
                <a:gd name="T89" fmla="*/ 106 h 1343"/>
                <a:gd name="T90" fmla="*/ 1511 w 6103"/>
                <a:gd name="T91" fmla="*/ 80 h 1343"/>
                <a:gd name="T92" fmla="*/ 1360 w 6103"/>
                <a:gd name="T93" fmla="*/ 92 h 1343"/>
                <a:gd name="T94" fmla="*/ 1322 w 6103"/>
                <a:gd name="T95" fmla="*/ 71 h 1343"/>
                <a:gd name="T96" fmla="*/ 1208 w 6103"/>
                <a:gd name="T97" fmla="*/ 83 h 1343"/>
                <a:gd name="T98" fmla="*/ 1095 w 6103"/>
                <a:gd name="T99" fmla="*/ 78 h 1343"/>
                <a:gd name="T100" fmla="*/ 981 w 6103"/>
                <a:gd name="T101" fmla="*/ 52 h 1343"/>
                <a:gd name="T102" fmla="*/ 830 w 6103"/>
                <a:gd name="T103" fmla="*/ 64 h 1343"/>
                <a:gd name="T104" fmla="*/ 792 w 6103"/>
                <a:gd name="T105" fmla="*/ 43 h 1343"/>
                <a:gd name="T106" fmla="*/ 679 w 6103"/>
                <a:gd name="T107" fmla="*/ 57 h 1343"/>
                <a:gd name="T108" fmla="*/ 565 w 6103"/>
                <a:gd name="T109" fmla="*/ 50 h 1343"/>
                <a:gd name="T110" fmla="*/ 454 w 6103"/>
                <a:gd name="T111" fmla="*/ 24 h 1343"/>
                <a:gd name="T112" fmla="*/ 300 w 6103"/>
                <a:gd name="T113" fmla="*/ 35 h 1343"/>
                <a:gd name="T114" fmla="*/ 265 w 6103"/>
                <a:gd name="T115" fmla="*/ 14 h 1343"/>
                <a:gd name="T116" fmla="*/ 149 w 6103"/>
                <a:gd name="T117" fmla="*/ 28 h 1343"/>
                <a:gd name="T118" fmla="*/ 35 w 6103"/>
                <a:gd name="T119" fmla="*/ 21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03" h="1343">
                  <a:moveTo>
                    <a:pt x="6061" y="1329"/>
                  </a:moveTo>
                  <a:lnTo>
                    <a:pt x="6096" y="1343"/>
                  </a:lnTo>
                  <a:lnTo>
                    <a:pt x="6103" y="1324"/>
                  </a:lnTo>
                  <a:lnTo>
                    <a:pt x="6068" y="1310"/>
                  </a:lnTo>
                  <a:lnTo>
                    <a:pt x="6061" y="1329"/>
                  </a:lnTo>
                  <a:close/>
                  <a:moveTo>
                    <a:pt x="5990" y="1301"/>
                  </a:moveTo>
                  <a:lnTo>
                    <a:pt x="6025" y="1315"/>
                  </a:lnTo>
                  <a:lnTo>
                    <a:pt x="6033" y="1298"/>
                  </a:lnTo>
                  <a:lnTo>
                    <a:pt x="5997" y="1284"/>
                  </a:lnTo>
                  <a:lnTo>
                    <a:pt x="5990" y="1301"/>
                  </a:lnTo>
                  <a:close/>
                  <a:moveTo>
                    <a:pt x="5919" y="1275"/>
                  </a:moveTo>
                  <a:lnTo>
                    <a:pt x="5954" y="1289"/>
                  </a:lnTo>
                  <a:lnTo>
                    <a:pt x="5962" y="1270"/>
                  </a:lnTo>
                  <a:lnTo>
                    <a:pt x="5926" y="1258"/>
                  </a:lnTo>
                  <a:lnTo>
                    <a:pt x="5919" y="1275"/>
                  </a:lnTo>
                  <a:close/>
                  <a:moveTo>
                    <a:pt x="5848" y="1249"/>
                  </a:moveTo>
                  <a:lnTo>
                    <a:pt x="5884" y="1261"/>
                  </a:lnTo>
                  <a:lnTo>
                    <a:pt x="5891" y="1244"/>
                  </a:lnTo>
                  <a:lnTo>
                    <a:pt x="5855" y="1230"/>
                  </a:lnTo>
                  <a:lnTo>
                    <a:pt x="5848" y="1249"/>
                  </a:lnTo>
                  <a:close/>
                  <a:moveTo>
                    <a:pt x="5779" y="1220"/>
                  </a:moveTo>
                  <a:lnTo>
                    <a:pt x="5813" y="1235"/>
                  </a:lnTo>
                  <a:lnTo>
                    <a:pt x="5820" y="1216"/>
                  </a:lnTo>
                  <a:lnTo>
                    <a:pt x="5784" y="1204"/>
                  </a:lnTo>
                  <a:lnTo>
                    <a:pt x="5779" y="1220"/>
                  </a:lnTo>
                  <a:close/>
                  <a:moveTo>
                    <a:pt x="5709" y="1194"/>
                  </a:moveTo>
                  <a:lnTo>
                    <a:pt x="5744" y="1209"/>
                  </a:lnTo>
                  <a:lnTo>
                    <a:pt x="5749" y="1190"/>
                  </a:lnTo>
                  <a:lnTo>
                    <a:pt x="5713" y="1175"/>
                  </a:lnTo>
                  <a:lnTo>
                    <a:pt x="5709" y="1194"/>
                  </a:lnTo>
                  <a:close/>
                  <a:moveTo>
                    <a:pt x="5638" y="1166"/>
                  </a:moveTo>
                  <a:lnTo>
                    <a:pt x="5673" y="1180"/>
                  </a:lnTo>
                  <a:lnTo>
                    <a:pt x="5680" y="1164"/>
                  </a:lnTo>
                  <a:lnTo>
                    <a:pt x="5645" y="1149"/>
                  </a:lnTo>
                  <a:lnTo>
                    <a:pt x="5638" y="1166"/>
                  </a:lnTo>
                  <a:close/>
                  <a:moveTo>
                    <a:pt x="5567" y="1140"/>
                  </a:moveTo>
                  <a:lnTo>
                    <a:pt x="5602" y="1154"/>
                  </a:lnTo>
                  <a:lnTo>
                    <a:pt x="5609" y="1135"/>
                  </a:lnTo>
                  <a:lnTo>
                    <a:pt x="5574" y="1123"/>
                  </a:lnTo>
                  <a:lnTo>
                    <a:pt x="5567" y="1140"/>
                  </a:lnTo>
                  <a:close/>
                  <a:moveTo>
                    <a:pt x="5496" y="1114"/>
                  </a:moveTo>
                  <a:lnTo>
                    <a:pt x="5531" y="1126"/>
                  </a:lnTo>
                  <a:lnTo>
                    <a:pt x="5538" y="1109"/>
                  </a:lnTo>
                  <a:lnTo>
                    <a:pt x="5503" y="1095"/>
                  </a:lnTo>
                  <a:lnTo>
                    <a:pt x="5496" y="1114"/>
                  </a:lnTo>
                  <a:close/>
                  <a:moveTo>
                    <a:pt x="5425" y="1086"/>
                  </a:moveTo>
                  <a:lnTo>
                    <a:pt x="5460" y="1100"/>
                  </a:lnTo>
                  <a:lnTo>
                    <a:pt x="5467" y="1081"/>
                  </a:lnTo>
                  <a:lnTo>
                    <a:pt x="5432" y="1069"/>
                  </a:lnTo>
                  <a:lnTo>
                    <a:pt x="5425" y="1086"/>
                  </a:lnTo>
                  <a:close/>
                  <a:moveTo>
                    <a:pt x="5354" y="1060"/>
                  </a:moveTo>
                  <a:lnTo>
                    <a:pt x="5389" y="1074"/>
                  </a:lnTo>
                  <a:lnTo>
                    <a:pt x="5396" y="1055"/>
                  </a:lnTo>
                  <a:lnTo>
                    <a:pt x="5361" y="1041"/>
                  </a:lnTo>
                  <a:lnTo>
                    <a:pt x="5354" y="1060"/>
                  </a:lnTo>
                  <a:close/>
                  <a:moveTo>
                    <a:pt x="5283" y="1031"/>
                  </a:moveTo>
                  <a:lnTo>
                    <a:pt x="5318" y="1045"/>
                  </a:lnTo>
                  <a:lnTo>
                    <a:pt x="5325" y="1029"/>
                  </a:lnTo>
                  <a:lnTo>
                    <a:pt x="5290" y="1015"/>
                  </a:lnTo>
                  <a:lnTo>
                    <a:pt x="5283" y="1031"/>
                  </a:lnTo>
                  <a:close/>
                  <a:moveTo>
                    <a:pt x="5212" y="1005"/>
                  </a:moveTo>
                  <a:lnTo>
                    <a:pt x="5247" y="1019"/>
                  </a:lnTo>
                  <a:lnTo>
                    <a:pt x="5255" y="1000"/>
                  </a:lnTo>
                  <a:lnTo>
                    <a:pt x="5219" y="989"/>
                  </a:lnTo>
                  <a:lnTo>
                    <a:pt x="5212" y="1005"/>
                  </a:lnTo>
                  <a:close/>
                  <a:moveTo>
                    <a:pt x="5141" y="979"/>
                  </a:moveTo>
                  <a:lnTo>
                    <a:pt x="5176" y="991"/>
                  </a:lnTo>
                  <a:lnTo>
                    <a:pt x="5184" y="974"/>
                  </a:lnTo>
                  <a:lnTo>
                    <a:pt x="5148" y="960"/>
                  </a:lnTo>
                  <a:lnTo>
                    <a:pt x="5141" y="979"/>
                  </a:lnTo>
                  <a:close/>
                  <a:moveTo>
                    <a:pt x="5072" y="951"/>
                  </a:moveTo>
                  <a:lnTo>
                    <a:pt x="5106" y="965"/>
                  </a:lnTo>
                  <a:lnTo>
                    <a:pt x="5113" y="946"/>
                  </a:lnTo>
                  <a:lnTo>
                    <a:pt x="5077" y="934"/>
                  </a:lnTo>
                  <a:lnTo>
                    <a:pt x="5072" y="951"/>
                  </a:lnTo>
                  <a:close/>
                  <a:moveTo>
                    <a:pt x="5001" y="925"/>
                  </a:moveTo>
                  <a:lnTo>
                    <a:pt x="5037" y="939"/>
                  </a:lnTo>
                  <a:lnTo>
                    <a:pt x="5042" y="920"/>
                  </a:lnTo>
                  <a:lnTo>
                    <a:pt x="5006" y="906"/>
                  </a:lnTo>
                  <a:lnTo>
                    <a:pt x="5001" y="925"/>
                  </a:lnTo>
                  <a:close/>
                  <a:moveTo>
                    <a:pt x="4931" y="896"/>
                  </a:moveTo>
                  <a:lnTo>
                    <a:pt x="4966" y="911"/>
                  </a:lnTo>
                  <a:lnTo>
                    <a:pt x="4973" y="894"/>
                  </a:lnTo>
                  <a:lnTo>
                    <a:pt x="4938" y="880"/>
                  </a:lnTo>
                  <a:lnTo>
                    <a:pt x="4931" y="896"/>
                  </a:lnTo>
                  <a:close/>
                  <a:moveTo>
                    <a:pt x="4860" y="870"/>
                  </a:moveTo>
                  <a:lnTo>
                    <a:pt x="4895" y="885"/>
                  </a:lnTo>
                  <a:lnTo>
                    <a:pt x="4902" y="866"/>
                  </a:lnTo>
                  <a:lnTo>
                    <a:pt x="4867" y="854"/>
                  </a:lnTo>
                  <a:lnTo>
                    <a:pt x="4860" y="870"/>
                  </a:lnTo>
                  <a:close/>
                  <a:moveTo>
                    <a:pt x="4789" y="844"/>
                  </a:moveTo>
                  <a:lnTo>
                    <a:pt x="4824" y="856"/>
                  </a:lnTo>
                  <a:lnTo>
                    <a:pt x="4831" y="840"/>
                  </a:lnTo>
                  <a:lnTo>
                    <a:pt x="4796" y="825"/>
                  </a:lnTo>
                  <a:lnTo>
                    <a:pt x="4789" y="844"/>
                  </a:lnTo>
                  <a:close/>
                  <a:moveTo>
                    <a:pt x="4718" y="816"/>
                  </a:moveTo>
                  <a:lnTo>
                    <a:pt x="4753" y="830"/>
                  </a:lnTo>
                  <a:lnTo>
                    <a:pt x="4760" y="814"/>
                  </a:lnTo>
                  <a:lnTo>
                    <a:pt x="4725" y="799"/>
                  </a:lnTo>
                  <a:lnTo>
                    <a:pt x="4718" y="816"/>
                  </a:lnTo>
                  <a:close/>
                  <a:moveTo>
                    <a:pt x="4647" y="790"/>
                  </a:moveTo>
                  <a:lnTo>
                    <a:pt x="4682" y="804"/>
                  </a:lnTo>
                  <a:lnTo>
                    <a:pt x="4689" y="785"/>
                  </a:lnTo>
                  <a:lnTo>
                    <a:pt x="4654" y="771"/>
                  </a:lnTo>
                  <a:lnTo>
                    <a:pt x="4647" y="790"/>
                  </a:lnTo>
                  <a:close/>
                  <a:moveTo>
                    <a:pt x="4576" y="762"/>
                  </a:moveTo>
                  <a:lnTo>
                    <a:pt x="4611" y="776"/>
                  </a:lnTo>
                  <a:lnTo>
                    <a:pt x="4618" y="759"/>
                  </a:lnTo>
                  <a:lnTo>
                    <a:pt x="4583" y="745"/>
                  </a:lnTo>
                  <a:lnTo>
                    <a:pt x="4576" y="762"/>
                  </a:lnTo>
                  <a:close/>
                  <a:moveTo>
                    <a:pt x="4505" y="736"/>
                  </a:moveTo>
                  <a:lnTo>
                    <a:pt x="4540" y="750"/>
                  </a:lnTo>
                  <a:lnTo>
                    <a:pt x="4547" y="731"/>
                  </a:lnTo>
                  <a:lnTo>
                    <a:pt x="4512" y="719"/>
                  </a:lnTo>
                  <a:lnTo>
                    <a:pt x="4505" y="736"/>
                  </a:lnTo>
                  <a:close/>
                  <a:moveTo>
                    <a:pt x="4434" y="710"/>
                  </a:moveTo>
                  <a:lnTo>
                    <a:pt x="4469" y="721"/>
                  </a:lnTo>
                  <a:lnTo>
                    <a:pt x="4476" y="705"/>
                  </a:lnTo>
                  <a:lnTo>
                    <a:pt x="4441" y="691"/>
                  </a:lnTo>
                  <a:lnTo>
                    <a:pt x="4434" y="710"/>
                  </a:lnTo>
                  <a:close/>
                  <a:moveTo>
                    <a:pt x="4365" y="681"/>
                  </a:moveTo>
                  <a:lnTo>
                    <a:pt x="4398" y="695"/>
                  </a:lnTo>
                  <a:lnTo>
                    <a:pt x="4406" y="679"/>
                  </a:lnTo>
                  <a:lnTo>
                    <a:pt x="4370" y="665"/>
                  </a:lnTo>
                  <a:lnTo>
                    <a:pt x="4365" y="681"/>
                  </a:lnTo>
                  <a:close/>
                  <a:moveTo>
                    <a:pt x="4294" y="655"/>
                  </a:moveTo>
                  <a:lnTo>
                    <a:pt x="4330" y="669"/>
                  </a:lnTo>
                  <a:lnTo>
                    <a:pt x="4335" y="650"/>
                  </a:lnTo>
                  <a:lnTo>
                    <a:pt x="4299" y="636"/>
                  </a:lnTo>
                  <a:lnTo>
                    <a:pt x="4294" y="655"/>
                  </a:lnTo>
                  <a:close/>
                  <a:moveTo>
                    <a:pt x="4223" y="629"/>
                  </a:moveTo>
                  <a:lnTo>
                    <a:pt x="4259" y="641"/>
                  </a:lnTo>
                  <a:lnTo>
                    <a:pt x="4266" y="624"/>
                  </a:lnTo>
                  <a:lnTo>
                    <a:pt x="4231" y="610"/>
                  </a:lnTo>
                  <a:lnTo>
                    <a:pt x="4223" y="629"/>
                  </a:lnTo>
                  <a:close/>
                  <a:moveTo>
                    <a:pt x="4153" y="601"/>
                  </a:moveTo>
                  <a:lnTo>
                    <a:pt x="4188" y="615"/>
                  </a:lnTo>
                  <a:lnTo>
                    <a:pt x="4195" y="596"/>
                  </a:lnTo>
                  <a:lnTo>
                    <a:pt x="4160" y="584"/>
                  </a:lnTo>
                  <a:lnTo>
                    <a:pt x="4153" y="601"/>
                  </a:lnTo>
                  <a:close/>
                  <a:moveTo>
                    <a:pt x="4082" y="575"/>
                  </a:moveTo>
                  <a:lnTo>
                    <a:pt x="4117" y="587"/>
                  </a:lnTo>
                  <a:lnTo>
                    <a:pt x="4124" y="570"/>
                  </a:lnTo>
                  <a:lnTo>
                    <a:pt x="4089" y="556"/>
                  </a:lnTo>
                  <a:lnTo>
                    <a:pt x="4082" y="575"/>
                  </a:lnTo>
                  <a:close/>
                  <a:moveTo>
                    <a:pt x="4011" y="546"/>
                  </a:moveTo>
                  <a:lnTo>
                    <a:pt x="4046" y="561"/>
                  </a:lnTo>
                  <a:lnTo>
                    <a:pt x="4053" y="544"/>
                  </a:lnTo>
                  <a:lnTo>
                    <a:pt x="4018" y="530"/>
                  </a:lnTo>
                  <a:lnTo>
                    <a:pt x="4011" y="546"/>
                  </a:lnTo>
                  <a:close/>
                  <a:moveTo>
                    <a:pt x="3940" y="520"/>
                  </a:moveTo>
                  <a:lnTo>
                    <a:pt x="3975" y="535"/>
                  </a:lnTo>
                  <a:lnTo>
                    <a:pt x="3982" y="516"/>
                  </a:lnTo>
                  <a:lnTo>
                    <a:pt x="3947" y="501"/>
                  </a:lnTo>
                  <a:lnTo>
                    <a:pt x="3940" y="520"/>
                  </a:lnTo>
                  <a:close/>
                  <a:moveTo>
                    <a:pt x="3869" y="494"/>
                  </a:moveTo>
                  <a:lnTo>
                    <a:pt x="3904" y="506"/>
                  </a:lnTo>
                  <a:lnTo>
                    <a:pt x="3911" y="490"/>
                  </a:lnTo>
                  <a:lnTo>
                    <a:pt x="3876" y="475"/>
                  </a:lnTo>
                  <a:lnTo>
                    <a:pt x="3869" y="494"/>
                  </a:lnTo>
                  <a:close/>
                  <a:moveTo>
                    <a:pt x="3798" y="466"/>
                  </a:moveTo>
                  <a:lnTo>
                    <a:pt x="3833" y="480"/>
                  </a:lnTo>
                  <a:lnTo>
                    <a:pt x="3840" y="461"/>
                  </a:lnTo>
                  <a:lnTo>
                    <a:pt x="3805" y="449"/>
                  </a:lnTo>
                  <a:lnTo>
                    <a:pt x="3798" y="466"/>
                  </a:lnTo>
                  <a:close/>
                  <a:moveTo>
                    <a:pt x="3727" y="440"/>
                  </a:moveTo>
                  <a:lnTo>
                    <a:pt x="3762" y="452"/>
                  </a:lnTo>
                  <a:lnTo>
                    <a:pt x="3769" y="435"/>
                  </a:lnTo>
                  <a:lnTo>
                    <a:pt x="3734" y="421"/>
                  </a:lnTo>
                  <a:lnTo>
                    <a:pt x="3727" y="440"/>
                  </a:lnTo>
                  <a:close/>
                  <a:moveTo>
                    <a:pt x="3658" y="412"/>
                  </a:moveTo>
                  <a:lnTo>
                    <a:pt x="3691" y="426"/>
                  </a:lnTo>
                  <a:lnTo>
                    <a:pt x="3698" y="409"/>
                  </a:lnTo>
                  <a:lnTo>
                    <a:pt x="3663" y="395"/>
                  </a:lnTo>
                  <a:lnTo>
                    <a:pt x="3658" y="412"/>
                  </a:lnTo>
                  <a:close/>
                  <a:moveTo>
                    <a:pt x="3587" y="386"/>
                  </a:moveTo>
                  <a:lnTo>
                    <a:pt x="3623" y="400"/>
                  </a:lnTo>
                  <a:lnTo>
                    <a:pt x="3628" y="381"/>
                  </a:lnTo>
                  <a:lnTo>
                    <a:pt x="3592" y="367"/>
                  </a:lnTo>
                  <a:lnTo>
                    <a:pt x="3587" y="386"/>
                  </a:lnTo>
                  <a:close/>
                  <a:moveTo>
                    <a:pt x="3516" y="360"/>
                  </a:moveTo>
                  <a:lnTo>
                    <a:pt x="3552" y="371"/>
                  </a:lnTo>
                  <a:lnTo>
                    <a:pt x="3557" y="355"/>
                  </a:lnTo>
                  <a:lnTo>
                    <a:pt x="3523" y="341"/>
                  </a:lnTo>
                  <a:lnTo>
                    <a:pt x="3516" y="360"/>
                  </a:lnTo>
                  <a:close/>
                  <a:moveTo>
                    <a:pt x="3445" y="331"/>
                  </a:moveTo>
                  <a:lnTo>
                    <a:pt x="3481" y="345"/>
                  </a:lnTo>
                  <a:lnTo>
                    <a:pt x="3488" y="326"/>
                  </a:lnTo>
                  <a:lnTo>
                    <a:pt x="3453" y="315"/>
                  </a:lnTo>
                  <a:lnTo>
                    <a:pt x="3445" y="331"/>
                  </a:lnTo>
                  <a:close/>
                  <a:moveTo>
                    <a:pt x="3375" y="305"/>
                  </a:moveTo>
                  <a:lnTo>
                    <a:pt x="3410" y="317"/>
                  </a:lnTo>
                  <a:lnTo>
                    <a:pt x="3417" y="300"/>
                  </a:lnTo>
                  <a:lnTo>
                    <a:pt x="3382" y="286"/>
                  </a:lnTo>
                  <a:lnTo>
                    <a:pt x="3375" y="305"/>
                  </a:lnTo>
                  <a:close/>
                  <a:moveTo>
                    <a:pt x="3304" y="277"/>
                  </a:moveTo>
                  <a:lnTo>
                    <a:pt x="3339" y="291"/>
                  </a:lnTo>
                  <a:lnTo>
                    <a:pt x="3346" y="274"/>
                  </a:lnTo>
                  <a:lnTo>
                    <a:pt x="3311" y="260"/>
                  </a:lnTo>
                  <a:lnTo>
                    <a:pt x="3304" y="277"/>
                  </a:lnTo>
                  <a:close/>
                  <a:moveTo>
                    <a:pt x="3233" y="251"/>
                  </a:moveTo>
                  <a:lnTo>
                    <a:pt x="3268" y="265"/>
                  </a:lnTo>
                  <a:lnTo>
                    <a:pt x="3275" y="246"/>
                  </a:lnTo>
                  <a:lnTo>
                    <a:pt x="3240" y="232"/>
                  </a:lnTo>
                  <a:lnTo>
                    <a:pt x="3233" y="251"/>
                  </a:lnTo>
                  <a:close/>
                  <a:moveTo>
                    <a:pt x="3162" y="225"/>
                  </a:moveTo>
                  <a:lnTo>
                    <a:pt x="3197" y="237"/>
                  </a:lnTo>
                  <a:lnTo>
                    <a:pt x="3204" y="220"/>
                  </a:lnTo>
                  <a:lnTo>
                    <a:pt x="3169" y="206"/>
                  </a:lnTo>
                  <a:lnTo>
                    <a:pt x="3162" y="225"/>
                  </a:lnTo>
                  <a:close/>
                  <a:moveTo>
                    <a:pt x="3091" y="196"/>
                  </a:moveTo>
                  <a:lnTo>
                    <a:pt x="3126" y="211"/>
                  </a:lnTo>
                  <a:lnTo>
                    <a:pt x="3133" y="192"/>
                  </a:lnTo>
                  <a:lnTo>
                    <a:pt x="3098" y="180"/>
                  </a:lnTo>
                  <a:lnTo>
                    <a:pt x="3091" y="196"/>
                  </a:lnTo>
                  <a:close/>
                  <a:moveTo>
                    <a:pt x="3022" y="180"/>
                  </a:moveTo>
                  <a:lnTo>
                    <a:pt x="3053" y="182"/>
                  </a:lnTo>
                  <a:lnTo>
                    <a:pt x="3055" y="182"/>
                  </a:lnTo>
                  <a:lnTo>
                    <a:pt x="3062" y="166"/>
                  </a:lnTo>
                  <a:lnTo>
                    <a:pt x="3058" y="163"/>
                  </a:lnTo>
                  <a:lnTo>
                    <a:pt x="3058" y="163"/>
                  </a:lnTo>
                  <a:lnTo>
                    <a:pt x="3022" y="161"/>
                  </a:lnTo>
                  <a:lnTo>
                    <a:pt x="3022" y="180"/>
                  </a:lnTo>
                  <a:close/>
                  <a:moveTo>
                    <a:pt x="2946" y="177"/>
                  </a:moveTo>
                  <a:lnTo>
                    <a:pt x="2984" y="177"/>
                  </a:lnTo>
                  <a:lnTo>
                    <a:pt x="2984" y="158"/>
                  </a:lnTo>
                  <a:lnTo>
                    <a:pt x="2946" y="158"/>
                  </a:lnTo>
                  <a:lnTo>
                    <a:pt x="2946" y="177"/>
                  </a:lnTo>
                  <a:close/>
                  <a:moveTo>
                    <a:pt x="2871" y="173"/>
                  </a:moveTo>
                  <a:lnTo>
                    <a:pt x="2909" y="175"/>
                  </a:lnTo>
                  <a:lnTo>
                    <a:pt x="2909" y="156"/>
                  </a:lnTo>
                  <a:lnTo>
                    <a:pt x="2871" y="154"/>
                  </a:lnTo>
                  <a:lnTo>
                    <a:pt x="2871" y="173"/>
                  </a:lnTo>
                  <a:close/>
                  <a:moveTo>
                    <a:pt x="2795" y="168"/>
                  </a:moveTo>
                  <a:lnTo>
                    <a:pt x="2833" y="170"/>
                  </a:lnTo>
                  <a:lnTo>
                    <a:pt x="2833" y="151"/>
                  </a:lnTo>
                  <a:lnTo>
                    <a:pt x="2795" y="149"/>
                  </a:lnTo>
                  <a:lnTo>
                    <a:pt x="2795" y="168"/>
                  </a:lnTo>
                  <a:close/>
                  <a:moveTo>
                    <a:pt x="2719" y="163"/>
                  </a:moveTo>
                  <a:lnTo>
                    <a:pt x="2757" y="166"/>
                  </a:lnTo>
                  <a:lnTo>
                    <a:pt x="2757" y="147"/>
                  </a:lnTo>
                  <a:lnTo>
                    <a:pt x="2719" y="144"/>
                  </a:lnTo>
                  <a:lnTo>
                    <a:pt x="2719" y="163"/>
                  </a:lnTo>
                  <a:close/>
                  <a:moveTo>
                    <a:pt x="2644" y="161"/>
                  </a:moveTo>
                  <a:lnTo>
                    <a:pt x="2682" y="163"/>
                  </a:lnTo>
                  <a:lnTo>
                    <a:pt x="2682" y="144"/>
                  </a:lnTo>
                  <a:lnTo>
                    <a:pt x="2644" y="142"/>
                  </a:lnTo>
                  <a:lnTo>
                    <a:pt x="2644" y="161"/>
                  </a:lnTo>
                  <a:close/>
                  <a:moveTo>
                    <a:pt x="2568" y="156"/>
                  </a:moveTo>
                  <a:lnTo>
                    <a:pt x="2606" y="158"/>
                  </a:lnTo>
                  <a:lnTo>
                    <a:pt x="2606" y="140"/>
                  </a:lnTo>
                  <a:lnTo>
                    <a:pt x="2568" y="137"/>
                  </a:lnTo>
                  <a:lnTo>
                    <a:pt x="2568" y="156"/>
                  </a:lnTo>
                  <a:close/>
                  <a:moveTo>
                    <a:pt x="2492" y="151"/>
                  </a:moveTo>
                  <a:lnTo>
                    <a:pt x="2530" y="154"/>
                  </a:lnTo>
                  <a:lnTo>
                    <a:pt x="2530" y="135"/>
                  </a:lnTo>
                  <a:lnTo>
                    <a:pt x="2492" y="132"/>
                  </a:lnTo>
                  <a:lnTo>
                    <a:pt x="2492" y="151"/>
                  </a:lnTo>
                  <a:close/>
                  <a:moveTo>
                    <a:pt x="2417" y="149"/>
                  </a:moveTo>
                  <a:lnTo>
                    <a:pt x="2455" y="149"/>
                  </a:lnTo>
                  <a:lnTo>
                    <a:pt x="2455" y="132"/>
                  </a:lnTo>
                  <a:lnTo>
                    <a:pt x="2417" y="130"/>
                  </a:lnTo>
                  <a:lnTo>
                    <a:pt x="2417" y="149"/>
                  </a:lnTo>
                  <a:close/>
                  <a:moveTo>
                    <a:pt x="2341" y="144"/>
                  </a:moveTo>
                  <a:lnTo>
                    <a:pt x="2379" y="147"/>
                  </a:lnTo>
                  <a:lnTo>
                    <a:pt x="2381" y="128"/>
                  </a:lnTo>
                  <a:lnTo>
                    <a:pt x="2343" y="125"/>
                  </a:lnTo>
                  <a:lnTo>
                    <a:pt x="2341" y="144"/>
                  </a:lnTo>
                  <a:close/>
                  <a:moveTo>
                    <a:pt x="2265" y="140"/>
                  </a:moveTo>
                  <a:lnTo>
                    <a:pt x="2303" y="142"/>
                  </a:lnTo>
                  <a:lnTo>
                    <a:pt x="2306" y="123"/>
                  </a:lnTo>
                  <a:lnTo>
                    <a:pt x="2268" y="121"/>
                  </a:lnTo>
                  <a:lnTo>
                    <a:pt x="2265" y="140"/>
                  </a:lnTo>
                  <a:close/>
                  <a:moveTo>
                    <a:pt x="2190" y="137"/>
                  </a:moveTo>
                  <a:lnTo>
                    <a:pt x="2228" y="137"/>
                  </a:lnTo>
                  <a:lnTo>
                    <a:pt x="2230" y="118"/>
                  </a:lnTo>
                  <a:lnTo>
                    <a:pt x="2192" y="118"/>
                  </a:lnTo>
                  <a:lnTo>
                    <a:pt x="2190" y="137"/>
                  </a:lnTo>
                  <a:close/>
                  <a:moveTo>
                    <a:pt x="2114" y="132"/>
                  </a:moveTo>
                  <a:lnTo>
                    <a:pt x="2152" y="135"/>
                  </a:lnTo>
                  <a:lnTo>
                    <a:pt x="2154" y="116"/>
                  </a:lnTo>
                  <a:lnTo>
                    <a:pt x="2116" y="114"/>
                  </a:lnTo>
                  <a:lnTo>
                    <a:pt x="2114" y="132"/>
                  </a:lnTo>
                  <a:close/>
                  <a:moveTo>
                    <a:pt x="2038" y="128"/>
                  </a:moveTo>
                  <a:lnTo>
                    <a:pt x="2076" y="130"/>
                  </a:lnTo>
                  <a:lnTo>
                    <a:pt x="2079" y="111"/>
                  </a:lnTo>
                  <a:lnTo>
                    <a:pt x="2041" y="109"/>
                  </a:lnTo>
                  <a:lnTo>
                    <a:pt x="2038" y="128"/>
                  </a:lnTo>
                  <a:close/>
                  <a:moveTo>
                    <a:pt x="1963" y="123"/>
                  </a:moveTo>
                  <a:lnTo>
                    <a:pt x="2001" y="125"/>
                  </a:lnTo>
                  <a:lnTo>
                    <a:pt x="2003" y="106"/>
                  </a:lnTo>
                  <a:lnTo>
                    <a:pt x="1965" y="104"/>
                  </a:lnTo>
                  <a:lnTo>
                    <a:pt x="1963" y="123"/>
                  </a:lnTo>
                  <a:close/>
                  <a:moveTo>
                    <a:pt x="1887" y="121"/>
                  </a:moveTo>
                  <a:lnTo>
                    <a:pt x="1925" y="123"/>
                  </a:lnTo>
                  <a:lnTo>
                    <a:pt x="1927" y="104"/>
                  </a:lnTo>
                  <a:lnTo>
                    <a:pt x="1889" y="102"/>
                  </a:lnTo>
                  <a:lnTo>
                    <a:pt x="1887" y="121"/>
                  </a:lnTo>
                  <a:close/>
                  <a:moveTo>
                    <a:pt x="1811" y="116"/>
                  </a:moveTo>
                  <a:lnTo>
                    <a:pt x="1849" y="118"/>
                  </a:lnTo>
                  <a:lnTo>
                    <a:pt x="1852" y="99"/>
                  </a:lnTo>
                  <a:lnTo>
                    <a:pt x="1814" y="97"/>
                  </a:lnTo>
                  <a:lnTo>
                    <a:pt x="1811" y="116"/>
                  </a:lnTo>
                  <a:close/>
                  <a:moveTo>
                    <a:pt x="1736" y="111"/>
                  </a:moveTo>
                  <a:lnTo>
                    <a:pt x="1774" y="114"/>
                  </a:lnTo>
                  <a:lnTo>
                    <a:pt x="1776" y="95"/>
                  </a:lnTo>
                  <a:lnTo>
                    <a:pt x="1738" y="92"/>
                  </a:lnTo>
                  <a:lnTo>
                    <a:pt x="1736" y="111"/>
                  </a:lnTo>
                  <a:close/>
                  <a:moveTo>
                    <a:pt x="1662" y="109"/>
                  </a:moveTo>
                  <a:lnTo>
                    <a:pt x="1698" y="109"/>
                  </a:lnTo>
                  <a:lnTo>
                    <a:pt x="1700" y="92"/>
                  </a:lnTo>
                  <a:lnTo>
                    <a:pt x="1662" y="90"/>
                  </a:lnTo>
                  <a:lnTo>
                    <a:pt x="1662" y="109"/>
                  </a:lnTo>
                  <a:close/>
                  <a:moveTo>
                    <a:pt x="1587" y="104"/>
                  </a:moveTo>
                  <a:lnTo>
                    <a:pt x="1625" y="106"/>
                  </a:lnTo>
                  <a:lnTo>
                    <a:pt x="1625" y="88"/>
                  </a:lnTo>
                  <a:lnTo>
                    <a:pt x="1587" y="85"/>
                  </a:lnTo>
                  <a:lnTo>
                    <a:pt x="1587" y="104"/>
                  </a:lnTo>
                  <a:close/>
                  <a:moveTo>
                    <a:pt x="1511" y="99"/>
                  </a:moveTo>
                  <a:lnTo>
                    <a:pt x="1549" y="102"/>
                  </a:lnTo>
                  <a:lnTo>
                    <a:pt x="1549" y="83"/>
                  </a:lnTo>
                  <a:lnTo>
                    <a:pt x="1511" y="80"/>
                  </a:lnTo>
                  <a:lnTo>
                    <a:pt x="1511" y="99"/>
                  </a:lnTo>
                  <a:close/>
                  <a:moveTo>
                    <a:pt x="1435" y="97"/>
                  </a:moveTo>
                  <a:lnTo>
                    <a:pt x="1473" y="97"/>
                  </a:lnTo>
                  <a:lnTo>
                    <a:pt x="1473" y="78"/>
                  </a:lnTo>
                  <a:lnTo>
                    <a:pt x="1435" y="78"/>
                  </a:lnTo>
                  <a:lnTo>
                    <a:pt x="1435" y="97"/>
                  </a:lnTo>
                  <a:close/>
                  <a:moveTo>
                    <a:pt x="1360" y="92"/>
                  </a:moveTo>
                  <a:lnTo>
                    <a:pt x="1398" y="95"/>
                  </a:lnTo>
                  <a:lnTo>
                    <a:pt x="1398" y="76"/>
                  </a:lnTo>
                  <a:lnTo>
                    <a:pt x="1360" y="73"/>
                  </a:lnTo>
                  <a:lnTo>
                    <a:pt x="1360" y="92"/>
                  </a:lnTo>
                  <a:close/>
                  <a:moveTo>
                    <a:pt x="1284" y="88"/>
                  </a:moveTo>
                  <a:lnTo>
                    <a:pt x="1322" y="90"/>
                  </a:lnTo>
                  <a:lnTo>
                    <a:pt x="1322" y="71"/>
                  </a:lnTo>
                  <a:lnTo>
                    <a:pt x="1284" y="69"/>
                  </a:lnTo>
                  <a:lnTo>
                    <a:pt x="1284" y="88"/>
                  </a:lnTo>
                  <a:close/>
                  <a:moveTo>
                    <a:pt x="1208" y="83"/>
                  </a:moveTo>
                  <a:lnTo>
                    <a:pt x="1246" y="85"/>
                  </a:lnTo>
                  <a:lnTo>
                    <a:pt x="1246" y="66"/>
                  </a:lnTo>
                  <a:lnTo>
                    <a:pt x="1208" y="64"/>
                  </a:lnTo>
                  <a:lnTo>
                    <a:pt x="1208" y="83"/>
                  </a:lnTo>
                  <a:close/>
                  <a:moveTo>
                    <a:pt x="1133" y="80"/>
                  </a:moveTo>
                  <a:lnTo>
                    <a:pt x="1171" y="83"/>
                  </a:lnTo>
                  <a:lnTo>
                    <a:pt x="1171" y="64"/>
                  </a:lnTo>
                  <a:lnTo>
                    <a:pt x="1133" y="62"/>
                  </a:lnTo>
                  <a:lnTo>
                    <a:pt x="1133" y="80"/>
                  </a:lnTo>
                  <a:close/>
                  <a:moveTo>
                    <a:pt x="1057" y="76"/>
                  </a:moveTo>
                  <a:lnTo>
                    <a:pt x="1095" y="78"/>
                  </a:lnTo>
                  <a:lnTo>
                    <a:pt x="1095" y="59"/>
                  </a:lnTo>
                  <a:lnTo>
                    <a:pt x="1057" y="57"/>
                  </a:lnTo>
                  <a:lnTo>
                    <a:pt x="1057" y="76"/>
                  </a:lnTo>
                  <a:close/>
                  <a:moveTo>
                    <a:pt x="981" y="71"/>
                  </a:moveTo>
                  <a:lnTo>
                    <a:pt x="1019" y="73"/>
                  </a:lnTo>
                  <a:lnTo>
                    <a:pt x="1019" y="54"/>
                  </a:lnTo>
                  <a:lnTo>
                    <a:pt x="981" y="52"/>
                  </a:lnTo>
                  <a:lnTo>
                    <a:pt x="981" y="71"/>
                  </a:lnTo>
                  <a:close/>
                  <a:moveTo>
                    <a:pt x="906" y="69"/>
                  </a:moveTo>
                  <a:lnTo>
                    <a:pt x="944" y="69"/>
                  </a:lnTo>
                  <a:lnTo>
                    <a:pt x="944" y="50"/>
                  </a:lnTo>
                  <a:lnTo>
                    <a:pt x="906" y="50"/>
                  </a:lnTo>
                  <a:lnTo>
                    <a:pt x="906" y="69"/>
                  </a:lnTo>
                  <a:close/>
                  <a:moveTo>
                    <a:pt x="830" y="64"/>
                  </a:moveTo>
                  <a:lnTo>
                    <a:pt x="868" y="66"/>
                  </a:lnTo>
                  <a:lnTo>
                    <a:pt x="868" y="47"/>
                  </a:lnTo>
                  <a:lnTo>
                    <a:pt x="830" y="45"/>
                  </a:lnTo>
                  <a:lnTo>
                    <a:pt x="830" y="64"/>
                  </a:lnTo>
                  <a:close/>
                  <a:moveTo>
                    <a:pt x="754" y="59"/>
                  </a:moveTo>
                  <a:lnTo>
                    <a:pt x="792" y="62"/>
                  </a:lnTo>
                  <a:lnTo>
                    <a:pt x="792" y="43"/>
                  </a:lnTo>
                  <a:lnTo>
                    <a:pt x="754" y="40"/>
                  </a:lnTo>
                  <a:lnTo>
                    <a:pt x="754" y="59"/>
                  </a:lnTo>
                  <a:close/>
                  <a:moveTo>
                    <a:pt x="679" y="57"/>
                  </a:moveTo>
                  <a:lnTo>
                    <a:pt x="716" y="57"/>
                  </a:lnTo>
                  <a:lnTo>
                    <a:pt x="719" y="38"/>
                  </a:lnTo>
                  <a:lnTo>
                    <a:pt x="681" y="38"/>
                  </a:lnTo>
                  <a:lnTo>
                    <a:pt x="679" y="57"/>
                  </a:lnTo>
                  <a:close/>
                  <a:moveTo>
                    <a:pt x="603" y="52"/>
                  </a:moveTo>
                  <a:lnTo>
                    <a:pt x="641" y="54"/>
                  </a:lnTo>
                  <a:lnTo>
                    <a:pt x="643" y="35"/>
                  </a:lnTo>
                  <a:lnTo>
                    <a:pt x="605" y="33"/>
                  </a:lnTo>
                  <a:lnTo>
                    <a:pt x="603" y="52"/>
                  </a:lnTo>
                  <a:close/>
                  <a:moveTo>
                    <a:pt x="527" y="47"/>
                  </a:moveTo>
                  <a:lnTo>
                    <a:pt x="565" y="50"/>
                  </a:lnTo>
                  <a:lnTo>
                    <a:pt x="568" y="31"/>
                  </a:lnTo>
                  <a:lnTo>
                    <a:pt x="530" y="28"/>
                  </a:lnTo>
                  <a:lnTo>
                    <a:pt x="527" y="47"/>
                  </a:lnTo>
                  <a:close/>
                  <a:moveTo>
                    <a:pt x="452" y="43"/>
                  </a:moveTo>
                  <a:lnTo>
                    <a:pt x="489" y="45"/>
                  </a:lnTo>
                  <a:lnTo>
                    <a:pt x="492" y="26"/>
                  </a:lnTo>
                  <a:lnTo>
                    <a:pt x="454" y="24"/>
                  </a:lnTo>
                  <a:lnTo>
                    <a:pt x="452" y="43"/>
                  </a:lnTo>
                  <a:close/>
                  <a:moveTo>
                    <a:pt x="376" y="40"/>
                  </a:moveTo>
                  <a:lnTo>
                    <a:pt x="414" y="43"/>
                  </a:lnTo>
                  <a:lnTo>
                    <a:pt x="416" y="24"/>
                  </a:lnTo>
                  <a:lnTo>
                    <a:pt x="378" y="21"/>
                  </a:lnTo>
                  <a:lnTo>
                    <a:pt x="376" y="40"/>
                  </a:lnTo>
                  <a:close/>
                  <a:moveTo>
                    <a:pt x="300" y="35"/>
                  </a:moveTo>
                  <a:lnTo>
                    <a:pt x="338" y="38"/>
                  </a:lnTo>
                  <a:lnTo>
                    <a:pt x="340" y="19"/>
                  </a:lnTo>
                  <a:lnTo>
                    <a:pt x="303" y="17"/>
                  </a:lnTo>
                  <a:lnTo>
                    <a:pt x="300" y="35"/>
                  </a:lnTo>
                  <a:close/>
                  <a:moveTo>
                    <a:pt x="225" y="31"/>
                  </a:moveTo>
                  <a:lnTo>
                    <a:pt x="262" y="33"/>
                  </a:lnTo>
                  <a:lnTo>
                    <a:pt x="265" y="14"/>
                  </a:lnTo>
                  <a:lnTo>
                    <a:pt x="227" y="12"/>
                  </a:lnTo>
                  <a:lnTo>
                    <a:pt x="225" y="31"/>
                  </a:lnTo>
                  <a:close/>
                  <a:moveTo>
                    <a:pt x="149" y="28"/>
                  </a:moveTo>
                  <a:lnTo>
                    <a:pt x="187" y="28"/>
                  </a:lnTo>
                  <a:lnTo>
                    <a:pt x="189" y="9"/>
                  </a:lnTo>
                  <a:lnTo>
                    <a:pt x="151" y="9"/>
                  </a:lnTo>
                  <a:lnTo>
                    <a:pt x="149" y="28"/>
                  </a:lnTo>
                  <a:close/>
                  <a:moveTo>
                    <a:pt x="73" y="24"/>
                  </a:moveTo>
                  <a:lnTo>
                    <a:pt x="111" y="26"/>
                  </a:lnTo>
                  <a:lnTo>
                    <a:pt x="113" y="7"/>
                  </a:lnTo>
                  <a:lnTo>
                    <a:pt x="76" y="5"/>
                  </a:lnTo>
                  <a:lnTo>
                    <a:pt x="73" y="24"/>
                  </a:lnTo>
                  <a:close/>
                  <a:moveTo>
                    <a:pt x="0" y="19"/>
                  </a:moveTo>
                  <a:lnTo>
                    <a:pt x="35" y="21"/>
                  </a:lnTo>
                  <a:lnTo>
                    <a:pt x="38" y="2"/>
                  </a:lnTo>
                  <a:lnTo>
                    <a:pt x="0" y="0"/>
                  </a:lnTo>
                  <a:lnTo>
                    <a:pt x="0" y="19"/>
                  </a:lnTo>
                  <a:close/>
                </a:path>
              </a:pathLst>
            </a:custGeom>
            <a:solidFill>
              <a:schemeClr val="tx2">
                <a:lumMod val="40000"/>
                <a:lumOff val="6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Freeform 9"/>
            <p:cNvSpPr>
              <a:spLocks noEditPoints="1"/>
            </p:cNvSpPr>
            <p:nvPr/>
          </p:nvSpPr>
          <p:spPr bwMode="auto">
            <a:xfrm>
              <a:off x="6082670" y="3312072"/>
              <a:ext cx="2304686" cy="110346"/>
            </a:xfrm>
            <a:custGeom>
              <a:avLst/>
              <a:gdLst>
                <a:gd name="T0" fmla="*/ 12 w 3112"/>
                <a:gd name="T1" fmla="*/ 149 h 149"/>
                <a:gd name="T2" fmla="*/ 50 w 3112"/>
                <a:gd name="T3" fmla="*/ 147 h 149"/>
                <a:gd name="T4" fmla="*/ 126 w 3112"/>
                <a:gd name="T5" fmla="*/ 125 h 149"/>
                <a:gd name="T6" fmla="*/ 237 w 3112"/>
                <a:gd name="T7" fmla="*/ 121 h 149"/>
                <a:gd name="T8" fmla="*/ 237 w 3112"/>
                <a:gd name="T9" fmla="*/ 121 h 149"/>
                <a:gd name="T10" fmla="*/ 315 w 3112"/>
                <a:gd name="T11" fmla="*/ 135 h 149"/>
                <a:gd name="T12" fmla="*/ 353 w 3112"/>
                <a:gd name="T13" fmla="*/ 135 h 149"/>
                <a:gd name="T14" fmla="*/ 426 w 3112"/>
                <a:gd name="T15" fmla="*/ 114 h 149"/>
                <a:gd name="T16" fmla="*/ 539 w 3112"/>
                <a:gd name="T17" fmla="*/ 109 h 149"/>
                <a:gd name="T18" fmla="*/ 539 w 3112"/>
                <a:gd name="T19" fmla="*/ 109 h 149"/>
                <a:gd name="T20" fmla="*/ 617 w 3112"/>
                <a:gd name="T21" fmla="*/ 123 h 149"/>
                <a:gd name="T22" fmla="*/ 655 w 3112"/>
                <a:gd name="T23" fmla="*/ 123 h 149"/>
                <a:gd name="T24" fmla="*/ 729 w 3112"/>
                <a:gd name="T25" fmla="*/ 99 h 149"/>
                <a:gd name="T26" fmla="*/ 842 w 3112"/>
                <a:gd name="T27" fmla="*/ 95 h 149"/>
                <a:gd name="T28" fmla="*/ 842 w 3112"/>
                <a:gd name="T29" fmla="*/ 95 h 149"/>
                <a:gd name="T30" fmla="*/ 920 w 3112"/>
                <a:gd name="T31" fmla="*/ 111 h 149"/>
                <a:gd name="T32" fmla="*/ 958 w 3112"/>
                <a:gd name="T33" fmla="*/ 109 h 149"/>
                <a:gd name="T34" fmla="*/ 1031 w 3112"/>
                <a:gd name="T35" fmla="*/ 88 h 149"/>
                <a:gd name="T36" fmla="*/ 1145 w 3112"/>
                <a:gd name="T37" fmla="*/ 83 h 149"/>
                <a:gd name="T38" fmla="*/ 1145 w 3112"/>
                <a:gd name="T39" fmla="*/ 83 h 149"/>
                <a:gd name="T40" fmla="*/ 1220 w 3112"/>
                <a:gd name="T41" fmla="*/ 99 h 149"/>
                <a:gd name="T42" fmla="*/ 1258 w 3112"/>
                <a:gd name="T43" fmla="*/ 97 h 149"/>
                <a:gd name="T44" fmla="*/ 1334 w 3112"/>
                <a:gd name="T45" fmla="*/ 76 h 149"/>
                <a:gd name="T46" fmla="*/ 1448 w 3112"/>
                <a:gd name="T47" fmla="*/ 71 h 149"/>
                <a:gd name="T48" fmla="*/ 1448 w 3112"/>
                <a:gd name="T49" fmla="*/ 71 h 149"/>
                <a:gd name="T50" fmla="*/ 1523 w 3112"/>
                <a:gd name="T51" fmla="*/ 85 h 149"/>
                <a:gd name="T52" fmla="*/ 1561 w 3112"/>
                <a:gd name="T53" fmla="*/ 85 h 149"/>
                <a:gd name="T54" fmla="*/ 1637 w 3112"/>
                <a:gd name="T55" fmla="*/ 62 h 149"/>
                <a:gd name="T56" fmla="*/ 1750 w 3112"/>
                <a:gd name="T57" fmla="*/ 57 h 149"/>
                <a:gd name="T58" fmla="*/ 1750 w 3112"/>
                <a:gd name="T59" fmla="*/ 57 h 149"/>
                <a:gd name="T60" fmla="*/ 1826 w 3112"/>
                <a:gd name="T61" fmla="*/ 73 h 149"/>
                <a:gd name="T62" fmla="*/ 1864 w 3112"/>
                <a:gd name="T63" fmla="*/ 71 h 149"/>
                <a:gd name="T64" fmla="*/ 1939 w 3112"/>
                <a:gd name="T65" fmla="*/ 50 h 149"/>
                <a:gd name="T66" fmla="*/ 2053 w 3112"/>
                <a:gd name="T67" fmla="*/ 45 h 149"/>
                <a:gd name="T68" fmla="*/ 2053 w 3112"/>
                <a:gd name="T69" fmla="*/ 45 h 149"/>
                <a:gd name="T70" fmla="*/ 2129 w 3112"/>
                <a:gd name="T71" fmla="*/ 62 h 149"/>
                <a:gd name="T72" fmla="*/ 2166 w 3112"/>
                <a:gd name="T73" fmla="*/ 59 h 149"/>
                <a:gd name="T74" fmla="*/ 2242 w 3112"/>
                <a:gd name="T75" fmla="*/ 38 h 149"/>
                <a:gd name="T76" fmla="*/ 2356 w 3112"/>
                <a:gd name="T77" fmla="*/ 33 h 149"/>
                <a:gd name="T78" fmla="*/ 2356 w 3112"/>
                <a:gd name="T79" fmla="*/ 33 h 149"/>
                <a:gd name="T80" fmla="*/ 2431 w 3112"/>
                <a:gd name="T81" fmla="*/ 47 h 149"/>
                <a:gd name="T82" fmla="*/ 2469 w 3112"/>
                <a:gd name="T83" fmla="*/ 47 h 149"/>
                <a:gd name="T84" fmla="*/ 2545 w 3112"/>
                <a:gd name="T85" fmla="*/ 24 h 149"/>
                <a:gd name="T86" fmla="*/ 2658 w 3112"/>
                <a:gd name="T87" fmla="*/ 19 h 149"/>
                <a:gd name="T88" fmla="*/ 2658 w 3112"/>
                <a:gd name="T89" fmla="*/ 19 h 149"/>
                <a:gd name="T90" fmla="*/ 2734 w 3112"/>
                <a:gd name="T91" fmla="*/ 36 h 149"/>
                <a:gd name="T92" fmla="*/ 2772 w 3112"/>
                <a:gd name="T93" fmla="*/ 33 h 149"/>
                <a:gd name="T94" fmla="*/ 2847 w 3112"/>
                <a:gd name="T95" fmla="*/ 12 h 149"/>
                <a:gd name="T96" fmla="*/ 2961 w 3112"/>
                <a:gd name="T97" fmla="*/ 7 h 149"/>
                <a:gd name="T98" fmla="*/ 2961 w 3112"/>
                <a:gd name="T99" fmla="*/ 7 h 149"/>
                <a:gd name="T100" fmla="*/ 3037 w 3112"/>
                <a:gd name="T101" fmla="*/ 24 h 149"/>
                <a:gd name="T102" fmla="*/ 3074 w 3112"/>
                <a:gd name="T103" fmla="*/ 2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12" h="149">
                  <a:moveTo>
                    <a:pt x="12" y="130"/>
                  </a:moveTo>
                  <a:lnTo>
                    <a:pt x="0" y="130"/>
                  </a:lnTo>
                  <a:lnTo>
                    <a:pt x="0" y="149"/>
                  </a:lnTo>
                  <a:lnTo>
                    <a:pt x="12" y="149"/>
                  </a:lnTo>
                  <a:lnTo>
                    <a:pt x="12" y="130"/>
                  </a:lnTo>
                  <a:close/>
                  <a:moveTo>
                    <a:pt x="88" y="125"/>
                  </a:moveTo>
                  <a:lnTo>
                    <a:pt x="50" y="128"/>
                  </a:lnTo>
                  <a:lnTo>
                    <a:pt x="50" y="147"/>
                  </a:lnTo>
                  <a:lnTo>
                    <a:pt x="88" y="144"/>
                  </a:lnTo>
                  <a:lnTo>
                    <a:pt x="88" y="125"/>
                  </a:lnTo>
                  <a:close/>
                  <a:moveTo>
                    <a:pt x="163" y="123"/>
                  </a:moveTo>
                  <a:lnTo>
                    <a:pt x="126" y="125"/>
                  </a:lnTo>
                  <a:lnTo>
                    <a:pt x="126" y="144"/>
                  </a:lnTo>
                  <a:lnTo>
                    <a:pt x="163" y="142"/>
                  </a:lnTo>
                  <a:lnTo>
                    <a:pt x="163" y="123"/>
                  </a:lnTo>
                  <a:close/>
                  <a:moveTo>
                    <a:pt x="237" y="121"/>
                  </a:moveTo>
                  <a:lnTo>
                    <a:pt x="201" y="121"/>
                  </a:lnTo>
                  <a:lnTo>
                    <a:pt x="201" y="140"/>
                  </a:lnTo>
                  <a:lnTo>
                    <a:pt x="239" y="140"/>
                  </a:lnTo>
                  <a:lnTo>
                    <a:pt x="237" y="121"/>
                  </a:lnTo>
                  <a:close/>
                  <a:moveTo>
                    <a:pt x="312" y="118"/>
                  </a:moveTo>
                  <a:lnTo>
                    <a:pt x="275" y="118"/>
                  </a:lnTo>
                  <a:lnTo>
                    <a:pt x="277" y="137"/>
                  </a:lnTo>
                  <a:lnTo>
                    <a:pt x="315" y="135"/>
                  </a:lnTo>
                  <a:lnTo>
                    <a:pt x="312" y="118"/>
                  </a:lnTo>
                  <a:close/>
                  <a:moveTo>
                    <a:pt x="388" y="114"/>
                  </a:moveTo>
                  <a:lnTo>
                    <a:pt x="350" y="116"/>
                  </a:lnTo>
                  <a:lnTo>
                    <a:pt x="353" y="135"/>
                  </a:lnTo>
                  <a:lnTo>
                    <a:pt x="390" y="133"/>
                  </a:lnTo>
                  <a:lnTo>
                    <a:pt x="388" y="114"/>
                  </a:lnTo>
                  <a:close/>
                  <a:moveTo>
                    <a:pt x="464" y="111"/>
                  </a:moveTo>
                  <a:lnTo>
                    <a:pt x="426" y="114"/>
                  </a:lnTo>
                  <a:lnTo>
                    <a:pt x="428" y="133"/>
                  </a:lnTo>
                  <a:lnTo>
                    <a:pt x="466" y="130"/>
                  </a:lnTo>
                  <a:lnTo>
                    <a:pt x="464" y="111"/>
                  </a:lnTo>
                  <a:close/>
                  <a:moveTo>
                    <a:pt x="539" y="109"/>
                  </a:moveTo>
                  <a:lnTo>
                    <a:pt x="502" y="109"/>
                  </a:lnTo>
                  <a:lnTo>
                    <a:pt x="504" y="128"/>
                  </a:lnTo>
                  <a:lnTo>
                    <a:pt x="542" y="128"/>
                  </a:lnTo>
                  <a:lnTo>
                    <a:pt x="539" y="109"/>
                  </a:lnTo>
                  <a:close/>
                  <a:moveTo>
                    <a:pt x="615" y="104"/>
                  </a:moveTo>
                  <a:lnTo>
                    <a:pt x="577" y="107"/>
                  </a:lnTo>
                  <a:lnTo>
                    <a:pt x="580" y="125"/>
                  </a:lnTo>
                  <a:lnTo>
                    <a:pt x="617" y="123"/>
                  </a:lnTo>
                  <a:lnTo>
                    <a:pt x="615" y="104"/>
                  </a:lnTo>
                  <a:close/>
                  <a:moveTo>
                    <a:pt x="691" y="102"/>
                  </a:moveTo>
                  <a:lnTo>
                    <a:pt x="653" y="104"/>
                  </a:lnTo>
                  <a:lnTo>
                    <a:pt x="655" y="123"/>
                  </a:lnTo>
                  <a:lnTo>
                    <a:pt x="693" y="121"/>
                  </a:lnTo>
                  <a:lnTo>
                    <a:pt x="691" y="102"/>
                  </a:lnTo>
                  <a:close/>
                  <a:moveTo>
                    <a:pt x="766" y="99"/>
                  </a:moveTo>
                  <a:lnTo>
                    <a:pt x="729" y="99"/>
                  </a:lnTo>
                  <a:lnTo>
                    <a:pt x="731" y="118"/>
                  </a:lnTo>
                  <a:lnTo>
                    <a:pt x="769" y="118"/>
                  </a:lnTo>
                  <a:lnTo>
                    <a:pt x="766" y="99"/>
                  </a:lnTo>
                  <a:close/>
                  <a:moveTo>
                    <a:pt x="842" y="95"/>
                  </a:moveTo>
                  <a:lnTo>
                    <a:pt x="804" y="97"/>
                  </a:lnTo>
                  <a:lnTo>
                    <a:pt x="807" y="116"/>
                  </a:lnTo>
                  <a:lnTo>
                    <a:pt x="844" y="114"/>
                  </a:lnTo>
                  <a:lnTo>
                    <a:pt x="842" y="95"/>
                  </a:lnTo>
                  <a:close/>
                  <a:moveTo>
                    <a:pt x="918" y="92"/>
                  </a:moveTo>
                  <a:lnTo>
                    <a:pt x="880" y="95"/>
                  </a:lnTo>
                  <a:lnTo>
                    <a:pt x="882" y="114"/>
                  </a:lnTo>
                  <a:lnTo>
                    <a:pt x="920" y="111"/>
                  </a:lnTo>
                  <a:lnTo>
                    <a:pt x="918" y="92"/>
                  </a:lnTo>
                  <a:close/>
                  <a:moveTo>
                    <a:pt x="993" y="90"/>
                  </a:moveTo>
                  <a:lnTo>
                    <a:pt x="956" y="90"/>
                  </a:lnTo>
                  <a:lnTo>
                    <a:pt x="958" y="109"/>
                  </a:lnTo>
                  <a:lnTo>
                    <a:pt x="996" y="109"/>
                  </a:lnTo>
                  <a:lnTo>
                    <a:pt x="993" y="90"/>
                  </a:lnTo>
                  <a:close/>
                  <a:moveTo>
                    <a:pt x="1069" y="85"/>
                  </a:moveTo>
                  <a:lnTo>
                    <a:pt x="1031" y="88"/>
                  </a:lnTo>
                  <a:lnTo>
                    <a:pt x="1034" y="107"/>
                  </a:lnTo>
                  <a:lnTo>
                    <a:pt x="1072" y="104"/>
                  </a:lnTo>
                  <a:lnTo>
                    <a:pt x="1069" y="85"/>
                  </a:lnTo>
                  <a:close/>
                  <a:moveTo>
                    <a:pt x="1145" y="83"/>
                  </a:moveTo>
                  <a:lnTo>
                    <a:pt x="1107" y="85"/>
                  </a:lnTo>
                  <a:lnTo>
                    <a:pt x="1109" y="104"/>
                  </a:lnTo>
                  <a:lnTo>
                    <a:pt x="1145" y="102"/>
                  </a:lnTo>
                  <a:lnTo>
                    <a:pt x="1145" y="83"/>
                  </a:lnTo>
                  <a:close/>
                  <a:moveTo>
                    <a:pt x="1220" y="81"/>
                  </a:moveTo>
                  <a:lnTo>
                    <a:pt x="1183" y="81"/>
                  </a:lnTo>
                  <a:lnTo>
                    <a:pt x="1183" y="99"/>
                  </a:lnTo>
                  <a:lnTo>
                    <a:pt x="1220" y="99"/>
                  </a:lnTo>
                  <a:lnTo>
                    <a:pt x="1220" y="81"/>
                  </a:lnTo>
                  <a:close/>
                  <a:moveTo>
                    <a:pt x="1296" y="76"/>
                  </a:moveTo>
                  <a:lnTo>
                    <a:pt x="1258" y="78"/>
                  </a:lnTo>
                  <a:lnTo>
                    <a:pt x="1258" y="97"/>
                  </a:lnTo>
                  <a:lnTo>
                    <a:pt x="1296" y="95"/>
                  </a:lnTo>
                  <a:lnTo>
                    <a:pt x="1296" y="76"/>
                  </a:lnTo>
                  <a:close/>
                  <a:moveTo>
                    <a:pt x="1372" y="73"/>
                  </a:moveTo>
                  <a:lnTo>
                    <a:pt x="1334" y="76"/>
                  </a:lnTo>
                  <a:lnTo>
                    <a:pt x="1334" y="95"/>
                  </a:lnTo>
                  <a:lnTo>
                    <a:pt x="1372" y="92"/>
                  </a:lnTo>
                  <a:lnTo>
                    <a:pt x="1372" y="73"/>
                  </a:lnTo>
                  <a:close/>
                  <a:moveTo>
                    <a:pt x="1448" y="71"/>
                  </a:moveTo>
                  <a:lnTo>
                    <a:pt x="1410" y="71"/>
                  </a:lnTo>
                  <a:lnTo>
                    <a:pt x="1410" y="90"/>
                  </a:lnTo>
                  <a:lnTo>
                    <a:pt x="1448" y="90"/>
                  </a:lnTo>
                  <a:lnTo>
                    <a:pt x="1448" y="71"/>
                  </a:lnTo>
                  <a:close/>
                  <a:moveTo>
                    <a:pt x="1523" y="66"/>
                  </a:moveTo>
                  <a:lnTo>
                    <a:pt x="1485" y="69"/>
                  </a:lnTo>
                  <a:lnTo>
                    <a:pt x="1485" y="88"/>
                  </a:lnTo>
                  <a:lnTo>
                    <a:pt x="1523" y="85"/>
                  </a:lnTo>
                  <a:lnTo>
                    <a:pt x="1523" y="66"/>
                  </a:lnTo>
                  <a:close/>
                  <a:moveTo>
                    <a:pt x="1599" y="64"/>
                  </a:moveTo>
                  <a:lnTo>
                    <a:pt x="1561" y="66"/>
                  </a:lnTo>
                  <a:lnTo>
                    <a:pt x="1561" y="85"/>
                  </a:lnTo>
                  <a:lnTo>
                    <a:pt x="1599" y="83"/>
                  </a:lnTo>
                  <a:lnTo>
                    <a:pt x="1599" y="64"/>
                  </a:lnTo>
                  <a:close/>
                  <a:moveTo>
                    <a:pt x="1675" y="62"/>
                  </a:moveTo>
                  <a:lnTo>
                    <a:pt x="1637" y="62"/>
                  </a:lnTo>
                  <a:lnTo>
                    <a:pt x="1637" y="81"/>
                  </a:lnTo>
                  <a:lnTo>
                    <a:pt x="1675" y="81"/>
                  </a:lnTo>
                  <a:lnTo>
                    <a:pt x="1675" y="62"/>
                  </a:lnTo>
                  <a:close/>
                  <a:moveTo>
                    <a:pt x="1750" y="57"/>
                  </a:moveTo>
                  <a:lnTo>
                    <a:pt x="1712" y="59"/>
                  </a:lnTo>
                  <a:lnTo>
                    <a:pt x="1712" y="78"/>
                  </a:lnTo>
                  <a:lnTo>
                    <a:pt x="1750" y="76"/>
                  </a:lnTo>
                  <a:lnTo>
                    <a:pt x="1750" y="57"/>
                  </a:lnTo>
                  <a:close/>
                  <a:moveTo>
                    <a:pt x="1826" y="55"/>
                  </a:moveTo>
                  <a:lnTo>
                    <a:pt x="1788" y="57"/>
                  </a:lnTo>
                  <a:lnTo>
                    <a:pt x="1788" y="76"/>
                  </a:lnTo>
                  <a:lnTo>
                    <a:pt x="1826" y="73"/>
                  </a:lnTo>
                  <a:lnTo>
                    <a:pt x="1826" y="55"/>
                  </a:lnTo>
                  <a:close/>
                  <a:moveTo>
                    <a:pt x="1902" y="52"/>
                  </a:moveTo>
                  <a:lnTo>
                    <a:pt x="1864" y="52"/>
                  </a:lnTo>
                  <a:lnTo>
                    <a:pt x="1864" y="71"/>
                  </a:lnTo>
                  <a:lnTo>
                    <a:pt x="1902" y="71"/>
                  </a:lnTo>
                  <a:lnTo>
                    <a:pt x="1902" y="52"/>
                  </a:lnTo>
                  <a:close/>
                  <a:moveTo>
                    <a:pt x="1977" y="47"/>
                  </a:moveTo>
                  <a:lnTo>
                    <a:pt x="1939" y="50"/>
                  </a:lnTo>
                  <a:lnTo>
                    <a:pt x="1939" y="69"/>
                  </a:lnTo>
                  <a:lnTo>
                    <a:pt x="1977" y="66"/>
                  </a:lnTo>
                  <a:lnTo>
                    <a:pt x="1977" y="47"/>
                  </a:lnTo>
                  <a:close/>
                  <a:moveTo>
                    <a:pt x="2053" y="45"/>
                  </a:moveTo>
                  <a:lnTo>
                    <a:pt x="2015" y="47"/>
                  </a:lnTo>
                  <a:lnTo>
                    <a:pt x="2015" y="66"/>
                  </a:lnTo>
                  <a:lnTo>
                    <a:pt x="2053" y="64"/>
                  </a:lnTo>
                  <a:lnTo>
                    <a:pt x="2053" y="45"/>
                  </a:lnTo>
                  <a:close/>
                  <a:moveTo>
                    <a:pt x="2129" y="43"/>
                  </a:moveTo>
                  <a:lnTo>
                    <a:pt x="2091" y="43"/>
                  </a:lnTo>
                  <a:lnTo>
                    <a:pt x="2091" y="62"/>
                  </a:lnTo>
                  <a:lnTo>
                    <a:pt x="2129" y="62"/>
                  </a:lnTo>
                  <a:lnTo>
                    <a:pt x="2129" y="43"/>
                  </a:lnTo>
                  <a:close/>
                  <a:moveTo>
                    <a:pt x="2204" y="38"/>
                  </a:moveTo>
                  <a:lnTo>
                    <a:pt x="2166" y="40"/>
                  </a:lnTo>
                  <a:lnTo>
                    <a:pt x="2166" y="59"/>
                  </a:lnTo>
                  <a:lnTo>
                    <a:pt x="2204" y="57"/>
                  </a:lnTo>
                  <a:lnTo>
                    <a:pt x="2204" y="38"/>
                  </a:lnTo>
                  <a:close/>
                  <a:moveTo>
                    <a:pt x="2280" y="36"/>
                  </a:moveTo>
                  <a:lnTo>
                    <a:pt x="2242" y="38"/>
                  </a:lnTo>
                  <a:lnTo>
                    <a:pt x="2242" y="57"/>
                  </a:lnTo>
                  <a:lnTo>
                    <a:pt x="2280" y="55"/>
                  </a:lnTo>
                  <a:lnTo>
                    <a:pt x="2280" y="36"/>
                  </a:lnTo>
                  <a:close/>
                  <a:moveTo>
                    <a:pt x="2356" y="33"/>
                  </a:moveTo>
                  <a:lnTo>
                    <a:pt x="2318" y="33"/>
                  </a:lnTo>
                  <a:lnTo>
                    <a:pt x="2318" y="52"/>
                  </a:lnTo>
                  <a:lnTo>
                    <a:pt x="2356" y="52"/>
                  </a:lnTo>
                  <a:lnTo>
                    <a:pt x="2356" y="33"/>
                  </a:lnTo>
                  <a:close/>
                  <a:moveTo>
                    <a:pt x="2431" y="29"/>
                  </a:moveTo>
                  <a:lnTo>
                    <a:pt x="2393" y="31"/>
                  </a:lnTo>
                  <a:lnTo>
                    <a:pt x="2393" y="50"/>
                  </a:lnTo>
                  <a:lnTo>
                    <a:pt x="2431" y="47"/>
                  </a:lnTo>
                  <a:lnTo>
                    <a:pt x="2431" y="29"/>
                  </a:lnTo>
                  <a:close/>
                  <a:moveTo>
                    <a:pt x="2507" y="26"/>
                  </a:moveTo>
                  <a:lnTo>
                    <a:pt x="2469" y="29"/>
                  </a:lnTo>
                  <a:lnTo>
                    <a:pt x="2469" y="47"/>
                  </a:lnTo>
                  <a:lnTo>
                    <a:pt x="2507" y="45"/>
                  </a:lnTo>
                  <a:lnTo>
                    <a:pt x="2507" y="26"/>
                  </a:lnTo>
                  <a:close/>
                  <a:moveTo>
                    <a:pt x="2583" y="24"/>
                  </a:moveTo>
                  <a:lnTo>
                    <a:pt x="2545" y="24"/>
                  </a:lnTo>
                  <a:lnTo>
                    <a:pt x="2545" y="43"/>
                  </a:lnTo>
                  <a:lnTo>
                    <a:pt x="2583" y="43"/>
                  </a:lnTo>
                  <a:lnTo>
                    <a:pt x="2583" y="24"/>
                  </a:lnTo>
                  <a:close/>
                  <a:moveTo>
                    <a:pt x="2658" y="19"/>
                  </a:moveTo>
                  <a:lnTo>
                    <a:pt x="2620" y="21"/>
                  </a:lnTo>
                  <a:lnTo>
                    <a:pt x="2620" y="40"/>
                  </a:lnTo>
                  <a:lnTo>
                    <a:pt x="2658" y="38"/>
                  </a:lnTo>
                  <a:lnTo>
                    <a:pt x="2658" y="19"/>
                  </a:lnTo>
                  <a:close/>
                  <a:moveTo>
                    <a:pt x="2734" y="17"/>
                  </a:moveTo>
                  <a:lnTo>
                    <a:pt x="2696" y="19"/>
                  </a:lnTo>
                  <a:lnTo>
                    <a:pt x="2696" y="38"/>
                  </a:lnTo>
                  <a:lnTo>
                    <a:pt x="2734" y="36"/>
                  </a:lnTo>
                  <a:lnTo>
                    <a:pt x="2734" y="17"/>
                  </a:lnTo>
                  <a:close/>
                  <a:moveTo>
                    <a:pt x="2810" y="14"/>
                  </a:moveTo>
                  <a:lnTo>
                    <a:pt x="2772" y="14"/>
                  </a:lnTo>
                  <a:lnTo>
                    <a:pt x="2772" y="33"/>
                  </a:lnTo>
                  <a:lnTo>
                    <a:pt x="2810" y="33"/>
                  </a:lnTo>
                  <a:lnTo>
                    <a:pt x="2810" y="14"/>
                  </a:lnTo>
                  <a:close/>
                  <a:moveTo>
                    <a:pt x="2885" y="10"/>
                  </a:moveTo>
                  <a:lnTo>
                    <a:pt x="2847" y="12"/>
                  </a:lnTo>
                  <a:lnTo>
                    <a:pt x="2847" y="31"/>
                  </a:lnTo>
                  <a:lnTo>
                    <a:pt x="2885" y="29"/>
                  </a:lnTo>
                  <a:lnTo>
                    <a:pt x="2885" y="10"/>
                  </a:lnTo>
                  <a:close/>
                  <a:moveTo>
                    <a:pt x="2961" y="7"/>
                  </a:moveTo>
                  <a:lnTo>
                    <a:pt x="2923" y="10"/>
                  </a:lnTo>
                  <a:lnTo>
                    <a:pt x="2923" y="29"/>
                  </a:lnTo>
                  <a:lnTo>
                    <a:pt x="2961" y="26"/>
                  </a:lnTo>
                  <a:lnTo>
                    <a:pt x="2961" y="7"/>
                  </a:lnTo>
                  <a:close/>
                  <a:moveTo>
                    <a:pt x="3034" y="5"/>
                  </a:moveTo>
                  <a:lnTo>
                    <a:pt x="2996" y="5"/>
                  </a:lnTo>
                  <a:lnTo>
                    <a:pt x="2999" y="24"/>
                  </a:lnTo>
                  <a:lnTo>
                    <a:pt x="3037" y="24"/>
                  </a:lnTo>
                  <a:lnTo>
                    <a:pt x="3034" y="5"/>
                  </a:lnTo>
                  <a:close/>
                  <a:moveTo>
                    <a:pt x="3110" y="0"/>
                  </a:moveTo>
                  <a:lnTo>
                    <a:pt x="3072" y="2"/>
                  </a:lnTo>
                  <a:lnTo>
                    <a:pt x="3074" y="21"/>
                  </a:lnTo>
                  <a:lnTo>
                    <a:pt x="3112" y="19"/>
                  </a:lnTo>
                  <a:lnTo>
                    <a:pt x="3110" y="0"/>
                  </a:ln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Freeform 10"/>
            <p:cNvSpPr>
              <a:spLocks noEditPoints="1"/>
            </p:cNvSpPr>
            <p:nvPr/>
          </p:nvSpPr>
          <p:spPr bwMode="auto">
            <a:xfrm>
              <a:off x="6082670" y="3312072"/>
              <a:ext cx="2304686" cy="110346"/>
            </a:xfrm>
            <a:custGeom>
              <a:avLst/>
              <a:gdLst>
                <a:gd name="T0" fmla="*/ 12 w 3112"/>
                <a:gd name="T1" fmla="*/ 149 h 149"/>
                <a:gd name="T2" fmla="*/ 50 w 3112"/>
                <a:gd name="T3" fmla="*/ 147 h 149"/>
                <a:gd name="T4" fmla="*/ 126 w 3112"/>
                <a:gd name="T5" fmla="*/ 125 h 149"/>
                <a:gd name="T6" fmla="*/ 237 w 3112"/>
                <a:gd name="T7" fmla="*/ 121 h 149"/>
                <a:gd name="T8" fmla="*/ 237 w 3112"/>
                <a:gd name="T9" fmla="*/ 121 h 149"/>
                <a:gd name="T10" fmla="*/ 315 w 3112"/>
                <a:gd name="T11" fmla="*/ 135 h 149"/>
                <a:gd name="T12" fmla="*/ 353 w 3112"/>
                <a:gd name="T13" fmla="*/ 135 h 149"/>
                <a:gd name="T14" fmla="*/ 426 w 3112"/>
                <a:gd name="T15" fmla="*/ 114 h 149"/>
                <a:gd name="T16" fmla="*/ 539 w 3112"/>
                <a:gd name="T17" fmla="*/ 109 h 149"/>
                <a:gd name="T18" fmla="*/ 539 w 3112"/>
                <a:gd name="T19" fmla="*/ 109 h 149"/>
                <a:gd name="T20" fmla="*/ 617 w 3112"/>
                <a:gd name="T21" fmla="*/ 123 h 149"/>
                <a:gd name="T22" fmla="*/ 655 w 3112"/>
                <a:gd name="T23" fmla="*/ 123 h 149"/>
                <a:gd name="T24" fmla="*/ 729 w 3112"/>
                <a:gd name="T25" fmla="*/ 99 h 149"/>
                <a:gd name="T26" fmla="*/ 842 w 3112"/>
                <a:gd name="T27" fmla="*/ 95 h 149"/>
                <a:gd name="T28" fmla="*/ 842 w 3112"/>
                <a:gd name="T29" fmla="*/ 95 h 149"/>
                <a:gd name="T30" fmla="*/ 920 w 3112"/>
                <a:gd name="T31" fmla="*/ 111 h 149"/>
                <a:gd name="T32" fmla="*/ 958 w 3112"/>
                <a:gd name="T33" fmla="*/ 109 h 149"/>
                <a:gd name="T34" fmla="*/ 1031 w 3112"/>
                <a:gd name="T35" fmla="*/ 88 h 149"/>
                <a:gd name="T36" fmla="*/ 1145 w 3112"/>
                <a:gd name="T37" fmla="*/ 83 h 149"/>
                <a:gd name="T38" fmla="*/ 1145 w 3112"/>
                <a:gd name="T39" fmla="*/ 83 h 149"/>
                <a:gd name="T40" fmla="*/ 1220 w 3112"/>
                <a:gd name="T41" fmla="*/ 99 h 149"/>
                <a:gd name="T42" fmla="*/ 1258 w 3112"/>
                <a:gd name="T43" fmla="*/ 97 h 149"/>
                <a:gd name="T44" fmla="*/ 1334 w 3112"/>
                <a:gd name="T45" fmla="*/ 76 h 149"/>
                <a:gd name="T46" fmla="*/ 1448 w 3112"/>
                <a:gd name="T47" fmla="*/ 71 h 149"/>
                <a:gd name="T48" fmla="*/ 1448 w 3112"/>
                <a:gd name="T49" fmla="*/ 71 h 149"/>
                <a:gd name="T50" fmla="*/ 1523 w 3112"/>
                <a:gd name="T51" fmla="*/ 85 h 149"/>
                <a:gd name="T52" fmla="*/ 1561 w 3112"/>
                <a:gd name="T53" fmla="*/ 85 h 149"/>
                <a:gd name="T54" fmla="*/ 1637 w 3112"/>
                <a:gd name="T55" fmla="*/ 62 h 149"/>
                <a:gd name="T56" fmla="*/ 1750 w 3112"/>
                <a:gd name="T57" fmla="*/ 57 h 149"/>
                <a:gd name="T58" fmla="*/ 1750 w 3112"/>
                <a:gd name="T59" fmla="*/ 57 h 149"/>
                <a:gd name="T60" fmla="*/ 1826 w 3112"/>
                <a:gd name="T61" fmla="*/ 73 h 149"/>
                <a:gd name="T62" fmla="*/ 1864 w 3112"/>
                <a:gd name="T63" fmla="*/ 71 h 149"/>
                <a:gd name="T64" fmla="*/ 1939 w 3112"/>
                <a:gd name="T65" fmla="*/ 50 h 149"/>
                <a:gd name="T66" fmla="*/ 2053 w 3112"/>
                <a:gd name="T67" fmla="*/ 45 h 149"/>
                <a:gd name="T68" fmla="*/ 2053 w 3112"/>
                <a:gd name="T69" fmla="*/ 45 h 149"/>
                <a:gd name="T70" fmla="*/ 2129 w 3112"/>
                <a:gd name="T71" fmla="*/ 62 h 149"/>
                <a:gd name="T72" fmla="*/ 2166 w 3112"/>
                <a:gd name="T73" fmla="*/ 59 h 149"/>
                <a:gd name="T74" fmla="*/ 2242 w 3112"/>
                <a:gd name="T75" fmla="*/ 38 h 149"/>
                <a:gd name="T76" fmla="*/ 2356 w 3112"/>
                <a:gd name="T77" fmla="*/ 33 h 149"/>
                <a:gd name="T78" fmla="*/ 2356 w 3112"/>
                <a:gd name="T79" fmla="*/ 33 h 149"/>
                <a:gd name="T80" fmla="*/ 2431 w 3112"/>
                <a:gd name="T81" fmla="*/ 47 h 149"/>
                <a:gd name="T82" fmla="*/ 2469 w 3112"/>
                <a:gd name="T83" fmla="*/ 47 h 149"/>
                <a:gd name="T84" fmla="*/ 2545 w 3112"/>
                <a:gd name="T85" fmla="*/ 24 h 149"/>
                <a:gd name="T86" fmla="*/ 2658 w 3112"/>
                <a:gd name="T87" fmla="*/ 19 h 149"/>
                <a:gd name="T88" fmla="*/ 2658 w 3112"/>
                <a:gd name="T89" fmla="*/ 19 h 149"/>
                <a:gd name="T90" fmla="*/ 2734 w 3112"/>
                <a:gd name="T91" fmla="*/ 36 h 149"/>
                <a:gd name="T92" fmla="*/ 2772 w 3112"/>
                <a:gd name="T93" fmla="*/ 33 h 149"/>
                <a:gd name="T94" fmla="*/ 2847 w 3112"/>
                <a:gd name="T95" fmla="*/ 12 h 149"/>
                <a:gd name="T96" fmla="*/ 2961 w 3112"/>
                <a:gd name="T97" fmla="*/ 7 h 149"/>
                <a:gd name="T98" fmla="*/ 2961 w 3112"/>
                <a:gd name="T99" fmla="*/ 7 h 149"/>
                <a:gd name="T100" fmla="*/ 3037 w 3112"/>
                <a:gd name="T101" fmla="*/ 24 h 149"/>
                <a:gd name="T102" fmla="*/ 3074 w 3112"/>
                <a:gd name="T103" fmla="*/ 2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12" h="149">
                  <a:moveTo>
                    <a:pt x="12" y="130"/>
                  </a:moveTo>
                  <a:lnTo>
                    <a:pt x="0" y="130"/>
                  </a:lnTo>
                  <a:lnTo>
                    <a:pt x="0" y="149"/>
                  </a:lnTo>
                  <a:lnTo>
                    <a:pt x="12" y="149"/>
                  </a:lnTo>
                  <a:lnTo>
                    <a:pt x="12" y="130"/>
                  </a:lnTo>
                  <a:moveTo>
                    <a:pt x="88" y="125"/>
                  </a:moveTo>
                  <a:lnTo>
                    <a:pt x="50" y="128"/>
                  </a:lnTo>
                  <a:lnTo>
                    <a:pt x="50" y="147"/>
                  </a:lnTo>
                  <a:lnTo>
                    <a:pt x="88" y="144"/>
                  </a:lnTo>
                  <a:lnTo>
                    <a:pt x="88" y="125"/>
                  </a:lnTo>
                  <a:moveTo>
                    <a:pt x="163" y="123"/>
                  </a:moveTo>
                  <a:lnTo>
                    <a:pt x="126" y="125"/>
                  </a:lnTo>
                  <a:lnTo>
                    <a:pt x="126" y="144"/>
                  </a:lnTo>
                  <a:lnTo>
                    <a:pt x="163" y="142"/>
                  </a:lnTo>
                  <a:lnTo>
                    <a:pt x="163" y="123"/>
                  </a:lnTo>
                  <a:moveTo>
                    <a:pt x="237" y="121"/>
                  </a:moveTo>
                  <a:lnTo>
                    <a:pt x="201" y="121"/>
                  </a:lnTo>
                  <a:lnTo>
                    <a:pt x="201" y="140"/>
                  </a:lnTo>
                  <a:lnTo>
                    <a:pt x="239" y="140"/>
                  </a:lnTo>
                  <a:lnTo>
                    <a:pt x="237" y="121"/>
                  </a:lnTo>
                  <a:moveTo>
                    <a:pt x="312" y="118"/>
                  </a:moveTo>
                  <a:lnTo>
                    <a:pt x="275" y="118"/>
                  </a:lnTo>
                  <a:lnTo>
                    <a:pt x="277" y="137"/>
                  </a:lnTo>
                  <a:lnTo>
                    <a:pt x="315" y="135"/>
                  </a:lnTo>
                  <a:lnTo>
                    <a:pt x="312" y="118"/>
                  </a:lnTo>
                  <a:moveTo>
                    <a:pt x="388" y="114"/>
                  </a:moveTo>
                  <a:lnTo>
                    <a:pt x="350" y="116"/>
                  </a:lnTo>
                  <a:lnTo>
                    <a:pt x="353" y="135"/>
                  </a:lnTo>
                  <a:lnTo>
                    <a:pt x="390" y="133"/>
                  </a:lnTo>
                  <a:lnTo>
                    <a:pt x="388" y="114"/>
                  </a:lnTo>
                  <a:moveTo>
                    <a:pt x="464" y="111"/>
                  </a:moveTo>
                  <a:lnTo>
                    <a:pt x="426" y="114"/>
                  </a:lnTo>
                  <a:lnTo>
                    <a:pt x="428" y="133"/>
                  </a:lnTo>
                  <a:lnTo>
                    <a:pt x="466" y="130"/>
                  </a:lnTo>
                  <a:lnTo>
                    <a:pt x="464" y="111"/>
                  </a:lnTo>
                  <a:moveTo>
                    <a:pt x="539" y="109"/>
                  </a:moveTo>
                  <a:lnTo>
                    <a:pt x="502" y="109"/>
                  </a:lnTo>
                  <a:lnTo>
                    <a:pt x="504" y="128"/>
                  </a:lnTo>
                  <a:lnTo>
                    <a:pt x="542" y="128"/>
                  </a:lnTo>
                  <a:lnTo>
                    <a:pt x="539" y="109"/>
                  </a:lnTo>
                  <a:moveTo>
                    <a:pt x="615" y="104"/>
                  </a:moveTo>
                  <a:lnTo>
                    <a:pt x="577" y="107"/>
                  </a:lnTo>
                  <a:lnTo>
                    <a:pt x="580" y="125"/>
                  </a:lnTo>
                  <a:lnTo>
                    <a:pt x="617" y="123"/>
                  </a:lnTo>
                  <a:lnTo>
                    <a:pt x="615" y="104"/>
                  </a:lnTo>
                  <a:moveTo>
                    <a:pt x="691" y="102"/>
                  </a:moveTo>
                  <a:lnTo>
                    <a:pt x="653" y="104"/>
                  </a:lnTo>
                  <a:lnTo>
                    <a:pt x="655" y="123"/>
                  </a:lnTo>
                  <a:lnTo>
                    <a:pt x="693" y="121"/>
                  </a:lnTo>
                  <a:lnTo>
                    <a:pt x="691" y="102"/>
                  </a:lnTo>
                  <a:moveTo>
                    <a:pt x="766" y="99"/>
                  </a:moveTo>
                  <a:lnTo>
                    <a:pt x="729" y="99"/>
                  </a:lnTo>
                  <a:lnTo>
                    <a:pt x="731" y="118"/>
                  </a:lnTo>
                  <a:lnTo>
                    <a:pt x="769" y="118"/>
                  </a:lnTo>
                  <a:lnTo>
                    <a:pt x="766" y="99"/>
                  </a:lnTo>
                  <a:moveTo>
                    <a:pt x="842" y="95"/>
                  </a:moveTo>
                  <a:lnTo>
                    <a:pt x="804" y="97"/>
                  </a:lnTo>
                  <a:lnTo>
                    <a:pt x="807" y="116"/>
                  </a:lnTo>
                  <a:lnTo>
                    <a:pt x="844" y="114"/>
                  </a:lnTo>
                  <a:lnTo>
                    <a:pt x="842" y="95"/>
                  </a:lnTo>
                  <a:moveTo>
                    <a:pt x="918" y="92"/>
                  </a:moveTo>
                  <a:lnTo>
                    <a:pt x="880" y="95"/>
                  </a:lnTo>
                  <a:lnTo>
                    <a:pt x="882" y="114"/>
                  </a:lnTo>
                  <a:lnTo>
                    <a:pt x="920" y="111"/>
                  </a:lnTo>
                  <a:lnTo>
                    <a:pt x="918" y="92"/>
                  </a:lnTo>
                  <a:moveTo>
                    <a:pt x="993" y="90"/>
                  </a:moveTo>
                  <a:lnTo>
                    <a:pt x="956" y="90"/>
                  </a:lnTo>
                  <a:lnTo>
                    <a:pt x="958" y="109"/>
                  </a:lnTo>
                  <a:lnTo>
                    <a:pt x="996" y="109"/>
                  </a:lnTo>
                  <a:lnTo>
                    <a:pt x="993" y="90"/>
                  </a:lnTo>
                  <a:moveTo>
                    <a:pt x="1069" y="85"/>
                  </a:moveTo>
                  <a:lnTo>
                    <a:pt x="1031" y="88"/>
                  </a:lnTo>
                  <a:lnTo>
                    <a:pt x="1034" y="107"/>
                  </a:lnTo>
                  <a:lnTo>
                    <a:pt x="1072" y="104"/>
                  </a:lnTo>
                  <a:lnTo>
                    <a:pt x="1069" y="85"/>
                  </a:lnTo>
                  <a:moveTo>
                    <a:pt x="1145" y="83"/>
                  </a:moveTo>
                  <a:lnTo>
                    <a:pt x="1107" y="85"/>
                  </a:lnTo>
                  <a:lnTo>
                    <a:pt x="1109" y="104"/>
                  </a:lnTo>
                  <a:lnTo>
                    <a:pt x="1145" y="102"/>
                  </a:lnTo>
                  <a:lnTo>
                    <a:pt x="1145" y="83"/>
                  </a:lnTo>
                  <a:moveTo>
                    <a:pt x="1220" y="81"/>
                  </a:moveTo>
                  <a:lnTo>
                    <a:pt x="1183" y="81"/>
                  </a:lnTo>
                  <a:lnTo>
                    <a:pt x="1183" y="99"/>
                  </a:lnTo>
                  <a:lnTo>
                    <a:pt x="1220" y="99"/>
                  </a:lnTo>
                  <a:lnTo>
                    <a:pt x="1220" y="81"/>
                  </a:lnTo>
                  <a:moveTo>
                    <a:pt x="1296" y="76"/>
                  </a:moveTo>
                  <a:lnTo>
                    <a:pt x="1258" y="78"/>
                  </a:lnTo>
                  <a:lnTo>
                    <a:pt x="1258" y="97"/>
                  </a:lnTo>
                  <a:lnTo>
                    <a:pt x="1296" y="95"/>
                  </a:lnTo>
                  <a:lnTo>
                    <a:pt x="1296" y="76"/>
                  </a:lnTo>
                  <a:moveTo>
                    <a:pt x="1372" y="73"/>
                  </a:moveTo>
                  <a:lnTo>
                    <a:pt x="1334" y="76"/>
                  </a:lnTo>
                  <a:lnTo>
                    <a:pt x="1334" y="95"/>
                  </a:lnTo>
                  <a:lnTo>
                    <a:pt x="1372" y="92"/>
                  </a:lnTo>
                  <a:lnTo>
                    <a:pt x="1372" y="73"/>
                  </a:lnTo>
                  <a:moveTo>
                    <a:pt x="1448" y="71"/>
                  </a:moveTo>
                  <a:lnTo>
                    <a:pt x="1410" y="71"/>
                  </a:lnTo>
                  <a:lnTo>
                    <a:pt x="1410" y="90"/>
                  </a:lnTo>
                  <a:lnTo>
                    <a:pt x="1448" y="90"/>
                  </a:lnTo>
                  <a:lnTo>
                    <a:pt x="1448" y="71"/>
                  </a:lnTo>
                  <a:moveTo>
                    <a:pt x="1523" y="66"/>
                  </a:moveTo>
                  <a:lnTo>
                    <a:pt x="1485" y="69"/>
                  </a:lnTo>
                  <a:lnTo>
                    <a:pt x="1485" y="88"/>
                  </a:lnTo>
                  <a:lnTo>
                    <a:pt x="1523" y="85"/>
                  </a:lnTo>
                  <a:lnTo>
                    <a:pt x="1523" y="66"/>
                  </a:lnTo>
                  <a:moveTo>
                    <a:pt x="1599" y="64"/>
                  </a:moveTo>
                  <a:lnTo>
                    <a:pt x="1561" y="66"/>
                  </a:lnTo>
                  <a:lnTo>
                    <a:pt x="1561" y="85"/>
                  </a:lnTo>
                  <a:lnTo>
                    <a:pt x="1599" y="83"/>
                  </a:lnTo>
                  <a:lnTo>
                    <a:pt x="1599" y="64"/>
                  </a:lnTo>
                  <a:moveTo>
                    <a:pt x="1675" y="62"/>
                  </a:moveTo>
                  <a:lnTo>
                    <a:pt x="1637" y="62"/>
                  </a:lnTo>
                  <a:lnTo>
                    <a:pt x="1637" y="81"/>
                  </a:lnTo>
                  <a:lnTo>
                    <a:pt x="1675" y="81"/>
                  </a:lnTo>
                  <a:lnTo>
                    <a:pt x="1675" y="62"/>
                  </a:lnTo>
                  <a:moveTo>
                    <a:pt x="1750" y="57"/>
                  </a:moveTo>
                  <a:lnTo>
                    <a:pt x="1712" y="59"/>
                  </a:lnTo>
                  <a:lnTo>
                    <a:pt x="1712" y="78"/>
                  </a:lnTo>
                  <a:lnTo>
                    <a:pt x="1750" y="76"/>
                  </a:lnTo>
                  <a:lnTo>
                    <a:pt x="1750" y="57"/>
                  </a:lnTo>
                  <a:moveTo>
                    <a:pt x="1826" y="55"/>
                  </a:moveTo>
                  <a:lnTo>
                    <a:pt x="1788" y="57"/>
                  </a:lnTo>
                  <a:lnTo>
                    <a:pt x="1788" y="76"/>
                  </a:lnTo>
                  <a:lnTo>
                    <a:pt x="1826" y="73"/>
                  </a:lnTo>
                  <a:lnTo>
                    <a:pt x="1826" y="55"/>
                  </a:lnTo>
                  <a:moveTo>
                    <a:pt x="1902" y="52"/>
                  </a:moveTo>
                  <a:lnTo>
                    <a:pt x="1864" y="52"/>
                  </a:lnTo>
                  <a:lnTo>
                    <a:pt x="1864" y="71"/>
                  </a:lnTo>
                  <a:lnTo>
                    <a:pt x="1902" y="71"/>
                  </a:lnTo>
                  <a:lnTo>
                    <a:pt x="1902" y="52"/>
                  </a:lnTo>
                  <a:moveTo>
                    <a:pt x="1977" y="47"/>
                  </a:moveTo>
                  <a:lnTo>
                    <a:pt x="1939" y="50"/>
                  </a:lnTo>
                  <a:lnTo>
                    <a:pt x="1939" y="69"/>
                  </a:lnTo>
                  <a:lnTo>
                    <a:pt x="1977" y="66"/>
                  </a:lnTo>
                  <a:lnTo>
                    <a:pt x="1977" y="47"/>
                  </a:lnTo>
                  <a:moveTo>
                    <a:pt x="2053" y="45"/>
                  </a:moveTo>
                  <a:lnTo>
                    <a:pt x="2015" y="47"/>
                  </a:lnTo>
                  <a:lnTo>
                    <a:pt x="2015" y="66"/>
                  </a:lnTo>
                  <a:lnTo>
                    <a:pt x="2053" y="64"/>
                  </a:lnTo>
                  <a:lnTo>
                    <a:pt x="2053" y="45"/>
                  </a:lnTo>
                  <a:moveTo>
                    <a:pt x="2129" y="43"/>
                  </a:moveTo>
                  <a:lnTo>
                    <a:pt x="2091" y="43"/>
                  </a:lnTo>
                  <a:lnTo>
                    <a:pt x="2091" y="62"/>
                  </a:lnTo>
                  <a:lnTo>
                    <a:pt x="2129" y="62"/>
                  </a:lnTo>
                  <a:lnTo>
                    <a:pt x="2129" y="43"/>
                  </a:lnTo>
                  <a:moveTo>
                    <a:pt x="2204" y="38"/>
                  </a:moveTo>
                  <a:lnTo>
                    <a:pt x="2166" y="40"/>
                  </a:lnTo>
                  <a:lnTo>
                    <a:pt x="2166" y="59"/>
                  </a:lnTo>
                  <a:lnTo>
                    <a:pt x="2204" y="57"/>
                  </a:lnTo>
                  <a:lnTo>
                    <a:pt x="2204" y="38"/>
                  </a:lnTo>
                  <a:moveTo>
                    <a:pt x="2280" y="36"/>
                  </a:moveTo>
                  <a:lnTo>
                    <a:pt x="2242" y="38"/>
                  </a:lnTo>
                  <a:lnTo>
                    <a:pt x="2242" y="57"/>
                  </a:lnTo>
                  <a:lnTo>
                    <a:pt x="2280" y="55"/>
                  </a:lnTo>
                  <a:lnTo>
                    <a:pt x="2280" y="36"/>
                  </a:lnTo>
                  <a:moveTo>
                    <a:pt x="2356" y="33"/>
                  </a:moveTo>
                  <a:lnTo>
                    <a:pt x="2318" y="33"/>
                  </a:lnTo>
                  <a:lnTo>
                    <a:pt x="2318" y="52"/>
                  </a:lnTo>
                  <a:lnTo>
                    <a:pt x="2356" y="52"/>
                  </a:lnTo>
                  <a:lnTo>
                    <a:pt x="2356" y="33"/>
                  </a:lnTo>
                  <a:moveTo>
                    <a:pt x="2431" y="29"/>
                  </a:moveTo>
                  <a:lnTo>
                    <a:pt x="2393" y="31"/>
                  </a:lnTo>
                  <a:lnTo>
                    <a:pt x="2393" y="50"/>
                  </a:lnTo>
                  <a:lnTo>
                    <a:pt x="2431" y="47"/>
                  </a:lnTo>
                  <a:lnTo>
                    <a:pt x="2431" y="29"/>
                  </a:lnTo>
                  <a:moveTo>
                    <a:pt x="2507" y="26"/>
                  </a:moveTo>
                  <a:lnTo>
                    <a:pt x="2469" y="29"/>
                  </a:lnTo>
                  <a:lnTo>
                    <a:pt x="2469" y="47"/>
                  </a:lnTo>
                  <a:lnTo>
                    <a:pt x="2507" y="45"/>
                  </a:lnTo>
                  <a:lnTo>
                    <a:pt x="2507" y="26"/>
                  </a:lnTo>
                  <a:moveTo>
                    <a:pt x="2583" y="24"/>
                  </a:moveTo>
                  <a:lnTo>
                    <a:pt x="2545" y="24"/>
                  </a:lnTo>
                  <a:lnTo>
                    <a:pt x="2545" y="43"/>
                  </a:lnTo>
                  <a:lnTo>
                    <a:pt x="2583" y="43"/>
                  </a:lnTo>
                  <a:lnTo>
                    <a:pt x="2583" y="24"/>
                  </a:lnTo>
                  <a:moveTo>
                    <a:pt x="2658" y="19"/>
                  </a:moveTo>
                  <a:lnTo>
                    <a:pt x="2620" y="21"/>
                  </a:lnTo>
                  <a:lnTo>
                    <a:pt x="2620" y="40"/>
                  </a:lnTo>
                  <a:lnTo>
                    <a:pt x="2658" y="38"/>
                  </a:lnTo>
                  <a:lnTo>
                    <a:pt x="2658" y="19"/>
                  </a:lnTo>
                  <a:moveTo>
                    <a:pt x="2734" y="17"/>
                  </a:moveTo>
                  <a:lnTo>
                    <a:pt x="2696" y="19"/>
                  </a:lnTo>
                  <a:lnTo>
                    <a:pt x="2696" y="38"/>
                  </a:lnTo>
                  <a:lnTo>
                    <a:pt x="2734" y="36"/>
                  </a:lnTo>
                  <a:lnTo>
                    <a:pt x="2734" y="17"/>
                  </a:lnTo>
                  <a:moveTo>
                    <a:pt x="2810" y="14"/>
                  </a:moveTo>
                  <a:lnTo>
                    <a:pt x="2772" y="14"/>
                  </a:lnTo>
                  <a:lnTo>
                    <a:pt x="2772" y="33"/>
                  </a:lnTo>
                  <a:lnTo>
                    <a:pt x="2810" y="33"/>
                  </a:lnTo>
                  <a:lnTo>
                    <a:pt x="2810" y="14"/>
                  </a:lnTo>
                  <a:moveTo>
                    <a:pt x="2885" y="10"/>
                  </a:moveTo>
                  <a:lnTo>
                    <a:pt x="2847" y="12"/>
                  </a:lnTo>
                  <a:lnTo>
                    <a:pt x="2847" y="31"/>
                  </a:lnTo>
                  <a:lnTo>
                    <a:pt x="2885" y="29"/>
                  </a:lnTo>
                  <a:lnTo>
                    <a:pt x="2885" y="10"/>
                  </a:lnTo>
                  <a:moveTo>
                    <a:pt x="2961" y="7"/>
                  </a:moveTo>
                  <a:lnTo>
                    <a:pt x="2923" y="10"/>
                  </a:lnTo>
                  <a:lnTo>
                    <a:pt x="2923" y="29"/>
                  </a:lnTo>
                  <a:lnTo>
                    <a:pt x="2961" y="26"/>
                  </a:lnTo>
                  <a:lnTo>
                    <a:pt x="2961" y="7"/>
                  </a:lnTo>
                  <a:moveTo>
                    <a:pt x="3034" y="5"/>
                  </a:moveTo>
                  <a:lnTo>
                    <a:pt x="2996" y="5"/>
                  </a:lnTo>
                  <a:lnTo>
                    <a:pt x="2999" y="24"/>
                  </a:lnTo>
                  <a:lnTo>
                    <a:pt x="3037" y="24"/>
                  </a:lnTo>
                  <a:lnTo>
                    <a:pt x="3034" y="5"/>
                  </a:lnTo>
                  <a:moveTo>
                    <a:pt x="3110" y="0"/>
                  </a:moveTo>
                  <a:lnTo>
                    <a:pt x="3072" y="2"/>
                  </a:lnTo>
                  <a:lnTo>
                    <a:pt x="3074" y="21"/>
                  </a:lnTo>
                  <a:lnTo>
                    <a:pt x="3112" y="19"/>
                  </a:lnTo>
                  <a:lnTo>
                    <a:pt x="31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Freeform 11"/>
            <p:cNvSpPr>
              <a:spLocks noEditPoints="1"/>
            </p:cNvSpPr>
            <p:nvPr/>
          </p:nvSpPr>
          <p:spPr bwMode="auto">
            <a:xfrm>
              <a:off x="5154722" y="1986433"/>
              <a:ext cx="1933656" cy="1441169"/>
            </a:xfrm>
            <a:custGeom>
              <a:avLst/>
              <a:gdLst>
                <a:gd name="T0" fmla="*/ 31 w 2611"/>
                <a:gd name="T1" fmla="*/ 21 h 1946"/>
                <a:gd name="T2" fmla="*/ 71 w 2611"/>
                <a:gd name="T3" fmla="*/ 85 h 1946"/>
                <a:gd name="T4" fmla="*/ 111 w 2611"/>
                <a:gd name="T5" fmla="*/ 149 h 1946"/>
                <a:gd name="T6" fmla="*/ 154 w 2611"/>
                <a:gd name="T7" fmla="*/ 213 h 1946"/>
                <a:gd name="T8" fmla="*/ 194 w 2611"/>
                <a:gd name="T9" fmla="*/ 276 h 1946"/>
                <a:gd name="T10" fmla="*/ 236 w 2611"/>
                <a:gd name="T11" fmla="*/ 340 h 1946"/>
                <a:gd name="T12" fmla="*/ 277 w 2611"/>
                <a:gd name="T13" fmla="*/ 404 h 1946"/>
                <a:gd name="T14" fmla="*/ 317 w 2611"/>
                <a:gd name="T15" fmla="*/ 466 h 1946"/>
                <a:gd name="T16" fmla="*/ 359 w 2611"/>
                <a:gd name="T17" fmla="*/ 529 h 1946"/>
                <a:gd name="T18" fmla="*/ 400 w 2611"/>
                <a:gd name="T19" fmla="*/ 593 h 1946"/>
                <a:gd name="T20" fmla="*/ 440 w 2611"/>
                <a:gd name="T21" fmla="*/ 657 h 1946"/>
                <a:gd name="T22" fmla="*/ 482 w 2611"/>
                <a:gd name="T23" fmla="*/ 721 h 1946"/>
                <a:gd name="T24" fmla="*/ 523 w 2611"/>
                <a:gd name="T25" fmla="*/ 785 h 1946"/>
                <a:gd name="T26" fmla="*/ 565 w 2611"/>
                <a:gd name="T27" fmla="*/ 849 h 1946"/>
                <a:gd name="T28" fmla="*/ 605 w 2611"/>
                <a:gd name="T29" fmla="*/ 910 h 1946"/>
                <a:gd name="T30" fmla="*/ 646 w 2611"/>
                <a:gd name="T31" fmla="*/ 974 h 1946"/>
                <a:gd name="T32" fmla="*/ 688 w 2611"/>
                <a:gd name="T33" fmla="*/ 1038 h 1946"/>
                <a:gd name="T34" fmla="*/ 728 w 2611"/>
                <a:gd name="T35" fmla="*/ 1102 h 1946"/>
                <a:gd name="T36" fmla="*/ 771 w 2611"/>
                <a:gd name="T37" fmla="*/ 1166 h 1946"/>
                <a:gd name="T38" fmla="*/ 811 w 2611"/>
                <a:gd name="T39" fmla="*/ 1230 h 1946"/>
                <a:gd name="T40" fmla="*/ 851 w 2611"/>
                <a:gd name="T41" fmla="*/ 1293 h 1946"/>
                <a:gd name="T42" fmla="*/ 894 w 2611"/>
                <a:gd name="T43" fmla="*/ 1355 h 1946"/>
                <a:gd name="T44" fmla="*/ 934 w 2611"/>
                <a:gd name="T45" fmla="*/ 1419 h 1946"/>
                <a:gd name="T46" fmla="*/ 974 w 2611"/>
                <a:gd name="T47" fmla="*/ 1483 h 1946"/>
                <a:gd name="T48" fmla="*/ 1017 w 2611"/>
                <a:gd name="T49" fmla="*/ 1547 h 1946"/>
                <a:gd name="T50" fmla="*/ 1057 w 2611"/>
                <a:gd name="T51" fmla="*/ 1610 h 1946"/>
                <a:gd name="T52" fmla="*/ 1100 w 2611"/>
                <a:gd name="T53" fmla="*/ 1674 h 1946"/>
                <a:gd name="T54" fmla="*/ 1140 w 2611"/>
                <a:gd name="T55" fmla="*/ 1738 h 1946"/>
                <a:gd name="T56" fmla="*/ 1180 w 2611"/>
                <a:gd name="T57" fmla="*/ 1802 h 1946"/>
                <a:gd name="T58" fmla="*/ 1223 w 2611"/>
                <a:gd name="T59" fmla="*/ 1863 h 1946"/>
                <a:gd name="T60" fmla="*/ 1241 w 2611"/>
                <a:gd name="T61" fmla="*/ 1897 h 1946"/>
                <a:gd name="T62" fmla="*/ 1291 w 2611"/>
                <a:gd name="T63" fmla="*/ 1859 h 1946"/>
                <a:gd name="T64" fmla="*/ 1334 w 2611"/>
                <a:gd name="T65" fmla="*/ 1797 h 1946"/>
                <a:gd name="T66" fmla="*/ 1379 w 2611"/>
                <a:gd name="T67" fmla="*/ 1736 h 1946"/>
                <a:gd name="T68" fmla="*/ 1421 w 2611"/>
                <a:gd name="T69" fmla="*/ 1674 h 1946"/>
                <a:gd name="T70" fmla="*/ 1466 w 2611"/>
                <a:gd name="T71" fmla="*/ 1610 h 1946"/>
                <a:gd name="T72" fmla="*/ 1509 w 2611"/>
                <a:gd name="T73" fmla="*/ 1549 h 1946"/>
                <a:gd name="T74" fmla="*/ 1551 w 2611"/>
                <a:gd name="T75" fmla="*/ 1487 h 1946"/>
                <a:gd name="T76" fmla="*/ 1596 w 2611"/>
                <a:gd name="T77" fmla="*/ 1426 h 1946"/>
                <a:gd name="T78" fmla="*/ 1639 w 2611"/>
                <a:gd name="T79" fmla="*/ 1364 h 1946"/>
                <a:gd name="T80" fmla="*/ 1681 w 2611"/>
                <a:gd name="T81" fmla="*/ 1301 h 1946"/>
                <a:gd name="T82" fmla="*/ 1726 w 2611"/>
                <a:gd name="T83" fmla="*/ 1239 h 1946"/>
                <a:gd name="T84" fmla="*/ 1769 w 2611"/>
                <a:gd name="T85" fmla="*/ 1178 h 1946"/>
                <a:gd name="T86" fmla="*/ 1814 w 2611"/>
                <a:gd name="T87" fmla="*/ 1116 h 1946"/>
                <a:gd name="T88" fmla="*/ 1856 w 2611"/>
                <a:gd name="T89" fmla="*/ 1055 h 1946"/>
                <a:gd name="T90" fmla="*/ 1899 w 2611"/>
                <a:gd name="T91" fmla="*/ 991 h 1946"/>
                <a:gd name="T92" fmla="*/ 1944 w 2611"/>
                <a:gd name="T93" fmla="*/ 929 h 1946"/>
                <a:gd name="T94" fmla="*/ 1986 w 2611"/>
                <a:gd name="T95" fmla="*/ 868 h 1946"/>
                <a:gd name="T96" fmla="*/ 2029 w 2611"/>
                <a:gd name="T97" fmla="*/ 806 h 1946"/>
                <a:gd name="T98" fmla="*/ 2074 w 2611"/>
                <a:gd name="T99" fmla="*/ 745 h 1946"/>
                <a:gd name="T100" fmla="*/ 2116 w 2611"/>
                <a:gd name="T101" fmla="*/ 681 h 1946"/>
                <a:gd name="T102" fmla="*/ 2161 w 2611"/>
                <a:gd name="T103" fmla="*/ 619 h 1946"/>
                <a:gd name="T104" fmla="*/ 2204 w 2611"/>
                <a:gd name="T105" fmla="*/ 558 h 1946"/>
                <a:gd name="T106" fmla="*/ 2246 w 2611"/>
                <a:gd name="T107" fmla="*/ 496 h 1946"/>
                <a:gd name="T108" fmla="*/ 2291 w 2611"/>
                <a:gd name="T109" fmla="*/ 435 h 1946"/>
                <a:gd name="T110" fmla="*/ 2334 w 2611"/>
                <a:gd name="T111" fmla="*/ 371 h 1946"/>
                <a:gd name="T112" fmla="*/ 2379 w 2611"/>
                <a:gd name="T113" fmla="*/ 310 h 1946"/>
                <a:gd name="T114" fmla="*/ 2421 w 2611"/>
                <a:gd name="T115" fmla="*/ 248 h 1946"/>
                <a:gd name="T116" fmla="*/ 2464 w 2611"/>
                <a:gd name="T117" fmla="*/ 187 h 1946"/>
                <a:gd name="T118" fmla="*/ 2509 w 2611"/>
                <a:gd name="T119" fmla="*/ 125 h 1946"/>
                <a:gd name="T120" fmla="*/ 2552 w 2611"/>
                <a:gd name="T121" fmla="*/ 61 h 1946"/>
                <a:gd name="T122" fmla="*/ 2594 w 2611"/>
                <a:gd name="T123" fmla="*/ 0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11" h="1946">
                  <a:moveTo>
                    <a:pt x="31" y="21"/>
                  </a:moveTo>
                  <a:lnTo>
                    <a:pt x="16" y="0"/>
                  </a:lnTo>
                  <a:lnTo>
                    <a:pt x="0" y="12"/>
                  </a:lnTo>
                  <a:lnTo>
                    <a:pt x="14" y="33"/>
                  </a:lnTo>
                  <a:lnTo>
                    <a:pt x="31" y="21"/>
                  </a:lnTo>
                  <a:close/>
                  <a:moveTo>
                    <a:pt x="71" y="85"/>
                  </a:moveTo>
                  <a:lnTo>
                    <a:pt x="50" y="54"/>
                  </a:lnTo>
                  <a:lnTo>
                    <a:pt x="35" y="64"/>
                  </a:lnTo>
                  <a:lnTo>
                    <a:pt x="54" y="97"/>
                  </a:lnTo>
                  <a:lnTo>
                    <a:pt x="71" y="85"/>
                  </a:lnTo>
                  <a:close/>
                  <a:moveTo>
                    <a:pt x="111" y="149"/>
                  </a:moveTo>
                  <a:lnTo>
                    <a:pt x="92" y="118"/>
                  </a:lnTo>
                  <a:lnTo>
                    <a:pt x="76" y="127"/>
                  </a:lnTo>
                  <a:lnTo>
                    <a:pt x="97" y="158"/>
                  </a:lnTo>
                  <a:lnTo>
                    <a:pt x="111" y="149"/>
                  </a:lnTo>
                  <a:close/>
                  <a:moveTo>
                    <a:pt x="154" y="213"/>
                  </a:moveTo>
                  <a:lnTo>
                    <a:pt x="132" y="179"/>
                  </a:lnTo>
                  <a:lnTo>
                    <a:pt x="116" y="191"/>
                  </a:lnTo>
                  <a:lnTo>
                    <a:pt x="137" y="222"/>
                  </a:lnTo>
                  <a:lnTo>
                    <a:pt x="154" y="213"/>
                  </a:lnTo>
                  <a:close/>
                  <a:moveTo>
                    <a:pt x="194" y="276"/>
                  </a:moveTo>
                  <a:lnTo>
                    <a:pt x="173" y="243"/>
                  </a:lnTo>
                  <a:lnTo>
                    <a:pt x="158" y="255"/>
                  </a:lnTo>
                  <a:lnTo>
                    <a:pt x="177" y="286"/>
                  </a:lnTo>
                  <a:lnTo>
                    <a:pt x="194" y="276"/>
                  </a:lnTo>
                  <a:close/>
                  <a:moveTo>
                    <a:pt x="236" y="340"/>
                  </a:moveTo>
                  <a:lnTo>
                    <a:pt x="215" y="307"/>
                  </a:lnTo>
                  <a:lnTo>
                    <a:pt x="199" y="319"/>
                  </a:lnTo>
                  <a:lnTo>
                    <a:pt x="220" y="350"/>
                  </a:lnTo>
                  <a:lnTo>
                    <a:pt x="236" y="340"/>
                  </a:lnTo>
                  <a:close/>
                  <a:moveTo>
                    <a:pt x="277" y="404"/>
                  </a:moveTo>
                  <a:lnTo>
                    <a:pt x="255" y="371"/>
                  </a:lnTo>
                  <a:lnTo>
                    <a:pt x="241" y="380"/>
                  </a:lnTo>
                  <a:lnTo>
                    <a:pt x="260" y="414"/>
                  </a:lnTo>
                  <a:lnTo>
                    <a:pt x="277" y="404"/>
                  </a:lnTo>
                  <a:close/>
                  <a:moveTo>
                    <a:pt x="317" y="466"/>
                  </a:moveTo>
                  <a:lnTo>
                    <a:pt x="298" y="435"/>
                  </a:lnTo>
                  <a:lnTo>
                    <a:pt x="281" y="444"/>
                  </a:lnTo>
                  <a:lnTo>
                    <a:pt x="303" y="477"/>
                  </a:lnTo>
                  <a:lnTo>
                    <a:pt x="317" y="466"/>
                  </a:lnTo>
                  <a:close/>
                  <a:moveTo>
                    <a:pt x="359" y="529"/>
                  </a:moveTo>
                  <a:lnTo>
                    <a:pt x="338" y="499"/>
                  </a:lnTo>
                  <a:lnTo>
                    <a:pt x="322" y="508"/>
                  </a:lnTo>
                  <a:lnTo>
                    <a:pt x="343" y="541"/>
                  </a:lnTo>
                  <a:lnTo>
                    <a:pt x="359" y="529"/>
                  </a:lnTo>
                  <a:close/>
                  <a:moveTo>
                    <a:pt x="400" y="593"/>
                  </a:moveTo>
                  <a:lnTo>
                    <a:pt x="378" y="563"/>
                  </a:lnTo>
                  <a:lnTo>
                    <a:pt x="364" y="572"/>
                  </a:lnTo>
                  <a:lnTo>
                    <a:pt x="383" y="603"/>
                  </a:lnTo>
                  <a:lnTo>
                    <a:pt x="400" y="593"/>
                  </a:lnTo>
                  <a:close/>
                  <a:moveTo>
                    <a:pt x="440" y="657"/>
                  </a:moveTo>
                  <a:lnTo>
                    <a:pt x="421" y="626"/>
                  </a:lnTo>
                  <a:lnTo>
                    <a:pt x="404" y="636"/>
                  </a:lnTo>
                  <a:lnTo>
                    <a:pt x="426" y="667"/>
                  </a:lnTo>
                  <a:lnTo>
                    <a:pt x="440" y="657"/>
                  </a:lnTo>
                  <a:close/>
                  <a:moveTo>
                    <a:pt x="482" y="721"/>
                  </a:moveTo>
                  <a:lnTo>
                    <a:pt x="461" y="688"/>
                  </a:lnTo>
                  <a:lnTo>
                    <a:pt x="445" y="700"/>
                  </a:lnTo>
                  <a:lnTo>
                    <a:pt x="466" y="731"/>
                  </a:lnTo>
                  <a:lnTo>
                    <a:pt x="482" y="721"/>
                  </a:lnTo>
                  <a:close/>
                  <a:moveTo>
                    <a:pt x="523" y="785"/>
                  </a:moveTo>
                  <a:lnTo>
                    <a:pt x="504" y="752"/>
                  </a:lnTo>
                  <a:lnTo>
                    <a:pt x="487" y="764"/>
                  </a:lnTo>
                  <a:lnTo>
                    <a:pt x="508" y="794"/>
                  </a:lnTo>
                  <a:lnTo>
                    <a:pt x="523" y="785"/>
                  </a:lnTo>
                  <a:close/>
                  <a:moveTo>
                    <a:pt x="565" y="849"/>
                  </a:moveTo>
                  <a:lnTo>
                    <a:pt x="544" y="816"/>
                  </a:lnTo>
                  <a:lnTo>
                    <a:pt x="527" y="825"/>
                  </a:lnTo>
                  <a:lnTo>
                    <a:pt x="549" y="858"/>
                  </a:lnTo>
                  <a:lnTo>
                    <a:pt x="565" y="849"/>
                  </a:lnTo>
                  <a:close/>
                  <a:moveTo>
                    <a:pt x="605" y="910"/>
                  </a:moveTo>
                  <a:lnTo>
                    <a:pt x="584" y="880"/>
                  </a:lnTo>
                  <a:lnTo>
                    <a:pt x="570" y="889"/>
                  </a:lnTo>
                  <a:lnTo>
                    <a:pt x="589" y="922"/>
                  </a:lnTo>
                  <a:lnTo>
                    <a:pt x="605" y="910"/>
                  </a:lnTo>
                  <a:close/>
                  <a:moveTo>
                    <a:pt x="646" y="974"/>
                  </a:moveTo>
                  <a:lnTo>
                    <a:pt x="627" y="943"/>
                  </a:lnTo>
                  <a:lnTo>
                    <a:pt x="610" y="953"/>
                  </a:lnTo>
                  <a:lnTo>
                    <a:pt x="631" y="986"/>
                  </a:lnTo>
                  <a:lnTo>
                    <a:pt x="646" y="974"/>
                  </a:lnTo>
                  <a:close/>
                  <a:moveTo>
                    <a:pt x="688" y="1038"/>
                  </a:moveTo>
                  <a:lnTo>
                    <a:pt x="667" y="1007"/>
                  </a:lnTo>
                  <a:lnTo>
                    <a:pt x="650" y="1017"/>
                  </a:lnTo>
                  <a:lnTo>
                    <a:pt x="672" y="1050"/>
                  </a:lnTo>
                  <a:lnTo>
                    <a:pt x="688" y="1038"/>
                  </a:lnTo>
                  <a:close/>
                  <a:moveTo>
                    <a:pt x="728" y="1102"/>
                  </a:moveTo>
                  <a:lnTo>
                    <a:pt x="707" y="1071"/>
                  </a:lnTo>
                  <a:lnTo>
                    <a:pt x="693" y="1081"/>
                  </a:lnTo>
                  <a:lnTo>
                    <a:pt x="712" y="1111"/>
                  </a:lnTo>
                  <a:lnTo>
                    <a:pt x="728" y="1102"/>
                  </a:lnTo>
                  <a:close/>
                  <a:moveTo>
                    <a:pt x="771" y="1166"/>
                  </a:moveTo>
                  <a:lnTo>
                    <a:pt x="750" y="1133"/>
                  </a:lnTo>
                  <a:lnTo>
                    <a:pt x="733" y="1144"/>
                  </a:lnTo>
                  <a:lnTo>
                    <a:pt x="754" y="1175"/>
                  </a:lnTo>
                  <a:lnTo>
                    <a:pt x="771" y="1166"/>
                  </a:lnTo>
                  <a:close/>
                  <a:moveTo>
                    <a:pt x="811" y="1230"/>
                  </a:moveTo>
                  <a:lnTo>
                    <a:pt x="790" y="1196"/>
                  </a:lnTo>
                  <a:lnTo>
                    <a:pt x="776" y="1208"/>
                  </a:lnTo>
                  <a:lnTo>
                    <a:pt x="794" y="1239"/>
                  </a:lnTo>
                  <a:lnTo>
                    <a:pt x="811" y="1230"/>
                  </a:lnTo>
                  <a:close/>
                  <a:moveTo>
                    <a:pt x="851" y="1293"/>
                  </a:moveTo>
                  <a:lnTo>
                    <a:pt x="832" y="1260"/>
                  </a:lnTo>
                  <a:lnTo>
                    <a:pt x="816" y="1272"/>
                  </a:lnTo>
                  <a:lnTo>
                    <a:pt x="837" y="1303"/>
                  </a:lnTo>
                  <a:lnTo>
                    <a:pt x="851" y="1293"/>
                  </a:lnTo>
                  <a:close/>
                  <a:moveTo>
                    <a:pt x="894" y="1355"/>
                  </a:moveTo>
                  <a:lnTo>
                    <a:pt x="873" y="1324"/>
                  </a:lnTo>
                  <a:lnTo>
                    <a:pt x="856" y="1334"/>
                  </a:lnTo>
                  <a:lnTo>
                    <a:pt x="877" y="1367"/>
                  </a:lnTo>
                  <a:lnTo>
                    <a:pt x="894" y="1355"/>
                  </a:lnTo>
                  <a:close/>
                  <a:moveTo>
                    <a:pt x="934" y="1419"/>
                  </a:moveTo>
                  <a:lnTo>
                    <a:pt x="913" y="1388"/>
                  </a:lnTo>
                  <a:lnTo>
                    <a:pt x="899" y="1398"/>
                  </a:lnTo>
                  <a:lnTo>
                    <a:pt x="917" y="1431"/>
                  </a:lnTo>
                  <a:lnTo>
                    <a:pt x="934" y="1419"/>
                  </a:lnTo>
                  <a:close/>
                  <a:moveTo>
                    <a:pt x="974" y="1483"/>
                  </a:moveTo>
                  <a:lnTo>
                    <a:pt x="955" y="1452"/>
                  </a:lnTo>
                  <a:lnTo>
                    <a:pt x="939" y="1461"/>
                  </a:lnTo>
                  <a:lnTo>
                    <a:pt x="960" y="1494"/>
                  </a:lnTo>
                  <a:lnTo>
                    <a:pt x="974" y="1483"/>
                  </a:lnTo>
                  <a:close/>
                  <a:moveTo>
                    <a:pt x="1017" y="1547"/>
                  </a:moveTo>
                  <a:lnTo>
                    <a:pt x="995" y="1516"/>
                  </a:lnTo>
                  <a:lnTo>
                    <a:pt x="979" y="1525"/>
                  </a:lnTo>
                  <a:lnTo>
                    <a:pt x="1000" y="1556"/>
                  </a:lnTo>
                  <a:lnTo>
                    <a:pt x="1017" y="1547"/>
                  </a:lnTo>
                  <a:close/>
                  <a:moveTo>
                    <a:pt x="1057" y="1610"/>
                  </a:moveTo>
                  <a:lnTo>
                    <a:pt x="1038" y="1580"/>
                  </a:lnTo>
                  <a:lnTo>
                    <a:pt x="1022" y="1589"/>
                  </a:lnTo>
                  <a:lnTo>
                    <a:pt x="1043" y="1620"/>
                  </a:lnTo>
                  <a:lnTo>
                    <a:pt x="1057" y="1610"/>
                  </a:lnTo>
                  <a:close/>
                  <a:moveTo>
                    <a:pt x="1100" y="1674"/>
                  </a:moveTo>
                  <a:lnTo>
                    <a:pt x="1078" y="1641"/>
                  </a:lnTo>
                  <a:lnTo>
                    <a:pt x="1062" y="1653"/>
                  </a:lnTo>
                  <a:lnTo>
                    <a:pt x="1083" y="1684"/>
                  </a:lnTo>
                  <a:lnTo>
                    <a:pt x="1100" y="1674"/>
                  </a:lnTo>
                  <a:close/>
                  <a:moveTo>
                    <a:pt x="1140" y="1738"/>
                  </a:moveTo>
                  <a:lnTo>
                    <a:pt x="1118" y="1705"/>
                  </a:lnTo>
                  <a:lnTo>
                    <a:pt x="1104" y="1717"/>
                  </a:lnTo>
                  <a:lnTo>
                    <a:pt x="1123" y="1748"/>
                  </a:lnTo>
                  <a:lnTo>
                    <a:pt x="1140" y="1738"/>
                  </a:lnTo>
                  <a:close/>
                  <a:moveTo>
                    <a:pt x="1180" y="1802"/>
                  </a:moveTo>
                  <a:lnTo>
                    <a:pt x="1161" y="1769"/>
                  </a:lnTo>
                  <a:lnTo>
                    <a:pt x="1144" y="1778"/>
                  </a:lnTo>
                  <a:lnTo>
                    <a:pt x="1166" y="1811"/>
                  </a:lnTo>
                  <a:lnTo>
                    <a:pt x="1180" y="1802"/>
                  </a:lnTo>
                  <a:close/>
                  <a:moveTo>
                    <a:pt x="1223" y="1863"/>
                  </a:moveTo>
                  <a:lnTo>
                    <a:pt x="1201" y="1833"/>
                  </a:lnTo>
                  <a:lnTo>
                    <a:pt x="1185" y="1842"/>
                  </a:lnTo>
                  <a:lnTo>
                    <a:pt x="1206" y="1875"/>
                  </a:lnTo>
                  <a:lnTo>
                    <a:pt x="1223" y="1863"/>
                  </a:lnTo>
                  <a:close/>
                  <a:moveTo>
                    <a:pt x="1249" y="1920"/>
                  </a:moveTo>
                  <a:lnTo>
                    <a:pt x="1246" y="1925"/>
                  </a:lnTo>
                  <a:lnTo>
                    <a:pt x="1253" y="1930"/>
                  </a:lnTo>
                  <a:lnTo>
                    <a:pt x="1260" y="1925"/>
                  </a:lnTo>
                  <a:lnTo>
                    <a:pt x="1241" y="1897"/>
                  </a:lnTo>
                  <a:lnTo>
                    <a:pt x="1227" y="1906"/>
                  </a:lnTo>
                  <a:lnTo>
                    <a:pt x="1253" y="1946"/>
                  </a:lnTo>
                  <a:lnTo>
                    <a:pt x="1263" y="1932"/>
                  </a:lnTo>
                  <a:lnTo>
                    <a:pt x="1249" y="1920"/>
                  </a:lnTo>
                  <a:close/>
                  <a:moveTo>
                    <a:pt x="1291" y="1859"/>
                  </a:moveTo>
                  <a:lnTo>
                    <a:pt x="1270" y="1889"/>
                  </a:lnTo>
                  <a:lnTo>
                    <a:pt x="1284" y="1901"/>
                  </a:lnTo>
                  <a:lnTo>
                    <a:pt x="1308" y="1871"/>
                  </a:lnTo>
                  <a:lnTo>
                    <a:pt x="1291" y="1859"/>
                  </a:lnTo>
                  <a:close/>
                  <a:moveTo>
                    <a:pt x="1334" y="1797"/>
                  </a:moveTo>
                  <a:lnTo>
                    <a:pt x="1312" y="1828"/>
                  </a:lnTo>
                  <a:lnTo>
                    <a:pt x="1329" y="1840"/>
                  </a:lnTo>
                  <a:lnTo>
                    <a:pt x="1350" y="1809"/>
                  </a:lnTo>
                  <a:lnTo>
                    <a:pt x="1334" y="1797"/>
                  </a:lnTo>
                  <a:close/>
                  <a:moveTo>
                    <a:pt x="1379" y="1736"/>
                  </a:moveTo>
                  <a:lnTo>
                    <a:pt x="1357" y="1766"/>
                  </a:lnTo>
                  <a:lnTo>
                    <a:pt x="1371" y="1776"/>
                  </a:lnTo>
                  <a:lnTo>
                    <a:pt x="1393" y="1745"/>
                  </a:lnTo>
                  <a:lnTo>
                    <a:pt x="1379" y="1736"/>
                  </a:lnTo>
                  <a:close/>
                  <a:moveTo>
                    <a:pt x="1421" y="1674"/>
                  </a:moveTo>
                  <a:lnTo>
                    <a:pt x="1400" y="1705"/>
                  </a:lnTo>
                  <a:lnTo>
                    <a:pt x="1414" y="1714"/>
                  </a:lnTo>
                  <a:lnTo>
                    <a:pt x="1438" y="1684"/>
                  </a:lnTo>
                  <a:lnTo>
                    <a:pt x="1421" y="1674"/>
                  </a:lnTo>
                  <a:close/>
                  <a:moveTo>
                    <a:pt x="1466" y="1610"/>
                  </a:moveTo>
                  <a:lnTo>
                    <a:pt x="1442" y="1641"/>
                  </a:lnTo>
                  <a:lnTo>
                    <a:pt x="1459" y="1653"/>
                  </a:lnTo>
                  <a:lnTo>
                    <a:pt x="1480" y="1622"/>
                  </a:lnTo>
                  <a:lnTo>
                    <a:pt x="1466" y="1610"/>
                  </a:lnTo>
                  <a:close/>
                  <a:moveTo>
                    <a:pt x="1509" y="1549"/>
                  </a:moveTo>
                  <a:lnTo>
                    <a:pt x="1487" y="1580"/>
                  </a:lnTo>
                  <a:lnTo>
                    <a:pt x="1502" y="1591"/>
                  </a:lnTo>
                  <a:lnTo>
                    <a:pt x="1523" y="1561"/>
                  </a:lnTo>
                  <a:lnTo>
                    <a:pt x="1509" y="1549"/>
                  </a:lnTo>
                  <a:close/>
                  <a:moveTo>
                    <a:pt x="1551" y="1487"/>
                  </a:moveTo>
                  <a:lnTo>
                    <a:pt x="1530" y="1518"/>
                  </a:lnTo>
                  <a:lnTo>
                    <a:pt x="1546" y="1530"/>
                  </a:lnTo>
                  <a:lnTo>
                    <a:pt x="1568" y="1499"/>
                  </a:lnTo>
                  <a:lnTo>
                    <a:pt x="1551" y="1487"/>
                  </a:lnTo>
                  <a:close/>
                  <a:moveTo>
                    <a:pt x="1596" y="1426"/>
                  </a:moveTo>
                  <a:lnTo>
                    <a:pt x="1573" y="1457"/>
                  </a:lnTo>
                  <a:lnTo>
                    <a:pt x="1589" y="1466"/>
                  </a:lnTo>
                  <a:lnTo>
                    <a:pt x="1610" y="1435"/>
                  </a:lnTo>
                  <a:lnTo>
                    <a:pt x="1596" y="1426"/>
                  </a:lnTo>
                  <a:close/>
                  <a:moveTo>
                    <a:pt x="1639" y="1364"/>
                  </a:moveTo>
                  <a:lnTo>
                    <a:pt x="1617" y="1395"/>
                  </a:lnTo>
                  <a:lnTo>
                    <a:pt x="1632" y="1405"/>
                  </a:lnTo>
                  <a:lnTo>
                    <a:pt x="1655" y="1374"/>
                  </a:lnTo>
                  <a:lnTo>
                    <a:pt x="1639" y="1364"/>
                  </a:lnTo>
                  <a:close/>
                  <a:moveTo>
                    <a:pt x="1681" y="1301"/>
                  </a:moveTo>
                  <a:lnTo>
                    <a:pt x="1660" y="1331"/>
                  </a:lnTo>
                  <a:lnTo>
                    <a:pt x="1677" y="1343"/>
                  </a:lnTo>
                  <a:lnTo>
                    <a:pt x="1698" y="1312"/>
                  </a:lnTo>
                  <a:lnTo>
                    <a:pt x="1681" y="1301"/>
                  </a:lnTo>
                  <a:close/>
                  <a:moveTo>
                    <a:pt x="1726" y="1239"/>
                  </a:moveTo>
                  <a:lnTo>
                    <a:pt x="1705" y="1270"/>
                  </a:lnTo>
                  <a:lnTo>
                    <a:pt x="1719" y="1282"/>
                  </a:lnTo>
                  <a:lnTo>
                    <a:pt x="1740" y="1251"/>
                  </a:lnTo>
                  <a:lnTo>
                    <a:pt x="1726" y="1239"/>
                  </a:lnTo>
                  <a:close/>
                  <a:moveTo>
                    <a:pt x="1769" y="1178"/>
                  </a:moveTo>
                  <a:lnTo>
                    <a:pt x="1747" y="1208"/>
                  </a:lnTo>
                  <a:lnTo>
                    <a:pt x="1764" y="1220"/>
                  </a:lnTo>
                  <a:lnTo>
                    <a:pt x="1785" y="1189"/>
                  </a:lnTo>
                  <a:lnTo>
                    <a:pt x="1769" y="1178"/>
                  </a:lnTo>
                  <a:close/>
                  <a:moveTo>
                    <a:pt x="1814" y="1116"/>
                  </a:moveTo>
                  <a:lnTo>
                    <a:pt x="1790" y="1147"/>
                  </a:lnTo>
                  <a:lnTo>
                    <a:pt x="1807" y="1156"/>
                  </a:lnTo>
                  <a:lnTo>
                    <a:pt x="1828" y="1126"/>
                  </a:lnTo>
                  <a:lnTo>
                    <a:pt x="1814" y="1116"/>
                  </a:lnTo>
                  <a:close/>
                  <a:moveTo>
                    <a:pt x="1856" y="1055"/>
                  </a:moveTo>
                  <a:lnTo>
                    <a:pt x="1835" y="1085"/>
                  </a:lnTo>
                  <a:lnTo>
                    <a:pt x="1849" y="1095"/>
                  </a:lnTo>
                  <a:lnTo>
                    <a:pt x="1873" y="1064"/>
                  </a:lnTo>
                  <a:lnTo>
                    <a:pt x="1856" y="1055"/>
                  </a:lnTo>
                  <a:close/>
                  <a:moveTo>
                    <a:pt x="1899" y="991"/>
                  </a:moveTo>
                  <a:lnTo>
                    <a:pt x="1878" y="1021"/>
                  </a:lnTo>
                  <a:lnTo>
                    <a:pt x="1894" y="1033"/>
                  </a:lnTo>
                  <a:lnTo>
                    <a:pt x="1915" y="1003"/>
                  </a:lnTo>
                  <a:lnTo>
                    <a:pt x="1899" y="991"/>
                  </a:lnTo>
                  <a:close/>
                  <a:moveTo>
                    <a:pt x="1944" y="929"/>
                  </a:moveTo>
                  <a:lnTo>
                    <a:pt x="1922" y="960"/>
                  </a:lnTo>
                  <a:lnTo>
                    <a:pt x="1937" y="972"/>
                  </a:lnTo>
                  <a:lnTo>
                    <a:pt x="1958" y="941"/>
                  </a:lnTo>
                  <a:lnTo>
                    <a:pt x="1944" y="929"/>
                  </a:lnTo>
                  <a:close/>
                  <a:moveTo>
                    <a:pt x="1986" y="868"/>
                  </a:moveTo>
                  <a:lnTo>
                    <a:pt x="1965" y="898"/>
                  </a:lnTo>
                  <a:lnTo>
                    <a:pt x="1979" y="910"/>
                  </a:lnTo>
                  <a:lnTo>
                    <a:pt x="2003" y="880"/>
                  </a:lnTo>
                  <a:lnTo>
                    <a:pt x="1986" y="868"/>
                  </a:lnTo>
                  <a:close/>
                  <a:moveTo>
                    <a:pt x="2029" y="806"/>
                  </a:moveTo>
                  <a:lnTo>
                    <a:pt x="2008" y="837"/>
                  </a:lnTo>
                  <a:lnTo>
                    <a:pt x="2024" y="849"/>
                  </a:lnTo>
                  <a:lnTo>
                    <a:pt x="2045" y="816"/>
                  </a:lnTo>
                  <a:lnTo>
                    <a:pt x="2029" y="806"/>
                  </a:lnTo>
                  <a:close/>
                  <a:moveTo>
                    <a:pt x="2074" y="745"/>
                  </a:moveTo>
                  <a:lnTo>
                    <a:pt x="2053" y="775"/>
                  </a:lnTo>
                  <a:lnTo>
                    <a:pt x="2067" y="785"/>
                  </a:lnTo>
                  <a:lnTo>
                    <a:pt x="2088" y="754"/>
                  </a:lnTo>
                  <a:lnTo>
                    <a:pt x="2074" y="745"/>
                  </a:lnTo>
                  <a:close/>
                  <a:moveTo>
                    <a:pt x="2116" y="681"/>
                  </a:moveTo>
                  <a:lnTo>
                    <a:pt x="2095" y="714"/>
                  </a:lnTo>
                  <a:lnTo>
                    <a:pt x="2112" y="723"/>
                  </a:lnTo>
                  <a:lnTo>
                    <a:pt x="2133" y="693"/>
                  </a:lnTo>
                  <a:lnTo>
                    <a:pt x="2116" y="681"/>
                  </a:lnTo>
                  <a:close/>
                  <a:moveTo>
                    <a:pt x="2161" y="619"/>
                  </a:moveTo>
                  <a:lnTo>
                    <a:pt x="2138" y="650"/>
                  </a:lnTo>
                  <a:lnTo>
                    <a:pt x="2154" y="662"/>
                  </a:lnTo>
                  <a:lnTo>
                    <a:pt x="2176" y="631"/>
                  </a:lnTo>
                  <a:lnTo>
                    <a:pt x="2161" y="619"/>
                  </a:lnTo>
                  <a:close/>
                  <a:moveTo>
                    <a:pt x="2204" y="558"/>
                  </a:moveTo>
                  <a:lnTo>
                    <a:pt x="2183" y="589"/>
                  </a:lnTo>
                  <a:lnTo>
                    <a:pt x="2197" y="600"/>
                  </a:lnTo>
                  <a:lnTo>
                    <a:pt x="2220" y="570"/>
                  </a:lnTo>
                  <a:lnTo>
                    <a:pt x="2204" y="558"/>
                  </a:lnTo>
                  <a:close/>
                  <a:moveTo>
                    <a:pt x="2246" y="496"/>
                  </a:moveTo>
                  <a:lnTo>
                    <a:pt x="2225" y="527"/>
                  </a:lnTo>
                  <a:lnTo>
                    <a:pt x="2242" y="539"/>
                  </a:lnTo>
                  <a:lnTo>
                    <a:pt x="2263" y="506"/>
                  </a:lnTo>
                  <a:lnTo>
                    <a:pt x="2246" y="496"/>
                  </a:lnTo>
                  <a:close/>
                  <a:moveTo>
                    <a:pt x="2291" y="435"/>
                  </a:moveTo>
                  <a:lnTo>
                    <a:pt x="2270" y="466"/>
                  </a:lnTo>
                  <a:lnTo>
                    <a:pt x="2284" y="475"/>
                  </a:lnTo>
                  <a:lnTo>
                    <a:pt x="2306" y="444"/>
                  </a:lnTo>
                  <a:lnTo>
                    <a:pt x="2291" y="435"/>
                  </a:lnTo>
                  <a:close/>
                  <a:moveTo>
                    <a:pt x="2334" y="371"/>
                  </a:moveTo>
                  <a:lnTo>
                    <a:pt x="2313" y="404"/>
                  </a:lnTo>
                  <a:lnTo>
                    <a:pt x="2329" y="414"/>
                  </a:lnTo>
                  <a:lnTo>
                    <a:pt x="2351" y="383"/>
                  </a:lnTo>
                  <a:lnTo>
                    <a:pt x="2334" y="371"/>
                  </a:lnTo>
                  <a:close/>
                  <a:moveTo>
                    <a:pt x="2379" y="310"/>
                  </a:moveTo>
                  <a:lnTo>
                    <a:pt x="2355" y="340"/>
                  </a:lnTo>
                  <a:lnTo>
                    <a:pt x="2372" y="352"/>
                  </a:lnTo>
                  <a:lnTo>
                    <a:pt x="2393" y="321"/>
                  </a:lnTo>
                  <a:lnTo>
                    <a:pt x="2379" y="310"/>
                  </a:lnTo>
                  <a:close/>
                  <a:moveTo>
                    <a:pt x="2421" y="248"/>
                  </a:moveTo>
                  <a:lnTo>
                    <a:pt x="2400" y="279"/>
                  </a:lnTo>
                  <a:lnTo>
                    <a:pt x="2414" y="291"/>
                  </a:lnTo>
                  <a:lnTo>
                    <a:pt x="2436" y="260"/>
                  </a:lnTo>
                  <a:lnTo>
                    <a:pt x="2421" y="248"/>
                  </a:lnTo>
                  <a:close/>
                  <a:moveTo>
                    <a:pt x="2464" y="187"/>
                  </a:moveTo>
                  <a:lnTo>
                    <a:pt x="2443" y="217"/>
                  </a:lnTo>
                  <a:lnTo>
                    <a:pt x="2459" y="229"/>
                  </a:lnTo>
                  <a:lnTo>
                    <a:pt x="2481" y="196"/>
                  </a:lnTo>
                  <a:lnTo>
                    <a:pt x="2464" y="187"/>
                  </a:lnTo>
                  <a:close/>
                  <a:moveTo>
                    <a:pt x="2509" y="125"/>
                  </a:moveTo>
                  <a:lnTo>
                    <a:pt x="2488" y="156"/>
                  </a:lnTo>
                  <a:lnTo>
                    <a:pt x="2502" y="165"/>
                  </a:lnTo>
                  <a:lnTo>
                    <a:pt x="2523" y="135"/>
                  </a:lnTo>
                  <a:lnTo>
                    <a:pt x="2509" y="125"/>
                  </a:lnTo>
                  <a:close/>
                  <a:moveTo>
                    <a:pt x="2552" y="61"/>
                  </a:moveTo>
                  <a:lnTo>
                    <a:pt x="2530" y="94"/>
                  </a:lnTo>
                  <a:lnTo>
                    <a:pt x="2544" y="104"/>
                  </a:lnTo>
                  <a:lnTo>
                    <a:pt x="2568" y="73"/>
                  </a:lnTo>
                  <a:lnTo>
                    <a:pt x="2552" y="61"/>
                  </a:lnTo>
                  <a:close/>
                  <a:moveTo>
                    <a:pt x="2594" y="0"/>
                  </a:moveTo>
                  <a:lnTo>
                    <a:pt x="2573" y="30"/>
                  </a:lnTo>
                  <a:lnTo>
                    <a:pt x="2589" y="42"/>
                  </a:lnTo>
                  <a:lnTo>
                    <a:pt x="2611" y="12"/>
                  </a:lnTo>
                  <a:lnTo>
                    <a:pt x="2594" y="0"/>
                  </a:lnTo>
                  <a:close/>
                </a:path>
              </a:pathLst>
            </a:custGeom>
            <a:solidFill>
              <a:schemeClr val="tx2">
                <a:lumMod val="40000"/>
                <a:lumOff val="6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Freeform 12"/>
            <p:cNvSpPr/>
            <p:nvPr/>
          </p:nvSpPr>
          <p:spPr bwMode="auto">
            <a:xfrm>
              <a:off x="5163609" y="2684800"/>
              <a:ext cx="1886258" cy="3120065"/>
            </a:xfrm>
            <a:custGeom>
              <a:avLst/>
              <a:gdLst>
                <a:gd name="T0" fmla="*/ 966 w 1077"/>
                <a:gd name="T1" fmla="*/ 315 h 1781"/>
                <a:gd name="T2" fmla="*/ 793 w 1077"/>
                <a:gd name="T3" fmla="*/ 486 h 1781"/>
                <a:gd name="T4" fmla="*/ 650 w 1077"/>
                <a:gd name="T5" fmla="*/ 297 h 1781"/>
                <a:gd name="T6" fmla="*/ 625 w 1077"/>
                <a:gd name="T7" fmla="*/ 266 h 1781"/>
                <a:gd name="T8" fmla="*/ 632 w 1077"/>
                <a:gd name="T9" fmla="*/ 236 h 1781"/>
                <a:gd name="T10" fmla="*/ 682 w 1077"/>
                <a:gd name="T11" fmla="*/ 187 h 1781"/>
                <a:gd name="T12" fmla="*/ 698 w 1077"/>
                <a:gd name="T13" fmla="*/ 150 h 1781"/>
                <a:gd name="T14" fmla="*/ 665 w 1077"/>
                <a:gd name="T15" fmla="*/ 82 h 1781"/>
                <a:gd name="T16" fmla="*/ 661 w 1077"/>
                <a:gd name="T17" fmla="*/ 50 h 1781"/>
                <a:gd name="T18" fmla="*/ 627 w 1077"/>
                <a:gd name="T19" fmla="*/ 24 h 1781"/>
                <a:gd name="T20" fmla="*/ 576 w 1077"/>
                <a:gd name="T21" fmla="*/ 3 h 1781"/>
                <a:gd name="T22" fmla="*/ 492 w 1077"/>
                <a:gd name="T23" fmla="*/ 48 h 1781"/>
                <a:gd name="T24" fmla="*/ 471 w 1077"/>
                <a:gd name="T25" fmla="*/ 119 h 1781"/>
                <a:gd name="T26" fmla="*/ 513 w 1077"/>
                <a:gd name="T27" fmla="*/ 199 h 1781"/>
                <a:gd name="T28" fmla="*/ 495 w 1077"/>
                <a:gd name="T29" fmla="*/ 223 h 1781"/>
                <a:gd name="T30" fmla="*/ 386 w 1077"/>
                <a:gd name="T31" fmla="*/ 230 h 1781"/>
                <a:gd name="T32" fmla="*/ 106 w 1077"/>
                <a:gd name="T33" fmla="*/ 313 h 1781"/>
                <a:gd name="T34" fmla="*/ 60 w 1077"/>
                <a:gd name="T35" fmla="*/ 630 h 1781"/>
                <a:gd name="T36" fmla="*/ 138 w 1077"/>
                <a:gd name="T37" fmla="*/ 599 h 1781"/>
                <a:gd name="T38" fmla="*/ 169 w 1077"/>
                <a:gd name="T39" fmla="*/ 527 h 1781"/>
                <a:gd name="T40" fmla="*/ 176 w 1077"/>
                <a:gd name="T41" fmla="*/ 406 h 1781"/>
                <a:gd name="T42" fmla="*/ 220 w 1077"/>
                <a:gd name="T43" fmla="*/ 373 h 1781"/>
                <a:gd name="T44" fmla="*/ 308 w 1077"/>
                <a:gd name="T45" fmla="*/ 360 h 1781"/>
                <a:gd name="T46" fmla="*/ 317 w 1077"/>
                <a:gd name="T47" fmla="*/ 358 h 1781"/>
                <a:gd name="T48" fmla="*/ 256 w 1077"/>
                <a:gd name="T49" fmla="*/ 760 h 1781"/>
                <a:gd name="T50" fmla="*/ 254 w 1077"/>
                <a:gd name="T51" fmla="*/ 794 h 1781"/>
                <a:gd name="T52" fmla="*/ 261 w 1077"/>
                <a:gd name="T53" fmla="*/ 896 h 1781"/>
                <a:gd name="T54" fmla="*/ 123 w 1077"/>
                <a:gd name="T55" fmla="*/ 1406 h 1781"/>
                <a:gd name="T56" fmla="*/ 47 w 1077"/>
                <a:gd name="T57" fmla="*/ 1578 h 1781"/>
                <a:gd name="T58" fmla="*/ 4 w 1077"/>
                <a:gd name="T59" fmla="*/ 1633 h 1781"/>
                <a:gd name="T60" fmla="*/ 56 w 1077"/>
                <a:gd name="T61" fmla="*/ 1688 h 1781"/>
                <a:gd name="T62" fmla="*/ 104 w 1077"/>
                <a:gd name="T63" fmla="*/ 1714 h 1781"/>
                <a:gd name="T64" fmla="*/ 122 w 1077"/>
                <a:gd name="T65" fmla="*/ 1741 h 1781"/>
                <a:gd name="T66" fmla="*/ 174 w 1077"/>
                <a:gd name="T67" fmla="*/ 1703 h 1781"/>
                <a:gd name="T68" fmla="*/ 161 w 1077"/>
                <a:gd name="T69" fmla="*/ 1636 h 1781"/>
                <a:gd name="T70" fmla="*/ 323 w 1077"/>
                <a:gd name="T71" fmla="*/ 1294 h 1781"/>
                <a:gd name="T72" fmla="*/ 385 w 1077"/>
                <a:gd name="T73" fmla="*/ 1152 h 1781"/>
                <a:gd name="T74" fmla="*/ 481 w 1077"/>
                <a:gd name="T75" fmla="*/ 943 h 1781"/>
                <a:gd name="T76" fmla="*/ 699 w 1077"/>
                <a:gd name="T77" fmla="*/ 879 h 1781"/>
                <a:gd name="T78" fmla="*/ 682 w 1077"/>
                <a:gd name="T79" fmla="*/ 976 h 1781"/>
                <a:gd name="T80" fmla="*/ 632 w 1077"/>
                <a:gd name="T81" fmla="*/ 1141 h 1781"/>
                <a:gd name="T82" fmla="*/ 618 w 1077"/>
                <a:gd name="T83" fmla="*/ 1225 h 1781"/>
                <a:gd name="T84" fmla="*/ 670 w 1077"/>
                <a:gd name="T85" fmla="*/ 1269 h 1781"/>
                <a:gd name="T86" fmla="*/ 795 w 1077"/>
                <a:gd name="T87" fmla="*/ 1285 h 1781"/>
                <a:gd name="T88" fmla="*/ 830 w 1077"/>
                <a:gd name="T89" fmla="*/ 1219 h 1781"/>
                <a:gd name="T90" fmla="*/ 746 w 1077"/>
                <a:gd name="T91" fmla="*/ 1165 h 1781"/>
                <a:gd name="T92" fmla="*/ 840 w 1077"/>
                <a:gd name="T93" fmla="*/ 864 h 1781"/>
                <a:gd name="T94" fmla="*/ 831 w 1077"/>
                <a:gd name="T95" fmla="*/ 762 h 1781"/>
                <a:gd name="T96" fmla="*/ 507 w 1077"/>
                <a:gd name="T97" fmla="*/ 757 h 1781"/>
                <a:gd name="T98" fmla="*/ 508 w 1077"/>
                <a:gd name="T99" fmla="*/ 758 h 1781"/>
                <a:gd name="T100" fmla="*/ 560 w 1077"/>
                <a:gd name="T101" fmla="*/ 658 h 1781"/>
                <a:gd name="T102" fmla="*/ 607 w 1077"/>
                <a:gd name="T103" fmla="*/ 511 h 1781"/>
                <a:gd name="T104" fmla="*/ 643 w 1077"/>
                <a:gd name="T105" fmla="*/ 449 h 1781"/>
                <a:gd name="T106" fmla="*/ 784 w 1077"/>
                <a:gd name="T107" fmla="*/ 596 h 1781"/>
                <a:gd name="T108" fmla="*/ 836 w 1077"/>
                <a:gd name="T109" fmla="*/ 566 h 1781"/>
                <a:gd name="T110" fmla="*/ 999 w 1077"/>
                <a:gd name="T111" fmla="*/ 402 h 1781"/>
                <a:gd name="T112" fmla="*/ 1042 w 1077"/>
                <a:gd name="T113" fmla="*/ 374 h 1781"/>
                <a:gd name="T114" fmla="*/ 1033 w 1077"/>
                <a:gd name="T115" fmla="*/ 280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7" h="1781">
                  <a:moveTo>
                    <a:pt x="1033" y="280"/>
                  </a:moveTo>
                  <a:cubicBezTo>
                    <a:pt x="1018" y="287"/>
                    <a:pt x="970" y="303"/>
                    <a:pt x="966" y="315"/>
                  </a:cubicBezTo>
                  <a:cubicBezTo>
                    <a:pt x="962" y="326"/>
                    <a:pt x="967" y="350"/>
                    <a:pt x="951" y="359"/>
                  </a:cubicBezTo>
                  <a:cubicBezTo>
                    <a:pt x="936" y="368"/>
                    <a:pt x="803" y="466"/>
                    <a:pt x="793" y="486"/>
                  </a:cubicBezTo>
                  <a:cubicBezTo>
                    <a:pt x="793" y="486"/>
                    <a:pt x="745" y="390"/>
                    <a:pt x="717" y="375"/>
                  </a:cubicBezTo>
                  <a:cubicBezTo>
                    <a:pt x="717" y="375"/>
                    <a:pt x="708" y="301"/>
                    <a:pt x="650" y="297"/>
                  </a:cubicBezTo>
                  <a:cubicBezTo>
                    <a:pt x="629" y="296"/>
                    <a:pt x="617" y="294"/>
                    <a:pt x="609" y="291"/>
                  </a:cubicBezTo>
                  <a:cubicBezTo>
                    <a:pt x="625" y="266"/>
                    <a:pt x="625" y="266"/>
                    <a:pt x="625" y="266"/>
                  </a:cubicBezTo>
                  <a:cubicBezTo>
                    <a:pt x="609" y="266"/>
                    <a:pt x="609" y="266"/>
                    <a:pt x="609" y="266"/>
                  </a:cubicBezTo>
                  <a:cubicBezTo>
                    <a:pt x="617" y="253"/>
                    <a:pt x="628" y="236"/>
                    <a:pt x="632" y="236"/>
                  </a:cubicBezTo>
                  <a:cubicBezTo>
                    <a:pt x="637" y="235"/>
                    <a:pt x="674" y="230"/>
                    <a:pt x="679" y="228"/>
                  </a:cubicBezTo>
                  <a:cubicBezTo>
                    <a:pt x="683" y="225"/>
                    <a:pt x="687" y="201"/>
                    <a:pt x="682" y="187"/>
                  </a:cubicBezTo>
                  <a:cubicBezTo>
                    <a:pt x="677" y="173"/>
                    <a:pt x="687" y="159"/>
                    <a:pt x="687" y="159"/>
                  </a:cubicBezTo>
                  <a:cubicBezTo>
                    <a:pt x="698" y="150"/>
                    <a:pt x="698" y="150"/>
                    <a:pt x="698" y="150"/>
                  </a:cubicBezTo>
                  <a:cubicBezTo>
                    <a:pt x="698" y="150"/>
                    <a:pt x="684" y="128"/>
                    <a:pt x="676" y="117"/>
                  </a:cubicBezTo>
                  <a:cubicBezTo>
                    <a:pt x="667" y="106"/>
                    <a:pt x="669" y="92"/>
                    <a:pt x="665" y="82"/>
                  </a:cubicBezTo>
                  <a:cubicBezTo>
                    <a:pt x="661" y="72"/>
                    <a:pt x="672" y="65"/>
                    <a:pt x="672" y="65"/>
                  </a:cubicBezTo>
                  <a:cubicBezTo>
                    <a:pt x="672" y="65"/>
                    <a:pt x="668" y="55"/>
                    <a:pt x="661" y="50"/>
                  </a:cubicBezTo>
                  <a:cubicBezTo>
                    <a:pt x="653" y="46"/>
                    <a:pt x="666" y="44"/>
                    <a:pt x="649" y="36"/>
                  </a:cubicBezTo>
                  <a:cubicBezTo>
                    <a:pt x="632" y="28"/>
                    <a:pt x="641" y="32"/>
                    <a:pt x="627" y="24"/>
                  </a:cubicBezTo>
                  <a:cubicBezTo>
                    <a:pt x="612" y="16"/>
                    <a:pt x="634" y="21"/>
                    <a:pt x="612" y="16"/>
                  </a:cubicBezTo>
                  <a:cubicBezTo>
                    <a:pt x="591" y="11"/>
                    <a:pt x="579" y="3"/>
                    <a:pt x="576" y="3"/>
                  </a:cubicBezTo>
                  <a:cubicBezTo>
                    <a:pt x="573" y="3"/>
                    <a:pt x="582" y="6"/>
                    <a:pt x="573" y="3"/>
                  </a:cubicBezTo>
                  <a:cubicBezTo>
                    <a:pt x="563" y="0"/>
                    <a:pt x="498" y="33"/>
                    <a:pt x="492" y="48"/>
                  </a:cubicBezTo>
                  <a:cubicBezTo>
                    <a:pt x="485" y="64"/>
                    <a:pt x="475" y="83"/>
                    <a:pt x="475" y="83"/>
                  </a:cubicBezTo>
                  <a:cubicBezTo>
                    <a:pt x="475" y="83"/>
                    <a:pt x="469" y="104"/>
                    <a:pt x="471" y="119"/>
                  </a:cubicBezTo>
                  <a:cubicBezTo>
                    <a:pt x="474" y="134"/>
                    <a:pt x="484" y="147"/>
                    <a:pt x="488" y="152"/>
                  </a:cubicBezTo>
                  <a:cubicBezTo>
                    <a:pt x="491" y="156"/>
                    <a:pt x="508" y="184"/>
                    <a:pt x="513" y="199"/>
                  </a:cubicBezTo>
                  <a:cubicBezTo>
                    <a:pt x="517" y="212"/>
                    <a:pt x="521" y="228"/>
                    <a:pt x="506" y="235"/>
                  </a:cubicBezTo>
                  <a:cubicBezTo>
                    <a:pt x="495" y="223"/>
                    <a:pt x="495" y="223"/>
                    <a:pt x="495" y="223"/>
                  </a:cubicBezTo>
                  <a:cubicBezTo>
                    <a:pt x="476" y="237"/>
                    <a:pt x="476" y="237"/>
                    <a:pt x="476" y="237"/>
                  </a:cubicBezTo>
                  <a:cubicBezTo>
                    <a:pt x="454" y="233"/>
                    <a:pt x="427" y="222"/>
                    <a:pt x="386" y="230"/>
                  </a:cubicBezTo>
                  <a:cubicBezTo>
                    <a:pt x="333" y="241"/>
                    <a:pt x="313" y="257"/>
                    <a:pt x="281" y="265"/>
                  </a:cubicBezTo>
                  <a:cubicBezTo>
                    <a:pt x="249" y="272"/>
                    <a:pt x="128" y="293"/>
                    <a:pt x="106" y="313"/>
                  </a:cubicBezTo>
                  <a:cubicBezTo>
                    <a:pt x="84" y="332"/>
                    <a:pt x="76" y="418"/>
                    <a:pt x="82" y="553"/>
                  </a:cubicBezTo>
                  <a:cubicBezTo>
                    <a:pt x="82" y="553"/>
                    <a:pt x="62" y="616"/>
                    <a:pt x="60" y="630"/>
                  </a:cubicBezTo>
                  <a:cubicBezTo>
                    <a:pt x="59" y="644"/>
                    <a:pt x="67" y="703"/>
                    <a:pt x="139" y="690"/>
                  </a:cubicBezTo>
                  <a:cubicBezTo>
                    <a:pt x="203" y="679"/>
                    <a:pt x="151" y="622"/>
                    <a:pt x="138" y="599"/>
                  </a:cubicBezTo>
                  <a:cubicBezTo>
                    <a:pt x="146" y="594"/>
                    <a:pt x="154" y="590"/>
                    <a:pt x="154" y="590"/>
                  </a:cubicBezTo>
                  <a:cubicBezTo>
                    <a:pt x="154" y="590"/>
                    <a:pt x="168" y="554"/>
                    <a:pt x="169" y="527"/>
                  </a:cubicBezTo>
                  <a:cubicBezTo>
                    <a:pt x="169" y="510"/>
                    <a:pt x="174" y="454"/>
                    <a:pt x="176" y="409"/>
                  </a:cubicBezTo>
                  <a:cubicBezTo>
                    <a:pt x="176" y="408"/>
                    <a:pt x="176" y="407"/>
                    <a:pt x="176" y="406"/>
                  </a:cubicBezTo>
                  <a:cubicBezTo>
                    <a:pt x="178" y="394"/>
                    <a:pt x="179" y="384"/>
                    <a:pt x="180" y="378"/>
                  </a:cubicBezTo>
                  <a:cubicBezTo>
                    <a:pt x="190" y="376"/>
                    <a:pt x="204" y="375"/>
                    <a:pt x="220" y="373"/>
                  </a:cubicBezTo>
                  <a:cubicBezTo>
                    <a:pt x="224" y="373"/>
                    <a:pt x="229" y="373"/>
                    <a:pt x="234" y="372"/>
                  </a:cubicBezTo>
                  <a:cubicBezTo>
                    <a:pt x="265" y="370"/>
                    <a:pt x="294" y="364"/>
                    <a:pt x="308" y="360"/>
                  </a:cubicBezTo>
                  <a:cubicBezTo>
                    <a:pt x="308" y="360"/>
                    <a:pt x="308" y="360"/>
                    <a:pt x="308" y="360"/>
                  </a:cubicBezTo>
                  <a:cubicBezTo>
                    <a:pt x="311" y="360"/>
                    <a:pt x="314" y="359"/>
                    <a:pt x="317" y="358"/>
                  </a:cubicBezTo>
                  <a:cubicBezTo>
                    <a:pt x="317" y="360"/>
                    <a:pt x="319" y="371"/>
                    <a:pt x="322" y="385"/>
                  </a:cubicBezTo>
                  <a:cubicBezTo>
                    <a:pt x="310" y="466"/>
                    <a:pt x="270" y="740"/>
                    <a:pt x="256" y="760"/>
                  </a:cubicBezTo>
                  <a:cubicBezTo>
                    <a:pt x="240" y="784"/>
                    <a:pt x="232" y="799"/>
                    <a:pt x="232" y="799"/>
                  </a:cubicBezTo>
                  <a:cubicBezTo>
                    <a:pt x="232" y="799"/>
                    <a:pt x="242" y="797"/>
                    <a:pt x="254" y="794"/>
                  </a:cubicBezTo>
                  <a:cubicBezTo>
                    <a:pt x="250" y="811"/>
                    <a:pt x="249" y="832"/>
                    <a:pt x="252" y="861"/>
                  </a:cubicBezTo>
                  <a:cubicBezTo>
                    <a:pt x="252" y="861"/>
                    <a:pt x="254" y="876"/>
                    <a:pt x="261" y="896"/>
                  </a:cubicBezTo>
                  <a:cubicBezTo>
                    <a:pt x="247" y="979"/>
                    <a:pt x="227" y="1177"/>
                    <a:pt x="200" y="1256"/>
                  </a:cubicBezTo>
                  <a:cubicBezTo>
                    <a:pt x="174" y="1282"/>
                    <a:pt x="141" y="1326"/>
                    <a:pt x="123" y="1406"/>
                  </a:cubicBezTo>
                  <a:cubicBezTo>
                    <a:pt x="123" y="1406"/>
                    <a:pt x="123" y="1406"/>
                    <a:pt x="123" y="1406"/>
                  </a:cubicBezTo>
                  <a:cubicBezTo>
                    <a:pt x="86" y="1483"/>
                    <a:pt x="47" y="1577"/>
                    <a:pt x="47" y="1578"/>
                  </a:cubicBezTo>
                  <a:cubicBezTo>
                    <a:pt x="25" y="1596"/>
                    <a:pt x="10" y="1604"/>
                    <a:pt x="5" y="1627"/>
                  </a:cubicBezTo>
                  <a:cubicBezTo>
                    <a:pt x="4" y="1630"/>
                    <a:pt x="4" y="1631"/>
                    <a:pt x="4" y="1633"/>
                  </a:cubicBezTo>
                  <a:cubicBezTo>
                    <a:pt x="0" y="1665"/>
                    <a:pt x="0" y="1665"/>
                    <a:pt x="0" y="1665"/>
                  </a:cubicBezTo>
                  <a:cubicBezTo>
                    <a:pt x="0" y="1665"/>
                    <a:pt x="44" y="1698"/>
                    <a:pt x="56" y="1688"/>
                  </a:cubicBezTo>
                  <a:cubicBezTo>
                    <a:pt x="64" y="1682"/>
                    <a:pt x="74" y="1683"/>
                    <a:pt x="85" y="1692"/>
                  </a:cubicBezTo>
                  <a:cubicBezTo>
                    <a:pt x="91" y="1698"/>
                    <a:pt x="97" y="1705"/>
                    <a:pt x="104" y="1714"/>
                  </a:cubicBezTo>
                  <a:cubicBezTo>
                    <a:pt x="105" y="1715"/>
                    <a:pt x="105" y="1716"/>
                    <a:pt x="106" y="1717"/>
                  </a:cubicBezTo>
                  <a:cubicBezTo>
                    <a:pt x="111" y="1724"/>
                    <a:pt x="116" y="1731"/>
                    <a:pt x="122" y="1741"/>
                  </a:cubicBezTo>
                  <a:cubicBezTo>
                    <a:pt x="122" y="1741"/>
                    <a:pt x="153" y="1781"/>
                    <a:pt x="193" y="1765"/>
                  </a:cubicBezTo>
                  <a:cubicBezTo>
                    <a:pt x="193" y="1765"/>
                    <a:pt x="208" y="1732"/>
                    <a:pt x="174" y="1703"/>
                  </a:cubicBezTo>
                  <a:cubicBezTo>
                    <a:pt x="147" y="1680"/>
                    <a:pt x="145" y="1650"/>
                    <a:pt x="148" y="1630"/>
                  </a:cubicBezTo>
                  <a:cubicBezTo>
                    <a:pt x="161" y="1636"/>
                    <a:pt x="161" y="1636"/>
                    <a:pt x="161" y="1636"/>
                  </a:cubicBezTo>
                  <a:cubicBezTo>
                    <a:pt x="161" y="1636"/>
                    <a:pt x="161" y="1636"/>
                    <a:pt x="170" y="1587"/>
                  </a:cubicBezTo>
                  <a:cubicBezTo>
                    <a:pt x="179" y="1539"/>
                    <a:pt x="301" y="1314"/>
                    <a:pt x="323" y="1294"/>
                  </a:cubicBezTo>
                  <a:cubicBezTo>
                    <a:pt x="336" y="1282"/>
                    <a:pt x="352" y="1230"/>
                    <a:pt x="365" y="1185"/>
                  </a:cubicBezTo>
                  <a:cubicBezTo>
                    <a:pt x="372" y="1176"/>
                    <a:pt x="379" y="1165"/>
                    <a:pt x="385" y="1152"/>
                  </a:cubicBezTo>
                  <a:cubicBezTo>
                    <a:pt x="404" y="1111"/>
                    <a:pt x="437" y="960"/>
                    <a:pt x="437" y="960"/>
                  </a:cubicBezTo>
                  <a:cubicBezTo>
                    <a:pt x="437" y="960"/>
                    <a:pt x="470" y="949"/>
                    <a:pt x="481" y="943"/>
                  </a:cubicBezTo>
                  <a:cubicBezTo>
                    <a:pt x="492" y="938"/>
                    <a:pt x="508" y="937"/>
                    <a:pt x="573" y="923"/>
                  </a:cubicBezTo>
                  <a:cubicBezTo>
                    <a:pt x="637" y="908"/>
                    <a:pt x="699" y="879"/>
                    <a:pt x="699" y="879"/>
                  </a:cubicBezTo>
                  <a:cubicBezTo>
                    <a:pt x="699" y="879"/>
                    <a:pt x="679" y="928"/>
                    <a:pt x="681" y="965"/>
                  </a:cubicBezTo>
                  <a:cubicBezTo>
                    <a:pt x="681" y="969"/>
                    <a:pt x="682" y="972"/>
                    <a:pt x="682" y="976"/>
                  </a:cubicBezTo>
                  <a:cubicBezTo>
                    <a:pt x="673" y="1023"/>
                    <a:pt x="663" y="1072"/>
                    <a:pt x="657" y="1085"/>
                  </a:cubicBezTo>
                  <a:cubicBezTo>
                    <a:pt x="645" y="1110"/>
                    <a:pt x="632" y="1141"/>
                    <a:pt x="632" y="1141"/>
                  </a:cubicBezTo>
                  <a:cubicBezTo>
                    <a:pt x="632" y="1141"/>
                    <a:pt x="639" y="1142"/>
                    <a:pt x="649" y="1143"/>
                  </a:cubicBezTo>
                  <a:cubicBezTo>
                    <a:pt x="633" y="1177"/>
                    <a:pt x="615" y="1211"/>
                    <a:pt x="618" y="1225"/>
                  </a:cubicBezTo>
                  <a:cubicBezTo>
                    <a:pt x="614" y="1247"/>
                    <a:pt x="614" y="1247"/>
                    <a:pt x="614" y="1247"/>
                  </a:cubicBezTo>
                  <a:cubicBezTo>
                    <a:pt x="670" y="1269"/>
                    <a:pt x="670" y="1269"/>
                    <a:pt x="670" y="1269"/>
                  </a:cubicBezTo>
                  <a:cubicBezTo>
                    <a:pt x="670" y="1269"/>
                    <a:pt x="694" y="1263"/>
                    <a:pt x="728" y="1274"/>
                  </a:cubicBezTo>
                  <a:cubicBezTo>
                    <a:pt x="752" y="1285"/>
                    <a:pt x="777" y="1293"/>
                    <a:pt x="795" y="1285"/>
                  </a:cubicBezTo>
                  <a:cubicBezTo>
                    <a:pt x="825" y="1273"/>
                    <a:pt x="867" y="1244"/>
                    <a:pt x="867" y="1226"/>
                  </a:cubicBezTo>
                  <a:cubicBezTo>
                    <a:pt x="867" y="1208"/>
                    <a:pt x="855" y="1215"/>
                    <a:pt x="830" y="1219"/>
                  </a:cubicBezTo>
                  <a:cubicBezTo>
                    <a:pt x="806" y="1223"/>
                    <a:pt x="766" y="1195"/>
                    <a:pt x="753" y="1179"/>
                  </a:cubicBezTo>
                  <a:cubicBezTo>
                    <a:pt x="750" y="1176"/>
                    <a:pt x="748" y="1171"/>
                    <a:pt x="746" y="1165"/>
                  </a:cubicBezTo>
                  <a:cubicBezTo>
                    <a:pt x="753" y="1179"/>
                    <a:pt x="766" y="1180"/>
                    <a:pt x="766" y="1180"/>
                  </a:cubicBezTo>
                  <a:cubicBezTo>
                    <a:pt x="766" y="1180"/>
                    <a:pt x="817" y="952"/>
                    <a:pt x="840" y="864"/>
                  </a:cubicBezTo>
                  <a:cubicBezTo>
                    <a:pt x="840" y="864"/>
                    <a:pt x="840" y="864"/>
                    <a:pt x="840" y="864"/>
                  </a:cubicBezTo>
                  <a:cubicBezTo>
                    <a:pt x="856" y="847"/>
                    <a:pt x="886" y="780"/>
                    <a:pt x="831" y="762"/>
                  </a:cubicBezTo>
                  <a:cubicBezTo>
                    <a:pt x="777" y="744"/>
                    <a:pt x="577" y="746"/>
                    <a:pt x="521" y="760"/>
                  </a:cubicBezTo>
                  <a:cubicBezTo>
                    <a:pt x="514" y="762"/>
                    <a:pt x="510" y="761"/>
                    <a:pt x="507" y="757"/>
                  </a:cubicBezTo>
                  <a:cubicBezTo>
                    <a:pt x="508" y="757"/>
                    <a:pt x="508" y="757"/>
                    <a:pt x="508" y="757"/>
                  </a:cubicBezTo>
                  <a:cubicBezTo>
                    <a:pt x="508" y="758"/>
                    <a:pt x="508" y="758"/>
                    <a:pt x="508" y="758"/>
                  </a:cubicBezTo>
                  <a:cubicBezTo>
                    <a:pt x="536" y="738"/>
                    <a:pt x="536" y="738"/>
                    <a:pt x="536" y="738"/>
                  </a:cubicBezTo>
                  <a:cubicBezTo>
                    <a:pt x="536" y="738"/>
                    <a:pt x="543" y="691"/>
                    <a:pt x="560" y="658"/>
                  </a:cubicBezTo>
                  <a:cubicBezTo>
                    <a:pt x="576" y="625"/>
                    <a:pt x="599" y="520"/>
                    <a:pt x="607" y="511"/>
                  </a:cubicBezTo>
                  <a:cubicBezTo>
                    <a:pt x="607" y="511"/>
                    <a:pt x="607" y="511"/>
                    <a:pt x="607" y="511"/>
                  </a:cubicBezTo>
                  <a:cubicBezTo>
                    <a:pt x="611" y="506"/>
                    <a:pt x="615" y="500"/>
                    <a:pt x="620" y="491"/>
                  </a:cubicBezTo>
                  <a:cubicBezTo>
                    <a:pt x="634" y="465"/>
                    <a:pt x="643" y="449"/>
                    <a:pt x="643" y="449"/>
                  </a:cubicBezTo>
                  <a:cubicBezTo>
                    <a:pt x="643" y="449"/>
                    <a:pt x="695" y="520"/>
                    <a:pt x="715" y="529"/>
                  </a:cubicBezTo>
                  <a:cubicBezTo>
                    <a:pt x="734" y="537"/>
                    <a:pt x="767" y="599"/>
                    <a:pt x="784" y="596"/>
                  </a:cubicBezTo>
                  <a:cubicBezTo>
                    <a:pt x="795" y="594"/>
                    <a:pt x="812" y="585"/>
                    <a:pt x="836" y="566"/>
                  </a:cubicBezTo>
                  <a:cubicBezTo>
                    <a:pt x="836" y="566"/>
                    <a:pt x="836" y="566"/>
                    <a:pt x="836" y="566"/>
                  </a:cubicBezTo>
                  <a:cubicBezTo>
                    <a:pt x="872" y="554"/>
                    <a:pt x="1000" y="429"/>
                    <a:pt x="1013" y="425"/>
                  </a:cubicBezTo>
                  <a:cubicBezTo>
                    <a:pt x="1019" y="423"/>
                    <a:pt x="1010" y="412"/>
                    <a:pt x="999" y="402"/>
                  </a:cubicBezTo>
                  <a:cubicBezTo>
                    <a:pt x="1000" y="401"/>
                    <a:pt x="1000" y="401"/>
                    <a:pt x="1001" y="401"/>
                  </a:cubicBezTo>
                  <a:cubicBezTo>
                    <a:pt x="1016" y="396"/>
                    <a:pt x="1030" y="394"/>
                    <a:pt x="1042" y="374"/>
                  </a:cubicBezTo>
                  <a:cubicBezTo>
                    <a:pt x="1054" y="355"/>
                    <a:pt x="1077" y="306"/>
                    <a:pt x="1072" y="296"/>
                  </a:cubicBezTo>
                  <a:cubicBezTo>
                    <a:pt x="1067" y="287"/>
                    <a:pt x="1047" y="274"/>
                    <a:pt x="1033" y="280"/>
                  </a:cubicBezTo>
                  <a:close/>
                </a:path>
              </a:pathLst>
            </a:custGeom>
            <a:solidFill>
              <a:schemeClr val="tx2">
                <a:lumMod val="40000"/>
                <a:lumOff val="6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Freeform 13"/>
            <p:cNvSpPr/>
            <p:nvPr/>
          </p:nvSpPr>
          <p:spPr bwMode="auto">
            <a:xfrm>
              <a:off x="5000681" y="5924098"/>
              <a:ext cx="609498" cy="169593"/>
            </a:xfrm>
            <a:custGeom>
              <a:avLst/>
              <a:gdLst>
                <a:gd name="T0" fmla="*/ 785 w 823"/>
                <a:gd name="T1" fmla="*/ 0 h 229"/>
                <a:gd name="T2" fmla="*/ 0 w 823"/>
                <a:gd name="T3" fmla="*/ 0 h 229"/>
                <a:gd name="T4" fmla="*/ 0 w 823"/>
                <a:gd name="T5" fmla="*/ 21 h 229"/>
                <a:gd name="T6" fmla="*/ 785 w 823"/>
                <a:gd name="T7" fmla="*/ 21 h 229"/>
                <a:gd name="T8" fmla="*/ 785 w 823"/>
                <a:gd name="T9" fmla="*/ 45 h 229"/>
                <a:gd name="T10" fmla="*/ 38 w 823"/>
                <a:gd name="T11" fmla="*/ 45 h 229"/>
                <a:gd name="T12" fmla="*/ 38 w 823"/>
                <a:gd name="T13" fmla="*/ 186 h 229"/>
                <a:gd name="T14" fmla="*/ 785 w 823"/>
                <a:gd name="T15" fmla="*/ 186 h 229"/>
                <a:gd name="T16" fmla="*/ 785 w 823"/>
                <a:gd name="T17" fmla="*/ 208 h 229"/>
                <a:gd name="T18" fmla="*/ 0 w 823"/>
                <a:gd name="T19" fmla="*/ 208 h 229"/>
                <a:gd name="T20" fmla="*/ 0 w 823"/>
                <a:gd name="T21" fmla="*/ 229 h 229"/>
                <a:gd name="T22" fmla="*/ 785 w 823"/>
                <a:gd name="T23" fmla="*/ 229 h 229"/>
                <a:gd name="T24" fmla="*/ 823 w 823"/>
                <a:gd name="T25" fmla="*/ 229 h 229"/>
                <a:gd name="T26" fmla="*/ 823 w 823"/>
                <a:gd name="T27" fmla="*/ 208 h 229"/>
                <a:gd name="T28" fmla="*/ 823 w 823"/>
                <a:gd name="T29" fmla="*/ 186 h 229"/>
                <a:gd name="T30" fmla="*/ 823 w 823"/>
                <a:gd name="T31" fmla="*/ 45 h 229"/>
                <a:gd name="T32" fmla="*/ 823 w 823"/>
                <a:gd name="T33" fmla="*/ 21 h 229"/>
                <a:gd name="T34" fmla="*/ 823 w 823"/>
                <a:gd name="T35" fmla="*/ 0 h 229"/>
                <a:gd name="T36" fmla="*/ 785 w 823"/>
                <a:gd name="T3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229">
                  <a:moveTo>
                    <a:pt x="785" y="0"/>
                  </a:moveTo>
                  <a:lnTo>
                    <a:pt x="0" y="0"/>
                  </a:lnTo>
                  <a:lnTo>
                    <a:pt x="0" y="21"/>
                  </a:lnTo>
                  <a:lnTo>
                    <a:pt x="785" y="21"/>
                  </a:lnTo>
                  <a:lnTo>
                    <a:pt x="785" y="45"/>
                  </a:lnTo>
                  <a:lnTo>
                    <a:pt x="38" y="45"/>
                  </a:lnTo>
                  <a:lnTo>
                    <a:pt x="38" y="186"/>
                  </a:lnTo>
                  <a:lnTo>
                    <a:pt x="785" y="186"/>
                  </a:lnTo>
                  <a:lnTo>
                    <a:pt x="785" y="208"/>
                  </a:lnTo>
                  <a:lnTo>
                    <a:pt x="0" y="208"/>
                  </a:lnTo>
                  <a:lnTo>
                    <a:pt x="0" y="229"/>
                  </a:lnTo>
                  <a:lnTo>
                    <a:pt x="785" y="229"/>
                  </a:lnTo>
                  <a:lnTo>
                    <a:pt x="823" y="229"/>
                  </a:lnTo>
                  <a:lnTo>
                    <a:pt x="823" y="208"/>
                  </a:lnTo>
                  <a:lnTo>
                    <a:pt x="823" y="186"/>
                  </a:lnTo>
                  <a:lnTo>
                    <a:pt x="823" y="45"/>
                  </a:lnTo>
                  <a:lnTo>
                    <a:pt x="823" y="21"/>
                  </a:lnTo>
                  <a:lnTo>
                    <a:pt x="823" y="0"/>
                  </a:lnTo>
                  <a:lnTo>
                    <a:pt x="785" y="0"/>
                  </a:lnTo>
                  <a:close/>
                </a:path>
              </a:pathLst>
            </a:custGeom>
            <a:solidFill>
              <a:schemeClr val="tx2">
                <a:lumMod val="40000"/>
                <a:lumOff val="6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Freeform 14"/>
            <p:cNvSpPr/>
            <p:nvPr/>
          </p:nvSpPr>
          <p:spPr bwMode="auto">
            <a:xfrm>
              <a:off x="5000681" y="5783388"/>
              <a:ext cx="649489" cy="137007"/>
            </a:xfrm>
            <a:custGeom>
              <a:avLst/>
              <a:gdLst>
                <a:gd name="T0" fmla="*/ 835 w 877"/>
                <a:gd name="T1" fmla="*/ 0 h 185"/>
                <a:gd name="T2" fmla="*/ 0 w 877"/>
                <a:gd name="T3" fmla="*/ 0 h 185"/>
                <a:gd name="T4" fmla="*/ 0 w 877"/>
                <a:gd name="T5" fmla="*/ 19 h 185"/>
                <a:gd name="T6" fmla="*/ 835 w 877"/>
                <a:gd name="T7" fmla="*/ 19 h 185"/>
                <a:gd name="T8" fmla="*/ 835 w 877"/>
                <a:gd name="T9" fmla="*/ 36 h 185"/>
                <a:gd name="T10" fmla="*/ 40 w 877"/>
                <a:gd name="T11" fmla="*/ 36 h 185"/>
                <a:gd name="T12" fmla="*/ 40 w 877"/>
                <a:gd name="T13" fmla="*/ 152 h 185"/>
                <a:gd name="T14" fmla="*/ 835 w 877"/>
                <a:gd name="T15" fmla="*/ 152 h 185"/>
                <a:gd name="T16" fmla="*/ 835 w 877"/>
                <a:gd name="T17" fmla="*/ 168 h 185"/>
                <a:gd name="T18" fmla="*/ 0 w 877"/>
                <a:gd name="T19" fmla="*/ 168 h 185"/>
                <a:gd name="T20" fmla="*/ 0 w 877"/>
                <a:gd name="T21" fmla="*/ 185 h 185"/>
                <a:gd name="T22" fmla="*/ 835 w 877"/>
                <a:gd name="T23" fmla="*/ 185 h 185"/>
                <a:gd name="T24" fmla="*/ 877 w 877"/>
                <a:gd name="T25" fmla="*/ 185 h 185"/>
                <a:gd name="T26" fmla="*/ 877 w 877"/>
                <a:gd name="T27" fmla="*/ 168 h 185"/>
                <a:gd name="T28" fmla="*/ 877 w 877"/>
                <a:gd name="T29" fmla="*/ 152 h 185"/>
                <a:gd name="T30" fmla="*/ 877 w 877"/>
                <a:gd name="T31" fmla="*/ 36 h 185"/>
                <a:gd name="T32" fmla="*/ 877 w 877"/>
                <a:gd name="T33" fmla="*/ 19 h 185"/>
                <a:gd name="T34" fmla="*/ 877 w 877"/>
                <a:gd name="T35" fmla="*/ 0 h 185"/>
                <a:gd name="T36" fmla="*/ 835 w 877"/>
                <a:gd name="T37"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85">
                  <a:moveTo>
                    <a:pt x="835" y="0"/>
                  </a:moveTo>
                  <a:lnTo>
                    <a:pt x="0" y="0"/>
                  </a:lnTo>
                  <a:lnTo>
                    <a:pt x="0" y="19"/>
                  </a:lnTo>
                  <a:lnTo>
                    <a:pt x="835" y="19"/>
                  </a:lnTo>
                  <a:lnTo>
                    <a:pt x="835" y="36"/>
                  </a:lnTo>
                  <a:lnTo>
                    <a:pt x="40" y="36"/>
                  </a:lnTo>
                  <a:lnTo>
                    <a:pt x="40" y="152"/>
                  </a:lnTo>
                  <a:lnTo>
                    <a:pt x="835" y="152"/>
                  </a:lnTo>
                  <a:lnTo>
                    <a:pt x="835" y="168"/>
                  </a:lnTo>
                  <a:lnTo>
                    <a:pt x="0" y="168"/>
                  </a:lnTo>
                  <a:lnTo>
                    <a:pt x="0" y="185"/>
                  </a:lnTo>
                  <a:lnTo>
                    <a:pt x="835" y="185"/>
                  </a:lnTo>
                  <a:lnTo>
                    <a:pt x="877" y="185"/>
                  </a:lnTo>
                  <a:lnTo>
                    <a:pt x="877" y="168"/>
                  </a:lnTo>
                  <a:lnTo>
                    <a:pt x="877" y="152"/>
                  </a:lnTo>
                  <a:lnTo>
                    <a:pt x="877" y="36"/>
                  </a:lnTo>
                  <a:lnTo>
                    <a:pt x="877" y="19"/>
                  </a:lnTo>
                  <a:lnTo>
                    <a:pt x="877" y="0"/>
                  </a:lnTo>
                  <a:lnTo>
                    <a:pt x="835" y="0"/>
                  </a:lnTo>
                  <a:close/>
                </a:path>
              </a:pathLst>
            </a:custGeom>
            <a:solidFill>
              <a:schemeClr val="tx2">
                <a:lumMod val="40000"/>
                <a:lumOff val="6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Freeform 15"/>
            <p:cNvSpPr/>
            <p:nvPr/>
          </p:nvSpPr>
          <p:spPr bwMode="auto">
            <a:xfrm>
              <a:off x="5778291" y="5934466"/>
              <a:ext cx="609498" cy="145154"/>
            </a:xfrm>
            <a:custGeom>
              <a:avLst/>
              <a:gdLst>
                <a:gd name="T0" fmla="*/ 785 w 823"/>
                <a:gd name="T1" fmla="*/ 0 h 196"/>
                <a:gd name="T2" fmla="*/ 0 w 823"/>
                <a:gd name="T3" fmla="*/ 0 h 196"/>
                <a:gd name="T4" fmla="*/ 0 w 823"/>
                <a:gd name="T5" fmla="*/ 19 h 196"/>
                <a:gd name="T6" fmla="*/ 785 w 823"/>
                <a:gd name="T7" fmla="*/ 19 h 196"/>
                <a:gd name="T8" fmla="*/ 785 w 823"/>
                <a:gd name="T9" fmla="*/ 38 h 196"/>
                <a:gd name="T10" fmla="*/ 38 w 823"/>
                <a:gd name="T11" fmla="*/ 38 h 196"/>
                <a:gd name="T12" fmla="*/ 38 w 823"/>
                <a:gd name="T13" fmla="*/ 161 h 196"/>
                <a:gd name="T14" fmla="*/ 785 w 823"/>
                <a:gd name="T15" fmla="*/ 161 h 196"/>
                <a:gd name="T16" fmla="*/ 785 w 823"/>
                <a:gd name="T17" fmla="*/ 177 h 196"/>
                <a:gd name="T18" fmla="*/ 0 w 823"/>
                <a:gd name="T19" fmla="*/ 177 h 196"/>
                <a:gd name="T20" fmla="*/ 0 w 823"/>
                <a:gd name="T21" fmla="*/ 196 h 196"/>
                <a:gd name="T22" fmla="*/ 785 w 823"/>
                <a:gd name="T23" fmla="*/ 196 h 196"/>
                <a:gd name="T24" fmla="*/ 823 w 823"/>
                <a:gd name="T25" fmla="*/ 196 h 196"/>
                <a:gd name="T26" fmla="*/ 823 w 823"/>
                <a:gd name="T27" fmla="*/ 177 h 196"/>
                <a:gd name="T28" fmla="*/ 823 w 823"/>
                <a:gd name="T29" fmla="*/ 161 h 196"/>
                <a:gd name="T30" fmla="*/ 823 w 823"/>
                <a:gd name="T31" fmla="*/ 38 h 196"/>
                <a:gd name="T32" fmla="*/ 823 w 823"/>
                <a:gd name="T33" fmla="*/ 19 h 196"/>
                <a:gd name="T34" fmla="*/ 823 w 823"/>
                <a:gd name="T35" fmla="*/ 0 h 196"/>
                <a:gd name="T36" fmla="*/ 785 w 823"/>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8" y="38"/>
                  </a:lnTo>
                  <a:lnTo>
                    <a:pt x="38" y="161"/>
                  </a:lnTo>
                  <a:lnTo>
                    <a:pt x="785" y="161"/>
                  </a:lnTo>
                  <a:lnTo>
                    <a:pt x="785" y="177"/>
                  </a:lnTo>
                  <a:lnTo>
                    <a:pt x="0" y="177"/>
                  </a:lnTo>
                  <a:lnTo>
                    <a:pt x="0" y="196"/>
                  </a:lnTo>
                  <a:lnTo>
                    <a:pt x="785" y="196"/>
                  </a:lnTo>
                  <a:lnTo>
                    <a:pt x="823" y="196"/>
                  </a:lnTo>
                  <a:lnTo>
                    <a:pt x="823" y="177"/>
                  </a:lnTo>
                  <a:lnTo>
                    <a:pt x="823" y="161"/>
                  </a:lnTo>
                  <a:lnTo>
                    <a:pt x="823" y="38"/>
                  </a:lnTo>
                  <a:lnTo>
                    <a:pt x="823" y="19"/>
                  </a:lnTo>
                  <a:lnTo>
                    <a:pt x="823" y="0"/>
                  </a:lnTo>
                  <a:lnTo>
                    <a:pt x="785" y="0"/>
                  </a:lnTo>
                  <a:close/>
                </a:path>
              </a:pathLst>
            </a:custGeom>
            <a:solidFill>
              <a:schemeClr val="tx2">
                <a:lumMod val="40000"/>
                <a:lumOff val="6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Freeform 16"/>
            <p:cNvSpPr/>
            <p:nvPr/>
          </p:nvSpPr>
          <p:spPr bwMode="auto">
            <a:xfrm>
              <a:off x="5778291" y="5813752"/>
              <a:ext cx="649489" cy="117012"/>
            </a:xfrm>
            <a:custGeom>
              <a:avLst/>
              <a:gdLst>
                <a:gd name="T0" fmla="*/ 837 w 877"/>
                <a:gd name="T1" fmla="*/ 0 h 158"/>
                <a:gd name="T2" fmla="*/ 0 w 877"/>
                <a:gd name="T3" fmla="*/ 0 h 158"/>
                <a:gd name="T4" fmla="*/ 0 w 877"/>
                <a:gd name="T5" fmla="*/ 16 h 158"/>
                <a:gd name="T6" fmla="*/ 837 w 877"/>
                <a:gd name="T7" fmla="*/ 16 h 158"/>
                <a:gd name="T8" fmla="*/ 837 w 877"/>
                <a:gd name="T9" fmla="*/ 30 h 158"/>
                <a:gd name="T10" fmla="*/ 40 w 877"/>
                <a:gd name="T11" fmla="*/ 30 h 158"/>
                <a:gd name="T12" fmla="*/ 40 w 877"/>
                <a:gd name="T13" fmla="*/ 130 h 158"/>
                <a:gd name="T14" fmla="*/ 837 w 877"/>
                <a:gd name="T15" fmla="*/ 130 h 158"/>
                <a:gd name="T16" fmla="*/ 837 w 877"/>
                <a:gd name="T17" fmla="*/ 144 h 158"/>
                <a:gd name="T18" fmla="*/ 0 w 877"/>
                <a:gd name="T19" fmla="*/ 144 h 158"/>
                <a:gd name="T20" fmla="*/ 0 w 877"/>
                <a:gd name="T21" fmla="*/ 158 h 158"/>
                <a:gd name="T22" fmla="*/ 837 w 877"/>
                <a:gd name="T23" fmla="*/ 158 h 158"/>
                <a:gd name="T24" fmla="*/ 877 w 877"/>
                <a:gd name="T25" fmla="*/ 158 h 158"/>
                <a:gd name="T26" fmla="*/ 877 w 877"/>
                <a:gd name="T27" fmla="*/ 144 h 158"/>
                <a:gd name="T28" fmla="*/ 877 w 877"/>
                <a:gd name="T29" fmla="*/ 130 h 158"/>
                <a:gd name="T30" fmla="*/ 877 w 877"/>
                <a:gd name="T31" fmla="*/ 30 h 158"/>
                <a:gd name="T32" fmla="*/ 877 w 877"/>
                <a:gd name="T33" fmla="*/ 16 h 158"/>
                <a:gd name="T34" fmla="*/ 877 w 877"/>
                <a:gd name="T35" fmla="*/ 0 h 158"/>
                <a:gd name="T36" fmla="*/ 837 w 8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7" y="0"/>
                  </a:moveTo>
                  <a:lnTo>
                    <a:pt x="0" y="0"/>
                  </a:lnTo>
                  <a:lnTo>
                    <a:pt x="0" y="16"/>
                  </a:lnTo>
                  <a:lnTo>
                    <a:pt x="837" y="16"/>
                  </a:lnTo>
                  <a:lnTo>
                    <a:pt x="837" y="30"/>
                  </a:lnTo>
                  <a:lnTo>
                    <a:pt x="40" y="30"/>
                  </a:lnTo>
                  <a:lnTo>
                    <a:pt x="40" y="130"/>
                  </a:lnTo>
                  <a:lnTo>
                    <a:pt x="837" y="130"/>
                  </a:lnTo>
                  <a:lnTo>
                    <a:pt x="837" y="144"/>
                  </a:lnTo>
                  <a:lnTo>
                    <a:pt x="0" y="144"/>
                  </a:lnTo>
                  <a:lnTo>
                    <a:pt x="0" y="158"/>
                  </a:lnTo>
                  <a:lnTo>
                    <a:pt x="837" y="158"/>
                  </a:lnTo>
                  <a:lnTo>
                    <a:pt x="877" y="158"/>
                  </a:lnTo>
                  <a:lnTo>
                    <a:pt x="877" y="144"/>
                  </a:lnTo>
                  <a:lnTo>
                    <a:pt x="877" y="130"/>
                  </a:lnTo>
                  <a:lnTo>
                    <a:pt x="877" y="30"/>
                  </a:lnTo>
                  <a:lnTo>
                    <a:pt x="877" y="16"/>
                  </a:lnTo>
                  <a:lnTo>
                    <a:pt x="877" y="0"/>
                  </a:lnTo>
                  <a:lnTo>
                    <a:pt x="837" y="0"/>
                  </a:lnTo>
                  <a:close/>
                </a:path>
              </a:pathLst>
            </a:custGeom>
            <a:solidFill>
              <a:schemeClr val="tx2">
                <a:lumMod val="40000"/>
                <a:lumOff val="6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Freeform 17"/>
            <p:cNvSpPr/>
            <p:nvPr/>
          </p:nvSpPr>
          <p:spPr bwMode="auto">
            <a:xfrm>
              <a:off x="5713120" y="5667857"/>
              <a:ext cx="609498" cy="145894"/>
            </a:xfrm>
            <a:custGeom>
              <a:avLst/>
              <a:gdLst>
                <a:gd name="T0" fmla="*/ 785 w 823"/>
                <a:gd name="T1" fmla="*/ 0 h 197"/>
                <a:gd name="T2" fmla="*/ 0 w 823"/>
                <a:gd name="T3" fmla="*/ 0 h 197"/>
                <a:gd name="T4" fmla="*/ 0 w 823"/>
                <a:gd name="T5" fmla="*/ 19 h 197"/>
                <a:gd name="T6" fmla="*/ 785 w 823"/>
                <a:gd name="T7" fmla="*/ 19 h 197"/>
                <a:gd name="T8" fmla="*/ 785 w 823"/>
                <a:gd name="T9" fmla="*/ 38 h 197"/>
                <a:gd name="T10" fmla="*/ 38 w 823"/>
                <a:gd name="T11" fmla="*/ 38 h 197"/>
                <a:gd name="T12" fmla="*/ 38 w 823"/>
                <a:gd name="T13" fmla="*/ 161 h 197"/>
                <a:gd name="T14" fmla="*/ 785 w 823"/>
                <a:gd name="T15" fmla="*/ 161 h 197"/>
                <a:gd name="T16" fmla="*/ 785 w 823"/>
                <a:gd name="T17" fmla="*/ 178 h 197"/>
                <a:gd name="T18" fmla="*/ 0 w 823"/>
                <a:gd name="T19" fmla="*/ 178 h 197"/>
                <a:gd name="T20" fmla="*/ 0 w 823"/>
                <a:gd name="T21" fmla="*/ 197 h 197"/>
                <a:gd name="T22" fmla="*/ 785 w 823"/>
                <a:gd name="T23" fmla="*/ 197 h 197"/>
                <a:gd name="T24" fmla="*/ 823 w 823"/>
                <a:gd name="T25" fmla="*/ 197 h 197"/>
                <a:gd name="T26" fmla="*/ 823 w 823"/>
                <a:gd name="T27" fmla="*/ 178 h 197"/>
                <a:gd name="T28" fmla="*/ 823 w 823"/>
                <a:gd name="T29" fmla="*/ 161 h 197"/>
                <a:gd name="T30" fmla="*/ 823 w 823"/>
                <a:gd name="T31" fmla="*/ 38 h 197"/>
                <a:gd name="T32" fmla="*/ 823 w 823"/>
                <a:gd name="T33" fmla="*/ 19 h 197"/>
                <a:gd name="T34" fmla="*/ 823 w 823"/>
                <a:gd name="T35" fmla="*/ 0 h 197"/>
                <a:gd name="T36" fmla="*/ 785 w 823"/>
                <a:gd name="T3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7">
                  <a:moveTo>
                    <a:pt x="785" y="0"/>
                  </a:moveTo>
                  <a:lnTo>
                    <a:pt x="0" y="0"/>
                  </a:lnTo>
                  <a:lnTo>
                    <a:pt x="0" y="19"/>
                  </a:lnTo>
                  <a:lnTo>
                    <a:pt x="785" y="19"/>
                  </a:lnTo>
                  <a:lnTo>
                    <a:pt x="785" y="38"/>
                  </a:lnTo>
                  <a:lnTo>
                    <a:pt x="38" y="38"/>
                  </a:lnTo>
                  <a:lnTo>
                    <a:pt x="38" y="161"/>
                  </a:lnTo>
                  <a:lnTo>
                    <a:pt x="785" y="161"/>
                  </a:lnTo>
                  <a:lnTo>
                    <a:pt x="785" y="178"/>
                  </a:lnTo>
                  <a:lnTo>
                    <a:pt x="0" y="178"/>
                  </a:lnTo>
                  <a:lnTo>
                    <a:pt x="0" y="197"/>
                  </a:lnTo>
                  <a:lnTo>
                    <a:pt x="785" y="197"/>
                  </a:lnTo>
                  <a:lnTo>
                    <a:pt x="823" y="197"/>
                  </a:lnTo>
                  <a:lnTo>
                    <a:pt x="823" y="178"/>
                  </a:lnTo>
                  <a:lnTo>
                    <a:pt x="823" y="161"/>
                  </a:lnTo>
                  <a:lnTo>
                    <a:pt x="823" y="38"/>
                  </a:lnTo>
                  <a:lnTo>
                    <a:pt x="823" y="19"/>
                  </a:lnTo>
                  <a:lnTo>
                    <a:pt x="823" y="0"/>
                  </a:lnTo>
                  <a:lnTo>
                    <a:pt x="785" y="0"/>
                  </a:lnTo>
                  <a:close/>
                </a:path>
              </a:pathLst>
            </a:custGeom>
            <a:solidFill>
              <a:schemeClr val="tx2">
                <a:lumMod val="40000"/>
                <a:lumOff val="6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Freeform 18"/>
            <p:cNvSpPr/>
            <p:nvPr/>
          </p:nvSpPr>
          <p:spPr bwMode="auto">
            <a:xfrm>
              <a:off x="5713120" y="5548624"/>
              <a:ext cx="650230" cy="117752"/>
            </a:xfrm>
            <a:custGeom>
              <a:avLst/>
              <a:gdLst>
                <a:gd name="T0" fmla="*/ 837 w 878"/>
                <a:gd name="T1" fmla="*/ 0 h 159"/>
                <a:gd name="T2" fmla="*/ 0 w 878"/>
                <a:gd name="T3" fmla="*/ 0 h 159"/>
                <a:gd name="T4" fmla="*/ 0 w 878"/>
                <a:gd name="T5" fmla="*/ 15 h 159"/>
                <a:gd name="T6" fmla="*/ 837 w 878"/>
                <a:gd name="T7" fmla="*/ 15 h 159"/>
                <a:gd name="T8" fmla="*/ 837 w 878"/>
                <a:gd name="T9" fmla="*/ 31 h 159"/>
                <a:gd name="T10" fmla="*/ 40 w 878"/>
                <a:gd name="T11" fmla="*/ 31 h 159"/>
                <a:gd name="T12" fmla="*/ 40 w 878"/>
                <a:gd name="T13" fmla="*/ 131 h 159"/>
                <a:gd name="T14" fmla="*/ 837 w 878"/>
                <a:gd name="T15" fmla="*/ 131 h 159"/>
                <a:gd name="T16" fmla="*/ 837 w 878"/>
                <a:gd name="T17" fmla="*/ 145 h 159"/>
                <a:gd name="T18" fmla="*/ 0 w 878"/>
                <a:gd name="T19" fmla="*/ 145 h 159"/>
                <a:gd name="T20" fmla="*/ 0 w 878"/>
                <a:gd name="T21" fmla="*/ 159 h 159"/>
                <a:gd name="T22" fmla="*/ 837 w 878"/>
                <a:gd name="T23" fmla="*/ 159 h 159"/>
                <a:gd name="T24" fmla="*/ 878 w 878"/>
                <a:gd name="T25" fmla="*/ 159 h 159"/>
                <a:gd name="T26" fmla="*/ 878 w 878"/>
                <a:gd name="T27" fmla="*/ 145 h 159"/>
                <a:gd name="T28" fmla="*/ 878 w 878"/>
                <a:gd name="T29" fmla="*/ 131 h 159"/>
                <a:gd name="T30" fmla="*/ 878 w 878"/>
                <a:gd name="T31" fmla="*/ 31 h 159"/>
                <a:gd name="T32" fmla="*/ 878 w 878"/>
                <a:gd name="T33" fmla="*/ 15 h 159"/>
                <a:gd name="T34" fmla="*/ 878 w 878"/>
                <a:gd name="T35" fmla="*/ 0 h 159"/>
                <a:gd name="T36" fmla="*/ 837 w 878"/>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8" h="159">
                  <a:moveTo>
                    <a:pt x="837" y="0"/>
                  </a:moveTo>
                  <a:lnTo>
                    <a:pt x="0" y="0"/>
                  </a:lnTo>
                  <a:lnTo>
                    <a:pt x="0" y="15"/>
                  </a:lnTo>
                  <a:lnTo>
                    <a:pt x="837" y="15"/>
                  </a:lnTo>
                  <a:lnTo>
                    <a:pt x="837" y="31"/>
                  </a:lnTo>
                  <a:lnTo>
                    <a:pt x="40" y="31"/>
                  </a:lnTo>
                  <a:lnTo>
                    <a:pt x="40" y="131"/>
                  </a:lnTo>
                  <a:lnTo>
                    <a:pt x="837" y="131"/>
                  </a:lnTo>
                  <a:lnTo>
                    <a:pt x="837" y="145"/>
                  </a:lnTo>
                  <a:lnTo>
                    <a:pt x="0" y="145"/>
                  </a:lnTo>
                  <a:lnTo>
                    <a:pt x="0" y="159"/>
                  </a:lnTo>
                  <a:lnTo>
                    <a:pt x="837" y="159"/>
                  </a:lnTo>
                  <a:lnTo>
                    <a:pt x="878" y="159"/>
                  </a:lnTo>
                  <a:lnTo>
                    <a:pt x="878" y="145"/>
                  </a:lnTo>
                  <a:lnTo>
                    <a:pt x="878" y="131"/>
                  </a:lnTo>
                  <a:lnTo>
                    <a:pt x="878" y="31"/>
                  </a:lnTo>
                  <a:lnTo>
                    <a:pt x="878" y="15"/>
                  </a:lnTo>
                  <a:lnTo>
                    <a:pt x="878" y="0"/>
                  </a:lnTo>
                  <a:lnTo>
                    <a:pt x="837" y="0"/>
                  </a:lnTo>
                  <a:close/>
                </a:path>
              </a:pathLst>
            </a:custGeom>
            <a:solidFill>
              <a:schemeClr val="tx2">
                <a:lumMod val="40000"/>
                <a:lumOff val="6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Freeform 19"/>
            <p:cNvSpPr/>
            <p:nvPr/>
          </p:nvSpPr>
          <p:spPr bwMode="auto">
            <a:xfrm>
              <a:off x="5778291" y="5431612"/>
              <a:ext cx="649489" cy="117012"/>
            </a:xfrm>
            <a:custGeom>
              <a:avLst/>
              <a:gdLst>
                <a:gd name="T0" fmla="*/ 837 w 877"/>
                <a:gd name="T1" fmla="*/ 0 h 158"/>
                <a:gd name="T2" fmla="*/ 0 w 877"/>
                <a:gd name="T3" fmla="*/ 0 h 158"/>
                <a:gd name="T4" fmla="*/ 0 w 877"/>
                <a:gd name="T5" fmla="*/ 14 h 158"/>
                <a:gd name="T6" fmla="*/ 837 w 877"/>
                <a:gd name="T7" fmla="*/ 14 h 158"/>
                <a:gd name="T8" fmla="*/ 837 w 877"/>
                <a:gd name="T9" fmla="*/ 31 h 158"/>
                <a:gd name="T10" fmla="*/ 40 w 877"/>
                <a:gd name="T11" fmla="*/ 31 h 158"/>
                <a:gd name="T12" fmla="*/ 40 w 877"/>
                <a:gd name="T13" fmla="*/ 130 h 158"/>
                <a:gd name="T14" fmla="*/ 837 w 877"/>
                <a:gd name="T15" fmla="*/ 130 h 158"/>
                <a:gd name="T16" fmla="*/ 837 w 877"/>
                <a:gd name="T17" fmla="*/ 144 h 158"/>
                <a:gd name="T18" fmla="*/ 0 w 877"/>
                <a:gd name="T19" fmla="*/ 144 h 158"/>
                <a:gd name="T20" fmla="*/ 0 w 877"/>
                <a:gd name="T21" fmla="*/ 158 h 158"/>
                <a:gd name="T22" fmla="*/ 837 w 877"/>
                <a:gd name="T23" fmla="*/ 158 h 158"/>
                <a:gd name="T24" fmla="*/ 877 w 877"/>
                <a:gd name="T25" fmla="*/ 158 h 158"/>
                <a:gd name="T26" fmla="*/ 877 w 877"/>
                <a:gd name="T27" fmla="*/ 144 h 158"/>
                <a:gd name="T28" fmla="*/ 877 w 877"/>
                <a:gd name="T29" fmla="*/ 130 h 158"/>
                <a:gd name="T30" fmla="*/ 877 w 877"/>
                <a:gd name="T31" fmla="*/ 31 h 158"/>
                <a:gd name="T32" fmla="*/ 877 w 877"/>
                <a:gd name="T33" fmla="*/ 14 h 158"/>
                <a:gd name="T34" fmla="*/ 877 w 877"/>
                <a:gd name="T35" fmla="*/ 0 h 158"/>
                <a:gd name="T36" fmla="*/ 837 w 8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7" y="0"/>
                  </a:moveTo>
                  <a:lnTo>
                    <a:pt x="0" y="0"/>
                  </a:lnTo>
                  <a:lnTo>
                    <a:pt x="0" y="14"/>
                  </a:lnTo>
                  <a:lnTo>
                    <a:pt x="837" y="14"/>
                  </a:lnTo>
                  <a:lnTo>
                    <a:pt x="837" y="31"/>
                  </a:lnTo>
                  <a:lnTo>
                    <a:pt x="40" y="31"/>
                  </a:lnTo>
                  <a:lnTo>
                    <a:pt x="40" y="130"/>
                  </a:lnTo>
                  <a:lnTo>
                    <a:pt x="837" y="130"/>
                  </a:lnTo>
                  <a:lnTo>
                    <a:pt x="837" y="144"/>
                  </a:lnTo>
                  <a:lnTo>
                    <a:pt x="0" y="144"/>
                  </a:lnTo>
                  <a:lnTo>
                    <a:pt x="0" y="158"/>
                  </a:lnTo>
                  <a:lnTo>
                    <a:pt x="837" y="158"/>
                  </a:lnTo>
                  <a:lnTo>
                    <a:pt x="877" y="158"/>
                  </a:lnTo>
                  <a:lnTo>
                    <a:pt x="877" y="144"/>
                  </a:lnTo>
                  <a:lnTo>
                    <a:pt x="877" y="130"/>
                  </a:lnTo>
                  <a:lnTo>
                    <a:pt x="877" y="31"/>
                  </a:lnTo>
                  <a:lnTo>
                    <a:pt x="877" y="14"/>
                  </a:lnTo>
                  <a:lnTo>
                    <a:pt x="877" y="0"/>
                  </a:lnTo>
                  <a:lnTo>
                    <a:pt x="837" y="0"/>
                  </a:lnTo>
                  <a:close/>
                </a:path>
              </a:pathLst>
            </a:custGeom>
            <a:solidFill>
              <a:schemeClr val="tx2">
                <a:lumMod val="40000"/>
                <a:lumOff val="6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Freeform 20"/>
            <p:cNvSpPr/>
            <p:nvPr/>
          </p:nvSpPr>
          <p:spPr bwMode="auto">
            <a:xfrm>
              <a:off x="6584043" y="5948537"/>
              <a:ext cx="609498" cy="145154"/>
            </a:xfrm>
            <a:custGeom>
              <a:avLst/>
              <a:gdLst>
                <a:gd name="T0" fmla="*/ 785 w 823"/>
                <a:gd name="T1" fmla="*/ 0 h 196"/>
                <a:gd name="T2" fmla="*/ 0 w 823"/>
                <a:gd name="T3" fmla="*/ 0 h 196"/>
                <a:gd name="T4" fmla="*/ 0 w 823"/>
                <a:gd name="T5" fmla="*/ 19 h 196"/>
                <a:gd name="T6" fmla="*/ 785 w 823"/>
                <a:gd name="T7" fmla="*/ 19 h 196"/>
                <a:gd name="T8" fmla="*/ 785 w 823"/>
                <a:gd name="T9" fmla="*/ 38 h 196"/>
                <a:gd name="T10" fmla="*/ 37 w 823"/>
                <a:gd name="T11" fmla="*/ 38 h 196"/>
                <a:gd name="T12" fmla="*/ 37 w 823"/>
                <a:gd name="T13" fmla="*/ 161 h 196"/>
                <a:gd name="T14" fmla="*/ 785 w 823"/>
                <a:gd name="T15" fmla="*/ 161 h 196"/>
                <a:gd name="T16" fmla="*/ 785 w 823"/>
                <a:gd name="T17" fmla="*/ 177 h 196"/>
                <a:gd name="T18" fmla="*/ 0 w 823"/>
                <a:gd name="T19" fmla="*/ 177 h 196"/>
                <a:gd name="T20" fmla="*/ 0 w 823"/>
                <a:gd name="T21" fmla="*/ 196 h 196"/>
                <a:gd name="T22" fmla="*/ 785 w 823"/>
                <a:gd name="T23" fmla="*/ 196 h 196"/>
                <a:gd name="T24" fmla="*/ 823 w 823"/>
                <a:gd name="T25" fmla="*/ 196 h 196"/>
                <a:gd name="T26" fmla="*/ 823 w 823"/>
                <a:gd name="T27" fmla="*/ 177 h 196"/>
                <a:gd name="T28" fmla="*/ 823 w 823"/>
                <a:gd name="T29" fmla="*/ 161 h 196"/>
                <a:gd name="T30" fmla="*/ 823 w 823"/>
                <a:gd name="T31" fmla="*/ 38 h 196"/>
                <a:gd name="T32" fmla="*/ 823 w 823"/>
                <a:gd name="T33" fmla="*/ 19 h 196"/>
                <a:gd name="T34" fmla="*/ 823 w 823"/>
                <a:gd name="T35" fmla="*/ 0 h 196"/>
                <a:gd name="T36" fmla="*/ 785 w 823"/>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7" y="38"/>
                  </a:lnTo>
                  <a:lnTo>
                    <a:pt x="37" y="161"/>
                  </a:lnTo>
                  <a:lnTo>
                    <a:pt x="785" y="161"/>
                  </a:lnTo>
                  <a:lnTo>
                    <a:pt x="785" y="177"/>
                  </a:lnTo>
                  <a:lnTo>
                    <a:pt x="0" y="177"/>
                  </a:lnTo>
                  <a:lnTo>
                    <a:pt x="0" y="196"/>
                  </a:lnTo>
                  <a:lnTo>
                    <a:pt x="785" y="196"/>
                  </a:lnTo>
                  <a:lnTo>
                    <a:pt x="823" y="196"/>
                  </a:lnTo>
                  <a:lnTo>
                    <a:pt x="823" y="177"/>
                  </a:lnTo>
                  <a:lnTo>
                    <a:pt x="823" y="161"/>
                  </a:lnTo>
                  <a:lnTo>
                    <a:pt x="823" y="38"/>
                  </a:lnTo>
                  <a:lnTo>
                    <a:pt x="823" y="19"/>
                  </a:lnTo>
                  <a:lnTo>
                    <a:pt x="823" y="0"/>
                  </a:lnTo>
                  <a:lnTo>
                    <a:pt x="785" y="0"/>
                  </a:lnTo>
                  <a:close/>
                </a:path>
              </a:pathLst>
            </a:custGeom>
            <a:solidFill>
              <a:schemeClr val="tx2">
                <a:lumMod val="40000"/>
                <a:lumOff val="6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20" name="Freeform 21"/>
            <p:cNvSpPr/>
            <p:nvPr/>
          </p:nvSpPr>
          <p:spPr bwMode="auto">
            <a:xfrm>
              <a:off x="6584043" y="5827082"/>
              <a:ext cx="649489" cy="117752"/>
            </a:xfrm>
            <a:custGeom>
              <a:avLst/>
              <a:gdLst>
                <a:gd name="T0" fmla="*/ 834 w 877"/>
                <a:gd name="T1" fmla="*/ 0 h 159"/>
                <a:gd name="T2" fmla="*/ 0 w 877"/>
                <a:gd name="T3" fmla="*/ 0 h 159"/>
                <a:gd name="T4" fmla="*/ 0 w 877"/>
                <a:gd name="T5" fmla="*/ 17 h 159"/>
                <a:gd name="T6" fmla="*/ 834 w 877"/>
                <a:gd name="T7" fmla="*/ 17 h 159"/>
                <a:gd name="T8" fmla="*/ 834 w 877"/>
                <a:gd name="T9" fmla="*/ 31 h 159"/>
                <a:gd name="T10" fmla="*/ 40 w 877"/>
                <a:gd name="T11" fmla="*/ 31 h 159"/>
                <a:gd name="T12" fmla="*/ 40 w 877"/>
                <a:gd name="T13" fmla="*/ 131 h 159"/>
                <a:gd name="T14" fmla="*/ 834 w 877"/>
                <a:gd name="T15" fmla="*/ 131 h 159"/>
                <a:gd name="T16" fmla="*/ 834 w 877"/>
                <a:gd name="T17" fmla="*/ 145 h 159"/>
                <a:gd name="T18" fmla="*/ 0 w 877"/>
                <a:gd name="T19" fmla="*/ 145 h 159"/>
                <a:gd name="T20" fmla="*/ 0 w 877"/>
                <a:gd name="T21" fmla="*/ 159 h 159"/>
                <a:gd name="T22" fmla="*/ 834 w 877"/>
                <a:gd name="T23" fmla="*/ 159 h 159"/>
                <a:gd name="T24" fmla="*/ 877 w 877"/>
                <a:gd name="T25" fmla="*/ 159 h 159"/>
                <a:gd name="T26" fmla="*/ 877 w 877"/>
                <a:gd name="T27" fmla="*/ 145 h 159"/>
                <a:gd name="T28" fmla="*/ 877 w 877"/>
                <a:gd name="T29" fmla="*/ 131 h 159"/>
                <a:gd name="T30" fmla="*/ 877 w 877"/>
                <a:gd name="T31" fmla="*/ 31 h 159"/>
                <a:gd name="T32" fmla="*/ 877 w 877"/>
                <a:gd name="T33" fmla="*/ 17 h 159"/>
                <a:gd name="T34" fmla="*/ 877 w 877"/>
                <a:gd name="T35" fmla="*/ 0 h 159"/>
                <a:gd name="T36" fmla="*/ 834 w 877"/>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9">
                  <a:moveTo>
                    <a:pt x="834" y="0"/>
                  </a:moveTo>
                  <a:lnTo>
                    <a:pt x="0" y="0"/>
                  </a:lnTo>
                  <a:lnTo>
                    <a:pt x="0" y="17"/>
                  </a:lnTo>
                  <a:lnTo>
                    <a:pt x="834" y="17"/>
                  </a:lnTo>
                  <a:lnTo>
                    <a:pt x="834" y="31"/>
                  </a:lnTo>
                  <a:lnTo>
                    <a:pt x="40" y="31"/>
                  </a:lnTo>
                  <a:lnTo>
                    <a:pt x="40" y="131"/>
                  </a:lnTo>
                  <a:lnTo>
                    <a:pt x="834" y="131"/>
                  </a:lnTo>
                  <a:lnTo>
                    <a:pt x="834" y="145"/>
                  </a:lnTo>
                  <a:lnTo>
                    <a:pt x="0" y="145"/>
                  </a:lnTo>
                  <a:lnTo>
                    <a:pt x="0" y="159"/>
                  </a:lnTo>
                  <a:lnTo>
                    <a:pt x="834" y="159"/>
                  </a:lnTo>
                  <a:lnTo>
                    <a:pt x="877" y="159"/>
                  </a:lnTo>
                  <a:lnTo>
                    <a:pt x="877" y="145"/>
                  </a:lnTo>
                  <a:lnTo>
                    <a:pt x="877" y="131"/>
                  </a:lnTo>
                  <a:lnTo>
                    <a:pt x="877" y="31"/>
                  </a:lnTo>
                  <a:lnTo>
                    <a:pt x="877" y="17"/>
                  </a:lnTo>
                  <a:lnTo>
                    <a:pt x="877" y="0"/>
                  </a:lnTo>
                  <a:lnTo>
                    <a:pt x="834" y="0"/>
                  </a:lnTo>
                  <a:close/>
                </a:path>
              </a:pathLst>
            </a:custGeom>
            <a:solidFill>
              <a:schemeClr val="tx2">
                <a:lumMod val="40000"/>
                <a:lumOff val="6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Freeform 22"/>
            <p:cNvSpPr/>
            <p:nvPr/>
          </p:nvSpPr>
          <p:spPr bwMode="auto">
            <a:xfrm>
              <a:off x="6517390" y="5681928"/>
              <a:ext cx="609498" cy="145154"/>
            </a:xfrm>
            <a:custGeom>
              <a:avLst/>
              <a:gdLst>
                <a:gd name="T0" fmla="*/ 785 w 823"/>
                <a:gd name="T1" fmla="*/ 0 h 196"/>
                <a:gd name="T2" fmla="*/ 0 w 823"/>
                <a:gd name="T3" fmla="*/ 0 h 196"/>
                <a:gd name="T4" fmla="*/ 0 w 823"/>
                <a:gd name="T5" fmla="*/ 19 h 196"/>
                <a:gd name="T6" fmla="*/ 785 w 823"/>
                <a:gd name="T7" fmla="*/ 19 h 196"/>
                <a:gd name="T8" fmla="*/ 785 w 823"/>
                <a:gd name="T9" fmla="*/ 38 h 196"/>
                <a:gd name="T10" fmla="*/ 38 w 823"/>
                <a:gd name="T11" fmla="*/ 38 h 196"/>
                <a:gd name="T12" fmla="*/ 38 w 823"/>
                <a:gd name="T13" fmla="*/ 161 h 196"/>
                <a:gd name="T14" fmla="*/ 785 w 823"/>
                <a:gd name="T15" fmla="*/ 161 h 196"/>
                <a:gd name="T16" fmla="*/ 785 w 823"/>
                <a:gd name="T17" fmla="*/ 178 h 196"/>
                <a:gd name="T18" fmla="*/ 0 w 823"/>
                <a:gd name="T19" fmla="*/ 178 h 196"/>
                <a:gd name="T20" fmla="*/ 0 w 823"/>
                <a:gd name="T21" fmla="*/ 196 h 196"/>
                <a:gd name="T22" fmla="*/ 785 w 823"/>
                <a:gd name="T23" fmla="*/ 196 h 196"/>
                <a:gd name="T24" fmla="*/ 823 w 823"/>
                <a:gd name="T25" fmla="*/ 196 h 196"/>
                <a:gd name="T26" fmla="*/ 823 w 823"/>
                <a:gd name="T27" fmla="*/ 178 h 196"/>
                <a:gd name="T28" fmla="*/ 823 w 823"/>
                <a:gd name="T29" fmla="*/ 161 h 196"/>
                <a:gd name="T30" fmla="*/ 823 w 823"/>
                <a:gd name="T31" fmla="*/ 38 h 196"/>
                <a:gd name="T32" fmla="*/ 823 w 823"/>
                <a:gd name="T33" fmla="*/ 19 h 196"/>
                <a:gd name="T34" fmla="*/ 823 w 823"/>
                <a:gd name="T35" fmla="*/ 0 h 196"/>
                <a:gd name="T36" fmla="*/ 785 w 823"/>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8" y="38"/>
                  </a:lnTo>
                  <a:lnTo>
                    <a:pt x="38" y="161"/>
                  </a:lnTo>
                  <a:lnTo>
                    <a:pt x="785" y="161"/>
                  </a:lnTo>
                  <a:lnTo>
                    <a:pt x="785" y="178"/>
                  </a:lnTo>
                  <a:lnTo>
                    <a:pt x="0" y="178"/>
                  </a:lnTo>
                  <a:lnTo>
                    <a:pt x="0" y="196"/>
                  </a:lnTo>
                  <a:lnTo>
                    <a:pt x="785" y="196"/>
                  </a:lnTo>
                  <a:lnTo>
                    <a:pt x="823" y="196"/>
                  </a:lnTo>
                  <a:lnTo>
                    <a:pt x="823" y="178"/>
                  </a:lnTo>
                  <a:lnTo>
                    <a:pt x="823" y="161"/>
                  </a:lnTo>
                  <a:lnTo>
                    <a:pt x="823" y="38"/>
                  </a:lnTo>
                  <a:lnTo>
                    <a:pt x="823" y="19"/>
                  </a:lnTo>
                  <a:lnTo>
                    <a:pt x="823" y="0"/>
                  </a:lnTo>
                  <a:lnTo>
                    <a:pt x="785" y="0"/>
                  </a:lnTo>
                  <a:close/>
                </a:path>
              </a:pathLst>
            </a:custGeom>
            <a:solidFill>
              <a:schemeClr val="tx2">
                <a:lumMod val="40000"/>
                <a:lumOff val="6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22" name="Freeform 23"/>
            <p:cNvSpPr/>
            <p:nvPr/>
          </p:nvSpPr>
          <p:spPr bwMode="auto">
            <a:xfrm>
              <a:off x="6517390" y="5562695"/>
              <a:ext cx="649489" cy="117752"/>
            </a:xfrm>
            <a:custGeom>
              <a:avLst/>
              <a:gdLst>
                <a:gd name="T0" fmla="*/ 837 w 877"/>
                <a:gd name="T1" fmla="*/ 0 h 159"/>
                <a:gd name="T2" fmla="*/ 0 w 877"/>
                <a:gd name="T3" fmla="*/ 0 h 159"/>
                <a:gd name="T4" fmla="*/ 0 w 877"/>
                <a:gd name="T5" fmla="*/ 15 h 159"/>
                <a:gd name="T6" fmla="*/ 837 w 877"/>
                <a:gd name="T7" fmla="*/ 15 h 159"/>
                <a:gd name="T8" fmla="*/ 837 w 877"/>
                <a:gd name="T9" fmla="*/ 31 h 159"/>
                <a:gd name="T10" fmla="*/ 40 w 877"/>
                <a:gd name="T11" fmla="*/ 31 h 159"/>
                <a:gd name="T12" fmla="*/ 40 w 877"/>
                <a:gd name="T13" fmla="*/ 130 h 159"/>
                <a:gd name="T14" fmla="*/ 837 w 877"/>
                <a:gd name="T15" fmla="*/ 130 h 159"/>
                <a:gd name="T16" fmla="*/ 837 w 877"/>
                <a:gd name="T17" fmla="*/ 145 h 159"/>
                <a:gd name="T18" fmla="*/ 0 w 877"/>
                <a:gd name="T19" fmla="*/ 145 h 159"/>
                <a:gd name="T20" fmla="*/ 0 w 877"/>
                <a:gd name="T21" fmla="*/ 159 h 159"/>
                <a:gd name="T22" fmla="*/ 837 w 877"/>
                <a:gd name="T23" fmla="*/ 159 h 159"/>
                <a:gd name="T24" fmla="*/ 877 w 877"/>
                <a:gd name="T25" fmla="*/ 159 h 159"/>
                <a:gd name="T26" fmla="*/ 877 w 877"/>
                <a:gd name="T27" fmla="*/ 145 h 159"/>
                <a:gd name="T28" fmla="*/ 877 w 877"/>
                <a:gd name="T29" fmla="*/ 130 h 159"/>
                <a:gd name="T30" fmla="*/ 877 w 877"/>
                <a:gd name="T31" fmla="*/ 31 h 159"/>
                <a:gd name="T32" fmla="*/ 877 w 877"/>
                <a:gd name="T33" fmla="*/ 15 h 159"/>
                <a:gd name="T34" fmla="*/ 877 w 877"/>
                <a:gd name="T35" fmla="*/ 0 h 159"/>
                <a:gd name="T36" fmla="*/ 837 w 877"/>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9">
                  <a:moveTo>
                    <a:pt x="837" y="0"/>
                  </a:moveTo>
                  <a:lnTo>
                    <a:pt x="0" y="0"/>
                  </a:lnTo>
                  <a:lnTo>
                    <a:pt x="0" y="15"/>
                  </a:lnTo>
                  <a:lnTo>
                    <a:pt x="837" y="15"/>
                  </a:lnTo>
                  <a:lnTo>
                    <a:pt x="837" y="31"/>
                  </a:lnTo>
                  <a:lnTo>
                    <a:pt x="40" y="31"/>
                  </a:lnTo>
                  <a:lnTo>
                    <a:pt x="40" y="130"/>
                  </a:lnTo>
                  <a:lnTo>
                    <a:pt x="837" y="130"/>
                  </a:lnTo>
                  <a:lnTo>
                    <a:pt x="837" y="145"/>
                  </a:lnTo>
                  <a:lnTo>
                    <a:pt x="0" y="145"/>
                  </a:lnTo>
                  <a:lnTo>
                    <a:pt x="0" y="159"/>
                  </a:lnTo>
                  <a:lnTo>
                    <a:pt x="837" y="159"/>
                  </a:lnTo>
                  <a:lnTo>
                    <a:pt x="877" y="159"/>
                  </a:lnTo>
                  <a:lnTo>
                    <a:pt x="877" y="145"/>
                  </a:lnTo>
                  <a:lnTo>
                    <a:pt x="877" y="130"/>
                  </a:lnTo>
                  <a:lnTo>
                    <a:pt x="877" y="31"/>
                  </a:lnTo>
                  <a:lnTo>
                    <a:pt x="877" y="15"/>
                  </a:lnTo>
                  <a:lnTo>
                    <a:pt x="877" y="0"/>
                  </a:lnTo>
                  <a:lnTo>
                    <a:pt x="837" y="0"/>
                  </a:lnTo>
                  <a:close/>
                </a:path>
              </a:pathLst>
            </a:custGeom>
            <a:solidFill>
              <a:schemeClr val="tx2">
                <a:lumMod val="40000"/>
                <a:lumOff val="6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23" name="Freeform 24"/>
            <p:cNvSpPr/>
            <p:nvPr/>
          </p:nvSpPr>
          <p:spPr bwMode="auto">
            <a:xfrm>
              <a:off x="6452219" y="5327931"/>
              <a:ext cx="650230" cy="117752"/>
            </a:xfrm>
            <a:custGeom>
              <a:avLst/>
              <a:gdLst>
                <a:gd name="T0" fmla="*/ 837 w 878"/>
                <a:gd name="T1" fmla="*/ 0 h 159"/>
                <a:gd name="T2" fmla="*/ 0 w 878"/>
                <a:gd name="T3" fmla="*/ 0 h 159"/>
                <a:gd name="T4" fmla="*/ 0 w 878"/>
                <a:gd name="T5" fmla="*/ 15 h 159"/>
                <a:gd name="T6" fmla="*/ 837 w 878"/>
                <a:gd name="T7" fmla="*/ 15 h 159"/>
                <a:gd name="T8" fmla="*/ 837 w 878"/>
                <a:gd name="T9" fmla="*/ 31 h 159"/>
                <a:gd name="T10" fmla="*/ 40 w 878"/>
                <a:gd name="T11" fmla="*/ 31 h 159"/>
                <a:gd name="T12" fmla="*/ 40 w 878"/>
                <a:gd name="T13" fmla="*/ 130 h 159"/>
                <a:gd name="T14" fmla="*/ 837 w 878"/>
                <a:gd name="T15" fmla="*/ 130 h 159"/>
                <a:gd name="T16" fmla="*/ 837 w 878"/>
                <a:gd name="T17" fmla="*/ 145 h 159"/>
                <a:gd name="T18" fmla="*/ 0 w 878"/>
                <a:gd name="T19" fmla="*/ 145 h 159"/>
                <a:gd name="T20" fmla="*/ 0 w 878"/>
                <a:gd name="T21" fmla="*/ 159 h 159"/>
                <a:gd name="T22" fmla="*/ 837 w 878"/>
                <a:gd name="T23" fmla="*/ 159 h 159"/>
                <a:gd name="T24" fmla="*/ 878 w 878"/>
                <a:gd name="T25" fmla="*/ 159 h 159"/>
                <a:gd name="T26" fmla="*/ 878 w 878"/>
                <a:gd name="T27" fmla="*/ 145 h 159"/>
                <a:gd name="T28" fmla="*/ 878 w 878"/>
                <a:gd name="T29" fmla="*/ 130 h 159"/>
                <a:gd name="T30" fmla="*/ 878 w 878"/>
                <a:gd name="T31" fmla="*/ 31 h 159"/>
                <a:gd name="T32" fmla="*/ 878 w 878"/>
                <a:gd name="T33" fmla="*/ 15 h 159"/>
                <a:gd name="T34" fmla="*/ 878 w 878"/>
                <a:gd name="T35" fmla="*/ 0 h 159"/>
                <a:gd name="T36" fmla="*/ 837 w 878"/>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8" h="159">
                  <a:moveTo>
                    <a:pt x="837" y="0"/>
                  </a:moveTo>
                  <a:lnTo>
                    <a:pt x="0" y="0"/>
                  </a:lnTo>
                  <a:lnTo>
                    <a:pt x="0" y="15"/>
                  </a:lnTo>
                  <a:lnTo>
                    <a:pt x="837" y="15"/>
                  </a:lnTo>
                  <a:lnTo>
                    <a:pt x="837" y="31"/>
                  </a:lnTo>
                  <a:lnTo>
                    <a:pt x="40" y="31"/>
                  </a:lnTo>
                  <a:lnTo>
                    <a:pt x="40" y="130"/>
                  </a:lnTo>
                  <a:lnTo>
                    <a:pt x="837" y="130"/>
                  </a:lnTo>
                  <a:lnTo>
                    <a:pt x="837" y="145"/>
                  </a:lnTo>
                  <a:lnTo>
                    <a:pt x="0" y="145"/>
                  </a:lnTo>
                  <a:lnTo>
                    <a:pt x="0" y="159"/>
                  </a:lnTo>
                  <a:lnTo>
                    <a:pt x="837" y="159"/>
                  </a:lnTo>
                  <a:lnTo>
                    <a:pt x="878" y="159"/>
                  </a:lnTo>
                  <a:lnTo>
                    <a:pt x="878" y="145"/>
                  </a:lnTo>
                  <a:lnTo>
                    <a:pt x="878" y="130"/>
                  </a:lnTo>
                  <a:lnTo>
                    <a:pt x="878" y="31"/>
                  </a:lnTo>
                  <a:lnTo>
                    <a:pt x="878" y="15"/>
                  </a:lnTo>
                  <a:lnTo>
                    <a:pt x="878" y="0"/>
                  </a:lnTo>
                  <a:lnTo>
                    <a:pt x="837" y="0"/>
                  </a:lnTo>
                  <a:close/>
                </a:path>
              </a:pathLst>
            </a:custGeom>
            <a:solidFill>
              <a:schemeClr val="tx2">
                <a:lumMod val="40000"/>
                <a:lumOff val="6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24" name="Freeform 25"/>
            <p:cNvSpPr/>
            <p:nvPr/>
          </p:nvSpPr>
          <p:spPr bwMode="auto">
            <a:xfrm>
              <a:off x="6432964" y="4944310"/>
              <a:ext cx="650230" cy="117752"/>
            </a:xfrm>
            <a:custGeom>
              <a:avLst/>
              <a:gdLst>
                <a:gd name="T0" fmla="*/ 837 w 878"/>
                <a:gd name="T1" fmla="*/ 0 h 159"/>
                <a:gd name="T2" fmla="*/ 0 w 878"/>
                <a:gd name="T3" fmla="*/ 0 h 159"/>
                <a:gd name="T4" fmla="*/ 0 w 878"/>
                <a:gd name="T5" fmla="*/ 17 h 159"/>
                <a:gd name="T6" fmla="*/ 837 w 878"/>
                <a:gd name="T7" fmla="*/ 17 h 159"/>
                <a:gd name="T8" fmla="*/ 837 w 878"/>
                <a:gd name="T9" fmla="*/ 31 h 159"/>
                <a:gd name="T10" fmla="*/ 40 w 878"/>
                <a:gd name="T11" fmla="*/ 31 h 159"/>
                <a:gd name="T12" fmla="*/ 40 w 878"/>
                <a:gd name="T13" fmla="*/ 131 h 159"/>
                <a:gd name="T14" fmla="*/ 837 w 878"/>
                <a:gd name="T15" fmla="*/ 131 h 159"/>
                <a:gd name="T16" fmla="*/ 837 w 878"/>
                <a:gd name="T17" fmla="*/ 145 h 159"/>
                <a:gd name="T18" fmla="*/ 0 w 878"/>
                <a:gd name="T19" fmla="*/ 145 h 159"/>
                <a:gd name="T20" fmla="*/ 0 w 878"/>
                <a:gd name="T21" fmla="*/ 159 h 159"/>
                <a:gd name="T22" fmla="*/ 837 w 878"/>
                <a:gd name="T23" fmla="*/ 159 h 159"/>
                <a:gd name="T24" fmla="*/ 878 w 878"/>
                <a:gd name="T25" fmla="*/ 159 h 159"/>
                <a:gd name="T26" fmla="*/ 878 w 878"/>
                <a:gd name="T27" fmla="*/ 145 h 159"/>
                <a:gd name="T28" fmla="*/ 878 w 878"/>
                <a:gd name="T29" fmla="*/ 131 h 159"/>
                <a:gd name="T30" fmla="*/ 878 w 878"/>
                <a:gd name="T31" fmla="*/ 31 h 159"/>
                <a:gd name="T32" fmla="*/ 878 w 878"/>
                <a:gd name="T33" fmla="*/ 17 h 159"/>
                <a:gd name="T34" fmla="*/ 878 w 878"/>
                <a:gd name="T35" fmla="*/ 0 h 159"/>
                <a:gd name="T36" fmla="*/ 837 w 878"/>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8" h="159">
                  <a:moveTo>
                    <a:pt x="837" y="0"/>
                  </a:moveTo>
                  <a:lnTo>
                    <a:pt x="0" y="0"/>
                  </a:lnTo>
                  <a:lnTo>
                    <a:pt x="0" y="17"/>
                  </a:lnTo>
                  <a:lnTo>
                    <a:pt x="837" y="17"/>
                  </a:lnTo>
                  <a:lnTo>
                    <a:pt x="837" y="31"/>
                  </a:lnTo>
                  <a:lnTo>
                    <a:pt x="40" y="31"/>
                  </a:lnTo>
                  <a:lnTo>
                    <a:pt x="40" y="131"/>
                  </a:lnTo>
                  <a:lnTo>
                    <a:pt x="837" y="131"/>
                  </a:lnTo>
                  <a:lnTo>
                    <a:pt x="837" y="145"/>
                  </a:lnTo>
                  <a:lnTo>
                    <a:pt x="0" y="145"/>
                  </a:lnTo>
                  <a:lnTo>
                    <a:pt x="0" y="159"/>
                  </a:lnTo>
                  <a:lnTo>
                    <a:pt x="837" y="159"/>
                  </a:lnTo>
                  <a:lnTo>
                    <a:pt x="878" y="159"/>
                  </a:lnTo>
                  <a:lnTo>
                    <a:pt x="878" y="145"/>
                  </a:lnTo>
                  <a:lnTo>
                    <a:pt x="878" y="131"/>
                  </a:lnTo>
                  <a:lnTo>
                    <a:pt x="878" y="31"/>
                  </a:lnTo>
                  <a:lnTo>
                    <a:pt x="878" y="17"/>
                  </a:lnTo>
                  <a:lnTo>
                    <a:pt x="878" y="0"/>
                  </a:lnTo>
                  <a:lnTo>
                    <a:pt x="837" y="0"/>
                  </a:lnTo>
                  <a:close/>
                </a:path>
              </a:pathLst>
            </a:custGeom>
            <a:solidFill>
              <a:schemeClr val="tx2">
                <a:lumMod val="40000"/>
                <a:lumOff val="6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Freeform 26"/>
            <p:cNvSpPr/>
            <p:nvPr/>
          </p:nvSpPr>
          <p:spPr bwMode="auto">
            <a:xfrm>
              <a:off x="6387789" y="5182777"/>
              <a:ext cx="609498" cy="145154"/>
            </a:xfrm>
            <a:custGeom>
              <a:avLst/>
              <a:gdLst>
                <a:gd name="T0" fmla="*/ 785 w 823"/>
                <a:gd name="T1" fmla="*/ 0 h 196"/>
                <a:gd name="T2" fmla="*/ 0 w 823"/>
                <a:gd name="T3" fmla="*/ 0 h 196"/>
                <a:gd name="T4" fmla="*/ 0 w 823"/>
                <a:gd name="T5" fmla="*/ 19 h 196"/>
                <a:gd name="T6" fmla="*/ 785 w 823"/>
                <a:gd name="T7" fmla="*/ 19 h 196"/>
                <a:gd name="T8" fmla="*/ 785 w 823"/>
                <a:gd name="T9" fmla="*/ 38 h 196"/>
                <a:gd name="T10" fmla="*/ 38 w 823"/>
                <a:gd name="T11" fmla="*/ 38 h 196"/>
                <a:gd name="T12" fmla="*/ 38 w 823"/>
                <a:gd name="T13" fmla="*/ 161 h 196"/>
                <a:gd name="T14" fmla="*/ 785 w 823"/>
                <a:gd name="T15" fmla="*/ 161 h 196"/>
                <a:gd name="T16" fmla="*/ 785 w 823"/>
                <a:gd name="T17" fmla="*/ 177 h 196"/>
                <a:gd name="T18" fmla="*/ 0 w 823"/>
                <a:gd name="T19" fmla="*/ 177 h 196"/>
                <a:gd name="T20" fmla="*/ 0 w 823"/>
                <a:gd name="T21" fmla="*/ 196 h 196"/>
                <a:gd name="T22" fmla="*/ 785 w 823"/>
                <a:gd name="T23" fmla="*/ 196 h 196"/>
                <a:gd name="T24" fmla="*/ 823 w 823"/>
                <a:gd name="T25" fmla="*/ 196 h 196"/>
                <a:gd name="T26" fmla="*/ 823 w 823"/>
                <a:gd name="T27" fmla="*/ 177 h 196"/>
                <a:gd name="T28" fmla="*/ 823 w 823"/>
                <a:gd name="T29" fmla="*/ 161 h 196"/>
                <a:gd name="T30" fmla="*/ 823 w 823"/>
                <a:gd name="T31" fmla="*/ 38 h 196"/>
                <a:gd name="T32" fmla="*/ 823 w 823"/>
                <a:gd name="T33" fmla="*/ 19 h 196"/>
                <a:gd name="T34" fmla="*/ 823 w 823"/>
                <a:gd name="T35" fmla="*/ 0 h 196"/>
                <a:gd name="T36" fmla="*/ 785 w 823"/>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8" y="38"/>
                  </a:lnTo>
                  <a:lnTo>
                    <a:pt x="38" y="161"/>
                  </a:lnTo>
                  <a:lnTo>
                    <a:pt x="785" y="161"/>
                  </a:lnTo>
                  <a:lnTo>
                    <a:pt x="785" y="177"/>
                  </a:lnTo>
                  <a:lnTo>
                    <a:pt x="0" y="177"/>
                  </a:lnTo>
                  <a:lnTo>
                    <a:pt x="0" y="196"/>
                  </a:lnTo>
                  <a:lnTo>
                    <a:pt x="785" y="196"/>
                  </a:lnTo>
                  <a:lnTo>
                    <a:pt x="823" y="196"/>
                  </a:lnTo>
                  <a:lnTo>
                    <a:pt x="823" y="177"/>
                  </a:lnTo>
                  <a:lnTo>
                    <a:pt x="823" y="161"/>
                  </a:lnTo>
                  <a:lnTo>
                    <a:pt x="823" y="38"/>
                  </a:lnTo>
                  <a:lnTo>
                    <a:pt x="823" y="19"/>
                  </a:lnTo>
                  <a:lnTo>
                    <a:pt x="823" y="0"/>
                  </a:lnTo>
                  <a:lnTo>
                    <a:pt x="785" y="0"/>
                  </a:lnTo>
                  <a:close/>
                </a:path>
              </a:pathLst>
            </a:custGeom>
            <a:solidFill>
              <a:schemeClr val="tx2">
                <a:lumMod val="40000"/>
                <a:lumOff val="6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26" name="Freeform 27"/>
            <p:cNvSpPr/>
            <p:nvPr/>
          </p:nvSpPr>
          <p:spPr bwMode="auto">
            <a:xfrm>
              <a:off x="6387789" y="5062063"/>
              <a:ext cx="649489" cy="117012"/>
            </a:xfrm>
            <a:custGeom>
              <a:avLst/>
              <a:gdLst>
                <a:gd name="T0" fmla="*/ 837 w 877"/>
                <a:gd name="T1" fmla="*/ 0 h 158"/>
                <a:gd name="T2" fmla="*/ 0 w 877"/>
                <a:gd name="T3" fmla="*/ 0 h 158"/>
                <a:gd name="T4" fmla="*/ 0 w 877"/>
                <a:gd name="T5" fmla="*/ 16 h 158"/>
                <a:gd name="T6" fmla="*/ 837 w 877"/>
                <a:gd name="T7" fmla="*/ 16 h 158"/>
                <a:gd name="T8" fmla="*/ 837 w 877"/>
                <a:gd name="T9" fmla="*/ 31 h 158"/>
                <a:gd name="T10" fmla="*/ 40 w 877"/>
                <a:gd name="T11" fmla="*/ 31 h 158"/>
                <a:gd name="T12" fmla="*/ 40 w 877"/>
                <a:gd name="T13" fmla="*/ 130 h 158"/>
                <a:gd name="T14" fmla="*/ 837 w 877"/>
                <a:gd name="T15" fmla="*/ 130 h 158"/>
                <a:gd name="T16" fmla="*/ 837 w 877"/>
                <a:gd name="T17" fmla="*/ 144 h 158"/>
                <a:gd name="T18" fmla="*/ 0 w 877"/>
                <a:gd name="T19" fmla="*/ 144 h 158"/>
                <a:gd name="T20" fmla="*/ 0 w 877"/>
                <a:gd name="T21" fmla="*/ 158 h 158"/>
                <a:gd name="T22" fmla="*/ 837 w 877"/>
                <a:gd name="T23" fmla="*/ 158 h 158"/>
                <a:gd name="T24" fmla="*/ 877 w 877"/>
                <a:gd name="T25" fmla="*/ 158 h 158"/>
                <a:gd name="T26" fmla="*/ 877 w 877"/>
                <a:gd name="T27" fmla="*/ 144 h 158"/>
                <a:gd name="T28" fmla="*/ 877 w 877"/>
                <a:gd name="T29" fmla="*/ 130 h 158"/>
                <a:gd name="T30" fmla="*/ 877 w 877"/>
                <a:gd name="T31" fmla="*/ 31 h 158"/>
                <a:gd name="T32" fmla="*/ 877 w 877"/>
                <a:gd name="T33" fmla="*/ 16 h 158"/>
                <a:gd name="T34" fmla="*/ 877 w 877"/>
                <a:gd name="T35" fmla="*/ 0 h 158"/>
                <a:gd name="T36" fmla="*/ 837 w 8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7" y="0"/>
                  </a:moveTo>
                  <a:lnTo>
                    <a:pt x="0" y="0"/>
                  </a:lnTo>
                  <a:lnTo>
                    <a:pt x="0" y="16"/>
                  </a:lnTo>
                  <a:lnTo>
                    <a:pt x="837" y="16"/>
                  </a:lnTo>
                  <a:lnTo>
                    <a:pt x="837" y="31"/>
                  </a:lnTo>
                  <a:lnTo>
                    <a:pt x="40" y="31"/>
                  </a:lnTo>
                  <a:lnTo>
                    <a:pt x="40" y="130"/>
                  </a:lnTo>
                  <a:lnTo>
                    <a:pt x="837" y="130"/>
                  </a:lnTo>
                  <a:lnTo>
                    <a:pt x="837" y="144"/>
                  </a:lnTo>
                  <a:lnTo>
                    <a:pt x="0" y="144"/>
                  </a:lnTo>
                  <a:lnTo>
                    <a:pt x="0" y="158"/>
                  </a:lnTo>
                  <a:lnTo>
                    <a:pt x="837" y="158"/>
                  </a:lnTo>
                  <a:lnTo>
                    <a:pt x="877" y="158"/>
                  </a:lnTo>
                  <a:lnTo>
                    <a:pt x="877" y="144"/>
                  </a:lnTo>
                  <a:lnTo>
                    <a:pt x="877" y="130"/>
                  </a:lnTo>
                  <a:lnTo>
                    <a:pt x="877" y="31"/>
                  </a:lnTo>
                  <a:lnTo>
                    <a:pt x="877" y="16"/>
                  </a:lnTo>
                  <a:lnTo>
                    <a:pt x="877" y="0"/>
                  </a:lnTo>
                  <a:lnTo>
                    <a:pt x="837" y="0"/>
                  </a:lnTo>
                  <a:close/>
                </a:path>
              </a:pathLst>
            </a:custGeom>
            <a:solidFill>
              <a:schemeClr val="tx2">
                <a:lumMod val="40000"/>
                <a:lumOff val="6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27" name="Freeform 28"/>
            <p:cNvSpPr/>
            <p:nvPr/>
          </p:nvSpPr>
          <p:spPr bwMode="auto">
            <a:xfrm>
              <a:off x="6584043" y="5445683"/>
              <a:ext cx="649489" cy="117012"/>
            </a:xfrm>
            <a:custGeom>
              <a:avLst/>
              <a:gdLst>
                <a:gd name="T0" fmla="*/ 834 w 877"/>
                <a:gd name="T1" fmla="*/ 0 h 158"/>
                <a:gd name="T2" fmla="*/ 0 w 877"/>
                <a:gd name="T3" fmla="*/ 0 h 158"/>
                <a:gd name="T4" fmla="*/ 0 w 877"/>
                <a:gd name="T5" fmla="*/ 14 h 158"/>
                <a:gd name="T6" fmla="*/ 834 w 877"/>
                <a:gd name="T7" fmla="*/ 14 h 158"/>
                <a:gd name="T8" fmla="*/ 834 w 877"/>
                <a:gd name="T9" fmla="*/ 31 h 158"/>
                <a:gd name="T10" fmla="*/ 40 w 877"/>
                <a:gd name="T11" fmla="*/ 31 h 158"/>
                <a:gd name="T12" fmla="*/ 40 w 877"/>
                <a:gd name="T13" fmla="*/ 130 h 158"/>
                <a:gd name="T14" fmla="*/ 834 w 877"/>
                <a:gd name="T15" fmla="*/ 130 h 158"/>
                <a:gd name="T16" fmla="*/ 834 w 877"/>
                <a:gd name="T17" fmla="*/ 144 h 158"/>
                <a:gd name="T18" fmla="*/ 0 w 877"/>
                <a:gd name="T19" fmla="*/ 144 h 158"/>
                <a:gd name="T20" fmla="*/ 0 w 877"/>
                <a:gd name="T21" fmla="*/ 158 h 158"/>
                <a:gd name="T22" fmla="*/ 834 w 877"/>
                <a:gd name="T23" fmla="*/ 158 h 158"/>
                <a:gd name="T24" fmla="*/ 877 w 877"/>
                <a:gd name="T25" fmla="*/ 158 h 158"/>
                <a:gd name="T26" fmla="*/ 877 w 877"/>
                <a:gd name="T27" fmla="*/ 144 h 158"/>
                <a:gd name="T28" fmla="*/ 877 w 877"/>
                <a:gd name="T29" fmla="*/ 130 h 158"/>
                <a:gd name="T30" fmla="*/ 877 w 877"/>
                <a:gd name="T31" fmla="*/ 31 h 158"/>
                <a:gd name="T32" fmla="*/ 877 w 877"/>
                <a:gd name="T33" fmla="*/ 14 h 158"/>
                <a:gd name="T34" fmla="*/ 877 w 877"/>
                <a:gd name="T35" fmla="*/ 0 h 158"/>
                <a:gd name="T36" fmla="*/ 834 w 8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4" y="0"/>
                  </a:moveTo>
                  <a:lnTo>
                    <a:pt x="0" y="0"/>
                  </a:lnTo>
                  <a:lnTo>
                    <a:pt x="0" y="14"/>
                  </a:lnTo>
                  <a:lnTo>
                    <a:pt x="834" y="14"/>
                  </a:lnTo>
                  <a:lnTo>
                    <a:pt x="834" y="31"/>
                  </a:lnTo>
                  <a:lnTo>
                    <a:pt x="40" y="31"/>
                  </a:lnTo>
                  <a:lnTo>
                    <a:pt x="40" y="130"/>
                  </a:lnTo>
                  <a:lnTo>
                    <a:pt x="834" y="130"/>
                  </a:lnTo>
                  <a:lnTo>
                    <a:pt x="834" y="144"/>
                  </a:lnTo>
                  <a:lnTo>
                    <a:pt x="0" y="144"/>
                  </a:lnTo>
                  <a:lnTo>
                    <a:pt x="0" y="158"/>
                  </a:lnTo>
                  <a:lnTo>
                    <a:pt x="834" y="158"/>
                  </a:lnTo>
                  <a:lnTo>
                    <a:pt x="877" y="158"/>
                  </a:lnTo>
                  <a:lnTo>
                    <a:pt x="877" y="144"/>
                  </a:lnTo>
                  <a:lnTo>
                    <a:pt x="877" y="130"/>
                  </a:lnTo>
                  <a:lnTo>
                    <a:pt x="877" y="31"/>
                  </a:lnTo>
                  <a:lnTo>
                    <a:pt x="877" y="14"/>
                  </a:lnTo>
                  <a:lnTo>
                    <a:pt x="877" y="0"/>
                  </a:lnTo>
                  <a:lnTo>
                    <a:pt x="834" y="0"/>
                  </a:lnTo>
                  <a:close/>
                </a:path>
              </a:pathLst>
            </a:custGeom>
            <a:solidFill>
              <a:schemeClr val="tx2">
                <a:lumMod val="40000"/>
                <a:lumOff val="6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28" name="Freeform 138"/>
            <p:cNvSpPr/>
            <p:nvPr/>
          </p:nvSpPr>
          <p:spPr bwMode="auto">
            <a:xfrm>
              <a:off x="3629126" y="3832699"/>
              <a:ext cx="791681" cy="791680"/>
            </a:xfrm>
            <a:custGeom>
              <a:avLst/>
              <a:gdLst>
                <a:gd name="T0" fmla="*/ 372 w 452"/>
                <a:gd name="T1" fmla="*/ 372 h 452"/>
                <a:gd name="T2" fmla="*/ 81 w 452"/>
                <a:gd name="T3" fmla="*/ 372 h 452"/>
                <a:gd name="T4" fmla="*/ 81 w 452"/>
                <a:gd name="T5" fmla="*/ 81 h 452"/>
                <a:gd name="T6" fmla="*/ 372 w 452"/>
                <a:gd name="T7" fmla="*/ 81 h 452"/>
                <a:gd name="T8" fmla="*/ 372 w 452"/>
                <a:gd name="T9" fmla="*/ 372 h 452"/>
              </a:gdLst>
              <a:ahLst/>
              <a:cxnLst>
                <a:cxn ang="0">
                  <a:pos x="T0" y="T1"/>
                </a:cxn>
                <a:cxn ang="0">
                  <a:pos x="T2" y="T3"/>
                </a:cxn>
                <a:cxn ang="0">
                  <a:pos x="T4" y="T5"/>
                </a:cxn>
                <a:cxn ang="0">
                  <a:pos x="T6" y="T7"/>
                </a:cxn>
                <a:cxn ang="0">
                  <a:pos x="T8" y="T9"/>
                </a:cxn>
              </a:cxnLst>
              <a:rect l="0" t="0" r="r" b="b"/>
              <a:pathLst>
                <a:path w="452" h="452">
                  <a:moveTo>
                    <a:pt x="372" y="372"/>
                  </a:moveTo>
                  <a:cubicBezTo>
                    <a:pt x="291" y="452"/>
                    <a:pt x="161" y="452"/>
                    <a:pt x="81" y="372"/>
                  </a:cubicBezTo>
                  <a:cubicBezTo>
                    <a:pt x="0" y="291"/>
                    <a:pt x="0" y="161"/>
                    <a:pt x="81" y="81"/>
                  </a:cubicBezTo>
                  <a:cubicBezTo>
                    <a:pt x="161" y="0"/>
                    <a:pt x="291" y="0"/>
                    <a:pt x="372" y="81"/>
                  </a:cubicBezTo>
                  <a:cubicBezTo>
                    <a:pt x="452" y="161"/>
                    <a:pt x="452" y="291"/>
                    <a:pt x="372" y="372"/>
                  </a:cubicBez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29" name="Freeform 139"/>
            <p:cNvSpPr/>
            <p:nvPr/>
          </p:nvSpPr>
          <p:spPr bwMode="auto">
            <a:xfrm>
              <a:off x="7198724" y="2353761"/>
              <a:ext cx="791681" cy="791680"/>
            </a:xfrm>
            <a:custGeom>
              <a:avLst/>
              <a:gdLst>
                <a:gd name="T0" fmla="*/ 372 w 452"/>
                <a:gd name="T1" fmla="*/ 372 h 452"/>
                <a:gd name="T2" fmla="*/ 80 w 452"/>
                <a:gd name="T3" fmla="*/ 372 h 452"/>
                <a:gd name="T4" fmla="*/ 80 w 452"/>
                <a:gd name="T5" fmla="*/ 81 h 452"/>
                <a:gd name="T6" fmla="*/ 372 w 452"/>
                <a:gd name="T7" fmla="*/ 81 h 452"/>
                <a:gd name="T8" fmla="*/ 372 w 452"/>
                <a:gd name="T9" fmla="*/ 372 h 452"/>
              </a:gdLst>
              <a:ahLst/>
              <a:cxnLst>
                <a:cxn ang="0">
                  <a:pos x="T0" y="T1"/>
                </a:cxn>
                <a:cxn ang="0">
                  <a:pos x="T2" y="T3"/>
                </a:cxn>
                <a:cxn ang="0">
                  <a:pos x="T4" y="T5"/>
                </a:cxn>
                <a:cxn ang="0">
                  <a:pos x="T6" y="T7"/>
                </a:cxn>
                <a:cxn ang="0">
                  <a:pos x="T8" y="T9"/>
                </a:cxn>
              </a:cxnLst>
              <a:rect l="0" t="0" r="r" b="b"/>
              <a:pathLst>
                <a:path w="452" h="452">
                  <a:moveTo>
                    <a:pt x="372" y="372"/>
                  </a:moveTo>
                  <a:cubicBezTo>
                    <a:pt x="291" y="452"/>
                    <a:pt x="161" y="452"/>
                    <a:pt x="80" y="372"/>
                  </a:cubicBezTo>
                  <a:cubicBezTo>
                    <a:pt x="0" y="291"/>
                    <a:pt x="0" y="161"/>
                    <a:pt x="80" y="81"/>
                  </a:cubicBezTo>
                  <a:cubicBezTo>
                    <a:pt x="161" y="0"/>
                    <a:pt x="291" y="0"/>
                    <a:pt x="372" y="81"/>
                  </a:cubicBezTo>
                  <a:cubicBezTo>
                    <a:pt x="452" y="161"/>
                    <a:pt x="452" y="291"/>
                    <a:pt x="372" y="372"/>
                  </a:cubicBez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30" name="Freeform 140"/>
            <p:cNvSpPr/>
            <p:nvPr/>
          </p:nvSpPr>
          <p:spPr bwMode="auto">
            <a:xfrm>
              <a:off x="5720526" y="1742782"/>
              <a:ext cx="791681" cy="791680"/>
            </a:xfrm>
            <a:custGeom>
              <a:avLst/>
              <a:gdLst>
                <a:gd name="T0" fmla="*/ 372 w 452"/>
                <a:gd name="T1" fmla="*/ 371 h 452"/>
                <a:gd name="T2" fmla="*/ 80 w 452"/>
                <a:gd name="T3" fmla="*/ 371 h 452"/>
                <a:gd name="T4" fmla="*/ 80 w 452"/>
                <a:gd name="T5" fmla="*/ 80 h 452"/>
                <a:gd name="T6" fmla="*/ 372 w 452"/>
                <a:gd name="T7" fmla="*/ 80 h 452"/>
                <a:gd name="T8" fmla="*/ 372 w 452"/>
                <a:gd name="T9" fmla="*/ 371 h 452"/>
              </a:gdLst>
              <a:ahLst/>
              <a:cxnLst>
                <a:cxn ang="0">
                  <a:pos x="T0" y="T1"/>
                </a:cxn>
                <a:cxn ang="0">
                  <a:pos x="T2" y="T3"/>
                </a:cxn>
                <a:cxn ang="0">
                  <a:pos x="T4" y="T5"/>
                </a:cxn>
                <a:cxn ang="0">
                  <a:pos x="T6" y="T7"/>
                </a:cxn>
                <a:cxn ang="0">
                  <a:pos x="T8" y="T9"/>
                </a:cxn>
              </a:cxnLst>
              <a:rect l="0" t="0" r="r" b="b"/>
              <a:pathLst>
                <a:path w="452" h="452">
                  <a:moveTo>
                    <a:pt x="372" y="371"/>
                  </a:moveTo>
                  <a:cubicBezTo>
                    <a:pt x="291" y="452"/>
                    <a:pt x="161" y="452"/>
                    <a:pt x="80" y="371"/>
                  </a:cubicBezTo>
                  <a:cubicBezTo>
                    <a:pt x="0" y="291"/>
                    <a:pt x="0" y="160"/>
                    <a:pt x="80" y="80"/>
                  </a:cubicBezTo>
                  <a:cubicBezTo>
                    <a:pt x="161" y="0"/>
                    <a:pt x="291" y="0"/>
                    <a:pt x="372" y="80"/>
                  </a:cubicBezTo>
                  <a:cubicBezTo>
                    <a:pt x="452" y="160"/>
                    <a:pt x="452" y="291"/>
                    <a:pt x="372" y="371"/>
                  </a:cubicBezTo>
                  <a:close/>
                </a:path>
              </a:pathLst>
            </a:custGeom>
            <a:solidFill>
              <a:schemeClr val="accent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31" name="Freeform 141"/>
            <p:cNvSpPr/>
            <p:nvPr/>
          </p:nvSpPr>
          <p:spPr bwMode="auto">
            <a:xfrm>
              <a:off x="4242327" y="2353761"/>
              <a:ext cx="791681" cy="791680"/>
            </a:xfrm>
            <a:custGeom>
              <a:avLst/>
              <a:gdLst>
                <a:gd name="T0" fmla="*/ 372 w 452"/>
                <a:gd name="T1" fmla="*/ 372 h 452"/>
                <a:gd name="T2" fmla="*/ 80 w 452"/>
                <a:gd name="T3" fmla="*/ 372 h 452"/>
                <a:gd name="T4" fmla="*/ 80 w 452"/>
                <a:gd name="T5" fmla="*/ 81 h 452"/>
                <a:gd name="T6" fmla="*/ 372 w 452"/>
                <a:gd name="T7" fmla="*/ 81 h 452"/>
                <a:gd name="T8" fmla="*/ 372 w 452"/>
                <a:gd name="T9" fmla="*/ 372 h 452"/>
              </a:gdLst>
              <a:ahLst/>
              <a:cxnLst>
                <a:cxn ang="0">
                  <a:pos x="T0" y="T1"/>
                </a:cxn>
                <a:cxn ang="0">
                  <a:pos x="T2" y="T3"/>
                </a:cxn>
                <a:cxn ang="0">
                  <a:pos x="T4" y="T5"/>
                </a:cxn>
                <a:cxn ang="0">
                  <a:pos x="T6" y="T7"/>
                </a:cxn>
                <a:cxn ang="0">
                  <a:pos x="T8" y="T9"/>
                </a:cxn>
              </a:cxnLst>
              <a:rect l="0" t="0" r="r" b="b"/>
              <a:pathLst>
                <a:path w="452" h="452">
                  <a:moveTo>
                    <a:pt x="372" y="372"/>
                  </a:moveTo>
                  <a:cubicBezTo>
                    <a:pt x="291" y="452"/>
                    <a:pt x="161" y="452"/>
                    <a:pt x="80" y="372"/>
                  </a:cubicBezTo>
                  <a:cubicBezTo>
                    <a:pt x="0" y="291"/>
                    <a:pt x="0" y="161"/>
                    <a:pt x="80" y="81"/>
                  </a:cubicBezTo>
                  <a:cubicBezTo>
                    <a:pt x="161" y="0"/>
                    <a:pt x="291" y="0"/>
                    <a:pt x="372" y="81"/>
                  </a:cubicBezTo>
                  <a:cubicBezTo>
                    <a:pt x="452" y="161"/>
                    <a:pt x="452" y="291"/>
                    <a:pt x="372" y="372"/>
                  </a:cubicBezTo>
                  <a:close/>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32" name="Freeform 142"/>
            <p:cNvSpPr/>
            <p:nvPr/>
          </p:nvSpPr>
          <p:spPr bwMode="auto">
            <a:xfrm>
              <a:off x="7811184" y="3832699"/>
              <a:ext cx="791681" cy="791680"/>
            </a:xfrm>
            <a:custGeom>
              <a:avLst/>
              <a:gdLst>
                <a:gd name="T0" fmla="*/ 371 w 452"/>
                <a:gd name="T1" fmla="*/ 372 h 452"/>
                <a:gd name="T2" fmla="*/ 80 w 452"/>
                <a:gd name="T3" fmla="*/ 372 h 452"/>
                <a:gd name="T4" fmla="*/ 80 w 452"/>
                <a:gd name="T5" fmla="*/ 81 h 452"/>
                <a:gd name="T6" fmla="*/ 371 w 452"/>
                <a:gd name="T7" fmla="*/ 81 h 452"/>
                <a:gd name="T8" fmla="*/ 371 w 452"/>
                <a:gd name="T9" fmla="*/ 372 h 452"/>
              </a:gdLst>
              <a:ahLst/>
              <a:cxnLst>
                <a:cxn ang="0">
                  <a:pos x="T0" y="T1"/>
                </a:cxn>
                <a:cxn ang="0">
                  <a:pos x="T2" y="T3"/>
                </a:cxn>
                <a:cxn ang="0">
                  <a:pos x="T4" y="T5"/>
                </a:cxn>
                <a:cxn ang="0">
                  <a:pos x="T6" y="T7"/>
                </a:cxn>
                <a:cxn ang="0">
                  <a:pos x="T8" y="T9"/>
                </a:cxn>
              </a:cxnLst>
              <a:rect l="0" t="0" r="r" b="b"/>
              <a:pathLst>
                <a:path w="452" h="452">
                  <a:moveTo>
                    <a:pt x="371" y="372"/>
                  </a:moveTo>
                  <a:cubicBezTo>
                    <a:pt x="291" y="452"/>
                    <a:pt x="161" y="452"/>
                    <a:pt x="80" y="372"/>
                  </a:cubicBezTo>
                  <a:cubicBezTo>
                    <a:pt x="0" y="291"/>
                    <a:pt x="0" y="161"/>
                    <a:pt x="80" y="81"/>
                  </a:cubicBezTo>
                  <a:cubicBezTo>
                    <a:pt x="161" y="0"/>
                    <a:pt x="291" y="0"/>
                    <a:pt x="371" y="81"/>
                  </a:cubicBezTo>
                  <a:cubicBezTo>
                    <a:pt x="452" y="161"/>
                    <a:pt x="452" y="291"/>
                    <a:pt x="371" y="372"/>
                  </a:cubicBezTo>
                  <a:close/>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33" name="Freeform 143"/>
            <p:cNvSpPr/>
            <p:nvPr/>
          </p:nvSpPr>
          <p:spPr bwMode="auto">
            <a:xfrm>
              <a:off x="8086680" y="3042500"/>
              <a:ext cx="570247" cy="570987"/>
            </a:xfrm>
            <a:custGeom>
              <a:avLst/>
              <a:gdLst>
                <a:gd name="T0" fmla="*/ 268 w 326"/>
                <a:gd name="T1" fmla="*/ 268 h 326"/>
                <a:gd name="T2" fmla="*/ 58 w 326"/>
                <a:gd name="T3" fmla="*/ 268 h 326"/>
                <a:gd name="T4" fmla="*/ 58 w 326"/>
                <a:gd name="T5" fmla="*/ 58 h 326"/>
                <a:gd name="T6" fmla="*/ 268 w 326"/>
                <a:gd name="T7" fmla="*/ 58 h 326"/>
                <a:gd name="T8" fmla="*/ 268 w 326"/>
                <a:gd name="T9" fmla="*/ 268 h 326"/>
              </a:gdLst>
              <a:ahLst/>
              <a:cxnLst>
                <a:cxn ang="0">
                  <a:pos x="T0" y="T1"/>
                </a:cxn>
                <a:cxn ang="0">
                  <a:pos x="T2" y="T3"/>
                </a:cxn>
                <a:cxn ang="0">
                  <a:pos x="T4" y="T5"/>
                </a:cxn>
                <a:cxn ang="0">
                  <a:pos x="T6" y="T7"/>
                </a:cxn>
                <a:cxn ang="0">
                  <a:pos x="T8" y="T9"/>
                </a:cxn>
              </a:cxnLst>
              <a:rect l="0" t="0" r="r" b="b"/>
              <a:pathLst>
                <a:path w="326" h="326">
                  <a:moveTo>
                    <a:pt x="268" y="268"/>
                  </a:moveTo>
                  <a:cubicBezTo>
                    <a:pt x="210" y="326"/>
                    <a:pt x="116" y="326"/>
                    <a:pt x="58" y="268"/>
                  </a:cubicBezTo>
                  <a:cubicBezTo>
                    <a:pt x="0" y="210"/>
                    <a:pt x="0" y="116"/>
                    <a:pt x="58" y="58"/>
                  </a:cubicBezTo>
                  <a:cubicBezTo>
                    <a:pt x="116" y="0"/>
                    <a:pt x="210" y="0"/>
                    <a:pt x="268" y="58"/>
                  </a:cubicBezTo>
                  <a:cubicBezTo>
                    <a:pt x="326" y="116"/>
                    <a:pt x="326" y="210"/>
                    <a:pt x="268" y="268"/>
                  </a:cubicBezTo>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34" name="Freeform 144"/>
            <p:cNvSpPr/>
            <p:nvPr/>
          </p:nvSpPr>
          <p:spPr bwMode="auto">
            <a:xfrm>
              <a:off x="6757338" y="1733895"/>
              <a:ext cx="568766" cy="569506"/>
            </a:xfrm>
            <a:custGeom>
              <a:avLst/>
              <a:gdLst>
                <a:gd name="T0" fmla="*/ 268 w 325"/>
                <a:gd name="T1" fmla="*/ 268 h 325"/>
                <a:gd name="T2" fmla="*/ 58 w 325"/>
                <a:gd name="T3" fmla="*/ 268 h 325"/>
                <a:gd name="T4" fmla="*/ 58 w 325"/>
                <a:gd name="T5" fmla="*/ 58 h 325"/>
                <a:gd name="T6" fmla="*/ 268 w 325"/>
                <a:gd name="T7" fmla="*/ 58 h 325"/>
                <a:gd name="T8" fmla="*/ 268 w 325"/>
                <a:gd name="T9" fmla="*/ 268 h 325"/>
              </a:gdLst>
              <a:ahLst/>
              <a:cxnLst>
                <a:cxn ang="0">
                  <a:pos x="T0" y="T1"/>
                </a:cxn>
                <a:cxn ang="0">
                  <a:pos x="T2" y="T3"/>
                </a:cxn>
                <a:cxn ang="0">
                  <a:pos x="T4" y="T5"/>
                </a:cxn>
                <a:cxn ang="0">
                  <a:pos x="T6" y="T7"/>
                </a:cxn>
                <a:cxn ang="0">
                  <a:pos x="T8" y="T9"/>
                </a:cxn>
              </a:cxnLst>
              <a:rect l="0" t="0" r="r" b="b"/>
              <a:pathLst>
                <a:path w="325" h="325">
                  <a:moveTo>
                    <a:pt x="268" y="268"/>
                  </a:moveTo>
                  <a:cubicBezTo>
                    <a:pt x="210" y="325"/>
                    <a:pt x="116" y="325"/>
                    <a:pt x="58" y="268"/>
                  </a:cubicBezTo>
                  <a:cubicBezTo>
                    <a:pt x="0" y="210"/>
                    <a:pt x="0" y="116"/>
                    <a:pt x="58" y="58"/>
                  </a:cubicBezTo>
                  <a:cubicBezTo>
                    <a:pt x="116" y="0"/>
                    <a:pt x="210" y="0"/>
                    <a:pt x="268" y="58"/>
                  </a:cubicBezTo>
                  <a:cubicBezTo>
                    <a:pt x="325" y="116"/>
                    <a:pt x="325" y="210"/>
                    <a:pt x="268" y="268"/>
                  </a:cubicBezTo>
                  <a:close/>
                </a:path>
              </a:pathLst>
            </a:custGeom>
            <a:solidFill>
              <a:schemeClr val="tx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35" name="Freeform 145"/>
            <p:cNvSpPr/>
            <p:nvPr/>
          </p:nvSpPr>
          <p:spPr bwMode="auto">
            <a:xfrm>
              <a:off x="4890335" y="1723527"/>
              <a:ext cx="568766" cy="570987"/>
            </a:xfrm>
            <a:custGeom>
              <a:avLst/>
              <a:gdLst>
                <a:gd name="T0" fmla="*/ 267 w 325"/>
                <a:gd name="T1" fmla="*/ 268 h 326"/>
                <a:gd name="T2" fmla="*/ 57 w 325"/>
                <a:gd name="T3" fmla="*/ 268 h 326"/>
                <a:gd name="T4" fmla="*/ 57 w 325"/>
                <a:gd name="T5" fmla="*/ 58 h 326"/>
                <a:gd name="T6" fmla="*/ 267 w 325"/>
                <a:gd name="T7" fmla="*/ 58 h 326"/>
                <a:gd name="T8" fmla="*/ 267 w 325"/>
                <a:gd name="T9" fmla="*/ 268 h 326"/>
              </a:gdLst>
              <a:ahLst/>
              <a:cxnLst>
                <a:cxn ang="0">
                  <a:pos x="T0" y="T1"/>
                </a:cxn>
                <a:cxn ang="0">
                  <a:pos x="T2" y="T3"/>
                </a:cxn>
                <a:cxn ang="0">
                  <a:pos x="T4" y="T5"/>
                </a:cxn>
                <a:cxn ang="0">
                  <a:pos x="T6" y="T7"/>
                </a:cxn>
                <a:cxn ang="0">
                  <a:pos x="T8" y="T9"/>
                </a:cxn>
              </a:cxnLst>
              <a:rect l="0" t="0" r="r" b="b"/>
              <a:pathLst>
                <a:path w="325" h="326">
                  <a:moveTo>
                    <a:pt x="267" y="268"/>
                  </a:moveTo>
                  <a:cubicBezTo>
                    <a:pt x="209" y="326"/>
                    <a:pt x="115" y="326"/>
                    <a:pt x="57" y="268"/>
                  </a:cubicBezTo>
                  <a:cubicBezTo>
                    <a:pt x="0" y="210"/>
                    <a:pt x="0" y="116"/>
                    <a:pt x="57" y="58"/>
                  </a:cubicBezTo>
                  <a:cubicBezTo>
                    <a:pt x="115" y="0"/>
                    <a:pt x="209" y="0"/>
                    <a:pt x="267" y="58"/>
                  </a:cubicBezTo>
                  <a:cubicBezTo>
                    <a:pt x="325" y="116"/>
                    <a:pt x="325" y="210"/>
                    <a:pt x="267" y="268"/>
                  </a:cubicBezTo>
                  <a:close/>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Freeform 146"/>
            <p:cNvSpPr/>
            <p:nvPr/>
          </p:nvSpPr>
          <p:spPr bwMode="auto">
            <a:xfrm>
              <a:off x="3534332" y="3009174"/>
              <a:ext cx="569506" cy="569506"/>
            </a:xfrm>
            <a:custGeom>
              <a:avLst/>
              <a:gdLst>
                <a:gd name="T0" fmla="*/ 267 w 325"/>
                <a:gd name="T1" fmla="*/ 267 h 325"/>
                <a:gd name="T2" fmla="*/ 58 w 325"/>
                <a:gd name="T3" fmla="*/ 267 h 325"/>
                <a:gd name="T4" fmla="*/ 58 w 325"/>
                <a:gd name="T5" fmla="*/ 58 h 325"/>
                <a:gd name="T6" fmla="*/ 267 w 325"/>
                <a:gd name="T7" fmla="*/ 58 h 325"/>
                <a:gd name="T8" fmla="*/ 267 w 325"/>
                <a:gd name="T9" fmla="*/ 267 h 325"/>
              </a:gdLst>
              <a:ahLst/>
              <a:cxnLst>
                <a:cxn ang="0">
                  <a:pos x="T0" y="T1"/>
                </a:cxn>
                <a:cxn ang="0">
                  <a:pos x="T2" y="T3"/>
                </a:cxn>
                <a:cxn ang="0">
                  <a:pos x="T4" y="T5"/>
                </a:cxn>
                <a:cxn ang="0">
                  <a:pos x="T6" y="T7"/>
                </a:cxn>
                <a:cxn ang="0">
                  <a:pos x="T8" y="T9"/>
                </a:cxn>
              </a:cxnLst>
              <a:rect l="0" t="0" r="r" b="b"/>
              <a:pathLst>
                <a:path w="325" h="325">
                  <a:moveTo>
                    <a:pt x="267" y="267"/>
                  </a:moveTo>
                  <a:cubicBezTo>
                    <a:pt x="210" y="325"/>
                    <a:pt x="116" y="325"/>
                    <a:pt x="58" y="267"/>
                  </a:cubicBezTo>
                  <a:cubicBezTo>
                    <a:pt x="0" y="209"/>
                    <a:pt x="0" y="116"/>
                    <a:pt x="58" y="58"/>
                  </a:cubicBezTo>
                  <a:cubicBezTo>
                    <a:pt x="116" y="0"/>
                    <a:pt x="210" y="0"/>
                    <a:pt x="267" y="58"/>
                  </a:cubicBezTo>
                  <a:cubicBezTo>
                    <a:pt x="325" y="116"/>
                    <a:pt x="325" y="209"/>
                    <a:pt x="267" y="267"/>
                  </a:cubicBezTo>
                </a:path>
              </a:pathLst>
            </a:custGeom>
            <a:solidFill>
              <a:schemeClr val="tx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37" name="Freeform 147"/>
            <p:cNvSpPr>
              <a:spLocks noEditPoints="1"/>
            </p:cNvSpPr>
            <p:nvPr/>
          </p:nvSpPr>
          <p:spPr bwMode="auto">
            <a:xfrm>
              <a:off x="4513433" y="2573503"/>
              <a:ext cx="249468" cy="345530"/>
            </a:xfrm>
            <a:custGeom>
              <a:avLst/>
              <a:gdLst>
                <a:gd name="T0" fmla="*/ 62 w 81"/>
                <a:gd name="T1" fmla="*/ 37 h 112"/>
                <a:gd name="T2" fmla="*/ 74 w 81"/>
                <a:gd name="T3" fmla="*/ 36 h 112"/>
                <a:gd name="T4" fmla="*/ 69 w 81"/>
                <a:gd name="T5" fmla="*/ 43 h 112"/>
                <a:gd name="T6" fmla="*/ 69 w 81"/>
                <a:gd name="T7" fmla="*/ 100 h 112"/>
                <a:gd name="T8" fmla="*/ 12 w 81"/>
                <a:gd name="T9" fmla="*/ 100 h 112"/>
                <a:gd name="T10" fmla="*/ 12 w 81"/>
                <a:gd name="T11" fmla="*/ 43 h 112"/>
                <a:gd name="T12" fmla="*/ 36 w 81"/>
                <a:gd name="T13" fmla="*/ 27 h 112"/>
                <a:gd name="T14" fmla="*/ 29 w 81"/>
                <a:gd name="T15" fmla="*/ 21 h 112"/>
                <a:gd name="T16" fmla="*/ 22 w 81"/>
                <a:gd name="T17" fmla="*/ 12 h 112"/>
                <a:gd name="T18" fmla="*/ 41 w 81"/>
                <a:gd name="T19" fmla="*/ 0 h 112"/>
                <a:gd name="T20" fmla="*/ 59 w 81"/>
                <a:gd name="T21" fmla="*/ 12 h 112"/>
                <a:gd name="T22" fmla="*/ 52 w 81"/>
                <a:gd name="T23" fmla="*/ 21 h 112"/>
                <a:gd name="T24" fmla="*/ 45 w 81"/>
                <a:gd name="T25" fmla="*/ 27 h 112"/>
                <a:gd name="T26" fmla="*/ 29 w 81"/>
                <a:gd name="T27" fmla="*/ 15 h 112"/>
                <a:gd name="T28" fmla="*/ 52 w 81"/>
                <a:gd name="T29" fmla="*/ 14 h 112"/>
                <a:gd name="T30" fmla="*/ 53 w 81"/>
                <a:gd name="T31" fmla="*/ 12 h 112"/>
                <a:gd name="T32" fmla="*/ 41 w 81"/>
                <a:gd name="T33" fmla="*/ 5 h 112"/>
                <a:gd name="T34" fmla="*/ 28 w 81"/>
                <a:gd name="T35" fmla="*/ 12 h 112"/>
                <a:gd name="T36" fmla="*/ 20 w 81"/>
                <a:gd name="T37" fmla="*/ 53 h 112"/>
                <a:gd name="T38" fmla="*/ 27 w 81"/>
                <a:gd name="T39" fmla="*/ 56 h 112"/>
                <a:gd name="T40" fmla="*/ 20 w 81"/>
                <a:gd name="T41" fmla="*/ 53 h 112"/>
                <a:gd name="T42" fmla="*/ 27 w 81"/>
                <a:gd name="T43" fmla="*/ 87 h 112"/>
                <a:gd name="T44" fmla="*/ 20 w 81"/>
                <a:gd name="T45" fmla="*/ 90 h 112"/>
                <a:gd name="T46" fmla="*/ 61 w 81"/>
                <a:gd name="T47" fmla="*/ 90 h 112"/>
                <a:gd name="T48" fmla="*/ 54 w 81"/>
                <a:gd name="T49" fmla="*/ 87 h 112"/>
                <a:gd name="T50" fmla="*/ 61 w 81"/>
                <a:gd name="T51" fmla="*/ 90 h 112"/>
                <a:gd name="T52" fmla="*/ 61 w 81"/>
                <a:gd name="T53" fmla="*/ 70 h 112"/>
                <a:gd name="T54" fmla="*/ 68 w 81"/>
                <a:gd name="T55" fmla="*/ 73 h 112"/>
                <a:gd name="T56" fmla="*/ 42 w 81"/>
                <a:gd name="T57" fmla="*/ 99 h 112"/>
                <a:gd name="T58" fmla="*/ 39 w 81"/>
                <a:gd name="T59" fmla="*/ 92 h 112"/>
                <a:gd name="T60" fmla="*/ 42 w 81"/>
                <a:gd name="T61" fmla="*/ 99 h 112"/>
                <a:gd name="T62" fmla="*/ 20 w 81"/>
                <a:gd name="T63" fmla="*/ 73 h 112"/>
                <a:gd name="T64" fmla="*/ 13 w 81"/>
                <a:gd name="T65" fmla="*/ 70 h 112"/>
                <a:gd name="T66" fmla="*/ 39 w 81"/>
                <a:gd name="T67" fmla="*/ 44 h 112"/>
                <a:gd name="T68" fmla="*/ 42 w 81"/>
                <a:gd name="T69" fmla="*/ 51 h 112"/>
                <a:gd name="T70" fmla="*/ 39 w 81"/>
                <a:gd name="T71" fmla="*/ 44 h 112"/>
                <a:gd name="T72" fmla="*/ 45 w 81"/>
                <a:gd name="T73" fmla="*/ 68 h 112"/>
                <a:gd name="T74" fmla="*/ 54 w 81"/>
                <a:gd name="T75" fmla="*/ 49 h 112"/>
                <a:gd name="T76" fmla="*/ 38 w 81"/>
                <a:gd name="T77" fmla="*/ 67 h 112"/>
                <a:gd name="T78" fmla="*/ 43 w 81"/>
                <a:gd name="T79" fmla="*/ 78 h 112"/>
                <a:gd name="T80" fmla="*/ 58 w 81"/>
                <a:gd name="T81" fmla="*/ 82 h 112"/>
                <a:gd name="T82" fmla="*/ 46 w 81"/>
                <a:gd name="T83" fmla="*/ 73 h 112"/>
                <a:gd name="T84" fmla="*/ 61 w 81"/>
                <a:gd name="T85" fmla="*/ 51 h 112"/>
                <a:gd name="T86" fmla="*/ 20 w 81"/>
                <a:gd name="T87" fmla="*/ 51 h 112"/>
                <a:gd name="T88" fmla="*/ 20 w 81"/>
                <a:gd name="T89" fmla="*/ 92 h 112"/>
                <a:gd name="T90" fmla="*/ 61 w 81"/>
                <a:gd name="T91" fmla="*/ 92 h 112"/>
                <a:gd name="T92" fmla="*/ 61 w 81"/>
                <a:gd name="T93" fmla="*/ 5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112">
                  <a:moveTo>
                    <a:pt x="45" y="31"/>
                  </a:moveTo>
                  <a:cubicBezTo>
                    <a:pt x="51" y="32"/>
                    <a:pt x="57" y="34"/>
                    <a:pt x="62" y="37"/>
                  </a:cubicBezTo>
                  <a:cubicBezTo>
                    <a:pt x="68" y="31"/>
                    <a:pt x="68" y="31"/>
                    <a:pt x="68" y="31"/>
                  </a:cubicBezTo>
                  <a:cubicBezTo>
                    <a:pt x="74" y="36"/>
                    <a:pt x="74" y="36"/>
                    <a:pt x="74" y="36"/>
                  </a:cubicBezTo>
                  <a:cubicBezTo>
                    <a:pt x="69" y="42"/>
                    <a:pt x="69" y="42"/>
                    <a:pt x="69" y="42"/>
                  </a:cubicBezTo>
                  <a:cubicBezTo>
                    <a:pt x="69" y="43"/>
                    <a:pt x="69" y="43"/>
                    <a:pt x="69" y="43"/>
                  </a:cubicBezTo>
                  <a:cubicBezTo>
                    <a:pt x="77" y="50"/>
                    <a:pt x="81" y="60"/>
                    <a:pt x="81" y="72"/>
                  </a:cubicBezTo>
                  <a:cubicBezTo>
                    <a:pt x="81" y="83"/>
                    <a:pt x="77" y="93"/>
                    <a:pt x="69" y="100"/>
                  </a:cubicBezTo>
                  <a:cubicBezTo>
                    <a:pt x="62" y="108"/>
                    <a:pt x="52" y="112"/>
                    <a:pt x="41" y="112"/>
                  </a:cubicBezTo>
                  <a:cubicBezTo>
                    <a:pt x="29" y="112"/>
                    <a:pt x="19" y="108"/>
                    <a:pt x="12" y="100"/>
                  </a:cubicBezTo>
                  <a:cubicBezTo>
                    <a:pt x="5" y="93"/>
                    <a:pt x="0" y="83"/>
                    <a:pt x="0" y="72"/>
                  </a:cubicBezTo>
                  <a:cubicBezTo>
                    <a:pt x="0" y="60"/>
                    <a:pt x="5" y="50"/>
                    <a:pt x="12" y="43"/>
                  </a:cubicBezTo>
                  <a:cubicBezTo>
                    <a:pt x="18" y="37"/>
                    <a:pt x="27" y="32"/>
                    <a:pt x="36" y="31"/>
                  </a:cubicBezTo>
                  <a:cubicBezTo>
                    <a:pt x="36" y="27"/>
                    <a:pt x="36" y="27"/>
                    <a:pt x="36" y="27"/>
                  </a:cubicBezTo>
                  <a:cubicBezTo>
                    <a:pt x="29" y="27"/>
                    <a:pt x="29" y="27"/>
                    <a:pt x="29" y="27"/>
                  </a:cubicBezTo>
                  <a:cubicBezTo>
                    <a:pt x="29" y="21"/>
                    <a:pt x="29" y="21"/>
                    <a:pt x="29" y="21"/>
                  </a:cubicBezTo>
                  <a:cubicBezTo>
                    <a:pt x="29" y="21"/>
                    <a:pt x="29" y="21"/>
                    <a:pt x="28" y="21"/>
                  </a:cubicBezTo>
                  <a:cubicBezTo>
                    <a:pt x="25" y="19"/>
                    <a:pt x="22" y="15"/>
                    <a:pt x="22" y="12"/>
                  </a:cubicBezTo>
                  <a:cubicBezTo>
                    <a:pt x="22" y="8"/>
                    <a:pt x="25" y="5"/>
                    <a:pt x="28" y="3"/>
                  </a:cubicBezTo>
                  <a:cubicBezTo>
                    <a:pt x="32" y="1"/>
                    <a:pt x="36" y="0"/>
                    <a:pt x="41" y="0"/>
                  </a:cubicBezTo>
                  <a:cubicBezTo>
                    <a:pt x="45" y="0"/>
                    <a:pt x="50" y="1"/>
                    <a:pt x="53" y="3"/>
                  </a:cubicBezTo>
                  <a:cubicBezTo>
                    <a:pt x="57" y="5"/>
                    <a:pt x="59" y="8"/>
                    <a:pt x="59" y="12"/>
                  </a:cubicBezTo>
                  <a:cubicBezTo>
                    <a:pt x="59" y="15"/>
                    <a:pt x="57" y="19"/>
                    <a:pt x="53" y="21"/>
                  </a:cubicBezTo>
                  <a:cubicBezTo>
                    <a:pt x="53" y="21"/>
                    <a:pt x="52" y="21"/>
                    <a:pt x="52" y="21"/>
                  </a:cubicBezTo>
                  <a:cubicBezTo>
                    <a:pt x="52" y="27"/>
                    <a:pt x="52" y="27"/>
                    <a:pt x="52" y="27"/>
                  </a:cubicBezTo>
                  <a:cubicBezTo>
                    <a:pt x="45" y="27"/>
                    <a:pt x="45" y="27"/>
                    <a:pt x="45" y="27"/>
                  </a:cubicBezTo>
                  <a:cubicBezTo>
                    <a:pt x="45" y="31"/>
                    <a:pt x="45" y="31"/>
                    <a:pt x="45" y="31"/>
                  </a:cubicBezTo>
                  <a:close/>
                  <a:moveTo>
                    <a:pt x="29" y="15"/>
                  </a:moveTo>
                  <a:cubicBezTo>
                    <a:pt x="29" y="14"/>
                    <a:pt x="29" y="14"/>
                    <a:pt x="29" y="14"/>
                  </a:cubicBezTo>
                  <a:cubicBezTo>
                    <a:pt x="52" y="14"/>
                    <a:pt x="52" y="14"/>
                    <a:pt x="52" y="14"/>
                  </a:cubicBezTo>
                  <a:cubicBezTo>
                    <a:pt x="52" y="15"/>
                    <a:pt x="52" y="15"/>
                    <a:pt x="52" y="15"/>
                  </a:cubicBezTo>
                  <a:cubicBezTo>
                    <a:pt x="53" y="14"/>
                    <a:pt x="53" y="13"/>
                    <a:pt x="53" y="12"/>
                  </a:cubicBezTo>
                  <a:cubicBezTo>
                    <a:pt x="53" y="10"/>
                    <a:pt x="52" y="9"/>
                    <a:pt x="50" y="8"/>
                  </a:cubicBezTo>
                  <a:cubicBezTo>
                    <a:pt x="48" y="6"/>
                    <a:pt x="44" y="5"/>
                    <a:pt x="41" y="5"/>
                  </a:cubicBezTo>
                  <a:cubicBezTo>
                    <a:pt x="37" y="5"/>
                    <a:pt x="33" y="6"/>
                    <a:pt x="31" y="8"/>
                  </a:cubicBezTo>
                  <a:cubicBezTo>
                    <a:pt x="29" y="9"/>
                    <a:pt x="28" y="10"/>
                    <a:pt x="28" y="12"/>
                  </a:cubicBezTo>
                  <a:cubicBezTo>
                    <a:pt x="28" y="13"/>
                    <a:pt x="28" y="14"/>
                    <a:pt x="29" y="15"/>
                  </a:cubicBezTo>
                  <a:close/>
                  <a:moveTo>
                    <a:pt x="20" y="53"/>
                  </a:moveTo>
                  <a:cubicBezTo>
                    <a:pt x="25" y="58"/>
                    <a:pt x="25" y="58"/>
                    <a:pt x="25" y="58"/>
                  </a:cubicBezTo>
                  <a:cubicBezTo>
                    <a:pt x="27" y="56"/>
                    <a:pt x="27" y="56"/>
                    <a:pt x="27" y="56"/>
                  </a:cubicBezTo>
                  <a:cubicBezTo>
                    <a:pt x="22" y="51"/>
                    <a:pt x="22" y="51"/>
                    <a:pt x="22" y="51"/>
                  </a:cubicBezTo>
                  <a:cubicBezTo>
                    <a:pt x="20" y="53"/>
                    <a:pt x="20" y="53"/>
                    <a:pt x="20" y="53"/>
                  </a:cubicBezTo>
                  <a:close/>
                  <a:moveTo>
                    <a:pt x="22" y="92"/>
                  </a:moveTo>
                  <a:cubicBezTo>
                    <a:pt x="27" y="87"/>
                    <a:pt x="27" y="87"/>
                    <a:pt x="27" y="87"/>
                  </a:cubicBezTo>
                  <a:cubicBezTo>
                    <a:pt x="25" y="85"/>
                    <a:pt x="25" y="85"/>
                    <a:pt x="25" y="85"/>
                  </a:cubicBezTo>
                  <a:cubicBezTo>
                    <a:pt x="20" y="90"/>
                    <a:pt x="20" y="90"/>
                    <a:pt x="20" y="90"/>
                  </a:cubicBezTo>
                  <a:cubicBezTo>
                    <a:pt x="22" y="92"/>
                    <a:pt x="22" y="92"/>
                    <a:pt x="22" y="92"/>
                  </a:cubicBezTo>
                  <a:close/>
                  <a:moveTo>
                    <a:pt x="61" y="90"/>
                  </a:moveTo>
                  <a:cubicBezTo>
                    <a:pt x="56" y="85"/>
                    <a:pt x="56" y="85"/>
                    <a:pt x="56" y="85"/>
                  </a:cubicBezTo>
                  <a:cubicBezTo>
                    <a:pt x="54" y="87"/>
                    <a:pt x="54" y="87"/>
                    <a:pt x="54" y="87"/>
                  </a:cubicBezTo>
                  <a:cubicBezTo>
                    <a:pt x="59" y="92"/>
                    <a:pt x="59" y="92"/>
                    <a:pt x="59" y="92"/>
                  </a:cubicBezTo>
                  <a:cubicBezTo>
                    <a:pt x="61" y="90"/>
                    <a:pt x="61" y="90"/>
                    <a:pt x="61" y="90"/>
                  </a:cubicBezTo>
                  <a:close/>
                  <a:moveTo>
                    <a:pt x="68" y="70"/>
                  </a:moveTo>
                  <a:cubicBezTo>
                    <a:pt x="61" y="70"/>
                    <a:pt x="61" y="70"/>
                    <a:pt x="61" y="70"/>
                  </a:cubicBezTo>
                  <a:cubicBezTo>
                    <a:pt x="61" y="73"/>
                    <a:pt x="61" y="73"/>
                    <a:pt x="61" y="73"/>
                  </a:cubicBezTo>
                  <a:cubicBezTo>
                    <a:pt x="68" y="73"/>
                    <a:pt x="68" y="73"/>
                    <a:pt x="68" y="73"/>
                  </a:cubicBezTo>
                  <a:cubicBezTo>
                    <a:pt x="68" y="70"/>
                    <a:pt x="68" y="70"/>
                    <a:pt x="68" y="70"/>
                  </a:cubicBezTo>
                  <a:close/>
                  <a:moveTo>
                    <a:pt x="42" y="99"/>
                  </a:moveTo>
                  <a:cubicBezTo>
                    <a:pt x="42" y="92"/>
                    <a:pt x="42" y="92"/>
                    <a:pt x="42" y="92"/>
                  </a:cubicBezTo>
                  <a:cubicBezTo>
                    <a:pt x="39" y="92"/>
                    <a:pt x="39" y="92"/>
                    <a:pt x="39" y="92"/>
                  </a:cubicBezTo>
                  <a:cubicBezTo>
                    <a:pt x="39" y="99"/>
                    <a:pt x="39" y="99"/>
                    <a:pt x="39" y="99"/>
                  </a:cubicBezTo>
                  <a:cubicBezTo>
                    <a:pt x="42" y="99"/>
                    <a:pt x="42" y="99"/>
                    <a:pt x="42" y="99"/>
                  </a:cubicBezTo>
                  <a:close/>
                  <a:moveTo>
                    <a:pt x="13" y="73"/>
                  </a:moveTo>
                  <a:cubicBezTo>
                    <a:pt x="20" y="73"/>
                    <a:pt x="20" y="73"/>
                    <a:pt x="20" y="73"/>
                  </a:cubicBezTo>
                  <a:cubicBezTo>
                    <a:pt x="20" y="70"/>
                    <a:pt x="20" y="70"/>
                    <a:pt x="20" y="70"/>
                  </a:cubicBezTo>
                  <a:cubicBezTo>
                    <a:pt x="13" y="70"/>
                    <a:pt x="13" y="70"/>
                    <a:pt x="13" y="70"/>
                  </a:cubicBezTo>
                  <a:cubicBezTo>
                    <a:pt x="13" y="73"/>
                    <a:pt x="13" y="73"/>
                    <a:pt x="13" y="73"/>
                  </a:cubicBezTo>
                  <a:close/>
                  <a:moveTo>
                    <a:pt x="39" y="44"/>
                  </a:moveTo>
                  <a:cubicBezTo>
                    <a:pt x="39" y="51"/>
                    <a:pt x="39" y="51"/>
                    <a:pt x="39" y="51"/>
                  </a:cubicBezTo>
                  <a:cubicBezTo>
                    <a:pt x="42" y="51"/>
                    <a:pt x="42" y="51"/>
                    <a:pt x="42" y="51"/>
                  </a:cubicBezTo>
                  <a:cubicBezTo>
                    <a:pt x="42" y="44"/>
                    <a:pt x="42" y="44"/>
                    <a:pt x="42" y="44"/>
                  </a:cubicBezTo>
                  <a:cubicBezTo>
                    <a:pt x="39" y="44"/>
                    <a:pt x="39" y="44"/>
                    <a:pt x="39" y="44"/>
                  </a:cubicBezTo>
                  <a:close/>
                  <a:moveTo>
                    <a:pt x="46" y="70"/>
                  </a:moveTo>
                  <a:cubicBezTo>
                    <a:pt x="45" y="69"/>
                    <a:pt x="45" y="69"/>
                    <a:pt x="45" y="68"/>
                  </a:cubicBezTo>
                  <a:cubicBezTo>
                    <a:pt x="49" y="63"/>
                    <a:pt x="53" y="57"/>
                    <a:pt x="57" y="51"/>
                  </a:cubicBezTo>
                  <a:cubicBezTo>
                    <a:pt x="56" y="50"/>
                    <a:pt x="55" y="49"/>
                    <a:pt x="54" y="49"/>
                  </a:cubicBezTo>
                  <a:cubicBezTo>
                    <a:pt x="49" y="54"/>
                    <a:pt x="45" y="60"/>
                    <a:pt x="41" y="67"/>
                  </a:cubicBezTo>
                  <a:cubicBezTo>
                    <a:pt x="40" y="66"/>
                    <a:pt x="39" y="66"/>
                    <a:pt x="38" y="67"/>
                  </a:cubicBezTo>
                  <a:cubicBezTo>
                    <a:pt x="35" y="68"/>
                    <a:pt x="33" y="72"/>
                    <a:pt x="35" y="75"/>
                  </a:cubicBezTo>
                  <a:cubicBezTo>
                    <a:pt x="36" y="78"/>
                    <a:pt x="40" y="79"/>
                    <a:pt x="43" y="78"/>
                  </a:cubicBezTo>
                  <a:cubicBezTo>
                    <a:pt x="43" y="78"/>
                    <a:pt x="43" y="77"/>
                    <a:pt x="44" y="77"/>
                  </a:cubicBezTo>
                  <a:cubicBezTo>
                    <a:pt x="48" y="79"/>
                    <a:pt x="53" y="81"/>
                    <a:pt x="58" y="82"/>
                  </a:cubicBezTo>
                  <a:cubicBezTo>
                    <a:pt x="58" y="80"/>
                    <a:pt x="59" y="79"/>
                    <a:pt x="59" y="78"/>
                  </a:cubicBezTo>
                  <a:cubicBezTo>
                    <a:pt x="55" y="76"/>
                    <a:pt x="51" y="74"/>
                    <a:pt x="46" y="73"/>
                  </a:cubicBezTo>
                  <a:cubicBezTo>
                    <a:pt x="46" y="72"/>
                    <a:pt x="46" y="71"/>
                    <a:pt x="46" y="70"/>
                  </a:cubicBezTo>
                  <a:close/>
                  <a:moveTo>
                    <a:pt x="61" y="51"/>
                  </a:moveTo>
                  <a:cubicBezTo>
                    <a:pt x="56" y="45"/>
                    <a:pt x="49" y="42"/>
                    <a:pt x="41" y="42"/>
                  </a:cubicBezTo>
                  <a:cubicBezTo>
                    <a:pt x="32" y="42"/>
                    <a:pt x="25" y="45"/>
                    <a:pt x="20" y="51"/>
                  </a:cubicBezTo>
                  <a:cubicBezTo>
                    <a:pt x="14" y="56"/>
                    <a:pt x="11" y="63"/>
                    <a:pt x="11" y="72"/>
                  </a:cubicBezTo>
                  <a:cubicBezTo>
                    <a:pt x="11" y="80"/>
                    <a:pt x="14" y="87"/>
                    <a:pt x="20" y="92"/>
                  </a:cubicBezTo>
                  <a:cubicBezTo>
                    <a:pt x="25" y="98"/>
                    <a:pt x="32" y="101"/>
                    <a:pt x="41" y="101"/>
                  </a:cubicBezTo>
                  <a:cubicBezTo>
                    <a:pt x="49" y="101"/>
                    <a:pt x="56" y="98"/>
                    <a:pt x="61" y="92"/>
                  </a:cubicBezTo>
                  <a:cubicBezTo>
                    <a:pt x="67" y="87"/>
                    <a:pt x="70" y="80"/>
                    <a:pt x="70" y="72"/>
                  </a:cubicBezTo>
                  <a:cubicBezTo>
                    <a:pt x="70" y="63"/>
                    <a:pt x="67" y="56"/>
                    <a:pt x="61" y="51"/>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38" name="Freeform 148"/>
            <p:cNvSpPr>
              <a:spLocks noEditPoints="1"/>
            </p:cNvSpPr>
            <p:nvPr/>
          </p:nvSpPr>
          <p:spPr bwMode="auto">
            <a:xfrm>
              <a:off x="8088833" y="4114063"/>
              <a:ext cx="237999" cy="265241"/>
            </a:xfrm>
            <a:custGeom>
              <a:avLst/>
              <a:gdLst>
                <a:gd name="T0" fmla="*/ 13 w 77"/>
                <a:gd name="T1" fmla="*/ 8 h 86"/>
                <a:gd name="T2" fmla="*/ 38 w 77"/>
                <a:gd name="T3" fmla="*/ 1 h 86"/>
                <a:gd name="T4" fmla="*/ 59 w 77"/>
                <a:gd name="T5" fmla="*/ 13 h 86"/>
                <a:gd name="T6" fmla="*/ 66 w 77"/>
                <a:gd name="T7" fmla="*/ 38 h 86"/>
                <a:gd name="T8" fmla="*/ 58 w 77"/>
                <a:gd name="T9" fmla="*/ 55 h 86"/>
                <a:gd name="T10" fmla="*/ 64 w 77"/>
                <a:gd name="T11" fmla="*/ 59 h 86"/>
                <a:gd name="T12" fmla="*/ 74 w 77"/>
                <a:gd name="T13" fmla="*/ 72 h 86"/>
                <a:gd name="T14" fmla="*/ 73 w 77"/>
                <a:gd name="T15" fmla="*/ 84 h 86"/>
                <a:gd name="T16" fmla="*/ 73 w 77"/>
                <a:gd name="T17" fmla="*/ 84 h 86"/>
                <a:gd name="T18" fmla="*/ 62 w 77"/>
                <a:gd name="T19" fmla="*/ 82 h 86"/>
                <a:gd name="T20" fmla="*/ 51 w 77"/>
                <a:gd name="T21" fmla="*/ 68 h 86"/>
                <a:gd name="T22" fmla="*/ 49 w 77"/>
                <a:gd name="T23" fmla="*/ 63 h 86"/>
                <a:gd name="T24" fmla="*/ 30 w 77"/>
                <a:gd name="T25" fmla="*/ 66 h 86"/>
                <a:gd name="T26" fmla="*/ 8 w 77"/>
                <a:gd name="T27" fmla="*/ 54 h 86"/>
                <a:gd name="T28" fmla="*/ 1 w 77"/>
                <a:gd name="T29" fmla="*/ 30 h 86"/>
                <a:gd name="T30" fmla="*/ 13 w 77"/>
                <a:gd name="T31" fmla="*/ 8 h 86"/>
                <a:gd name="T32" fmla="*/ 30 w 77"/>
                <a:gd name="T33" fmla="*/ 49 h 86"/>
                <a:gd name="T34" fmla="*/ 38 w 77"/>
                <a:gd name="T35" fmla="*/ 49 h 86"/>
                <a:gd name="T36" fmla="*/ 38 w 77"/>
                <a:gd name="T37" fmla="*/ 40 h 86"/>
                <a:gd name="T38" fmla="*/ 47 w 77"/>
                <a:gd name="T39" fmla="*/ 40 h 86"/>
                <a:gd name="T40" fmla="*/ 47 w 77"/>
                <a:gd name="T41" fmla="*/ 32 h 86"/>
                <a:gd name="T42" fmla="*/ 38 w 77"/>
                <a:gd name="T43" fmla="*/ 32 h 86"/>
                <a:gd name="T44" fmla="*/ 38 w 77"/>
                <a:gd name="T45" fmla="*/ 23 h 86"/>
                <a:gd name="T46" fmla="*/ 30 w 77"/>
                <a:gd name="T47" fmla="*/ 23 h 86"/>
                <a:gd name="T48" fmla="*/ 30 w 77"/>
                <a:gd name="T49" fmla="*/ 32 h 86"/>
                <a:gd name="T50" fmla="*/ 21 w 77"/>
                <a:gd name="T51" fmla="*/ 32 h 86"/>
                <a:gd name="T52" fmla="*/ 21 w 77"/>
                <a:gd name="T53" fmla="*/ 40 h 86"/>
                <a:gd name="T54" fmla="*/ 30 w 77"/>
                <a:gd name="T55" fmla="*/ 40 h 86"/>
                <a:gd name="T56" fmla="*/ 30 w 77"/>
                <a:gd name="T57" fmla="*/ 49 h 86"/>
                <a:gd name="T58" fmla="*/ 18 w 77"/>
                <a:gd name="T59" fmla="*/ 36 h 86"/>
                <a:gd name="T60" fmla="*/ 43 w 77"/>
                <a:gd name="T61" fmla="*/ 19 h 86"/>
                <a:gd name="T62" fmla="*/ 18 w 77"/>
                <a:gd name="T63" fmla="*/ 36 h 86"/>
                <a:gd name="T64" fmla="*/ 36 w 77"/>
                <a:gd name="T65" fmla="*/ 12 h 86"/>
                <a:gd name="T66" fmla="*/ 20 w 77"/>
                <a:gd name="T67" fmla="*/ 16 h 86"/>
                <a:gd name="T68" fmla="*/ 12 w 77"/>
                <a:gd name="T69" fmla="*/ 31 h 86"/>
                <a:gd name="T70" fmla="*/ 16 w 77"/>
                <a:gd name="T71" fmla="*/ 47 h 86"/>
                <a:gd name="T72" fmla="*/ 31 w 77"/>
                <a:gd name="T73" fmla="*/ 55 h 86"/>
                <a:gd name="T74" fmla="*/ 47 w 77"/>
                <a:gd name="T75" fmla="*/ 51 h 86"/>
                <a:gd name="T76" fmla="*/ 55 w 77"/>
                <a:gd name="T77" fmla="*/ 36 h 86"/>
                <a:gd name="T78" fmla="*/ 51 w 77"/>
                <a:gd name="T79" fmla="*/ 20 h 86"/>
                <a:gd name="T80" fmla="*/ 36 w 77"/>
                <a:gd name="T81"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86">
                  <a:moveTo>
                    <a:pt x="13" y="8"/>
                  </a:moveTo>
                  <a:cubicBezTo>
                    <a:pt x="20" y="2"/>
                    <a:pt x="29" y="0"/>
                    <a:pt x="38" y="1"/>
                  </a:cubicBezTo>
                  <a:cubicBezTo>
                    <a:pt x="46" y="2"/>
                    <a:pt x="54" y="6"/>
                    <a:pt x="59" y="13"/>
                  </a:cubicBezTo>
                  <a:cubicBezTo>
                    <a:pt x="65" y="21"/>
                    <a:pt x="67" y="29"/>
                    <a:pt x="66" y="38"/>
                  </a:cubicBezTo>
                  <a:cubicBezTo>
                    <a:pt x="65" y="44"/>
                    <a:pt x="63" y="50"/>
                    <a:pt x="58" y="55"/>
                  </a:cubicBezTo>
                  <a:cubicBezTo>
                    <a:pt x="60" y="56"/>
                    <a:pt x="62" y="57"/>
                    <a:pt x="64" y="59"/>
                  </a:cubicBezTo>
                  <a:cubicBezTo>
                    <a:pt x="74" y="72"/>
                    <a:pt x="74" y="72"/>
                    <a:pt x="74" y="72"/>
                  </a:cubicBezTo>
                  <a:cubicBezTo>
                    <a:pt x="77" y="76"/>
                    <a:pt x="76" y="81"/>
                    <a:pt x="73" y="84"/>
                  </a:cubicBezTo>
                  <a:cubicBezTo>
                    <a:pt x="73" y="84"/>
                    <a:pt x="73" y="84"/>
                    <a:pt x="73" y="84"/>
                  </a:cubicBezTo>
                  <a:cubicBezTo>
                    <a:pt x="69" y="86"/>
                    <a:pt x="64" y="86"/>
                    <a:pt x="62" y="82"/>
                  </a:cubicBezTo>
                  <a:cubicBezTo>
                    <a:pt x="51" y="68"/>
                    <a:pt x="51" y="68"/>
                    <a:pt x="51" y="68"/>
                  </a:cubicBezTo>
                  <a:cubicBezTo>
                    <a:pt x="50" y="67"/>
                    <a:pt x="49" y="65"/>
                    <a:pt x="49" y="63"/>
                  </a:cubicBezTo>
                  <a:cubicBezTo>
                    <a:pt x="43" y="66"/>
                    <a:pt x="36" y="67"/>
                    <a:pt x="30" y="66"/>
                  </a:cubicBezTo>
                  <a:cubicBezTo>
                    <a:pt x="21" y="65"/>
                    <a:pt x="13" y="61"/>
                    <a:pt x="8" y="54"/>
                  </a:cubicBezTo>
                  <a:cubicBezTo>
                    <a:pt x="2" y="47"/>
                    <a:pt x="0" y="38"/>
                    <a:pt x="1" y="30"/>
                  </a:cubicBezTo>
                  <a:cubicBezTo>
                    <a:pt x="2" y="21"/>
                    <a:pt x="6" y="13"/>
                    <a:pt x="13" y="8"/>
                  </a:cubicBezTo>
                  <a:close/>
                  <a:moveTo>
                    <a:pt x="30" y="49"/>
                  </a:moveTo>
                  <a:cubicBezTo>
                    <a:pt x="38" y="49"/>
                    <a:pt x="38" y="49"/>
                    <a:pt x="38" y="49"/>
                  </a:cubicBezTo>
                  <a:cubicBezTo>
                    <a:pt x="38" y="40"/>
                    <a:pt x="38" y="40"/>
                    <a:pt x="38" y="40"/>
                  </a:cubicBezTo>
                  <a:cubicBezTo>
                    <a:pt x="47" y="40"/>
                    <a:pt x="47" y="40"/>
                    <a:pt x="47" y="40"/>
                  </a:cubicBezTo>
                  <a:cubicBezTo>
                    <a:pt x="47" y="32"/>
                    <a:pt x="47" y="32"/>
                    <a:pt x="47" y="32"/>
                  </a:cubicBezTo>
                  <a:cubicBezTo>
                    <a:pt x="38" y="32"/>
                    <a:pt x="38" y="32"/>
                    <a:pt x="38" y="32"/>
                  </a:cubicBezTo>
                  <a:cubicBezTo>
                    <a:pt x="38" y="23"/>
                    <a:pt x="38" y="23"/>
                    <a:pt x="38" y="23"/>
                  </a:cubicBezTo>
                  <a:cubicBezTo>
                    <a:pt x="30" y="23"/>
                    <a:pt x="30" y="23"/>
                    <a:pt x="30" y="23"/>
                  </a:cubicBezTo>
                  <a:cubicBezTo>
                    <a:pt x="30" y="32"/>
                    <a:pt x="30" y="32"/>
                    <a:pt x="30" y="32"/>
                  </a:cubicBezTo>
                  <a:cubicBezTo>
                    <a:pt x="21" y="32"/>
                    <a:pt x="21" y="32"/>
                    <a:pt x="21" y="32"/>
                  </a:cubicBezTo>
                  <a:cubicBezTo>
                    <a:pt x="21" y="40"/>
                    <a:pt x="21" y="40"/>
                    <a:pt x="21" y="40"/>
                  </a:cubicBezTo>
                  <a:cubicBezTo>
                    <a:pt x="30" y="40"/>
                    <a:pt x="30" y="40"/>
                    <a:pt x="30" y="40"/>
                  </a:cubicBezTo>
                  <a:cubicBezTo>
                    <a:pt x="30" y="49"/>
                    <a:pt x="30" y="49"/>
                    <a:pt x="30" y="49"/>
                  </a:cubicBezTo>
                  <a:close/>
                  <a:moveTo>
                    <a:pt x="18" y="36"/>
                  </a:moveTo>
                  <a:cubicBezTo>
                    <a:pt x="22" y="26"/>
                    <a:pt x="31" y="21"/>
                    <a:pt x="43" y="19"/>
                  </a:cubicBezTo>
                  <a:cubicBezTo>
                    <a:pt x="31" y="11"/>
                    <a:pt x="16" y="22"/>
                    <a:pt x="18" y="36"/>
                  </a:cubicBezTo>
                  <a:close/>
                  <a:moveTo>
                    <a:pt x="36" y="12"/>
                  </a:moveTo>
                  <a:cubicBezTo>
                    <a:pt x="31" y="11"/>
                    <a:pt x="25" y="13"/>
                    <a:pt x="20" y="16"/>
                  </a:cubicBezTo>
                  <a:cubicBezTo>
                    <a:pt x="15" y="20"/>
                    <a:pt x="13" y="25"/>
                    <a:pt x="12" y="31"/>
                  </a:cubicBezTo>
                  <a:cubicBezTo>
                    <a:pt x="11" y="37"/>
                    <a:pt x="13" y="42"/>
                    <a:pt x="16" y="47"/>
                  </a:cubicBezTo>
                  <a:cubicBezTo>
                    <a:pt x="20" y="52"/>
                    <a:pt x="25" y="55"/>
                    <a:pt x="31" y="55"/>
                  </a:cubicBezTo>
                  <a:cubicBezTo>
                    <a:pt x="36" y="56"/>
                    <a:pt x="42" y="55"/>
                    <a:pt x="47" y="51"/>
                  </a:cubicBezTo>
                  <a:cubicBezTo>
                    <a:pt x="52" y="47"/>
                    <a:pt x="55" y="42"/>
                    <a:pt x="55" y="36"/>
                  </a:cubicBezTo>
                  <a:cubicBezTo>
                    <a:pt x="56" y="31"/>
                    <a:pt x="54" y="25"/>
                    <a:pt x="51" y="20"/>
                  </a:cubicBezTo>
                  <a:cubicBezTo>
                    <a:pt x="47" y="15"/>
                    <a:pt x="42" y="13"/>
                    <a:pt x="36" y="12"/>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39" name="Freeform 149"/>
            <p:cNvSpPr>
              <a:spLocks noEditPoints="1"/>
            </p:cNvSpPr>
            <p:nvPr/>
          </p:nvSpPr>
          <p:spPr bwMode="auto">
            <a:xfrm>
              <a:off x="3684009" y="3154356"/>
              <a:ext cx="299649" cy="299650"/>
            </a:xfrm>
            <a:custGeom>
              <a:avLst/>
              <a:gdLst>
                <a:gd name="T0" fmla="*/ 42 w 97"/>
                <a:gd name="T1" fmla="*/ 14 h 97"/>
                <a:gd name="T2" fmla="*/ 55 w 97"/>
                <a:gd name="T3" fmla="*/ 14 h 97"/>
                <a:gd name="T4" fmla="*/ 48 w 97"/>
                <a:gd name="T5" fmla="*/ 0 h 97"/>
                <a:gd name="T6" fmla="*/ 42 w 97"/>
                <a:gd name="T7" fmla="*/ 14 h 97"/>
                <a:gd name="T8" fmla="*/ 49 w 97"/>
                <a:gd name="T9" fmla="*/ 18 h 97"/>
                <a:gd name="T10" fmla="*/ 79 w 97"/>
                <a:gd name="T11" fmla="*/ 48 h 97"/>
                <a:gd name="T12" fmla="*/ 49 w 97"/>
                <a:gd name="T13" fmla="*/ 79 h 97"/>
                <a:gd name="T14" fmla="*/ 18 w 97"/>
                <a:gd name="T15" fmla="*/ 48 h 97"/>
                <a:gd name="T16" fmla="*/ 49 w 97"/>
                <a:gd name="T17" fmla="*/ 18 h 97"/>
                <a:gd name="T18" fmla="*/ 60 w 97"/>
                <a:gd name="T19" fmla="*/ 15 h 97"/>
                <a:gd name="T20" fmla="*/ 71 w 97"/>
                <a:gd name="T21" fmla="*/ 22 h 97"/>
                <a:gd name="T22" fmla="*/ 73 w 97"/>
                <a:gd name="T23" fmla="*/ 6 h 97"/>
                <a:gd name="T24" fmla="*/ 60 w 97"/>
                <a:gd name="T25" fmla="*/ 15 h 97"/>
                <a:gd name="T26" fmla="*/ 75 w 97"/>
                <a:gd name="T27" fmla="*/ 25 h 97"/>
                <a:gd name="T28" fmla="*/ 81 w 97"/>
                <a:gd name="T29" fmla="*/ 36 h 97"/>
                <a:gd name="T30" fmla="*/ 91 w 97"/>
                <a:gd name="T31" fmla="*/ 24 h 97"/>
                <a:gd name="T32" fmla="*/ 75 w 97"/>
                <a:gd name="T33" fmla="*/ 25 h 97"/>
                <a:gd name="T34" fmla="*/ 83 w 97"/>
                <a:gd name="T35" fmla="*/ 42 h 97"/>
                <a:gd name="T36" fmla="*/ 83 w 97"/>
                <a:gd name="T37" fmla="*/ 54 h 97"/>
                <a:gd name="T38" fmla="*/ 97 w 97"/>
                <a:gd name="T39" fmla="*/ 48 h 97"/>
                <a:gd name="T40" fmla="*/ 83 w 97"/>
                <a:gd name="T41" fmla="*/ 42 h 97"/>
                <a:gd name="T42" fmla="*/ 82 w 97"/>
                <a:gd name="T43" fmla="*/ 60 h 97"/>
                <a:gd name="T44" fmla="*/ 75 w 97"/>
                <a:gd name="T45" fmla="*/ 71 h 97"/>
                <a:gd name="T46" fmla="*/ 91 w 97"/>
                <a:gd name="T47" fmla="*/ 72 h 97"/>
                <a:gd name="T48" fmla="*/ 82 w 97"/>
                <a:gd name="T49" fmla="*/ 60 h 97"/>
                <a:gd name="T50" fmla="*/ 72 w 97"/>
                <a:gd name="T51" fmla="*/ 75 h 97"/>
                <a:gd name="T52" fmla="*/ 61 w 97"/>
                <a:gd name="T53" fmla="*/ 81 h 97"/>
                <a:gd name="T54" fmla="*/ 73 w 97"/>
                <a:gd name="T55" fmla="*/ 90 h 97"/>
                <a:gd name="T56" fmla="*/ 72 w 97"/>
                <a:gd name="T57" fmla="*/ 75 h 97"/>
                <a:gd name="T58" fmla="*/ 55 w 97"/>
                <a:gd name="T59" fmla="*/ 83 h 97"/>
                <a:gd name="T60" fmla="*/ 43 w 97"/>
                <a:gd name="T61" fmla="*/ 83 h 97"/>
                <a:gd name="T62" fmla="*/ 49 w 97"/>
                <a:gd name="T63" fmla="*/ 97 h 97"/>
                <a:gd name="T64" fmla="*/ 55 w 97"/>
                <a:gd name="T65" fmla="*/ 83 h 97"/>
                <a:gd name="T66" fmla="*/ 37 w 97"/>
                <a:gd name="T67" fmla="*/ 81 h 97"/>
                <a:gd name="T68" fmla="*/ 26 w 97"/>
                <a:gd name="T69" fmla="*/ 75 h 97"/>
                <a:gd name="T70" fmla="*/ 25 w 97"/>
                <a:gd name="T71" fmla="*/ 91 h 97"/>
                <a:gd name="T72" fmla="*/ 37 w 97"/>
                <a:gd name="T73" fmla="*/ 81 h 97"/>
                <a:gd name="T74" fmla="*/ 22 w 97"/>
                <a:gd name="T75" fmla="*/ 71 h 97"/>
                <a:gd name="T76" fmla="*/ 16 w 97"/>
                <a:gd name="T77" fmla="*/ 60 h 97"/>
                <a:gd name="T78" fmla="*/ 7 w 97"/>
                <a:gd name="T79" fmla="*/ 73 h 97"/>
                <a:gd name="T80" fmla="*/ 22 w 97"/>
                <a:gd name="T81" fmla="*/ 71 h 97"/>
                <a:gd name="T82" fmla="*/ 14 w 97"/>
                <a:gd name="T83" fmla="*/ 55 h 97"/>
                <a:gd name="T84" fmla="*/ 14 w 97"/>
                <a:gd name="T85" fmla="*/ 42 h 97"/>
                <a:gd name="T86" fmla="*/ 0 w 97"/>
                <a:gd name="T87" fmla="*/ 49 h 97"/>
                <a:gd name="T88" fmla="*/ 14 w 97"/>
                <a:gd name="T89" fmla="*/ 55 h 97"/>
                <a:gd name="T90" fmla="*/ 15 w 97"/>
                <a:gd name="T91" fmla="*/ 37 h 97"/>
                <a:gd name="T92" fmla="*/ 22 w 97"/>
                <a:gd name="T93" fmla="*/ 26 h 97"/>
                <a:gd name="T94" fmla="*/ 6 w 97"/>
                <a:gd name="T95" fmla="*/ 24 h 97"/>
                <a:gd name="T96" fmla="*/ 15 w 97"/>
                <a:gd name="T97" fmla="*/ 37 h 97"/>
                <a:gd name="T98" fmla="*/ 26 w 97"/>
                <a:gd name="T99" fmla="*/ 22 h 97"/>
                <a:gd name="T100" fmla="*/ 37 w 97"/>
                <a:gd name="T101" fmla="*/ 16 h 97"/>
                <a:gd name="T102" fmla="*/ 24 w 97"/>
                <a:gd name="T103" fmla="*/ 6 h 97"/>
                <a:gd name="T104" fmla="*/ 26 w 97"/>
                <a:gd name="T105" fmla="*/ 2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97">
                  <a:moveTo>
                    <a:pt x="42" y="14"/>
                  </a:moveTo>
                  <a:cubicBezTo>
                    <a:pt x="55" y="14"/>
                    <a:pt x="55" y="14"/>
                    <a:pt x="55" y="14"/>
                  </a:cubicBezTo>
                  <a:cubicBezTo>
                    <a:pt x="48" y="0"/>
                    <a:pt x="48" y="0"/>
                    <a:pt x="48" y="0"/>
                  </a:cubicBezTo>
                  <a:cubicBezTo>
                    <a:pt x="42" y="14"/>
                    <a:pt x="42" y="14"/>
                    <a:pt x="42" y="14"/>
                  </a:cubicBezTo>
                  <a:close/>
                  <a:moveTo>
                    <a:pt x="49" y="18"/>
                  </a:moveTo>
                  <a:cubicBezTo>
                    <a:pt x="65" y="18"/>
                    <a:pt x="79" y="31"/>
                    <a:pt x="79" y="48"/>
                  </a:cubicBezTo>
                  <a:cubicBezTo>
                    <a:pt x="79" y="65"/>
                    <a:pt x="65" y="79"/>
                    <a:pt x="49" y="79"/>
                  </a:cubicBezTo>
                  <a:cubicBezTo>
                    <a:pt x="32" y="79"/>
                    <a:pt x="18" y="65"/>
                    <a:pt x="18" y="48"/>
                  </a:cubicBezTo>
                  <a:cubicBezTo>
                    <a:pt x="18" y="31"/>
                    <a:pt x="32" y="18"/>
                    <a:pt x="49" y="18"/>
                  </a:cubicBezTo>
                  <a:close/>
                  <a:moveTo>
                    <a:pt x="60" y="15"/>
                  </a:moveTo>
                  <a:cubicBezTo>
                    <a:pt x="71" y="22"/>
                    <a:pt x="71" y="22"/>
                    <a:pt x="71" y="22"/>
                  </a:cubicBezTo>
                  <a:cubicBezTo>
                    <a:pt x="73" y="6"/>
                    <a:pt x="73" y="6"/>
                    <a:pt x="73" y="6"/>
                  </a:cubicBezTo>
                  <a:cubicBezTo>
                    <a:pt x="60" y="15"/>
                    <a:pt x="60" y="15"/>
                    <a:pt x="60" y="15"/>
                  </a:cubicBezTo>
                  <a:close/>
                  <a:moveTo>
                    <a:pt x="75" y="25"/>
                  </a:moveTo>
                  <a:cubicBezTo>
                    <a:pt x="81" y="36"/>
                    <a:pt x="81" y="36"/>
                    <a:pt x="81" y="36"/>
                  </a:cubicBezTo>
                  <a:cubicBezTo>
                    <a:pt x="91" y="24"/>
                    <a:pt x="91" y="24"/>
                    <a:pt x="91" y="24"/>
                  </a:cubicBezTo>
                  <a:cubicBezTo>
                    <a:pt x="75" y="25"/>
                    <a:pt x="75" y="25"/>
                    <a:pt x="75" y="25"/>
                  </a:cubicBezTo>
                  <a:close/>
                  <a:moveTo>
                    <a:pt x="83" y="42"/>
                  </a:moveTo>
                  <a:cubicBezTo>
                    <a:pt x="83" y="54"/>
                    <a:pt x="83" y="54"/>
                    <a:pt x="83" y="54"/>
                  </a:cubicBezTo>
                  <a:cubicBezTo>
                    <a:pt x="97" y="48"/>
                    <a:pt x="97" y="48"/>
                    <a:pt x="97" y="48"/>
                  </a:cubicBezTo>
                  <a:cubicBezTo>
                    <a:pt x="83" y="42"/>
                    <a:pt x="83" y="42"/>
                    <a:pt x="83" y="42"/>
                  </a:cubicBezTo>
                  <a:close/>
                  <a:moveTo>
                    <a:pt x="82" y="60"/>
                  </a:moveTo>
                  <a:cubicBezTo>
                    <a:pt x="75" y="71"/>
                    <a:pt x="75" y="71"/>
                    <a:pt x="75" y="71"/>
                  </a:cubicBezTo>
                  <a:cubicBezTo>
                    <a:pt x="91" y="72"/>
                    <a:pt x="91" y="72"/>
                    <a:pt x="91" y="72"/>
                  </a:cubicBezTo>
                  <a:cubicBezTo>
                    <a:pt x="82" y="60"/>
                    <a:pt x="82" y="60"/>
                    <a:pt x="82" y="60"/>
                  </a:cubicBezTo>
                  <a:close/>
                  <a:moveTo>
                    <a:pt x="72" y="75"/>
                  </a:moveTo>
                  <a:cubicBezTo>
                    <a:pt x="61" y="81"/>
                    <a:pt x="61" y="81"/>
                    <a:pt x="61" y="81"/>
                  </a:cubicBezTo>
                  <a:cubicBezTo>
                    <a:pt x="73" y="90"/>
                    <a:pt x="73" y="90"/>
                    <a:pt x="73" y="90"/>
                  </a:cubicBezTo>
                  <a:cubicBezTo>
                    <a:pt x="72" y="75"/>
                    <a:pt x="72" y="75"/>
                    <a:pt x="72" y="75"/>
                  </a:cubicBezTo>
                  <a:close/>
                  <a:moveTo>
                    <a:pt x="55" y="83"/>
                  </a:moveTo>
                  <a:cubicBezTo>
                    <a:pt x="43" y="83"/>
                    <a:pt x="43" y="83"/>
                    <a:pt x="43" y="83"/>
                  </a:cubicBezTo>
                  <a:cubicBezTo>
                    <a:pt x="49" y="97"/>
                    <a:pt x="49" y="97"/>
                    <a:pt x="49" y="97"/>
                  </a:cubicBezTo>
                  <a:cubicBezTo>
                    <a:pt x="55" y="83"/>
                    <a:pt x="55" y="83"/>
                    <a:pt x="55" y="83"/>
                  </a:cubicBezTo>
                  <a:close/>
                  <a:moveTo>
                    <a:pt x="37" y="81"/>
                  </a:moveTo>
                  <a:cubicBezTo>
                    <a:pt x="26" y="75"/>
                    <a:pt x="26" y="75"/>
                    <a:pt x="26" y="75"/>
                  </a:cubicBezTo>
                  <a:cubicBezTo>
                    <a:pt x="25" y="91"/>
                    <a:pt x="25" y="91"/>
                    <a:pt x="25" y="91"/>
                  </a:cubicBezTo>
                  <a:cubicBezTo>
                    <a:pt x="37" y="81"/>
                    <a:pt x="37" y="81"/>
                    <a:pt x="37" y="81"/>
                  </a:cubicBezTo>
                  <a:close/>
                  <a:moveTo>
                    <a:pt x="22" y="71"/>
                  </a:moveTo>
                  <a:cubicBezTo>
                    <a:pt x="16" y="60"/>
                    <a:pt x="16" y="60"/>
                    <a:pt x="16" y="60"/>
                  </a:cubicBezTo>
                  <a:cubicBezTo>
                    <a:pt x="7" y="73"/>
                    <a:pt x="7" y="73"/>
                    <a:pt x="7" y="73"/>
                  </a:cubicBezTo>
                  <a:cubicBezTo>
                    <a:pt x="22" y="71"/>
                    <a:pt x="22" y="71"/>
                    <a:pt x="22" y="71"/>
                  </a:cubicBezTo>
                  <a:close/>
                  <a:moveTo>
                    <a:pt x="14" y="55"/>
                  </a:moveTo>
                  <a:cubicBezTo>
                    <a:pt x="14" y="42"/>
                    <a:pt x="14" y="42"/>
                    <a:pt x="14" y="42"/>
                  </a:cubicBezTo>
                  <a:cubicBezTo>
                    <a:pt x="0" y="49"/>
                    <a:pt x="0" y="49"/>
                    <a:pt x="0" y="49"/>
                  </a:cubicBezTo>
                  <a:cubicBezTo>
                    <a:pt x="14" y="55"/>
                    <a:pt x="14" y="55"/>
                    <a:pt x="14" y="55"/>
                  </a:cubicBezTo>
                  <a:close/>
                  <a:moveTo>
                    <a:pt x="15" y="37"/>
                  </a:moveTo>
                  <a:cubicBezTo>
                    <a:pt x="22" y="26"/>
                    <a:pt x="22" y="26"/>
                    <a:pt x="22" y="26"/>
                  </a:cubicBezTo>
                  <a:cubicBezTo>
                    <a:pt x="6" y="24"/>
                    <a:pt x="6" y="24"/>
                    <a:pt x="6" y="24"/>
                  </a:cubicBezTo>
                  <a:cubicBezTo>
                    <a:pt x="15" y="37"/>
                    <a:pt x="15" y="37"/>
                    <a:pt x="15" y="37"/>
                  </a:cubicBezTo>
                  <a:close/>
                  <a:moveTo>
                    <a:pt x="26" y="22"/>
                  </a:moveTo>
                  <a:cubicBezTo>
                    <a:pt x="37" y="16"/>
                    <a:pt x="37" y="16"/>
                    <a:pt x="37" y="16"/>
                  </a:cubicBezTo>
                  <a:cubicBezTo>
                    <a:pt x="24" y="6"/>
                    <a:pt x="24" y="6"/>
                    <a:pt x="24" y="6"/>
                  </a:cubicBezTo>
                  <a:lnTo>
                    <a:pt x="26" y="22"/>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40" name="Freeform 150"/>
            <p:cNvSpPr>
              <a:spLocks noEditPoints="1"/>
            </p:cNvSpPr>
            <p:nvPr/>
          </p:nvSpPr>
          <p:spPr bwMode="auto">
            <a:xfrm>
              <a:off x="5030106" y="1859022"/>
              <a:ext cx="245168" cy="299650"/>
            </a:xfrm>
            <a:custGeom>
              <a:avLst/>
              <a:gdLst>
                <a:gd name="T0" fmla="*/ 36 w 79"/>
                <a:gd name="T1" fmla="*/ 27 h 97"/>
                <a:gd name="T2" fmla="*/ 40 w 79"/>
                <a:gd name="T3" fmla="*/ 1 h 97"/>
                <a:gd name="T4" fmla="*/ 46 w 79"/>
                <a:gd name="T5" fmla="*/ 5 h 97"/>
                <a:gd name="T6" fmla="*/ 41 w 79"/>
                <a:gd name="T7" fmla="*/ 27 h 97"/>
                <a:gd name="T8" fmla="*/ 39 w 79"/>
                <a:gd name="T9" fmla="*/ 27 h 97"/>
                <a:gd name="T10" fmla="*/ 36 w 79"/>
                <a:gd name="T11" fmla="*/ 27 h 97"/>
                <a:gd name="T12" fmla="*/ 38 w 79"/>
                <a:gd name="T13" fmla="*/ 67 h 97"/>
                <a:gd name="T14" fmla="*/ 34 w 79"/>
                <a:gd name="T15" fmla="*/ 58 h 97"/>
                <a:gd name="T16" fmla="*/ 29 w 79"/>
                <a:gd name="T17" fmla="*/ 64 h 97"/>
                <a:gd name="T18" fmla="*/ 38 w 79"/>
                <a:gd name="T19" fmla="*/ 67 h 97"/>
                <a:gd name="T20" fmla="*/ 41 w 79"/>
                <a:gd name="T21" fmla="*/ 67 h 97"/>
                <a:gd name="T22" fmla="*/ 46 w 79"/>
                <a:gd name="T23" fmla="*/ 58 h 97"/>
                <a:gd name="T24" fmla="*/ 50 w 79"/>
                <a:gd name="T25" fmla="*/ 64 h 97"/>
                <a:gd name="T26" fmla="*/ 41 w 79"/>
                <a:gd name="T27" fmla="*/ 67 h 97"/>
                <a:gd name="T28" fmla="*/ 40 w 79"/>
                <a:gd name="T29" fmla="*/ 94 h 97"/>
                <a:gd name="T30" fmla="*/ 25 w 79"/>
                <a:gd name="T31" fmla="*/ 96 h 97"/>
                <a:gd name="T32" fmla="*/ 16 w 79"/>
                <a:gd name="T33" fmla="*/ 89 h 97"/>
                <a:gd name="T34" fmla="*/ 10 w 79"/>
                <a:gd name="T35" fmla="*/ 81 h 97"/>
                <a:gd name="T36" fmla="*/ 5 w 79"/>
                <a:gd name="T37" fmla="*/ 72 h 97"/>
                <a:gd name="T38" fmla="*/ 0 w 79"/>
                <a:gd name="T39" fmla="*/ 55 h 97"/>
                <a:gd name="T40" fmla="*/ 7 w 79"/>
                <a:gd name="T41" fmla="*/ 37 h 97"/>
                <a:gd name="T42" fmla="*/ 22 w 79"/>
                <a:gd name="T43" fmla="*/ 30 h 97"/>
                <a:gd name="T44" fmla="*/ 40 w 79"/>
                <a:gd name="T45" fmla="*/ 31 h 97"/>
                <a:gd name="T46" fmla="*/ 57 w 79"/>
                <a:gd name="T47" fmla="*/ 30 h 97"/>
                <a:gd name="T48" fmla="*/ 72 w 79"/>
                <a:gd name="T49" fmla="*/ 37 h 97"/>
                <a:gd name="T50" fmla="*/ 79 w 79"/>
                <a:gd name="T51" fmla="*/ 55 h 97"/>
                <a:gd name="T52" fmla="*/ 74 w 79"/>
                <a:gd name="T53" fmla="*/ 72 h 97"/>
                <a:gd name="T54" fmla="*/ 69 w 79"/>
                <a:gd name="T55" fmla="*/ 81 h 97"/>
                <a:gd name="T56" fmla="*/ 63 w 79"/>
                <a:gd name="T57" fmla="*/ 89 h 97"/>
                <a:gd name="T58" fmla="*/ 54 w 79"/>
                <a:gd name="T59" fmla="*/ 96 h 97"/>
                <a:gd name="T60" fmla="*/ 40 w 79"/>
                <a:gd name="T61" fmla="*/ 94 h 97"/>
                <a:gd name="T62" fmla="*/ 29 w 79"/>
                <a:gd name="T63" fmla="*/ 86 h 97"/>
                <a:gd name="T64" fmla="*/ 24 w 79"/>
                <a:gd name="T65" fmla="*/ 82 h 97"/>
                <a:gd name="T66" fmla="*/ 19 w 79"/>
                <a:gd name="T67" fmla="*/ 75 h 97"/>
                <a:gd name="T68" fmla="*/ 15 w 79"/>
                <a:gd name="T69" fmla="*/ 68 h 97"/>
                <a:gd name="T70" fmla="*/ 11 w 79"/>
                <a:gd name="T71" fmla="*/ 56 h 97"/>
                <a:gd name="T72" fmla="*/ 16 w 79"/>
                <a:gd name="T73" fmla="*/ 45 h 97"/>
                <a:gd name="T74" fmla="*/ 25 w 79"/>
                <a:gd name="T75" fmla="*/ 40 h 97"/>
                <a:gd name="T76" fmla="*/ 39 w 79"/>
                <a:gd name="T77" fmla="*/ 41 h 97"/>
                <a:gd name="T78" fmla="*/ 40 w 79"/>
                <a:gd name="T79" fmla="*/ 41 h 97"/>
                <a:gd name="T80" fmla="*/ 40 w 79"/>
                <a:gd name="T81" fmla="*/ 41 h 97"/>
                <a:gd name="T82" fmla="*/ 54 w 79"/>
                <a:gd name="T83" fmla="*/ 40 h 97"/>
                <a:gd name="T84" fmla="*/ 63 w 79"/>
                <a:gd name="T85" fmla="*/ 45 h 97"/>
                <a:gd name="T86" fmla="*/ 68 w 79"/>
                <a:gd name="T87" fmla="*/ 56 h 97"/>
                <a:gd name="T88" fmla="*/ 64 w 79"/>
                <a:gd name="T89" fmla="*/ 68 h 97"/>
                <a:gd name="T90" fmla="*/ 60 w 79"/>
                <a:gd name="T91" fmla="*/ 75 h 97"/>
                <a:gd name="T92" fmla="*/ 55 w 79"/>
                <a:gd name="T93" fmla="*/ 82 h 97"/>
                <a:gd name="T94" fmla="*/ 50 w 79"/>
                <a:gd name="T95" fmla="*/ 86 h 97"/>
                <a:gd name="T96" fmla="*/ 41 w 79"/>
                <a:gd name="T97" fmla="*/ 83 h 97"/>
                <a:gd name="T98" fmla="*/ 40 w 79"/>
                <a:gd name="T99" fmla="*/ 83 h 97"/>
                <a:gd name="T100" fmla="*/ 38 w 79"/>
                <a:gd name="T101" fmla="*/ 83 h 97"/>
                <a:gd name="T102" fmla="*/ 29 w 79"/>
                <a:gd name="T103" fmla="*/ 86 h 97"/>
                <a:gd name="T104" fmla="*/ 43 w 79"/>
                <a:gd name="T105" fmla="*/ 15 h 97"/>
                <a:gd name="T106" fmla="*/ 45 w 79"/>
                <a:gd name="T107" fmla="*/ 13 h 97"/>
                <a:gd name="T108" fmla="*/ 65 w 79"/>
                <a:gd name="T109" fmla="*/ 10 h 97"/>
                <a:gd name="T110" fmla="*/ 44 w 79"/>
                <a:gd name="T111" fmla="*/ 20 h 97"/>
                <a:gd name="T112" fmla="*/ 59 w 79"/>
                <a:gd name="T113" fmla="*/ 23 h 97"/>
                <a:gd name="T114" fmla="*/ 78 w 79"/>
                <a:gd name="T115" fmla="*/ 11 h 97"/>
                <a:gd name="T116" fmla="*/ 54 w 79"/>
                <a:gd name="T117" fmla="*/ 3 h 97"/>
                <a:gd name="T118" fmla="*/ 43 w 79"/>
                <a:gd name="T119" fmla="*/ 1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 h="97">
                  <a:moveTo>
                    <a:pt x="36" y="27"/>
                  </a:moveTo>
                  <a:cubicBezTo>
                    <a:pt x="33" y="18"/>
                    <a:pt x="30" y="8"/>
                    <a:pt x="40" y="1"/>
                  </a:cubicBezTo>
                  <a:cubicBezTo>
                    <a:pt x="46" y="5"/>
                    <a:pt x="46" y="5"/>
                    <a:pt x="46" y="5"/>
                  </a:cubicBezTo>
                  <a:cubicBezTo>
                    <a:pt x="38" y="11"/>
                    <a:pt x="39" y="20"/>
                    <a:pt x="41" y="27"/>
                  </a:cubicBezTo>
                  <a:cubicBezTo>
                    <a:pt x="40" y="27"/>
                    <a:pt x="40" y="27"/>
                    <a:pt x="39" y="27"/>
                  </a:cubicBezTo>
                  <a:cubicBezTo>
                    <a:pt x="38" y="27"/>
                    <a:pt x="37" y="27"/>
                    <a:pt x="36" y="27"/>
                  </a:cubicBezTo>
                  <a:close/>
                  <a:moveTo>
                    <a:pt x="38" y="67"/>
                  </a:moveTo>
                  <a:cubicBezTo>
                    <a:pt x="38" y="67"/>
                    <a:pt x="38" y="59"/>
                    <a:pt x="34" y="58"/>
                  </a:cubicBezTo>
                  <a:cubicBezTo>
                    <a:pt x="30" y="58"/>
                    <a:pt x="28" y="62"/>
                    <a:pt x="29" y="64"/>
                  </a:cubicBezTo>
                  <a:cubicBezTo>
                    <a:pt x="30" y="66"/>
                    <a:pt x="38" y="67"/>
                    <a:pt x="38" y="67"/>
                  </a:cubicBezTo>
                  <a:close/>
                  <a:moveTo>
                    <a:pt x="41" y="67"/>
                  </a:moveTo>
                  <a:cubicBezTo>
                    <a:pt x="41" y="67"/>
                    <a:pt x="42" y="59"/>
                    <a:pt x="46" y="58"/>
                  </a:cubicBezTo>
                  <a:cubicBezTo>
                    <a:pt x="50" y="58"/>
                    <a:pt x="52" y="62"/>
                    <a:pt x="50" y="64"/>
                  </a:cubicBezTo>
                  <a:cubicBezTo>
                    <a:pt x="49" y="66"/>
                    <a:pt x="41" y="67"/>
                    <a:pt x="41" y="67"/>
                  </a:cubicBezTo>
                  <a:close/>
                  <a:moveTo>
                    <a:pt x="40" y="94"/>
                  </a:moveTo>
                  <a:cubicBezTo>
                    <a:pt x="33" y="97"/>
                    <a:pt x="29" y="97"/>
                    <a:pt x="25" y="96"/>
                  </a:cubicBezTo>
                  <a:cubicBezTo>
                    <a:pt x="21" y="95"/>
                    <a:pt x="19" y="93"/>
                    <a:pt x="16" y="89"/>
                  </a:cubicBezTo>
                  <a:cubicBezTo>
                    <a:pt x="14" y="86"/>
                    <a:pt x="12" y="83"/>
                    <a:pt x="10" y="81"/>
                  </a:cubicBezTo>
                  <a:cubicBezTo>
                    <a:pt x="8" y="78"/>
                    <a:pt x="7" y="75"/>
                    <a:pt x="5" y="72"/>
                  </a:cubicBezTo>
                  <a:cubicBezTo>
                    <a:pt x="3" y="67"/>
                    <a:pt x="0" y="61"/>
                    <a:pt x="0" y="55"/>
                  </a:cubicBezTo>
                  <a:cubicBezTo>
                    <a:pt x="0" y="48"/>
                    <a:pt x="1" y="42"/>
                    <a:pt x="7" y="37"/>
                  </a:cubicBezTo>
                  <a:cubicBezTo>
                    <a:pt x="11" y="33"/>
                    <a:pt x="16" y="31"/>
                    <a:pt x="22" y="30"/>
                  </a:cubicBezTo>
                  <a:cubicBezTo>
                    <a:pt x="27" y="29"/>
                    <a:pt x="33" y="29"/>
                    <a:pt x="40" y="31"/>
                  </a:cubicBezTo>
                  <a:cubicBezTo>
                    <a:pt x="46" y="29"/>
                    <a:pt x="52" y="29"/>
                    <a:pt x="57" y="30"/>
                  </a:cubicBezTo>
                  <a:cubicBezTo>
                    <a:pt x="63" y="31"/>
                    <a:pt x="68" y="33"/>
                    <a:pt x="72" y="37"/>
                  </a:cubicBezTo>
                  <a:cubicBezTo>
                    <a:pt x="78" y="42"/>
                    <a:pt x="79" y="48"/>
                    <a:pt x="79" y="55"/>
                  </a:cubicBezTo>
                  <a:cubicBezTo>
                    <a:pt x="79" y="61"/>
                    <a:pt x="76" y="67"/>
                    <a:pt x="74" y="72"/>
                  </a:cubicBezTo>
                  <a:cubicBezTo>
                    <a:pt x="72" y="75"/>
                    <a:pt x="71" y="78"/>
                    <a:pt x="69" y="81"/>
                  </a:cubicBezTo>
                  <a:cubicBezTo>
                    <a:pt x="67" y="83"/>
                    <a:pt x="65" y="86"/>
                    <a:pt x="63" y="89"/>
                  </a:cubicBezTo>
                  <a:cubicBezTo>
                    <a:pt x="60" y="93"/>
                    <a:pt x="58" y="95"/>
                    <a:pt x="54" y="96"/>
                  </a:cubicBezTo>
                  <a:cubicBezTo>
                    <a:pt x="50" y="97"/>
                    <a:pt x="46" y="97"/>
                    <a:pt x="40" y="94"/>
                  </a:cubicBezTo>
                  <a:close/>
                  <a:moveTo>
                    <a:pt x="29" y="86"/>
                  </a:moveTo>
                  <a:cubicBezTo>
                    <a:pt x="27" y="86"/>
                    <a:pt x="26" y="84"/>
                    <a:pt x="24" y="82"/>
                  </a:cubicBezTo>
                  <a:cubicBezTo>
                    <a:pt x="22" y="80"/>
                    <a:pt x="21" y="77"/>
                    <a:pt x="19" y="75"/>
                  </a:cubicBezTo>
                  <a:cubicBezTo>
                    <a:pt x="18" y="73"/>
                    <a:pt x="17" y="71"/>
                    <a:pt x="15" y="68"/>
                  </a:cubicBezTo>
                  <a:cubicBezTo>
                    <a:pt x="13" y="64"/>
                    <a:pt x="12" y="60"/>
                    <a:pt x="11" y="56"/>
                  </a:cubicBezTo>
                  <a:cubicBezTo>
                    <a:pt x="11" y="52"/>
                    <a:pt x="12" y="48"/>
                    <a:pt x="16" y="45"/>
                  </a:cubicBezTo>
                  <a:cubicBezTo>
                    <a:pt x="18" y="42"/>
                    <a:pt x="21" y="41"/>
                    <a:pt x="25" y="40"/>
                  </a:cubicBezTo>
                  <a:cubicBezTo>
                    <a:pt x="29" y="40"/>
                    <a:pt x="34" y="40"/>
                    <a:pt x="39" y="41"/>
                  </a:cubicBezTo>
                  <a:cubicBezTo>
                    <a:pt x="40" y="41"/>
                    <a:pt x="40" y="41"/>
                    <a:pt x="40" y="41"/>
                  </a:cubicBezTo>
                  <a:cubicBezTo>
                    <a:pt x="40" y="41"/>
                    <a:pt x="40" y="41"/>
                    <a:pt x="40" y="41"/>
                  </a:cubicBezTo>
                  <a:cubicBezTo>
                    <a:pt x="45" y="40"/>
                    <a:pt x="50" y="40"/>
                    <a:pt x="54" y="40"/>
                  </a:cubicBezTo>
                  <a:cubicBezTo>
                    <a:pt x="58" y="41"/>
                    <a:pt x="61" y="42"/>
                    <a:pt x="63" y="45"/>
                  </a:cubicBezTo>
                  <a:cubicBezTo>
                    <a:pt x="67" y="48"/>
                    <a:pt x="68" y="52"/>
                    <a:pt x="68" y="56"/>
                  </a:cubicBezTo>
                  <a:cubicBezTo>
                    <a:pt x="67" y="60"/>
                    <a:pt x="66" y="64"/>
                    <a:pt x="64" y="68"/>
                  </a:cubicBezTo>
                  <a:cubicBezTo>
                    <a:pt x="62" y="71"/>
                    <a:pt x="61" y="73"/>
                    <a:pt x="60" y="75"/>
                  </a:cubicBezTo>
                  <a:cubicBezTo>
                    <a:pt x="58" y="77"/>
                    <a:pt x="57" y="80"/>
                    <a:pt x="55" y="82"/>
                  </a:cubicBezTo>
                  <a:cubicBezTo>
                    <a:pt x="53" y="84"/>
                    <a:pt x="52" y="86"/>
                    <a:pt x="50" y="86"/>
                  </a:cubicBezTo>
                  <a:cubicBezTo>
                    <a:pt x="48" y="87"/>
                    <a:pt x="45" y="86"/>
                    <a:pt x="41" y="83"/>
                  </a:cubicBezTo>
                  <a:cubicBezTo>
                    <a:pt x="40" y="83"/>
                    <a:pt x="40" y="83"/>
                    <a:pt x="40" y="83"/>
                  </a:cubicBezTo>
                  <a:cubicBezTo>
                    <a:pt x="38" y="83"/>
                    <a:pt x="38" y="83"/>
                    <a:pt x="38" y="83"/>
                  </a:cubicBezTo>
                  <a:cubicBezTo>
                    <a:pt x="34" y="86"/>
                    <a:pt x="31" y="87"/>
                    <a:pt x="29" y="86"/>
                  </a:cubicBezTo>
                  <a:close/>
                  <a:moveTo>
                    <a:pt x="43" y="15"/>
                  </a:moveTo>
                  <a:cubicBezTo>
                    <a:pt x="44" y="14"/>
                    <a:pt x="44" y="14"/>
                    <a:pt x="45" y="13"/>
                  </a:cubicBezTo>
                  <a:cubicBezTo>
                    <a:pt x="52" y="11"/>
                    <a:pt x="65" y="10"/>
                    <a:pt x="65" y="10"/>
                  </a:cubicBezTo>
                  <a:cubicBezTo>
                    <a:pt x="58" y="12"/>
                    <a:pt x="49" y="15"/>
                    <a:pt x="44" y="20"/>
                  </a:cubicBezTo>
                  <a:cubicBezTo>
                    <a:pt x="47" y="22"/>
                    <a:pt x="51" y="25"/>
                    <a:pt x="59" y="23"/>
                  </a:cubicBezTo>
                  <a:cubicBezTo>
                    <a:pt x="68" y="22"/>
                    <a:pt x="78" y="11"/>
                    <a:pt x="78" y="11"/>
                  </a:cubicBezTo>
                  <a:cubicBezTo>
                    <a:pt x="78" y="11"/>
                    <a:pt x="62" y="0"/>
                    <a:pt x="54" y="3"/>
                  </a:cubicBezTo>
                  <a:cubicBezTo>
                    <a:pt x="48" y="5"/>
                    <a:pt x="44" y="11"/>
                    <a:pt x="43" y="15"/>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41" name="Freeform 151"/>
            <p:cNvSpPr>
              <a:spLocks noEditPoints="1"/>
            </p:cNvSpPr>
            <p:nvPr/>
          </p:nvSpPr>
          <p:spPr bwMode="auto">
            <a:xfrm>
              <a:off x="7453812" y="2537454"/>
              <a:ext cx="310531" cy="388598"/>
            </a:xfrm>
            <a:custGeom>
              <a:avLst/>
              <a:gdLst>
                <a:gd name="T0" fmla="*/ 49 w 83"/>
                <a:gd name="T1" fmla="*/ 71 h 104"/>
                <a:gd name="T2" fmla="*/ 43 w 83"/>
                <a:gd name="T3" fmla="*/ 71 h 104"/>
                <a:gd name="T4" fmla="*/ 60 w 83"/>
                <a:gd name="T5" fmla="*/ 99 h 104"/>
                <a:gd name="T6" fmla="*/ 69 w 83"/>
                <a:gd name="T7" fmla="*/ 104 h 104"/>
                <a:gd name="T8" fmla="*/ 77 w 83"/>
                <a:gd name="T9" fmla="*/ 69 h 104"/>
                <a:gd name="T10" fmla="*/ 78 w 83"/>
                <a:gd name="T11" fmla="*/ 27 h 104"/>
                <a:gd name="T12" fmla="*/ 52 w 83"/>
                <a:gd name="T13" fmla="*/ 35 h 104"/>
                <a:gd name="T14" fmla="*/ 32 w 83"/>
                <a:gd name="T15" fmla="*/ 38 h 104"/>
                <a:gd name="T16" fmla="*/ 24 w 83"/>
                <a:gd name="T17" fmla="*/ 37 h 104"/>
                <a:gd name="T18" fmla="*/ 8 w 83"/>
                <a:gd name="T19" fmla="*/ 54 h 104"/>
                <a:gd name="T20" fmla="*/ 12 w 83"/>
                <a:gd name="T21" fmla="*/ 90 h 104"/>
                <a:gd name="T22" fmla="*/ 20 w 83"/>
                <a:gd name="T23" fmla="*/ 104 h 104"/>
                <a:gd name="T24" fmla="*/ 41 w 83"/>
                <a:gd name="T25" fmla="*/ 104 h 104"/>
                <a:gd name="T26" fmla="*/ 42 w 83"/>
                <a:gd name="T27" fmla="*/ 0 h 104"/>
                <a:gd name="T28" fmla="*/ 59 w 83"/>
                <a:gd name="T29" fmla="*/ 17 h 104"/>
                <a:gd name="T30" fmla="*/ 42 w 83"/>
                <a:gd name="T31" fmla="*/ 35 h 104"/>
                <a:gd name="T32" fmla="*/ 25 w 83"/>
                <a:gd name="T33" fmla="*/ 17 h 104"/>
                <a:gd name="T34" fmla="*/ 42 w 83"/>
                <a:gd name="T35" fmla="*/ 0 h 104"/>
                <a:gd name="T36" fmla="*/ 52 w 83"/>
                <a:gd name="T37" fmla="*/ 17 h 104"/>
                <a:gd name="T38" fmla="*/ 42 w 83"/>
                <a:gd name="T39" fmla="*/ 27 h 104"/>
                <a:gd name="T40" fmla="*/ 32 w 83"/>
                <a:gd name="T41" fmla="*/ 17 h 104"/>
                <a:gd name="T42" fmla="*/ 42 w 83"/>
                <a:gd name="T43" fmla="*/ 8 h 104"/>
                <a:gd name="T44" fmla="*/ 41 w 83"/>
                <a:gd name="T45" fmla="*/ 57 h 104"/>
                <a:gd name="T46" fmla="*/ 41 w 83"/>
                <a:gd name="T47" fmla="*/ 85 h 104"/>
                <a:gd name="T48" fmla="*/ 41 w 83"/>
                <a:gd name="T49" fmla="*/ 57 h 104"/>
                <a:gd name="T50" fmla="*/ 21 w 83"/>
                <a:gd name="T51" fmla="*/ 54 h 104"/>
                <a:gd name="T52" fmla="*/ 29 w 83"/>
                <a:gd name="T53" fmla="*/ 48 h 104"/>
                <a:gd name="T54" fmla="*/ 33 w 83"/>
                <a:gd name="T55" fmla="*/ 53 h 104"/>
                <a:gd name="T56" fmla="*/ 27 w 83"/>
                <a:gd name="T57" fmla="*/ 54 h 104"/>
                <a:gd name="T58" fmla="*/ 25 w 83"/>
                <a:gd name="T59" fmla="*/ 57 h 104"/>
                <a:gd name="T60" fmla="*/ 62 w 83"/>
                <a:gd name="T61" fmla="*/ 57 h 104"/>
                <a:gd name="T62" fmla="*/ 58 w 83"/>
                <a:gd name="T63" fmla="*/ 55 h 104"/>
                <a:gd name="T64" fmla="*/ 54 w 83"/>
                <a:gd name="T65" fmla="*/ 53 h 104"/>
                <a:gd name="T66" fmla="*/ 49 w 83"/>
                <a:gd name="T67" fmla="*/ 49 h 104"/>
                <a:gd name="T68" fmla="*/ 59 w 83"/>
                <a:gd name="T69" fmla="*/ 50 h 104"/>
                <a:gd name="T70" fmla="*/ 62 w 83"/>
                <a:gd name="T71" fmla="*/ 57 h 104"/>
                <a:gd name="T72" fmla="*/ 39 w 83"/>
                <a:gd name="T73" fmla="*/ 71 h 104"/>
                <a:gd name="T74" fmla="*/ 33 w 83"/>
                <a:gd name="T75" fmla="*/ 7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104">
                  <a:moveTo>
                    <a:pt x="46" y="66"/>
                  </a:moveTo>
                  <a:cubicBezTo>
                    <a:pt x="48" y="66"/>
                    <a:pt x="49" y="69"/>
                    <a:pt x="49" y="71"/>
                  </a:cubicBezTo>
                  <a:cubicBezTo>
                    <a:pt x="49" y="74"/>
                    <a:pt x="48" y="76"/>
                    <a:pt x="46" y="76"/>
                  </a:cubicBezTo>
                  <a:cubicBezTo>
                    <a:pt x="45" y="76"/>
                    <a:pt x="43" y="74"/>
                    <a:pt x="43" y="71"/>
                  </a:cubicBezTo>
                  <a:cubicBezTo>
                    <a:pt x="43" y="69"/>
                    <a:pt x="45" y="66"/>
                    <a:pt x="46" y="66"/>
                  </a:cubicBezTo>
                  <a:close/>
                  <a:moveTo>
                    <a:pt x="60" y="99"/>
                  </a:moveTo>
                  <a:cubicBezTo>
                    <a:pt x="62" y="104"/>
                    <a:pt x="62" y="104"/>
                    <a:pt x="62" y="104"/>
                  </a:cubicBezTo>
                  <a:cubicBezTo>
                    <a:pt x="69" y="104"/>
                    <a:pt x="69" y="104"/>
                    <a:pt x="69" y="104"/>
                  </a:cubicBezTo>
                  <a:cubicBezTo>
                    <a:pt x="69" y="91"/>
                    <a:pt x="69" y="91"/>
                    <a:pt x="69" y="91"/>
                  </a:cubicBezTo>
                  <a:cubicBezTo>
                    <a:pt x="74" y="85"/>
                    <a:pt x="77" y="77"/>
                    <a:pt x="77" y="69"/>
                  </a:cubicBezTo>
                  <a:cubicBezTo>
                    <a:pt x="77" y="64"/>
                    <a:pt x="76" y="59"/>
                    <a:pt x="74" y="54"/>
                  </a:cubicBezTo>
                  <a:cubicBezTo>
                    <a:pt x="80" y="48"/>
                    <a:pt x="83" y="37"/>
                    <a:pt x="78" y="27"/>
                  </a:cubicBezTo>
                  <a:cubicBezTo>
                    <a:pt x="70" y="28"/>
                    <a:pt x="63" y="32"/>
                    <a:pt x="58" y="37"/>
                  </a:cubicBezTo>
                  <a:cubicBezTo>
                    <a:pt x="57" y="36"/>
                    <a:pt x="54" y="36"/>
                    <a:pt x="52" y="35"/>
                  </a:cubicBezTo>
                  <a:cubicBezTo>
                    <a:pt x="51" y="38"/>
                    <a:pt x="51" y="38"/>
                    <a:pt x="51" y="38"/>
                  </a:cubicBezTo>
                  <a:cubicBezTo>
                    <a:pt x="44" y="37"/>
                    <a:pt x="40" y="37"/>
                    <a:pt x="32" y="38"/>
                  </a:cubicBezTo>
                  <a:cubicBezTo>
                    <a:pt x="31" y="35"/>
                    <a:pt x="31" y="35"/>
                    <a:pt x="31" y="35"/>
                  </a:cubicBezTo>
                  <a:cubicBezTo>
                    <a:pt x="29" y="35"/>
                    <a:pt x="26" y="36"/>
                    <a:pt x="24" y="37"/>
                  </a:cubicBezTo>
                  <a:cubicBezTo>
                    <a:pt x="20" y="32"/>
                    <a:pt x="12" y="28"/>
                    <a:pt x="5" y="27"/>
                  </a:cubicBezTo>
                  <a:cubicBezTo>
                    <a:pt x="0" y="37"/>
                    <a:pt x="3" y="48"/>
                    <a:pt x="8" y="54"/>
                  </a:cubicBezTo>
                  <a:cubicBezTo>
                    <a:pt x="6" y="59"/>
                    <a:pt x="5" y="63"/>
                    <a:pt x="5" y="69"/>
                  </a:cubicBezTo>
                  <a:cubicBezTo>
                    <a:pt x="5" y="77"/>
                    <a:pt x="8" y="84"/>
                    <a:pt x="12" y="90"/>
                  </a:cubicBezTo>
                  <a:cubicBezTo>
                    <a:pt x="13" y="104"/>
                    <a:pt x="13" y="104"/>
                    <a:pt x="13" y="104"/>
                  </a:cubicBezTo>
                  <a:cubicBezTo>
                    <a:pt x="20" y="104"/>
                    <a:pt x="20" y="104"/>
                    <a:pt x="20" y="104"/>
                  </a:cubicBezTo>
                  <a:cubicBezTo>
                    <a:pt x="22" y="99"/>
                    <a:pt x="22" y="99"/>
                    <a:pt x="22" y="99"/>
                  </a:cubicBezTo>
                  <a:cubicBezTo>
                    <a:pt x="27" y="102"/>
                    <a:pt x="34" y="104"/>
                    <a:pt x="41" y="104"/>
                  </a:cubicBezTo>
                  <a:cubicBezTo>
                    <a:pt x="48" y="104"/>
                    <a:pt x="55" y="102"/>
                    <a:pt x="60" y="99"/>
                  </a:cubicBezTo>
                  <a:close/>
                  <a:moveTo>
                    <a:pt x="42" y="0"/>
                  </a:moveTo>
                  <a:cubicBezTo>
                    <a:pt x="47" y="0"/>
                    <a:pt x="51" y="2"/>
                    <a:pt x="54" y="5"/>
                  </a:cubicBezTo>
                  <a:cubicBezTo>
                    <a:pt x="57" y="8"/>
                    <a:pt x="59" y="13"/>
                    <a:pt x="59" y="17"/>
                  </a:cubicBezTo>
                  <a:cubicBezTo>
                    <a:pt x="59" y="22"/>
                    <a:pt x="57" y="26"/>
                    <a:pt x="54" y="30"/>
                  </a:cubicBezTo>
                  <a:cubicBezTo>
                    <a:pt x="51" y="33"/>
                    <a:pt x="47" y="35"/>
                    <a:pt x="42" y="35"/>
                  </a:cubicBezTo>
                  <a:cubicBezTo>
                    <a:pt x="37" y="35"/>
                    <a:pt x="33" y="33"/>
                    <a:pt x="30" y="30"/>
                  </a:cubicBezTo>
                  <a:cubicBezTo>
                    <a:pt x="27" y="26"/>
                    <a:pt x="25" y="22"/>
                    <a:pt x="25" y="17"/>
                  </a:cubicBezTo>
                  <a:cubicBezTo>
                    <a:pt x="25" y="13"/>
                    <a:pt x="27" y="8"/>
                    <a:pt x="30" y="5"/>
                  </a:cubicBezTo>
                  <a:cubicBezTo>
                    <a:pt x="33" y="2"/>
                    <a:pt x="37" y="0"/>
                    <a:pt x="42" y="0"/>
                  </a:cubicBezTo>
                  <a:close/>
                  <a:moveTo>
                    <a:pt x="49" y="10"/>
                  </a:moveTo>
                  <a:cubicBezTo>
                    <a:pt x="51" y="12"/>
                    <a:pt x="52" y="15"/>
                    <a:pt x="52" y="17"/>
                  </a:cubicBezTo>
                  <a:cubicBezTo>
                    <a:pt x="52" y="20"/>
                    <a:pt x="51" y="23"/>
                    <a:pt x="49" y="24"/>
                  </a:cubicBezTo>
                  <a:cubicBezTo>
                    <a:pt x="47" y="26"/>
                    <a:pt x="45" y="27"/>
                    <a:pt x="42" y="27"/>
                  </a:cubicBezTo>
                  <a:cubicBezTo>
                    <a:pt x="39" y="27"/>
                    <a:pt x="37" y="26"/>
                    <a:pt x="35" y="24"/>
                  </a:cubicBezTo>
                  <a:cubicBezTo>
                    <a:pt x="33" y="23"/>
                    <a:pt x="32" y="20"/>
                    <a:pt x="32" y="17"/>
                  </a:cubicBezTo>
                  <a:cubicBezTo>
                    <a:pt x="32" y="15"/>
                    <a:pt x="33" y="12"/>
                    <a:pt x="35" y="10"/>
                  </a:cubicBezTo>
                  <a:cubicBezTo>
                    <a:pt x="37" y="9"/>
                    <a:pt x="39" y="8"/>
                    <a:pt x="42" y="8"/>
                  </a:cubicBezTo>
                  <a:cubicBezTo>
                    <a:pt x="45" y="8"/>
                    <a:pt x="47" y="9"/>
                    <a:pt x="49" y="10"/>
                  </a:cubicBezTo>
                  <a:close/>
                  <a:moveTo>
                    <a:pt x="41" y="57"/>
                  </a:moveTo>
                  <a:cubicBezTo>
                    <a:pt x="33" y="57"/>
                    <a:pt x="27" y="64"/>
                    <a:pt x="27" y="71"/>
                  </a:cubicBezTo>
                  <a:cubicBezTo>
                    <a:pt x="27" y="79"/>
                    <a:pt x="33" y="85"/>
                    <a:pt x="41" y="85"/>
                  </a:cubicBezTo>
                  <a:cubicBezTo>
                    <a:pt x="49" y="85"/>
                    <a:pt x="55" y="79"/>
                    <a:pt x="55" y="71"/>
                  </a:cubicBezTo>
                  <a:cubicBezTo>
                    <a:pt x="55" y="64"/>
                    <a:pt x="49" y="57"/>
                    <a:pt x="41" y="57"/>
                  </a:cubicBezTo>
                  <a:close/>
                  <a:moveTo>
                    <a:pt x="21" y="57"/>
                  </a:moveTo>
                  <a:cubicBezTo>
                    <a:pt x="21" y="56"/>
                    <a:pt x="21" y="55"/>
                    <a:pt x="21" y="54"/>
                  </a:cubicBezTo>
                  <a:cubicBezTo>
                    <a:pt x="22" y="52"/>
                    <a:pt x="23" y="51"/>
                    <a:pt x="24" y="50"/>
                  </a:cubicBezTo>
                  <a:cubicBezTo>
                    <a:pt x="26" y="49"/>
                    <a:pt x="27" y="49"/>
                    <a:pt x="29" y="48"/>
                  </a:cubicBezTo>
                  <a:cubicBezTo>
                    <a:pt x="31" y="48"/>
                    <a:pt x="32" y="49"/>
                    <a:pt x="34" y="49"/>
                  </a:cubicBezTo>
                  <a:cubicBezTo>
                    <a:pt x="33" y="53"/>
                    <a:pt x="33" y="53"/>
                    <a:pt x="33" y="53"/>
                  </a:cubicBezTo>
                  <a:cubicBezTo>
                    <a:pt x="31" y="53"/>
                    <a:pt x="30" y="53"/>
                    <a:pt x="29" y="53"/>
                  </a:cubicBezTo>
                  <a:cubicBezTo>
                    <a:pt x="28" y="53"/>
                    <a:pt x="27" y="53"/>
                    <a:pt x="27" y="54"/>
                  </a:cubicBezTo>
                  <a:cubicBezTo>
                    <a:pt x="26" y="54"/>
                    <a:pt x="26" y="54"/>
                    <a:pt x="25" y="55"/>
                  </a:cubicBezTo>
                  <a:cubicBezTo>
                    <a:pt x="25" y="56"/>
                    <a:pt x="25" y="56"/>
                    <a:pt x="25" y="57"/>
                  </a:cubicBezTo>
                  <a:cubicBezTo>
                    <a:pt x="21" y="57"/>
                    <a:pt x="21" y="57"/>
                    <a:pt x="21" y="57"/>
                  </a:cubicBezTo>
                  <a:close/>
                  <a:moveTo>
                    <a:pt x="62" y="57"/>
                  </a:moveTo>
                  <a:cubicBezTo>
                    <a:pt x="58" y="57"/>
                    <a:pt x="58" y="57"/>
                    <a:pt x="58" y="57"/>
                  </a:cubicBezTo>
                  <a:cubicBezTo>
                    <a:pt x="58" y="56"/>
                    <a:pt x="58" y="56"/>
                    <a:pt x="58" y="55"/>
                  </a:cubicBezTo>
                  <a:cubicBezTo>
                    <a:pt x="57" y="54"/>
                    <a:pt x="57" y="54"/>
                    <a:pt x="56" y="54"/>
                  </a:cubicBezTo>
                  <a:cubicBezTo>
                    <a:pt x="56" y="53"/>
                    <a:pt x="55" y="53"/>
                    <a:pt x="54" y="53"/>
                  </a:cubicBezTo>
                  <a:cubicBezTo>
                    <a:pt x="53" y="53"/>
                    <a:pt x="51" y="53"/>
                    <a:pt x="50" y="53"/>
                  </a:cubicBezTo>
                  <a:cubicBezTo>
                    <a:pt x="49" y="49"/>
                    <a:pt x="49" y="49"/>
                    <a:pt x="49" y="49"/>
                  </a:cubicBezTo>
                  <a:cubicBezTo>
                    <a:pt x="50" y="49"/>
                    <a:pt x="52" y="48"/>
                    <a:pt x="54" y="48"/>
                  </a:cubicBezTo>
                  <a:cubicBezTo>
                    <a:pt x="56" y="49"/>
                    <a:pt x="57" y="49"/>
                    <a:pt x="59" y="50"/>
                  </a:cubicBezTo>
                  <a:cubicBezTo>
                    <a:pt x="60" y="51"/>
                    <a:pt x="61" y="52"/>
                    <a:pt x="62" y="54"/>
                  </a:cubicBezTo>
                  <a:cubicBezTo>
                    <a:pt x="62" y="55"/>
                    <a:pt x="62" y="56"/>
                    <a:pt x="62" y="57"/>
                  </a:cubicBezTo>
                  <a:close/>
                  <a:moveTo>
                    <a:pt x="36" y="66"/>
                  </a:moveTo>
                  <a:cubicBezTo>
                    <a:pt x="37" y="66"/>
                    <a:pt x="39" y="69"/>
                    <a:pt x="39" y="71"/>
                  </a:cubicBezTo>
                  <a:cubicBezTo>
                    <a:pt x="39" y="74"/>
                    <a:pt x="37" y="76"/>
                    <a:pt x="36" y="76"/>
                  </a:cubicBezTo>
                  <a:cubicBezTo>
                    <a:pt x="34" y="76"/>
                    <a:pt x="33" y="74"/>
                    <a:pt x="33" y="71"/>
                  </a:cubicBezTo>
                  <a:cubicBezTo>
                    <a:pt x="33" y="69"/>
                    <a:pt x="34" y="66"/>
                    <a:pt x="36" y="66"/>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42" name="Freeform 152"/>
            <p:cNvSpPr>
              <a:spLocks noEditPoints="1"/>
            </p:cNvSpPr>
            <p:nvPr/>
          </p:nvSpPr>
          <p:spPr bwMode="auto">
            <a:xfrm>
              <a:off x="5944618" y="1978825"/>
              <a:ext cx="343494" cy="329615"/>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43" name="Freeform 153"/>
            <p:cNvSpPr>
              <a:spLocks noEditPoints="1"/>
            </p:cNvSpPr>
            <p:nvPr/>
          </p:nvSpPr>
          <p:spPr bwMode="auto">
            <a:xfrm>
              <a:off x="6875882" y="1890215"/>
              <a:ext cx="253770" cy="2480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44" name="Freeform 154"/>
            <p:cNvSpPr>
              <a:spLocks noEditPoints="1"/>
            </p:cNvSpPr>
            <p:nvPr/>
          </p:nvSpPr>
          <p:spPr bwMode="auto">
            <a:xfrm>
              <a:off x="8262006" y="3187331"/>
              <a:ext cx="237999" cy="28818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45" name="Freeform 155"/>
            <p:cNvSpPr>
              <a:spLocks noEditPoints="1"/>
            </p:cNvSpPr>
            <p:nvPr/>
          </p:nvSpPr>
          <p:spPr bwMode="auto">
            <a:xfrm>
              <a:off x="3855843" y="4017374"/>
              <a:ext cx="338245" cy="424345"/>
            </a:xfrm>
            <a:custGeom>
              <a:avLst/>
              <a:gdLst>
                <a:gd name="T0" fmla="*/ 228 w 228"/>
                <a:gd name="T1" fmla="*/ 76 h 286"/>
                <a:gd name="T2" fmla="*/ 186 w 228"/>
                <a:gd name="T3" fmla="*/ 103 h 286"/>
                <a:gd name="T4" fmla="*/ 0 w 228"/>
                <a:gd name="T5" fmla="*/ 76 h 286"/>
                <a:gd name="T6" fmla="*/ 65 w 228"/>
                <a:gd name="T7" fmla="*/ 278 h 286"/>
                <a:gd name="T8" fmla="*/ 72 w 228"/>
                <a:gd name="T9" fmla="*/ 282 h 286"/>
                <a:gd name="T10" fmla="*/ 153 w 228"/>
                <a:gd name="T11" fmla="*/ 282 h 286"/>
                <a:gd name="T12" fmla="*/ 160 w 228"/>
                <a:gd name="T13" fmla="*/ 278 h 286"/>
                <a:gd name="T14" fmla="*/ 212 w 228"/>
                <a:gd name="T15" fmla="*/ 147 h 286"/>
                <a:gd name="T16" fmla="*/ 165 w 228"/>
                <a:gd name="T17" fmla="*/ 169 h 286"/>
                <a:gd name="T18" fmla="*/ 176 w 228"/>
                <a:gd name="T19" fmla="*/ 174 h 286"/>
                <a:gd name="T20" fmla="*/ 180 w 228"/>
                <a:gd name="T21" fmla="*/ 191 h 286"/>
                <a:gd name="T22" fmla="*/ 176 w 228"/>
                <a:gd name="T23" fmla="*/ 201 h 286"/>
                <a:gd name="T24" fmla="*/ 148 w 228"/>
                <a:gd name="T25" fmla="*/ 206 h 286"/>
                <a:gd name="T26" fmla="*/ 137 w 228"/>
                <a:gd name="T27" fmla="*/ 201 h 286"/>
                <a:gd name="T28" fmla="*/ 133 w 228"/>
                <a:gd name="T29" fmla="*/ 184 h 286"/>
                <a:gd name="T30" fmla="*/ 137 w 228"/>
                <a:gd name="T31" fmla="*/ 174 h 286"/>
                <a:gd name="T32" fmla="*/ 165 w 228"/>
                <a:gd name="T33" fmla="*/ 178 h 286"/>
                <a:gd name="T34" fmla="*/ 172 w 228"/>
                <a:gd name="T35" fmla="*/ 184 h 286"/>
                <a:gd name="T36" fmla="*/ 170 w 228"/>
                <a:gd name="T37" fmla="*/ 195 h 286"/>
                <a:gd name="T38" fmla="*/ 165 w 228"/>
                <a:gd name="T39" fmla="*/ 197 h 286"/>
                <a:gd name="T40" fmla="*/ 143 w 228"/>
                <a:gd name="T41" fmla="*/ 195 h 286"/>
                <a:gd name="T42" fmla="*/ 141 w 228"/>
                <a:gd name="T43" fmla="*/ 191 h 286"/>
                <a:gd name="T44" fmla="*/ 143 w 228"/>
                <a:gd name="T45" fmla="*/ 180 h 286"/>
                <a:gd name="T46" fmla="*/ 148 w 228"/>
                <a:gd name="T47" fmla="*/ 178 h 286"/>
                <a:gd name="T48" fmla="*/ 60 w 228"/>
                <a:gd name="T49" fmla="*/ 170 h 286"/>
                <a:gd name="T50" fmla="*/ 96 w 228"/>
                <a:gd name="T51" fmla="*/ 183 h 286"/>
                <a:gd name="T52" fmla="*/ 82 w 228"/>
                <a:gd name="T53" fmla="*/ 205 h 286"/>
                <a:gd name="T54" fmla="*/ 46 w 228"/>
                <a:gd name="T55" fmla="*/ 192 h 286"/>
                <a:gd name="T56" fmla="*/ 60 w 228"/>
                <a:gd name="T57" fmla="*/ 170 h 286"/>
                <a:gd name="T58" fmla="*/ 39 w 228"/>
                <a:gd name="T59" fmla="*/ 139 h 286"/>
                <a:gd name="T60" fmla="*/ 120 w 228"/>
                <a:gd name="T61" fmla="*/ 157 h 286"/>
                <a:gd name="T62" fmla="*/ 114 w 228"/>
                <a:gd name="T63" fmla="*/ 158 h 286"/>
                <a:gd name="T64" fmla="*/ 139 w 228"/>
                <a:gd name="T65" fmla="*/ 158 h 286"/>
                <a:gd name="T66" fmla="*/ 186 w 228"/>
                <a:gd name="T67" fmla="*/ 140 h 286"/>
                <a:gd name="T68" fmla="*/ 139 w 228"/>
                <a:gd name="T69" fmla="*/ 158 h 286"/>
                <a:gd name="T70" fmla="*/ 145 w 228"/>
                <a:gd name="T71" fmla="*/ 257 h 286"/>
                <a:gd name="T72" fmla="*/ 119 w 228"/>
                <a:gd name="T73" fmla="*/ 258 h 286"/>
                <a:gd name="T74" fmla="*/ 97 w 228"/>
                <a:gd name="T75" fmla="*/ 258 h 286"/>
                <a:gd name="T76" fmla="*/ 80 w 228"/>
                <a:gd name="T77" fmla="*/ 256 h 286"/>
                <a:gd name="T78" fmla="*/ 97 w 228"/>
                <a:gd name="T79" fmla="*/ 217 h 286"/>
                <a:gd name="T80" fmla="*/ 100 w 228"/>
                <a:gd name="T81" fmla="*/ 215 h 286"/>
                <a:gd name="T82" fmla="*/ 119 w 228"/>
                <a:gd name="T83" fmla="*/ 199 h 286"/>
                <a:gd name="T84" fmla="*/ 129 w 228"/>
                <a:gd name="T85" fmla="*/ 217 h 286"/>
                <a:gd name="T86" fmla="*/ 169 w 228"/>
                <a:gd name="T87" fmla="*/ 217 h 286"/>
                <a:gd name="T88" fmla="*/ 187 w 228"/>
                <a:gd name="T89" fmla="*/ 166 h 286"/>
                <a:gd name="T90" fmla="*/ 134 w 228"/>
                <a:gd name="T91" fmla="*/ 209 h 286"/>
                <a:gd name="T92" fmla="*/ 124 w 228"/>
                <a:gd name="T93" fmla="*/ 191 h 286"/>
                <a:gd name="T94" fmla="*/ 107 w 228"/>
                <a:gd name="T95" fmla="*/ 191 h 286"/>
                <a:gd name="T96" fmla="*/ 103 w 228"/>
                <a:gd name="T97" fmla="*/ 193 h 286"/>
                <a:gd name="T98" fmla="*/ 41 w 228"/>
                <a:gd name="T99" fmla="*/ 209 h 286"/>
                <a:gd name="T100" fmla="*/ 114 w 228"/>
                <a:gd name="T101" fmla="*/ 16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8" h="286">
                  <a:moveTo>
                    <a:pt x="212" y="147"/>
                  </a:moveTo>
                  <a:cubicBezTo>
                    <a:pt x="228" y="76"/>
                    <a:pt x="228" y="76"/>
                    <a:pt x="228" y="76"/>
                  </a:cubicBezTo>
                  <a:cubicBezTo>
                    <a:pt x="221" y="77"/>
                    <a:pt x="213" y="78"/>
                    <a:pt x="206" y="77"/>
                  </a:cubicBezTo>
                  <a:cubicBezTo>
                    <a:pt x="186" y="103"/>
                    <a:pt x="186" y="103"/>
                    <a:pt x="186" y="103"/>
                  </a:cubicBezTo>
                  <a:cubicBezTo>
                    <a:pt x="184" y="74"/>
                    <a:pt x="184" y="74"/>
                    <a:pt x="184" y="74"/>
                  </a:cubicBezTo>
                  <a:cubicBezTo>
                    <a:pt x="123" y="57"/>
                    <a:pt x="64" y="0"/>
                    <a:pt x="0" y="76"/>
                  </a:cubicBezTo>
                  <a:cubicBezTo>
                    <a:pt x="5" y="102"/>
                    <a:pt x="19" y="187"/>
                    <a:pt x="27" y="211"/>
                  </a:cubicBezTo>
                  <a:cubicBezTo>
                    <a:pt x="35" y="238"/>
                    <a:pt x="48" y="260"/>
                    <a:pt x="65" y="278"/>
                  </a:cubicBezTo>
                  <a:cubicBezTo>
                    <a:pt x="68" y="281"/>
                    <a:pt x="68" y="281"/>
                    <a:pt x="68" y="281"/>
                  </a:cubicBezTo>
                  <a:cubicBezTo>
                    <a:pt x="72" y="282"/>
                    <a:pt x="72" y="282"/>
                    <a:pt x="72" y="282"/>
                  </a:cubicBezTo>
                  <a:cubicBezTo>
                    <a:pt x="80" y="283"/>
                    <a:pt x="87" y="284"/>
                    <a:pt x="95" y="284"/>
                  </a:cubicBezTo>
                  <a:cubicBezTo>
                    <a:pt x="114" y="286"/>
                    <a:pt x="132" y="285"/>
                    <a:pt x="153" y="282"/>
                  </a:cubicBezTo>
                  <a:cubicBezTo>
                    <a:pt x="158" y="281"/>
                    <a:pt x="158" y="281"/>
                    <a:pt x="158" y="281"/>
                  </a:cubicBezTo>
                  <a:cubicBezTo>
                    <a:pt x="160" y="278"/>
                    <a:pt x="160" y="278"/>
                    <a:pt x="160" y="278"/>
                  </a:cubicBezTo>
                  <a:cubicBezTo>
                    <a:pt x="177" y="261"/>
                    <a:pt x="190" y="238"/>
                    <a:pt x="199" y="211"/>
                  </a:cubicBezTo>
                  <a:cubicBezTo>
                    <a:pt x="206" y="192"/>
                    <a:pt x="210" y="170"/>
                    <a:pt x="212" y="147"/>
                  </a:cubicBezTo>
                  <a:close/>
                  <a:moveTo>
                    <a:pt x="148" y="169"/>
                  </a:moveTo>
                  <a:cubicBezTo>
                    <a:pt x="165" y="169"/>
                    <a:pt x="165" y="169"/>
                    <a:pt x="165" y="169"/>
                  </a:cubicBezTo>
                  <a:cubicBezTo>
                    <a:pt x="169" y="169"/>
                    <a:pt x="173" y="171"/>
                    <a:pt x="176" y="174"/>
                  </a:cubicBezTo>
                  <a:cubicBezTo>
                    <a:pt x="176" y="174"/>
                    <a:pt x="176" y="174"/>
                    <a:pt x="176" y="174"/>
                  </a:cubicBezTo>
                  <a:cubicBezTo>
                    <a:pt x="179" y="177"/>
                    <a:pt x="180" y="180"/>
                    <a:pt x="180" y="184"/>
                  </a:cubicBezTo>
                  <a:cubicBezTo>
                    <a:pt x="180" y="191"/>
                    <a:pt x="180" y="191"/>
                    <a:pt x="180" y="191"/>
                  </a:cubicBezTo>
                  <a:cubicBezTo>
                    <a:pt x="180" y="195"/>
                    <a:pt x="179" y="199"/>
                    <a:pt x="176" y="201"/>
                  </a:cubicBezTo>
                  <a:cubicBezTo>
                    <a:pt x="176" y="201"/>
                    <a:pt x="176" y="201"/>
                    <a:pt x="176" y="201"/>
                  </a:cubicBezTo>
                  <a:cubicBezTo>
                    <a:pt x="173" y="204"/>
                    <a:pt x="169" y="206"/>
                    <a:pt x="165" y="206"/>
                  </a:cubicBezTo>
                  <a:cubicBezTo>
                    <a:pt x="148" y="206"/>
                    <a:pt x="148" y="206"/>
                    <a:pt x="148" y="206"/>
                  </a:cubicBezTo>
                  <a:cubicBezTo>
                    <a:pt x="144" y="206"/>
                    <a:pt x="140" y="204"/>
                    <a:pt x="137" y="201"/>
                  </a:cubicBezTo>
                  <a:cubicBezTo>
                    <a:pt x="137" y="201"/>
                    <a:pt x="137" y="201"/>
                    <a:pt x="137" y="201"/>
                  </a:cubicBezTo>
                  <a:cubicBezTo>
                    <a:pt x="135" y="198"/>
                    <a:pt x="133" y="195"/>
                    <a:pt x="133" y="191"/>
                  </a:cubicBezTo>
                  <a:cubicBezTo>
                    <a:pt x="133" y="184"/>
                    <a:pt x="133" y="184"/>
                    <a:pt x="133" y="184"/>
                  </a:cubicBezTo>
                  <a:cubicBezTo>
                    <a:pt x="133" y="180"/>
                    <a:pt x="135" y="177"/>
                    <a:pt x="137" y="174"/>
                  </a:cubicBezTo>
                  <a:cubicBezTo>
                    <a:pt x="137" y="174"/>
                    <a:pt x="137" y="174"/>
                    <a:pt x="137" y="174"/>
                  </a:cubicBezTo>
                  <a:cubicBezTo>
                    <a:pt x="140" y="171"/>
                    <a:pt x="144" y="169"/>
                    <a:pt x="148" y="169"/>
                  </a:cubicBezTo>
                  <a:close/>
                  <a:moveTo>
                    <a:pt x="165" y="178"/>
                  </a:moveTo>
                  <a:cubicBezTo>
                    <a:pt x="167" y="178"/>
                    <a:pt x="169" y="179"/>
                    <a:pt x="170" y="180"/>
                  </a:cubicBezTo>
                  <a:cubicBezTo>
                    <a:pt x="171" y="181"/>
                    <a:pt x="172" y="183"/>
                    <a:pt x="172" y="184"/>
                  </a:cubicBezTo>
                  <a:cubicBezTo>
                    <a:pt x="172" y="191"/>
                    <a:pt x="172" y="191"/>
                    <a:pt x="172" y="191"/>
                  </a:cubicBezTo>
                  <a:cubicBezTo>
                    <a:pt x="172" y="192"/>
                    <a:pt x="171" y="194"/>
                    <a:pt x="170" y="195"/>
                  </a:cubicBezTo>
                  <a:cubicBezTo>
                    <a:pt x="170" y="195"/>
                    <a:pt x="170" y="195"/>
                    <a:pt x="170" y="195"/>
                  </a:cubicBezTo>
                  <a:cubicBezTo>
                    <a:pt x="169" y="196"/>
                    <a:pt x="167" y="197"/>
                    <a:pt x="165" y="197"/>
                  </a:cubicBezTo>
                  <a:cubicBezTo>
                    <a:pt x="148" y="197"/>
                    <a:pt x="148" y="197"/>
                    <a:pt x="148" y="197"/>
                  </a:cubicBezTo>
                  <a:cubicBezTo>
                    <a:pt x="146" y="197"/>
                    <a:pt x="144" y="196"/>
                    <a:pt x="143" y="195"/>
                  </a:cubicBezTo>
                  <a:cubicBezTo>
                    <a:pt x="143" y="195"/>
                    <a:pt x="143" y="195"/>
                    <a:pt x="143" y="195"/>
                  </a:cubicBezTo>
                  <a:cubicBezTo>
                    <a:pt x="142" y="194"/>
                    <a:pt x="141" y="192"/>
                    <a:pt x="141" y="191"/>
                  </a:cubicBezTo>
                  <a:cubicBezTo>
                    <a:pt x="141" y="184"/>
                    <a:pt x="141" y="184"/>
                    <a:pt x="141" y="184"/>
                  </a:cubicBezTo>
                  <a:cubicBezTo>
                    <a:pt x="141" y="183"/>
                    <a:pt x="142" y="181"/>
                    <a:pt x="143" y="180"/>
                  </a:cubicBezTo>
                  <a:cubicBezTo>
                    <a:pt x="143" y="180"/>
                    <a:pt x="143" y="180"/>
                    <a:pt x="143" y="180"/>
                  </a:cubicBezTo>
                  <a:cubicBezTo>
                    <a:pt x="144" y="179"/>
                    <a:pt x="146" y="178"/>
                    <a:pt x="148" y="178"/>
                  </a:cubicBezTo>
                  <a:cubicBezTo>
                    <a:pt x="165" y="178"/>
                    <a:pt x="165" y="178"/>
                    <a:pt x="165" y="178"/>
                  </a:cubicBezTo>
                  <a:close/>
                  <a:moveTo>
                    <a:pt x="60" y="170"/>
                  </a:moveTo>
                  <a:cubicBezTo>
                    <a:pt x="82" y="170"/>
                    <a:pt x="82" y="170"/>
                    <a:pt x="82" y="170"/>
                  </a:cubicBezTo>
                  <a:cubicBezTo>
                    <a:pt x="90" y="170"/>
                    <a:pt x="96" y="176"/>
                    <a:pt x="96" y="183"/>
                  </a:cubicBezTo>
                  <a:cubicBezTo>
                    <a:pt x="96" y="192"/>
                    <a:pt x="96" y="192"/>
                    <a:pt x="96" y="192"/>
                  </a:cubicBezTo>
                  <a:cubicBezTo>
                    <a:pt x="96" y="199"/>
                    <a:pt x="90" y="205"/>
                    <a:pt x="82" y="205"/>
                  </a:cubicBezTo>
                  <a:cubicBezTo>
                    <a:pt x="60" y="205"/>
                    <a:pt x="60" y="205"/>
                    <a:pt x="60" y="205"/>
                  </a:cubicBezTo>
                  <a:cubicBezTo>
                    <a:pt x="52" y="205"/>
                    <a:pt x="46" y="199"/>
                    <a:pt x="46" y="192"/>
                  </a:cubicBezTo>
                  <a:cubicBezTo>
                    <a:pt x="46" y="183"/>
                    <a:pt x="46" y="183"/>
                    <a:pt x="46" y="183"/>
                  </a:cubicBezTo>
                  <a:cubicBezTo>
                    <a:pt x="46" y="176"/>
                    <a:pt x="52" y="170"/>
                    <a:pt x="60" y="170"/>
                  </a:cubicBezTo>
                  <a:close/>
                  <a:moveTo>
                    <a:pt x="41" y="158"/>
                  </a:moveTo>
                  <a:cubicBezTo>
                    <a:pt x="40" y="151"/>
                    <a:pt x="40" y="145"/>
                    <a:pt x="39" y="139"/>
                  </a:cubicBezTo>
                  <a:cubicBezTo>
                    <a:pt x="69" y="154"/>
                    <a:pt x="105" y="151"/>
                    <a:pt x="133" y="143"/>
                  </a:cubicBezTo>
                  <a:cubicBezTo>
                    <a:pt x="129" y="148"/>
                    <a:pt x="125" y="153"/>
                    <a:pt x="120" y="157"/>
                  </a:cubicBezTo>
                  <a:cubicBezTo>
                    <a:pt x="121" y="158"/>
                    <a:pt x="121" y="158"/>
                    <a:pt x="121" y="158"/>
                  </a:cubicBezTo>
                  <a:cubicBezTo>
                    <a:pt x="114" y="158"/>
                    <a:pt x="114" y="158"/>
                    <a:pt x="114" y="158"/>
                  </a:cubicBezTo>
                  <a:cubicBezTo>
                    <a:pt x="41" y="158"/>
                    <a:pt x="41" y="158"/>
                    <a:pt x="41" y="158"/>
                  </a:cubicBezTo>
                  <a:close/>
                  <a:moveTo>
                    <a:pt x="139" y="158"/>
                  </a:moveTo>
                  <a:cubicBezTo>
                    <a:pt x="151" y="153"/>
                    <a:pt x="164" y="145"/>
                    <a:pt x="169" y="134"/>
                  </a:cubicBezTo>
                  <a:cubicBezTo>
                    <a:pt x="173" y="133"/>
                    <a:pt x="183" y="140"/>
                    <a:pt x="186" y="140"/>
                  </a:cubicBezTo>
                  <a:cubicBezTo>
                    <a:pt x="186" y="145"/>
                    <a:pt x="185" y="151"/>
                    <a:pt x="185" y="158"/>
                  </a:cubicBezTo>
                  <a:cubicBezTo>
                    <a:pt x="139" y="158"/>
                    <a:pt x="139" y="158"/>
                    <a:pt x="139" y="158"/>
                  </a:cubicBezTo>
                  <a:close/>
                  <a:moveTo>
                    <a:pt x="169" y="217"/>
                  </a:moveTo>
                  <a:cubicBezTo>
                    <a:pt x="163" y="232"/>
                    <a:pt x="155" y="246"/>
                    <a:pt x="145" y="257"/>
                  </a:cubicBezTo>
                  <a:cubicBezTo>
                    <a:pt x="136" y="258"/>
                    <a:pt x="128" y="258"/>
                    <a:pt x="119" y="258"/>
                  </a:cubicBezTo>
                  <a:cubicBezTo>
                    <a:pt x="119" y="258"/>
                    <a:pt x="119" y="258"/>
                    <a:pt x="119" y="258"/>
                  </a:cubicBezTo>
                  <a:cubicBezTo>
                    <a:pt x="115" y="258"/>
                    <a:pt x="111" y="258"/>
                    <a:pt x="107" y="258"/>
                  </a:cubicBezTo>
                  <a:cubicBezTo>
                    <a:pt x="104" y="258"/>
                    <a:pt x="100" y="258"/>
                    <a:pt x="97" y="258"/>
                  </a:cubicBezTo>
                  <a:cubicBezTo>
                    <a:pt x="95" y="258"/>
                    <a:pt x="95" y="258"/>
                    <a:pt x="95" y="258"/>
                  </a:cubicBezTo>
                  <a:cubicBezTo>
                    <a:pt x="90" y="257"/>
                    <a:pt x="85" y="257"/>
                    <a:pt x="80" y="256"/>
                  </a:cubicBezTo>
                  <a:cubicBezTo>
                    <a:pt x="70" y="245"/>
                    <a:pt x="63" y="232"/>
                    <a:pt x="57" y="217"/>
                  </a:cubicBezTo>
                  <a:cubicBezTo>
                    <a:pt x="97" y="217"/>
                    <a:pt x="97" y="217"/>
                    <a:pt x="97" y="217"/>
                  </a:cubicBezTo>
                  <a:cubicBezTo>
                    <a:pt x="99" y="217"/>
                    <a:pt x="99" y="217"/>
                    <a:pt x="99" y="217"/>
                  </a:cubicBezTo>
                  <a:cubicBezTo>
                    <a:pt x="100" y="215"/>
                    <a:pt x="100" y="215"/>
                    <a:pt x="100" y="215"/>
                  </a:cubicBezTo>
                  <a:cubicBezTo>
                    <a:pt x="109" y="199"/>
                    <a:pt x="109" y="199"/>
                    <a:pt x="109" y="199"/>
                  </a:cubicBezTo>
                  <a:cubicBezTo>
                    <a:pt x="119" y="199"/>
                    <a:pt x="119" y="199"/>
                    <a:pt x="119" y="199"/>
                  </a:cubicBezTo>
                  <a:cubicBezTo>
                    <a:pt x="128" y="215"/>
                    <a:pt x="128" y="215"/>
                    <a:pt x="128" y="215"/>
                  </a:cubicBezTo>
                  <a:cubicBezTo>
                    <a:pt x="129" y="217"/>
                    <a:pt x="129" y="217"/>
                    <a:pt x="129" y="217"/>
                  </a:cubicBezTo>
                  <a:cubicBezTo>
                    <a:pt x="132" y="217"/>
                    <a:pt x="132" y="217"/>
                    <a:pt x="132" y="217"/>
                  </a:cubicBezTo>
                  <a:cubicBezTo>
                    <a:pt x="169" y="217"/>
                    <a:pt x="169" y="217"/>
                    <a:pt x="169" y="217"/>
                  </a:cubicBezTo>
                  <a:close/>
                  <a:moveTo>
                    <a:pt x="114" y="166"/>
                  </a:moveTo>
                  <a:cubicBezTo>
                    <a:pt x="187" y="166"/>
                    <a:pt x="187" y="166"/>
                    <a:pt x="187" y="166"/>
                  </a:cubicBezTo>
                  <a:cubicBezTo>
                    <a:pt x="187" y="209"/>
                    <a:pt x="187" y="209"/>
                    <a:pt x="187" y="209"/>
                  </a:cubicBezTo>
                  <a:cubicBezTo>
                    <a:pt x="134" y="209"/>
                    <a:pt x="134" y="209"/>
                    <a:pt x="134" y="209"/>
                  </a:cubicBezTo>
                  <a:cubicBezTo>
                    <a:pt x="125" y="193"/>
                    <a:pt x="125" y="193"/>
                    <a:pt x="125" y="193"/>
                  </a:cubicBezTo>
                  <a:cubicBezTo>
                    <a:pt x="124" y="191"/>
                    <a:pt x="124" y="191"/>
                    <a:pt x="124" y="191"/>
                  </a:cubicBezTo>
                  <a:cubicBezTo>
                    <a:pt x="121" y="191"/>
                    <a:pt x="121" y="191"/>
                    <a:pt x="121" y="191"/>
                  </a:cubicBezTo>
                  <a:cubicBezTo>
                    <a:pt x="107" y="191"/>
                    <a:pt x="107" y="191"/>
                    <a:pt x="107" y="191"/>
                  </a:cubicBezTo>
                  <a:cubicBezTo>
                    <a:pt x="105" y="191"/>
                    <a:pt x="105" y="191"/>
                    <a:pt x="105" y="191"/>
                  </a:cubicBezTo>
                  <a:cubicBezTo>
                    <a:pt x="103" y="193"/>
                    <a:pt x="103" y="193"/>
                    <a:pt x="103" y="193"/>
                  </a:cubicBezTo>
                  <a:cubicBezTo>
                    <a:pt x="94" y="209"/>
                    <a:pt x="94" y="209"/>
                    <a:pt x="94" y="209"/>
                  </a:cubicBezTo>
                  <a:cubicBezTo>
                    <a:pt x="41" y="209"/>
                    <a:pt x="41" y="209"/>
                    <a:pt x="41" y="209"/>
                  </a:cubicBezTo>
                  <a:cubicBezTo>
                    <a:pt x="41" y="166"/>
                    <a:pt x="41" y="166"/>
                    <a:pt x="41" y="166"/>
                  </a:cubicBezTo>
                  <a:lnTo>
                    <a:pt x="114" y="166"/>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6" name="组合 45"/>
          <p:cNvGrpSpPr/>
          <p:nvPr/>
        </p:nvGrpSpPr>
        <p:grpSpPr>
          <a:xfrm>
            <a:off x="6736938" y="3262673"/>
            <a:ext cx="4546580" cy="2326809"/>
            <a:chOff x="6736936" y="3262671"/>
            <a:chExt cx="4546580" cy="2326809"/>
          </a:xfrm>
        </p:grpSpPr>
        <p:sp>
          <p:nvSpPr>
            <p:cNvPr id="47" name="Rectangle 157"/>
            <p:cNvSpPr/>
            <p:nvPr/>
          </p:nvSpPr>
          <p:spPr>
            <a:xfrm>
              <a:off x="7236785" y="3303511"/>
              <a:ext cx="4046731" cy="3278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500"/>
                </a:lnSpc>
              </a:pPr>
              <a:endParaRPr lang="en-US" sz="12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48" name="Rectangle 158"/>
            <p:cNvSpPr/>
            <p:nvPr/>
          </p:nvSpPr>
          <p:spPr>
            <a:xfrm>
              <a:off x="7236785" y="3303511"/>
              <a:ext cx="2023365" cy="3278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500"/>
                </a:lnSpc>
              </a:pPr>
              <a:endParaRPr lang="en-US" sz="12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49" name="Content Placeholder 2"/>
            <p:cNvSpPr txBox="1"/>
            <p:nvPr/>
          </p:nvSpPr>
          <p:spPr>
            <a:xfrm>
              <a:off x="7218588" y="3262671"/>
              <a:ext cx="716891" cy="302455"/>
            </a:xfrm>
            <a:prstGeom prst="rect">
              <a:avLst/>
            </a:prstGeom>
            <a:noFill/>
          </p:spPr>
          <p:txBody>
            <a:bodyPr vert="horz" wrap="square" lIns="121920" tIns="60960" rIns="121920" bIns="6096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en-US" sz="1200" b="1">
                  <a:solidFill>
                    <a:srgbClr val="FFFFFF"/>
                  </a:solidFill>
                  <a:latin typeface="Arial" panose="020B0604020202020204" pitchFamily="34" charset="0"/>
                  <a:ea typeface="微软雅黑" panose="020B0503020204020204" pitchFamily="34" charset="-122"/>
                  <a:cs typeface="Arial" panose="020B0604020202020204" pitchFamily="34" charset="0"/>
                </a:rPr>
                <a:t>50%</a:t>
              </a:r>
              <a:endParaRPr lang="en-US" sz="1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50" name="Rectangle 160"/>
            <p:cNvSpPr/>
            <p:nvPr/>
          </p:nvSpPr>
          <p:spPr>
            <a:xfrm>
              <a:off x="7236785" y="4783422"/>
              <a:ext cx="4046731" cy="3278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500"/>
                </a:lnSpc>
              </a:pPr>
              <a:endParaRPr lang="en-US" sz="12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51" name="Rectangle 161"/>
            <p:cNvSpPr/>
            <p:nvPr/>
          </p:nvSpPr>
          <p:spPr>
            <a:xfrm>
              <a:off x="7236785" y="4783422"/>
              <a:ext cx="1666300" cy="3278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500"/>
                </a:lnSpc>
              </a:pPr>
              <a:endParaRPr lang="en-US" sz="12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52" name="Content Placeholder 2"/>
            <p:cNvSpPr txBox="1"/>
            <p:nvPr/>
          </p:nvSpPr>
          <p:spPr>
            <a:xfrm>
              <a:off x="7218588" y="4743928"/>
              <a:ext cx="716891" cy="302455"/>
            </a:xfrm>
            <a:prstGeom prst="rect">
              <a:avLst/>
            </a:prstGeom>
            <a:noFill/>
          </p:spPr>
          <p:txBody>
            <a:bodyPr vert="horz" wrap="square" lIns="121920" tIns="60960" rIns="121920" bIns="6096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en-US" sz="1200" b="1" dirty="0">
                  <a:solidFill>
                    <a:srgbClr val="FFFFFF"/>
                  </a:solidFill>
                  <a:latin typeface="Arial" panose="020B0604020202020204" pitchFamily="34" charset="0"/>
                  <a:ea typeface="微软雅黑" panose="020B0503020204020204" pitchFamily="34" charset="-122"/>
                  <a:cs typeface="Arial" panose="020B0604020202020204" pitchFamily="34" charset="0"/>
                </a:rPr>
                <a:t>45%</a:t>
              </a:r>
            </a:p>
          </p:txBody>
        </p:sp>
        <p:sp>
          <p:nvSpPr>
            <p:cNvPr id="53" name="Rectangle 163"/>
            <p:cNvSpPr/>
            <p:nvPr/>
          </p:nvSpPr>
          <p:spPr>
            <a:xfrm>
              <a:off x="7236785" y="4287201"/>
              <a:ext cx="4046731" cy="3278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500"/>
                </a:lnSpc>
              </a:pPr>
              <a:endParaRPr lang="en-US" sz="12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54" name="Rectangle 164"/>
            <p:cNvSpPr/>
            <p:nvPr/>
          </p:nvSpPr>
          <p:spPr>
            <a:xfrm>
              <a:off x="7236785" y="4287201"/>
              <a:ext cx="3015211" cy="3278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500"/>
                </a:lnSpc>
              </a:pPr>
              <a:endParaRPr lang="en-US" sz="12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55" name="Content Placeholder 2"/>
            <p:cNvSpPr txBox="1"/>
            <p:nvPr/>
          </p:nvSpPr>
          <p:spPr>
            <a:xfrm>
              <a:off x="7218588" y="4246362"/>
              <a:ext cx="716891" cy="302455"/>
            </a:xfrm>
            <a:prstGeom prst="rect">
              <a:avLst/>
            </a:prstGeom>
            <a:noFill/>
          </p:spPr>
          <p:txBody>
            <a:bodyPr vert="horz" wrap="square" lIns="121920" tIns="60960" rIns="121920" bIns="6096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en-US" sz="1200" b="1" dirty="0">
                  <a:solidFill>
                    <a:srgbClr val="FFFFFF"/>
                  </a:solidFill>
                  <a:latin typeface="Arial" panose="020B0604020202020204" pitchFamily="34" charset="0"/>
                  <a:ea typeface="微软雅黑" panose="020B0503020204020204" pitchFamily="34" charset="-122"/>
                  <a:cs typeface="Arial" panose="020B0604020202020204" pitchFamily="34" charset="0"/>
                </a:rPr>
                <a:t>75%</a:t>
              </a:r>
            </a:p>
          </p:txBody>
        </p:sp>
        <p:sp>
          <p:nvSpPr>
            <p:cNvPr id="56" name="Rectangle 166"/>
            <p:cNvSpPr/>
            <p:nvPr/>
          </p:nvSpPr>
          <p:spPr>
            <a:xfrm>
              <a:off x="7236785" y="3791466"/>
              <a:ext cx="4046731" cy="3278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500"/>
                </a:lnSpc>
              </a:pPr>
              <a:endParaRPr lang="en-US" sz="12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57" name="Rectangle 167"/>
            <p:cNvSpPr/>
            <p:nvPr/>
          </p:nvSpPr>
          <p:spPr>
            <a:xfrm>
              <a:off x="7236785" y="3791466"/>
              <a:ext cx="2380431" cy="3278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500"/>
                </a:lnSpc>
              </a:pPr>
              <a:endParaRPr lang="en-US" sz="12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58" name="Content Placeholder 2"/>
            <p:cNvSpPr txBox="1"/>
            <p:nvPr/>
          </p:nvSpPr>
          <p:spPr>
            <a:xfrm>
              <a:off x="7218588" y="3750626"/>
              <a:ext cx="716891" cy="302455"/>
            </a:xfrm>
            <a:prstGeom prst="rect">
              <a:avLst/>
            </a:prstGeom>
            <a:noFill/>
          </p:spPr>
          <p:txBody>
            <a:bodyPr vert="horz" wrap="square" lIns="121920" tIns="60960" rIns="121920" bIns="6096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en-US" sz="1200" b="1" dirty="0">
                  <a:solidFill>
                    <a:srgbClr val="FFFFFF"/>
                  </a:solidFill>
                  <a:latin typeface="Arial" panose="020B0604020202020204" pitchFamily="34" charset="0"/>
                  <a:ea typeface="微软雅黑" panose="020B0503020204020204" pitchFamily="34" charset="-122"/>
                  <a:cs typeface="Arial" panose="020B0604020202020204" pitchFamily="34" charset="0"/>
                </a:rPr>
                <a:t>62%</a:t>
              </a:r>
            </a:p>
          </p:txBody>
        </p:sp>
        <p:grpSp>
          <p:nvGrpSpPr>
            <p:cNvPr id="59" name="Group 169"/>
            <p:cNvGrpSpPr/>
            <p:nvPr/>
          </p:nvGrpSpPr>
          <p:grpSpPr>
            <a:xfrm>
              <a:off x="6736936" y="3775365"/>
              <a:ext cx="331625" cy="332192"/>
              <a:chOff x="7275629" y="3973834"/>
              <a:chExt cx="464344" cy="465138"/>
            </a:xfrm>
            <a:solidFill>
              <a:schemeClr val="tx2">
                <a:lumMod val="60000"/>
                <a:lumOff val="40000"/>
              </a:schemeClr>
            </a:solidFill>
          </p:grpSpPr>
          <p:sp>
            <p:nvSpPr>
              <p:cNvPr id="78"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7965" fontAlgn="base" hangingPunct="0">
                  <a:lnSpc>
                    <a:spcPts val="1500"/>
                  </a:lnSpc>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79"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7965" fontAlgn="base" hangingPunct="0">
                  <a:lnSpc>
                    <a:spcPts val="1500"/>
                  </a:lnSpc>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80"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7965" fontAlgn="base" hangingPunct="0">
                  <a:lnSpc>
                    <a:spcPts val="1500"/>
                  </a:lnSpc>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81"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7965" fontAlgn="base" hangingPunct="0">
                  <a:lnSpc>
                    <a:spcPts val="1500"/>
                  </a:lnSpc>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82"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7965" fontAlgn="base" hangingPunct="0">
                  <a:lnSpc>
                    <a:spcPts val="1500"/>
                  </a:lnSpc>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83"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7965" fontAlgn="base" hangingPunct="0">
                  <a:lnSpc>
                    <a:spcPts val="1500"/>
                  </a:lnSpc>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grpSp>
        <p:grpSp>
          <p:nvGrpSpPr>
            <p:cNvPr id="60" name="Group 176"/>
            <p:cNvGrpSpPr/>
            <p:nvPr/>
          </p:nvGrpSpPr>
          <p:grpSpPr>
            <a:xfrm>
              <a:off x="6765786" y="4792097"/>
              <a:ext cx="281802" cy="321981"/>
              <a:chOff x="9162373" y="3045147"/>
              <a:chExt cx="406400" cy="464344"/>
            </a:xfrm>
            <a:solidFill>
              <a:schemeClr val="tx2">
                <a:lumMod val="60000"/>
                <a:lumOff val="40000"/>
              </a:schemeClr>
            </a:solidFill>
          </p:grpSpPr>
          <p:sp>
            <p:nvSpPr>
              <p:cNvPr id="74" name="AutoShape 48"/>
              <p:cNvSpPr/>
              <p:nvPr/>
            </p:nvSpPr>
            <p:spPr bwMode="auto">
              <a:xfrm>
                <a:off x="9162373" y="3045147"/>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7965" fontAlgn="base" hangingPunct="0">
                  <a:lnSpc>
                    <a:spcPts val="1500"/>
                  </a:lnSpc>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75" name="AutoShape 49"/>
              <p:cNvSpPr/>
              <p:nvPr/>
            </p:nvSpPr>
            <p:spPr bwMode="auto">
              <a:xfrm>
                <a:off x="9481460" y="3407890"/>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7965" fontAlgn="base" hangingPunct="0">
                  <a:lnSpc>
                    <a:spcPts val="1500"/>
                  </a:lnSpc>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76" name="AutoShape 50"/>
              <p:cNvSpPr/>
              <p:nvPr/>
            </p:nvSpPr>
            <p:spPr bwMode="auto">
              <a:xfrm>
                <a:off x="9481460" y="3320578"/>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7965" fontAlgn="base" hangingPunct="0">
                  <a:lnSpc>
                    <a:spcPts val="1500"/>
                  </a:lnSpc>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77" name="AutoShape 51"/>
              <p:cNvSpPr/>
              <p:nvPr/>
            </p:nvSpPr>
            <p:spPr bwMode="auto">
              <a:xfrm>
                <a:off x="9481460" y="3233265"/>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7965" fontAlgn="base" hangingPunct="0">
                  <a:lnSpc>
                    <a:spcPts val="1500"/>
                  </a:lnSpc>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grpSp>
        <p:grpSp>
          <p:nvGrpSpPr>
            <p:cNvPr id="61" name="Group 181"/>
            <p:cNvGrpSpPr/>
            <p:nvPr/>
          </p:nvGrpSpPr>
          <p:grpSpPr>
            <a:xfrm>
              <a:off x="6796964" y="3298324"/>
              <a:ext cx="227886" cy="332192"/>
              <a:chOff x="3582988" y="3510757"/>
              <a:chExt cx="319088" cy="465138"/>
            </a:xfrm>
            <a:solidFill>
              <a:schemeClr val="tx2">
                <a:lumMod val="60000"/>
                <a:lumOff val="40000"/>
              </a:schemeClr>
            </a:solidFill>
          </p:grpSpPr>
          <p:sp>
            <p:nvSpPr>
              <p:cNvPr id="72"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7965" fontAlgn="base" hangingPunct="0">
                  <a:lnSpc>
                    <a:spcPts val="1500"/>
                  </a:lnSpc>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73"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7965" fontAlgn="base" hangingPunct="0">
                  <a:lnSpc>
                    <a:spcPts val="1500"/>
                  </a:lnSpc>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grpSp>
        <p:grpSp>
          <p:nvGrpSpPr>
            <p:cNvPr id="62" name="Group 184"/>
            <p:cNvGrpSpPr/>
            <p:nvPr/>
          </p:nvGrpSpPr>
          <p:grpSpPr>
            <a:xfrm>
              <a:off x="6778768" y="4283731"/>
              <a:ext cx="248860" cy="332192"/>
              <a:chOff x="2639219" y="3510757"/>
              <a:chExt cx="348456" cy="465138"/>
            </a:xfrm>
            <a:solidFill>
              <a:schemeClr val="tx2">
                <a:lumMod val="60000"/>
                <a:lumOff val="40000"/>
              </a:schemeClr>
            </a:solidFill>
          </p:grpSpPr>
          <p:sp>
            <p:nvSpPr>
              <p:cNvPr id="70"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7965" fontAlgn="base" hangingPunct="0">
                  <a:lnSpc>
                    <a:spcPts val="1500"/>
                  </a:lnSpc>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71"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7965" fontAlgn="base" hangingPunct="0">
                  <a:lnSpc>
                    <a:spcPts val="1500"/>
                  </a:lnSpc>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grpSp>
        <p:sp>
          <p:nvSpPr>
            <p:cNvPr id="63" name="Rectangle 191"/>
            <p:cNvSpPr/>
            <p:nvPr/>
          </p:nvSpPr>
          <p:spPr>
            <a:xfrm>
              <a:off x="7236785" y="5257871"/>
              <a:ext cx="4046731" cy="3278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500"/>
                </a:lnSpc>
              </a:pPr>
              <a:endParaRPr lang="en-US" sz="12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64" name="Rectangle 192"/>
            <p:cNvSpPr/>
            <p:nvPr/>
          </p:nvSpPr>
          <p:spPr>
            <a:xfrm>
              <a:off x="7236785" y="5257871"/>
              <a:ext cx="3757350" cy="3278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500"/>
                </a:lnSpc>
              </a:pPr>
              <a:endParaRPr lang="en-US" sz="12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65" name="Content Placeholder 2"/>
            <p:cNvSpPr txBox="1"/>
            <p:nvPr/>
          </p:nvSpPr>
          <p:spPr>
            <a:xfrm>
              <a:off x="7218588" y="5217031"/>
              <a:ext cx="716891" cy="302455"/>
            </a:xfrm>
            <a:prstGeom prst="rect">
              <a:avLst/>
            </a:prstGeom>
            <a:noFill/>
          </p:spPr>
          <p:txBody>
            <a:bodyPr vert="horz" wrap="square" lIns="121920" tIns="60960" rIns="121920" bIns="6096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en-US" sz="1200" b="1">
                  <a:solidFill>
                    <a:srgbClr val="FFFFFF"/>
                  </a:solidFill>
                  <a:latin typeface="Arial" panose="020B0604020202020204" pitchFamily="34" charset="0"/>
                  <a:ea typeface="微软雅黑" panose="020B0503020204020204" pitchFamily="34" charset="-122"/>
                  <a:cs typeface="Arial" panose="020B0604020202020204" pitchFamily="34" charset="0"/>
                </a:rPr>
                <a:t>90%</a:t>
              </a:r>
              <a:endParaRPr lang="en-US" sz="1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66" name="Group 194"/>
            <p:cNvGrpSpPr/>
            <p:nvPr/>
          </p:nvGrpSpPr>
          <p:grpSpPr>
            <a:xfrm>
              <a:off x="6771466" y="5272327"/>
              <a:ext cx="297095" cy="317153"/>
              <a:chOff x="9159875" y="1647825"/>
              <a:chExt cx="434975" cy="464344"/>
            </a:xfrm>
            <a:solidFill>
              <a:schemeClr val="tx2">
                <a:lumMod val="60000"/>
                <a:lumOff val="40000"/>
              </a:schemeClr>
            </a:solidFill>
          </p:grpSpPr>
          <p:sp>
            <p:nvSpPr>
              <p:cNvPr id="67"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7965" fontAlgn="base" hangingPunct="0">
                  <a:lnSpc>
                    <a:spcPts val="1500"/>
                  </a:lnSpc>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68"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7965" fontAlgn="base" hangingPunct="0">
                  <a:lnSpc>
                    <a:spcPts val="1500"/>
                  </a:lnSpc>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69"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7965" fontAlgn="base" hangingPunct="0">
                  <a:lnSpc>
                    <a:spcPts val="1500"/>
                  </a:lnSpc>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grpSp>
      </p:grpSp>
      <p:sp>
        <p:nvSpPr>
          <p:cNvPr id="87" name="矩形 86"/>
          <p:cNvSpPr/>
          <p:nvPr/>
        </p:nvSpPr>
        <p:spPr>
          <a:xfrm>
            <a:off x="6146318" y="2128945"/>
            <a:ext cx="2431940" cy="477054"/>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p>
        </p:txBody>
      </p:sp>
      <p:sp>
        <p:nvSpPr>
          <p:cNvPr id="88" name="矩形 87"/>
          <p:cNvSpPr/>
          <p:nvPr/>
        </p:nvSpPr>
        <p:spPr>
          <a:xfrm>
            <a:off x="8562155" y="2128945"/>
            <a:ext cx="2431940" cy="477054"/>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p>
        </p:txBody>
      </p:sp>
      <p:sp>
        <p:nvSpPr>
          <p:cNvPr id="89" name="矩形 88"/>
          <p:cNvSpPr/>
          <p:nvPr/>
        </p:nvSpPr>
        <p:spPr>
          <a:xfrm>
            <a:off x="6013104" y="1332256"/>
            <a:ext cx="5492379" cy="284693"/>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双击输入替换内容双击输入替换内容双击输入替换内容双击输入替换内容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fade">
                                      <p:cBhvr>
                                        <p:cTn id="15" dur="500"/>
                                        <p:tgtEl>
                                          <p:spTgt spid="8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fade">
                                      <p:cBhvr>
                                        <p:cTn id="19" dur="500"/>
                                        <p:tgtEl>
                                          <p:spTgt spid="8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fade">
                                      <p:cBhvr>
                                        <p:cTn id="23"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5"/>
  <p:tag name="KSO_WM_TEMPLATE_SCENE_ID" val="1"/>
  <p:tag name="KSO_WM_TEMPLATE_JOB_ID" val="5"/>
  <p:tag name="KSO_WM_TEMPLATE_TOPIC_DEFAULT" val="0"/>
</p:tagLst>
</file>

<file path=ppt/tags/tag10.xml><?xml version="1.0" encoding="utf-8"?>
<p:tagLst xmlns:a="http://schemas.openxmlformats.org/drawingml/2006/main" xmlns:r="http://schemas.openxmlformats.org/officeDocument/2006/relationships" xmlns:p="http://schemas.openxmlformats.org/presentationml/2006/main">
  <p:tag name="MH" val="20170610011755"/>
  <p:tag name="MH_LIBRARY" val="GRAPHIC"/>
  <p:tag name="MH_TYPE" val="Other"/>
  <p:tag name="MH_ORDER" val="9"/>
</p:tagLst>
</file>

<file path=ppt/tags/tag2.xml><?xml version="1.0" encoding="utf-8"?>
<p:tagLst xmlns:a="http://schemas.openxmlformats.org/drawingml/2006/main" xmlns:r="http://schemas.openxmlformats.org/officeDocument/2006/relationships" xmlns:p="http://schemas.openxmlformats.org/presentationml/2006/main">
  <p:tag name="MH" val="20170610011755"/>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610011755"/>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610011755"/>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70610011755"/>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70610011755"/>
  <p:tag name="MH_LIBRARY" val="GRAPHIC"/>
  <p:tag name="MH_TYPE" val="Other"/>
  <p:tag name="MH_ORDER" val="5"/>
</p:tagLst>
</file>

<file path=ppt/tags/tag7.xml><?xml version="1.0" encoding="utf-8"?>
<p:tagLst xmlns:a="http://schemas.openxmlformats.org/drawingml/2006/main" xmlns:r="http://schemas.openxmlformats.org/officeDocument/2006/relationships" xmlns:p="http://schemas.openxmlformats.org/presentationml/2006/main">
  <p:tag name="MH" val="20170610011755"/>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70610011755"/>
  <p:tag name="MH_LIBRARY" val="GRAPHIC"/>
  <p:tag name="MH_TYPE" val="Other"/>
  <p:tag name="MH_ORDER" val="7"/>
</p:tagLst>
</file>

<file path=ppt/tags/tag9.xml><?xml version="1.0" encoding="utf-8"?>
<p:tagLst xmlns:a="http://schemas.openxmlformats.org/drawingml/2006/main" xmlns:r="http://schemas.openxmlformats.org/officeDocument/2006/relationships" xmlns:p="http://schemas.openxmlformats.org/presentationml/2006/main">
  <p:tag name="MH" val="20170610011755"/>
  <p:tag name="MH_LIBRARY" val="GRAPHIC"/>
  <p:tag name="MH_TYPE" val="Other"/>
  <p:tag name="MH_ORDER" val="8"/>
</p:tagLst>
</file>

<file path=ppt/theme/theme1.xml><?xml version="1.0" encoding="utf-8"?>
<a:theme xmlns:a="http://schemas.openxmlformats.org/drawingml/2006/main" name="Office 主题">
  <a:themeElements>
    <a:clrScheme name="自定义 262">
      <a:dk1>
        <a:sysClr val="windowText" lastClr="000000"/>
      </a:dk1>
      <a:lt1>
        <a:sysClr val="window" lastClr="FFFFFF"/>
      </a:lt1>
      <a:dk2>
        <a:srgbClr val="44546A"/>
      </a:dk2>
      <a:lt2>
        <a:srgbClr val="E7E6E6"/>
      </a:lt2>
      <a:accent1>
        <a:srgbClr val="9DBF9F"/>
      </a:accent1>
      <a:accent2>
        <a:srgbClr val="E9BD90"/>
      </a:accent2>
      <a:accent3>
        <a:srgbClr val="B8D2B9"/>
      </a:accent3>
      <a:accent4>
        <a:srgbClr val="9DBF9F"/>
      </a:accent4>
      <a:accent5>
        <a:srgbClr val="E9BD90"/>
      </a:accent5>
      <a:accent6>
        <a:srgbClr val="B8D2B9"/>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1033</Words>
  <Application>Microsoft Office PowerPoint</Application>
  <PresentationFormat>宽屏</PresentationFormat>
  <Paragraphs>147</Paragraphs>
  <Slides>24</Slides>
  <Notes>10</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FontAwesome</vt:lpstr>
      <vt:lpstr>Lato Regular</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22</cp:revision>
  <dcterms:created xsi:type="dcterms:W3CDTF">2017-08-17T10:58:00Z</dcterms:created>
  <dcterms:modified xsi:type="dcterms:W3CDTF">2021-01-05T12:07:28Z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2052-11.1.0.9513</vt:lpwstr>
  </property>
</Properties>
</file>