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3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836" r:id="rId2"/>
    <p:sldId id="961" r:id="rId3"/>
    <p:sldId id="963" r:id="rId4"/>
    <p:sldId id="1086" r:id="rId5"/>
    <p:sldId id="1096" r:id="rId6"/>
    <p:sldId id="1084" r:id="rId7"/>
    <p:sldId id="1095" r:id="rId8"/>
    <p:sldId id="1060" r:id="rId9"/>
    <p:sldId id="1082" r:id="rId10"/>
    <p:sldId id="1083" r:id="rId11"/>
    <p:sldId id="1081" r:id="rId12"/>
    <p:sldId id="1088" r:id="rId13"/>
    <p:sldId id="1061" r:id="rId14"/>
    <p:sldId id="1085" r:id="rId15"/>
    <p:sldId id="1087" r:id="rId16"/>
    <p:sldId id="1091" r:id="rId17"/>
    <p:sldId id="1097" r:id="rId18"/>
    <p:sldId id="1092" r:id="rId19"/>
    <p:sldId id="1062" r:id="rId20"/>
    <p:sldId id="1094" r:id="rId21"/>
    <p:sldId id="1090" r:id="rId22"/>
    <p:sldId id="1093" r:id="rId23"/>
    <p:sldId id="1089" r:id="rId24"/>
    <p:sldId id="1080" r:id="rId25"/>
  </p:sldIdLst>
  <p:sldSz cx="12192000" cy="6858000"/>
  <p:notesSz cx="6858000" cy="9144000"/>
  <p:embeddedFontLst>
    <p:embeddedFont>
      <p:font typeface="等线" panose="02010600030101010101" pitchFamily="2" charset="-122"/>
      <p:regular r:id="rId27"/>
      <p:bold r:id="rId28"/>
    </p:embeddedFont>
    <p:embeddedFont>
      <p:font typeface="冬青黑体简体中文 W3" panose="02010600030101010101" charset="-122"/>
      <p:regular r:id="rId29"/>
    </p:embeddedFont>
    <p:embeddedFont>
      <p:font typeface="微软雅黑" panose="020B0503020204020204" pitchFamily="34" charset="-122"/>
      <p:regular r:id="rId3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Franklin Gothic Book" panose="020B0503020102020204" pitchFamily="34" charset="0"/>
      <p:regular r:id="rId36"/>
      <p:italic r:id="rId3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498951862823297E-2"/>
          <c:y val="5.1251556153279802E-2"/>
          <c:w val="0.77951244066535597"/>
          <c:h val="0.8331047643279679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/>
              </a:solidFill>
              <a:round/>
            </a:ln>
            <a:effectLst/>
            <a:sp3d contourW="9525">
              <a:contourClr>
                <a:schemeClr val="accent1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4.5</c:v>
                </c:pt>
                <c:pt idx="1">
                  <c:v>2.5</c:v>
                </c:pt>
                <c:pt idx="2">
                  <c:v>3.2</c:v>
                </c:pt>
                <c:pt idx="3">
                  <c:v>3.7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975B-42BD-B5E1-387735584828}"/>
            </c:ext>
          </c:extLst>
        </c:ser>
        <c:ser>
          <c:idx val="1"/>
          <c:order val="1"/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/>
              </a:solidFill>
              <a:round/>
            </a:ln>
            <a:effectLst/>
            <a:sp3d contourW="9525">
              <a:contourClr>
                <a:schemeClr val="accent2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Sheet1!$C$2:$C$5</c:f>
              <c:numCache>
                <c:formatCode>General</c:formatCode>
                <c:ptCount val="4"/>
                <c:pt idx="0">
                  <c:v>2.5</c:v>
                </c:pt>
                <c:pt idx="1">
                  <c:v>4.2</c:v>
                </c:pt>
                <c:pt idx="2">
                  <c:v>1.6</c:v>
                </c:pt>
                <c:pt idx="3">
                  <c:v>2.4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975B-42BD-B5E1-387735584828}"/>
            </c:ext>
          </c:extLst>
        </c:ser>
        <c:ser>
          <c:idx val="2"/>
          <c:order val="2"/>
          <c:spPr>
            <a:solidFill>
              <a:schemeClr val="accent4">
                <a:alpha val="85000"/>
              </a:schemeClr>
            </a:solidFill>
            <a:ln w="9525" cap="flat" cmpd="sng" algn="ctr">
              <a:solidFill>
                <a:schemeClr val="accent4"/>
              </a:solidFill>
              <a:round/>
            </a:ln>
            <a:effectLst/>
            <a:sp3d contourW="9525">
              <a:contourClr>
                <a:schemeClr val="accent4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Sheet1!$D$2:$D$5</c:f>
              <c:numCache>
                <c:formatCode>General</c:formatCode>
                <c:ptCount val="4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1.5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975B-42BD-B5E1-3877355848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5"/>
        <c:axId val="255847040"/>
        <c:axId val="255869312"/>
      </c:barChart>
      <c:catAx>
        <c:axId val="2558470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cap="all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255869312"/>
        <c:crosses val="autoZero"/>
        <c:auto val="1"/>
        <c:lblAlgn val="ctr"/>
        <c:lblOffset val="100"/>
        <c:noMultiLvlLbl val="0"/>
      </c:catAx>
      <c:valAx>
        <c:axId val="255869312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255847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6089290732402302"/>
          <c:y val="0.12751108245321999"/>
          <c:w val="0.12354509056968201"/>
          <c:h val="0.384509699870502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defRPr>
          </a:pPr>
          <a:endParaRPr lang="zh-CN"/>
        </a:p>
      </c:txPr>
    </c:legend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 sz="14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99410887489999"/>
          <c:y val="3.8630148300261999E-2"/>
          <c:w val="0.80892898018146098"/>
          <c:h val="0.66295128203466303"/>
        </c:manualLayout>
      </c:layout>
      <c:barChart>
        <c:barDir val="col"/>
        <c:grouping val="percentStack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4E57-4505-AAED-E57689D5750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4E57-4505-AAED-E57689D5750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4E57-4505-AAED-E57689D5750C}"/>
              </c:ext>
            </c:extLst>
          </c:dPt>
          <c:val>
            <c:numRef>
              <c:f>Sheet1!$B$2:$B$5</c:f>
              <c:numCache>
                <c:formatCode>0%</c:formatCode>
                <c:ptCount val="4"/>
                <c:pt idx="0">
                  <c:v>2</c:v>
                </c:pt>
                <c:pt idx="1">
                  <c:v>2.5</c:v>
                </c:pt>
                <c:pt idx="2">
                  <c:v>3.5</c:v>
                </c:pt>
                <c:pt idx="3">
                  <c:v>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6-4E57-4505-AAED-E57689D5750C}"/>
            </c:ext>
          </c:extLst>
        </c:ser>
        <c:ser>
          <c:idx val="1"/>
          <c:order val="1"/>
          <c:spPr>
            <a:solidFill>
              <a:srgbClr val="237DB9">
                <a:alpha val="58039"/>
              </a:srgb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alpha val="58039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8-4E57-4505-AAED-E57689D5750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alpha val="58039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A-4E57-4505-AAED-E57689D5750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>
                  <a:alpha val="58039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C-4E57-4505-AAED-E57689D5750C}"/>
              </c:ext>
            </c:extLst>
          </c:dPt>
          <c:val>
            <c:numRef>
              <c:f>Sheet1!$C$2:$C$5</c:f>
              <c:numCache>
                <c:formatCode>0%</c:formatCode>
                <c:ptCount val="4"/>
                <c:pt idx="0">
                  <c:v>2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D-4E57-4505-AAED-E57689D575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1"/>
        <c:overlap val="100"/>
        <c:axId val="303017984"/>
        <c:axId val="303019520"/>
      </c:barChart>
      <c:catAx>
        <c:axId val="303017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303019520"/>
        <c:crosses val="autoZero"/>
        <c:auto val="1"/>
        <c:lblAlgn val="ctr"/>
        <c:lblOffset val="100"/>
        <c:noMultiLvlLbl val="0"/>
      </c:catAx>
      <c:valAx>
        <c:axId val="303019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25000"/>
                  <a:lumOff val="75000"/>
                </a:schemeClr>
              </a:solidFill>
              <a:prstDash val="solid"/>
              <a:round/>
            </a:ln>
          </c:spPr>
        </c:majorGridlines>
        <c:numFmt formatCode="0%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  <a:endParaRPr lang="zh-CN"/>
          </a:p>
        </c:txPr>
        <c:crossAx val="303017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txPr>
    <a:bodyPr/>
    <a:lstStyle/>
    <a:p>
      <a:pPr>
        <a:defRPr lang="zh-CN" sz="16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  <a:round/>
            </a:ln>
          </c:spPr>
          <c:marker>
            <c:symbol val="circle"/>
            <c:size val="5"/>
            <c:spPr>
              <a:ln w="19050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  <a:round/>
              </a:ln>
            </c:spPr>
          </c:marker>
          <c:val>
            <c:numRef>
              <c:f>Sheet1!$B$2:$B$9</c:f>
              <c:numCache>
                <c:formatCode>General</c:formatCode>
                <c:ptCount val="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4</c:v>
                </c:pt>
                <c:pt idx="5">
                  <c:v>2</c:v>
                </c:pt>
                <c:pt idx="6">
                  <c:v>3</c:v>
                </c:pt>
                <c:pt idx="7">
                  <c:v>5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3F11-47FD-8215-B271E04244FC}"/>
            </c:ext>
          </c:extLst>
        </c:ser>
        <c:ser>
          <c:idx val="1"/>
          <c:order val="1"/>
          <c:spPr>
            <a:ln w="19050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</c:spPr>
          <c:marker>
            <c:symbol val="circle"/>
            <c:size val="5"/>
            <c:spPr>
              <a:ln w="19050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  <a:round/>
              </a:ln>
            </c:spPr>
          </c:marker>
          <c:val>
            <c:numRef>
              <c:f>Sheet1!$C$2:$C$9</c:f>
              <c:numCache>
                <c:formatCode>General</c:formatCode>
                <c:ptCount val="8"/>
                <c:pt idx="0">
                  <c:v>1.2</c:v>
                </c:pt>
                <c:pt idx="1">
                  <c:v>2</c:v>
                </c:pt>
                <c:pt idx="2">
                  <c:v>2.5</c:v>
                </c:pt>
                <c:pt idx="3">
                  <c:v>3</c:v>
                </c:pt>
                <c:pt idx="4">
                  <c:v>2.5</c:v>
                </c:pt>
                <c:pt idx="5">
                  <c:v>4</c:v>
                </c:pt>
                <c:pt idx="6">
                  <c:v>2</c:v>
                </c:pt>
                <c:pt idx="7">
                  <c:v>6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1-3F11-47FD-8215-B271E04244FC}"/>
            </c:ext>
          </c:extLst>
        </c:ser>
        <c:ser>
          <c:idx val="2"/>
          <c:order val="2"/>
          <c:spPr>
            <a:ln w="19050" cap="rnd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  <a:round/>
            </a:ln>
          </c:spPr>
          <c:marker>
            <c:symbol val="circle"/>
            <c:size val="5"/>
            <c:spPr>
              <a:ln w="19050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  <a:round/>
              </a:ln>
            </c:spPr>
          </c:marker>
          <c:val>
            <c:numRef>
              <c:f>Sheet1!$D$2:$D$9</c:f>
              <c:numCache>
                <c:formatCode>General</c:formatCode>
                <c:ptCount val="8"/>
                <c:pt idx="0">
                  <c:v>2.2999999999999998</c:v>
                </c:pt>
                <c:pt idx="1">
                  <c:v>3</c:v>
                </c:pt>
                <c:pt idx="2">
                  <c:v>3.5</c:v>
                </c:pt>
                <c:pt idx="3">
                  <c:v>3.5</c:v>
                </c:pt>
                <c:pt idx="4">
                  <c:v>4.5</c:v>
                </c:pt>
                <c:pt idx="5">
                  <c:v>4.5</c:v>
                </c:pt>
                <c:pt idx="6">
                  <c:v>5</c:v>
                </c:pt>
                <c:pt idx="7">
                  <c:v>6.5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3F11-47FD-8215-B271E04244FC}"/>
            </c:ext>
          </c:extLst>
        </c:ser>
        <c:ser>
          <c:idx val="3"/>
          <c:order val="3"/>
          <c:spPr>
            <a:ln w="19050" cap="rnd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  <a:round/>
            </a:ln>
          </c:spPr>
          <c:marker>
            <c:symbol val="circle"/>
            <c:size val="5"/>
            <c:spPr>
              <a:ln w="19050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  <a:round/>
              </a:ln>
            </c:spPr>
          </c:marker>
          <c:val>
            <c:numRef>
              <c:f>Sheet1!$E$2:$E$9</c:f>
              <c:numCache>
                <c:formatCode>General</c:formatCode>
                <c:ptCount val="8"/>
                <c:pt idx="0">
                  <c:v>2</c:v>
                </c:pt>
                <c:pt idx="1">
                  <c:v>3.5</c:v>
                </c:pt>
                <c:pt idx="2">
                  <c:v>4</c:v>
                </c:pt>
                <c:pt idx="3">
                  <c:v>6</c:v>
                </c:pt>
                <c:pt idx="4">
                  <c:v>5</c:v>
                </c:pt>
                <c:pt idx="5">
                  <c:v>3.5</c:v>
                </c:pt>
                <c:pt idx="6">
                  <c:v>6.5</c:v>
                </c:pt>
                <c:pt idx="7">
                  <c:v>7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Series 4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</c:v>
                      </c:pt>
                      <c:pt idx="1">
                        <c:v>2</c:v>
                      </c:pt>
                      <c:pt idx="2">
                        <c:v>3</c:v>
                      </c:pt>
                      <c:pt idx="3">
                        <c:v>4</c:v>
                      </c:pt>
                      <c:pt idx="4">
                        <c:v>5</c:v>
                      </c:pt>
                      <c:pt idx="5">
                        <c:v>6</c:v>
                      </c:pt>
                      <c:pt idx="6">
                        <c:v>7</c:v>
                      </c:pt>
                      <c:pt idx="7">
                        <c:v>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3-3F11-47FD-8215-B271E04244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218304"/>
        <c:axId val="305220224"/>
      </c:lineChart>
      <c:catAx>
        <c:axId val="305218304"/>
        <c:scaling>
          <c:orientation val="minMax"/>
        </c:scaling>
        <c:delete val="0"/>
        <c:axPos val="b"/>
        <c:numFmt formatCode="#\ ?/?" sourceLinked="0"/>
        <c:majorTickMark val="out"/>
        <c:minorTickMark val="none"/>
        <c:tickLblPos val="low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  <a:endParaRPr lang="zh-CN"/>
          </a:p>
        </c:txPr>
        <c:crossAx val="305220224"/>
        <c:crosses val="autoZero"/>
        <c:auto val="1"/>
        <c:lblAlgn val="ctr"/>
        <c:lblOffset val="100"/>
        <c:noMultiLvlLbl val="0"/>
      </c:catAx>
      <c:valAx>
        <c:axId val="305220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defRPr>
            </a:pPr>
            <a:endParaRPr lang="zh-CN"/>
          </a:p>
        </c:txPr>
        <c:crossAx val="305218304"/>
        <c:crosses val="autoZero"/>
        <c:crossBetween val="between"/>
      </c:valAx>
      <c:spPr>
        <a:ln w="12700">
          <a:noFill/>
        </a:ln>
      </c:spPr>
    </c:plotArea>
    <c:plotVisOnly val="1"/>
    <c:dispBlanksAs val="gap"/>
    <c:showDLblsOverMax val="0"/>
  </c:chart>
  <c:txPr>
    <a:bodyPr/>
    <a:lstStyle/>
    <a:p>
      <a:pPr>
        <a:defRPr lang="zh-CN" sz="10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  <a:endParaRPr lang="zh-CN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48B07E-A2FA-4DD6-A2AD-527B1ECBE29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8B23D-5604-4182-BAB0-D5505EF5D83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95A699-AB68-4A20-99FB-6F69DC266D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4D1495A-DD81-44F4-9F54-1F39867BF2D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 First Template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 First Template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 First Template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EBE660E-5CC2-4A50-916A-880C808B748D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 First Template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795A699-AB68-4A20-99FB-6F69DC266D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18F03C3-53C1-4F10-8DAF-D1F318E96C6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5" name="文本框 12"/>
          <p:cNvSpPr txBox="1">
            <a:spLocks noChangeArrowheads="1"/>
          </p:cNvSpPr>
          <p:nvPr userDrawn="1"/>
        </p:nvSpPr>
        <p:spPr bwMode="auto">
          <a:xfrm>
            <a:off x="1684989" y="516885"/>
            <a:ext cx="2394787" cy="41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697" tIns="43348" rIns="86697" bIns="43348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213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项目介绍</a:t>
            </a:r>
            <a:endParaRPr lang="zh-CN" altLang="en-US" sz="2135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007435" y="932723"/>
            <a:ext cx="10369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 userDrawn="1"/>
        </p:nvSpPr>
        <p:spPr>
          <a:xfrm>
            <a:off x="1295467" y="548680"/>
            <a:ext cx="288032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5" name="文本框 12"/>
          <p:cNvSpPr txBox="1">
            <a:spLocks noChangeArrowheads="1"/>
          </p:cNvSpPr>
          <p:nvPr userDrawn="1"/>
        </p:nvSpPr>
        <p:spPr bwMode="auto">
          <a:xfrm>
            <a:off x="1684989" y="516885"/>
            <a:ext cx="2394787" cy="41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697" tIns="43348" rIns="86697" bIns="43348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213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产品运行</a:t>
            </a:r>
            <a:endParaRPr lang="zh-CN" altLang="en-US" sz="2135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007435" y="932723"/>
            <a:ext cx="10369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 userDrawn="1"/>
        </p:nvSpPr>
        <p:spPr>
          <a:xfrm>
            <a:off x="1295467" y="548680"/>
            <a:ext cx="288032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5" name="文本框 12"/>
          <p:cNvSpPr txBox="1">
            <a:spLocks noChangeArrowheads="1"/>
          </p:cNvSpPr>
          <p:nvPr userDrawn="1"/>
        </p:nvSpPr>
        <p:spPr bwMode="auto">
          <a:xfrm>
            <a:off x="1684989" y="516885"/>
            <a:ext cx="2394787" cy="41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697" tIns="43348" rIns="86697" bIns="43348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213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市场分析</a:t>
            </a:r>
            <a:endParaRPr lang="zh-CN" altLang="en-US" sz="2135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007435" y="932723"/>
            <a:ext cx="10369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 userDrawn="1"/>
        </p:nvSpPr>
        <p:spPr>
          <a:xfrm>
            <a:off x="1295467" y="548680"/>
            <a:ext cx="288032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5" name="文本框 12"/>
          <p:cNvSpPr txBox="1">
            <a:spLocks noChangeArrowheads="1"/>
          </p:cNvSpPr>
          <p:nvPr userDrawn="1"/>
        </p:nvSpPr>
        <p:spPr bwMode="auto">
          <a:xfrm>
            <a:off x="1684989" y="516885"/>
            <a:ext cx="2394787" cy="415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697" tIns="43348" rIns="86697" bIns="43348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213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投资回报</a:t>
            </a:r>
            <a:endParaRPr lang="zh-CN" altLang="en-US" sz="2135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007435" y="932723"/>
            <a:ext cx="10369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椭圆 8"/>
          <p:cNvSpPr/>
          <p:nvPr userDrawn="1"/>
        </p:nvSpPr>
        <p:spPr>
          <a:xfrm>
            <a:off x="1295467" y="548680"/>
            <a:ext cx="288032" cy="28803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BD0C8-D35A-439E-96FB-C8D4A643055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F15A6-E82C-4E1E-834E-C415C51F7DF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" y="0"/>
            <a:ext cx="12191332" cy="6858000"/>
          </a:xfrm>
          <a:prstGeom prst="rect">
            <a:avLst/>
          </a:prstGeom>
        </p:spPr>
      </p:pic>
      <p:grpSp>
        <p:nvGrpSpPr>
          <p:cNvPr id="2" name="组合 3"/>
          <p:cNvGrpSpPr/>
          <p:nvPr userDrawn="1"/>
        </p:nvGrpSpPr>
        <p:grpSpPr bwMode="auto">
          <a:xfrm flipH="1">
            <a:off x="-1" y="330691"/>
            <a:ext cx="2396221" cy="676275"/>
            <a:chOff x="2370576" y="533400"/>
            <a:chExt cx="2417494" cy="675969"/>
          </a:xfrm>
          <a:solidFill>
            <a:srgbClr val="EE1C39"/>
          </a:solidFill>
        </p:grpSpPr>
        <p:sp>
          <p:nvSpPr>
            <p:cNvPr id="3" name="矩形 2"/>
            <p:cNvSpPr/>
            <p:nvPr/>
          </p:nvSpPr>
          <p:spPr>
            <a:xfrm>
              <a:off x="2738030" y="533400"/>
              <a:ext cx="2050040" cy="6759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900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2370576" y="533400"/>
              <a:ext cx="623734" cy="6759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900">
                <a:cs typeface="+mn-ea"/>
                <a:sym typeface="+mn-lt"/>
              </a:endParaRPr>
            </a:p>
          </p:txBody>
        </p:sp>
      </p:grpSp>
      <p:sp>
        <p:nvSpPr>
          <p:cNvPr id="6" name="文本框 12"/>
          <p:cNvSpPr txBox="1">
            <a:spLocks noChangeArrowheads="1"/>
          </p:cNvSpPr>
          <p:nvPr userDrawn="1"/>
        </p:nvSpPr>
        <p:spPr bwMode="auto">
          <a:xfrm>
            <a:off x="-2" y="493729"/>
            <a:ext cx="2394787" cy="35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170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1" y="1600201"/>
            <a:ext cx="10972800" cy="4525963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4A03-91AF-448A-9954-517C0577E5F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C946-6D13-4F8C-9740-992A906A613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/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0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911427" y="5027501"/>
            <a:ext cx="448989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1219200">
              <a:buNone/>
            </a:pPr>
            <a:r>
              <a:rPr lang="zh-CN" altLang="en-US" sz="1465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汇报人：</a:t>
            </a:r>
            <a:r>
              <a:rPr lang="en-US" altLang="zh-CN" sz="1465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xiazaii</a:t>
            </a:r>
            <a:endParaRPr lang="zh-CN" altLang="en-US" sz="1465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911425" y="3953493"/>
            <a:ext cx="5803312" cy="63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1219200">
              <a:buNone/>
            </a:pPr>
            <a:r>
              <a:rPr lang="en-US" altLang="zh-CN" sz="266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FINANCING PPT</a:t>
            </a:r>
          </a:p>
          <a:p>
            <a:pPr defTabSz="1219200">
              <a:buNone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工作计划 工作报告 销售培训 年终总结</a:t>
            </a:r>
            <a:endParaRPr lang="en-US" altLang="zh-CN" sz="12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911424" y="3025593"/>
            <a:ext cx="6290565" cy="82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1219200">
              <a:buNone/>
            </a:pPr>
            <a:r>
              <a:rPr lang="zh-CN" altLang="en-US" sz="5335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网络信息</a:t>
            </a:r>
            <a:r>
              <a:rPr lang="en-US" altLang="zh-CN" sz="5335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</a:p>
        </p:txBody>
      </p:sp>
      <p:sp>
        <p:nvSpPr>
          <p:cNvPr id="22" name="矩形 259"/>
          <p:cNvSpPr>
            <a:spLocks noChangeArrowheads="1"/>
          </p:cNvSpPr>
          <p:nvPr/>
        </p:nvSpPr>
        <p:spPr bwMode="auto">
          <a:xfrm>
            <a:off x="913968" y="1594730"/>
            <a:ext cx="3552395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1219200">
              <a:buNone/>
            </a:pPr>
            <a:r>
              <a:rPr lang="en-US" altLang="zh-CN" sz="8800" b="1" dirty="0">
                <a:solidFill>
                  <a:srgbClr val="0070C0"/>
                </a:solidFill>
                <a:cs typeface="Arial" panose="020B0604020202020204" pitchFamily="34" charset="0"/>
              </a:rPr>
              <a:t>20XX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14:flythroug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49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bldLvl="0" animBg="1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-13761" y="2825823"/>
            <a:ext cx="4699685" cy="1278828"/>
            <a:chOff x="-939773" y="2734405"/>
            <a:chExt cx="5411981" cy="1472650"/>
          </a:xfrm>
        </p:grpSpPr>
        <p:grpSp>
          <p:nvGrpSpPr>
            <p:cNvPr id="3" name="Group 14"/>
            <p:cNvGrpSpPr/>
            <p:nvPr/>
          </p:nvGrpSpPr>
          <p:grpSpPr>
            <a:xfrm>
              <a:off x="-939773" y="2734405"/>
              <a:ext cx="5411981" cy="1472650"/>
              <a:chOff x="-939773" y="2903219"/>
              <a:chExt cx="5411981" cy="147265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-939773" y="2903219"/>
                <a:ext cx="4653644" cy="147265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 defTabSz="1219200">
                  <a:lnSpc>
                    <a:spcPct val="120000"/>
                  </a:lnSpc>
                </a:pPr>
                <a:endParaRPr lang="en-GB" sz="76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999558" y="2903219"/>
                <a:ext cx="1472650" cy="147265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 defTabSz="1219200">
                  <a:lnSpc>
                    <a:spcPct val="120000"/>
                  </a:lnSpc>
                </a:pPr>
                <a:endParaRPr lang="en-GB" sz="76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6" name="Oval 15"/>
            <p:cNvSpPr/>
            <p:nvPr/>
          </p:nvSpPr>
          <p:spPr>
            <a:xfrm>
              <a:off x="3127350" y="2862197"/>
              <a:ext cx="1217066" cy="12170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1219200">
                <a:lnSpc>
                  <a:spcPct val="120000"/>
                </a:lnSpc>
              </a:pPr>
              <a:endParaRPr lang="en-GB" sz="76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AutoShape 117"/>
            <p:cNvSpPr/>
            <p:nvPr/>
          </p:nvSpPr>
          <p:spPr bwMode="auto">
            <a:xfrm>
              <a:off x="3456664" y="3238832"/>
              <a:ext cx="561856" cy="463795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lIns="16543" tIns="16543" rIns="16543" bIns="16543" anchor="ctr"/>
            <a:lstStyle/>
            <a:p>
              <a:pPr algn="just" defTabSz="198755" hangingPunct="0">
                <a:lnSpc>
                  <a:spcPct val="120000"/>
                </a:lnSpc>
              </a:pPr>
              <a:endParaRPr lang="en-US" sz="76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4" name="Group 24"/>
            <p:cNvGrpSpPr/>
            <p:nvPr/>
          </p:nvGrpSpPr>
          <p:grpSpPr>
            <a:xfrm>
              <a:off x="394416" y="2862197"/>
              <a:ext cx="2475011" cy="919523"/>
              <a:chOff x="578142" y="3091663"/>
              <a:chExt cx="2475011" cy="919523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578142" y="3091663"/>
                <a:ext cx="1582355" cy="3643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219200">
                  <a:lnSpc>
                    <a:spcPct val="120000"/>
                  </a:lnSpc>
                </a:pPr>
                <a:r>
                  <a:rPr lang="zh-CN" altLang="en-US" sz="1330" b="1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33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78142" y="3434509"/>
                <a:ext cx="2475011" cy="5766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219200">
                  <a:lnSpc>
                    <a:spcPct val="120000"/>
                  </a:lnSpc>
                </a:pPr>
                <a:r>
                  <a:rPr lang="en-US" altLang="zh-CN" sz="760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Please replace text, click add relevant headline, modify the text content, also can copy your content to this directly.</a:t>
                </a:r>
                <a:r>
                  <a:rPr lang="zh-CN" altLang="en-US" sz="760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。</a:t>
                </a:r>
                <a:endParaRPr lang="en-GB" sz="76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5" name="Group 29"/>
          <p:cNvGrpSpPr/>
          <p:nvPr/>
        </p:nvGrpSpPr>
        <p:grpSpPr>
          <a:xfrm>
            <a:off x="463297" y="1085992"/>
            <a:ext cx="9250424" cy="4758496"/>
            <a:chOff x="0" y="730879"/>
            <a:chExt cx="10652441" cy="5479705"/>
          </a:xfrm>
        </p:grpSpPr>
        <p:grpSp>
          <p:nvGrpSpPr>
            <p:cNvPr id="15" name="Group 4"/>
            <p:cNvGrpSpPr/>
            <p:nvPr/>
          </p:nvGrpSpPr>
          <p:grpSpPr>
            <a:xfrm>
              <a:off x="0" y="730879"/>
              <a:ext cx="10652441" cy="5479705"/>
              <a:chOff x="-4093176" y="-217744"/>
              <a:chExt cx="14178398" cy="7293488"/>
            </a:xfrm>
          </p:grpSpPr>
          <p:sp>
            <p:nvSpPr>
              <p:cNvPr id="6" name="Block Arc 5"/>
              <p:cNvSpPr/>
              <p:nvPr/>
            </p:nvSpPr>
            <p:spPr>
              <a:xfrm>
                <a:off x="-4093176" y="-217744"/>
                <a:ext cx="7293488" cy="7293488"/>
              </a:xfrm>
              <a:prstGeom prst="blockArc">
                <a:avLst>
                  <a:gd name="adj1" fmla="val 18900000"/>
                  <a:gd name="adj2" fmla="val 2700000"/>
                  <a:gd name="adj3" fmla="val 296"/>
                </a:avLst>
              </a:prstGeom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algn="just" defTabSz="1219200">
                  <a:lnSpc>
                    <a:spcPct val="120000"/>
                  </a:lnSpc>
                </a:pPr>
                <a:endParaRPr lang="zh-CN" altLang="en-US" sz="76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2784110" y="1261532"/>
                <a:ext cx="7301111" cy="1083733"/>
              </a:xfrm>
              <a:custGeom>
                <a:avLst/>
                <a:gdLst>
                  <a:gd name="connsiteX0" fmla="*/ 0 w 7301111"/>
                  <a:gd name="connsiteY0" fmla="*/ 0 h 1083733"/>
                  <a:gd name="connsiteX1" fmla="*/ 7301111 w 7301111"/>
                  <a:gd name="connsiteY1" fmla="*/ 0 h 1083733"/>
                  <a:gd name="connsiteX2" fmla="*/ 7301111 w 7301111"/>
                  <a:gd name="connsiteY2" fmla="*/ 1083733 h 1083733"/>
                  <a:gd name="connsiteX3" fmla="*/ 0 w 7301111"/>
                  <a:gd name="connsiteY3" fmla="*/ 1083733 h 1083733"/>
                  <a:gd name="connsiteX4" fmla="*/ 0 w 7301111"/>
                  <a:gd name="connsiteY4" fmla="*/ 0 h 108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01111" h="1083733">
                    <a:moveTo>
                      <a:pt x="0" y="0"/>
                    </a:moveTo>
                    <a:lnTo>
                      <a:pt x="7301111" y="0"/>
                    </a:lnTo>
                    <a:lnTo>
                      <a:pt x="7301111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46996" tIns="123519" rIns="123519" bIns="123519" numCol="1" spcCol="1270" anchor="ctr" anchorCtr="0">
                <a:noAutofit/>
              </a:bodyPr>
              <a:lstStyle/>
              <a:p>
                <a:pPr algn="just" defTabSz="2161540">
                  <a:lnSpc>
                    <a:spcPct val="120000"/>
                  </a:lnSpc>
                </a:pPr>
                <a:endParaRPr lang="en-GB" sz="76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2106777" y="1126066"/>
                <a:ext cx="1354666" cy="1354666"/>
              </a:xfrm>
              <a:prstGeom prst="ellipse">
                <a:avLst/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algn="just" defTabSz="1219200">
                  <a:lnSpc>
                    <a:spcPct val="120000"/>
                  </a:lnSpc>
                </a:pPr>
                <a:endParaRPr lang="zh-CN" altLang="en-US" sz="855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>
              <a:xfrm>
                <a:off x="3178048" y="2887132"/>
                <a:ext cx="6907174" cy="1083733"/>
              </a:xfrm>
              <a:custGeom>
                <a:avLst/>
                <a:gdLst>
                  <a:gd name="connsiteX0" fmla="*/ 0 w 6907174"/>
                  <a:gd name="connsiteY0" fmla="*/ 0 h 1083733"/>
                  <a:gd name="connsiteX1" fmla="*/ 6907174 w 6907174"/>
                  <a:gd name="connsiteY1" fmla="*/ 0 h 1083733"/>
                  <a:gd name="connsiteX2" fmla="*/ 6907174 w 6907174"/>
                  <a:gd name="connsiteY2" fmla="*/ 1083733 h 1083733"/>
                  <a:gd name="connsiteX3" fmla="*/ 0 w 6907174"/>
                  <a:gd name="connsiteY3" fmla="*/ 1083733 h 1083733"/>
                  <a:gd name="connsiteX4" fmla="*/ 0 w 6907174"/>
                  <a:gd name="connsiteY4" fmla="*/ 0 h 108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907174" h="1083733">
                    <a:moveTo>
                      <a:pt x="0" y="0"/>
                    </a:moveTo>
                    <a:lnTo>
                      <a:pt x="6907174" y="0"/>
                    </a:lnTo>
                    <a:lnTo>
                      <a:pt x="6907174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46996" tIns="123519" rIns="123519" bIns="123519" numCol="1" spcCol="1270" anchor="ctr" anchorCtr="0">
                <a:noAutofit/>
              </a:bodyPr>
              <a:lstStyle/>
              <a:p>
                <a:pPr algn="just" defTabSz="2161540">
                  <a:lnSpc>
                    <a:spcPct val="120000"/>
                  </a:lnSpc>
                </a:pPr>
                <a:endParaRPr lang="en-GB" sz="76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500714" y="2751666"/>
                <a:ext cx="1354666" cy="1354666"/>
              </a:xfrm>
              <a:prstGeom prst="ellipse">
                <a:avLst/>
              </a:prstGeom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algn="just" defTabSz="1219200">
                  <a:lnSpc>
                    <a:spcPct val="120000"/>
                  </a:lnSpc>
                </a:pPr>
                <a:endParaRPr lang="zh-CN" altLang="en-US" sz="855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2784110" y="4512732"/>
                <a:ext cx="7301111" cy="1083733"/>
              </a:xfrm>
              <a:custGeom>
                <a:avLst/>
                <a:gdLst>
                  <a:gd name="connsiteX0" fmla="*/ 0 w 7301111"/>
                  <a:gd name="connsiteY0" fmla="*/ 0 h 1083733"/>
                  <a:gd name="connsiteX1" fmla="*/ 7301111 w 7301111"/>
                  <a:gd name="connsiteY1" fmla="*/ 0 h 1083733"/>
                  <a:gd name="connsiteX2" fmla="*/ 7301111 w 7301111"/>
                  <a:gd name="connsiteY2" fmla="*/ 1083733 h 1083733"/>
                  <a:gd name="connsiteX3" fmla="*/ 0 w 7301111"/>
                  <a:gd name="connsiteY3" fmla="*/ 1083733 h 1083733"/>
                  <a:gd name="connsiteX4" fmla="*/ 0 w 7301111"/>
                  <a:gd name="connsiteY4" fmla="*/ 0 h 108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01111" h="1083733">
                    <a:moveTo>
                      <a:pt x="0" y="0"/>
                    </a:moveTo>
                    <a:lnTo>
                      <a:pt x="7301111" y="0"/>
                    </a:lnTo>
                    <a:lnTo>
                      <a:pt x="7301111" y="1083733"/>
                    </a:lnTo>
                    <a:lnTo>
                      <a:pt x="0" y="10837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746996" tIns="123519" rIns="123519" bIns="123519" numCol="1" spcCol="1270" anchor="ctr" anchorCtr="0">
                <a:noAutofit/>
              </a:bodyPr>
              <a:lstStyle/>
              <a:p>
                <a:pPr algn="just" defTabSz="2161540">
                  <a:lnSpc>
                    <a:spcPct val="120000"/>
                  </a:lnSpc>
                </a:pPr>
                <a:endParaRPr lang="en-GB" sz="76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106777" y="4377266"/>
                <a:ext cx="1354666" cy="1354666"/>
              </a:xfrm>
              <a:prstGeom prst="ellipse">
                <a:avLst/>
              </a:prstGeom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pPr algn="just" defTabSz="1219200">
                  <a:lnSpc>
                    <a:spcPct val="120000"/>
                  </a:lnSpc>
                </a:pPr>
                <a:endParaRPr lang="zh-CN" altLang="en-US" sz="855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4905789" y="2036134"/>
              <a:ext cx="493240" cy="4359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200">
                <a:lnSpc>
                  <a:spcPct val="120000"/>
                </a:lnSpc>
              </a:pPr>
              <a:r>
                <a:rPr lang="en-US" sz="1705" b="1">
                  <a:solidFill>
                    <a:srgbClr val="0070C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en-GB" sz="1705" b="1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15432" y="3261652"/>
              <a:ext cx="493240" cy="4359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200">
                <a:lnSpc>
                  <a:spcPct val="120000"/>
                </a:lnSpc>
              </a:pPr>
              <a:r>
                <a:rPr lang="en-US" sz="1705" b="1">
                  <a:solidFill>
                    <a:srgbClr val="EE445C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en-GB" sz="1705" b="1">
                <a:solidFill>
                  <a:srgbClr val="EE445C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19460" y="4478808"/>
              <a:ext cx="493240" cy="4359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219200">
                <a:lnSpc>
                  <a:spcPct val="120000"/>
                </a:lnSpc>
              </a:pPr>
              <a:r>
                <a:rPr lang="en-US" sz="1705" b="1">
                  <a:solidFill>
                    <a:srgbClr val="6BB76D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en-GB" sz="1705" b="1">
                <a:solidFill>
                  <a:srgbClr val="6BB76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098114" y="1985452"/>
              <a:ext cx="3988457" cy="4152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1219200">
                <a:lnSpc>
                  <a:spcPct val="120000"/>
                </a:lnSpc>
              </a:pPr>
              <a:r>
                <a:rPr lang="en-US" altLang="zh-CN" sz="76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76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098114" y="3175850"/>
              <a:ext cx="3988457" cy="4152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1219200">
                <a:lnSpc>
                  <a:spcPct val="120000"/>
                </a:lnSpc>
              </a:pPr>
              <a:r>
                <a:rPr lang="en-US" altLang="zh-CN" sz="76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76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098114" y="4428125"/>
              <a:ext cx="3988457" cy="4152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1219200">
                <a:lnSpc>
                  <a:spcPct val="120000"/>
                </a:lnSpc>
              </a:pPr>
              <a:r>
                <a:rPr lang="en-US" altLang="zh-CN" sz="76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76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2389458" y="5312488"/>
            <a:ext cx="7324263" cy="359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200">
              <a:lnSpc>
                <a:spcPct val="120000"/>
              </a:lnSpc>
              <a:defRPr/>
            </a:pPr>
            <a:r>
              <a:rPr lang="en-US" altLang="zh-CN" sz="76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76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76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sz="76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32921" y="5299428"/>
            <a:ext cx="1036319" cy="20437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200">
              <a:lnSpc>
                <a:spcPct val="120000"/>
              </a:lnSpc>
            </a:pPr>
            <a:endParaRPr lang="en-US" sz="76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 Placeholder 32"/>
          <p:cNvSpPr txBox="1"/>
          <p:nvPr/>
        </p:nvSpPr>
        <p:spPr>
          <a:xfrm>
            <a:off x="6537337" y="2620544"/>
            <a:ext cx="4333551" cy="5478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76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76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76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76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76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28" name="Text Placeholder 33"/>
          <p:cNvSpPr txBox="1"/>
          <p:nvPr/>
        </p:nvSpPr>
        <p:spPr>
          <a:xfrm>
            <a:off x="6523671" y="2314363"/>
            <a:ext cx="3880564" cy="2241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33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33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1532921" y="5015560"/>
            <a:ext cx="1036319" cy="20437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200">
              <a:lnSpc>
                <a:spcPct val="120000"/>
              </a:lnSpc>
            </a:pPr>
            <a:endParaRPr lang="en-US" sz="76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1532921" y="4738549"/>
            <a:ext cx="1036319" cy="20437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200">
              <a:lnSpc>
                <a:spcPct val="120000"/>
              </a:lnSpc>
            </a:pPr>
            <a:endParaRPr lang="en-US" sz="76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1532921" y="4454683"/>
            <a:ext cx="1036319" cy="20437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200">
              <a:lnSpc>
                <a:spcPct val="120000"/>
              </a:lnSpc>
            </a:pPr>
            <a:endParaRPr lang="en-US" sz="76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532921" y="4170332"/>
            <a:ext cx="1036319" cy="204379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200">
              <a:lnSpc>
                <a:spcPct val="120000"/>
              </a:lnSpc>
            </a:pPr>
            <a:endParaRPr lang="en-US" sz="76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1532921" y="3886464"/>
            <a:ext cx="1036319" cy="204379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200">
              <a:lnSpc>
                <a:spcPct val="120000"/>
              </a:lnSpc>
            </a:pPr>
            <a:endParaRPr lang="en-US" sz="76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1532921" y="3609453"/>
            <a:ext cx="1036319" cy="204379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200">
              <a:lnSpc>
                <a:spcPct val="120000"/>
              </a:lnSpc>
            </a:pPr>
            <a:endParaRPr lang="en-US" sz="76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1532921" y="3325587"/>
            <a:ext cx="1036319" cy="204379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200">
              <a:lnSpc>
                <a:spcPct val="120000"/>
              </a:lnSpc>
            </a:pPr>
            <a:endParaRPr lang="en-US" sz="76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2982135" y="5299428"/>
            <a:ext cx="1036319" cy="20437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200">
              <a:lnSpc>
                <a:spcPct val="120000"/>
              </a:lnSpc>
            </a:pPr>
            <a:endParaRPr lang="en-US" sz="76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2982135" y="5015560"/>
            <a:ext cx="1036319" cy="20437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200">
              <a:lnSpc>
                <a:spcPct val="120000"/>
              </a:lnSpc>
            </a:pPr>
            <a:endParaRPr lang="en-US" sz="76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2982135" y="4738549"/>
            <a:ext cx="1036319" cy="20437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200">
              <a:lnSpc>
                <a:spcPct val="120000"/>
              </a:lnSpc>
            </a:pPr>
            <a:endParaRPr lang="en-US" sz="76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2982135" y="4454683"/>
            <a:ext cx="1036319" cy="20437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200">
              <a:lnSpc>
                <a:spcPct val="120000"/>
              </a:lnSpc>
            </a:pPr>
            <a:endParaRPr lang="en-US" sz="76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2982135" y="4170332"/>
            <a:ext cx="1036319" cy="20437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200">
              <a:lnSpc>
                <a:spcPct val="120000"/>
              </a:lnSpc>
            </a:pPr>
            <a:endParaRPr lang="en-US" sz="76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2982135" y="3886464"/>
            <a:ext cx="1036319" cy="20437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200">
              <a:lnSpc>
                <a:spcPct val="120000"/>
              </a:lnSpc>
            </a:pPr>
            <a:endParaRPr lang="en-US" sz="76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8" name="Rounded Rectangle 87"/>
          <p:cNvSpPr/>
          <p:nvPr/>
        </p:nvSpPr>
        <p:spPr>
          <a:xfrm>
            <a:off x="2982135" y="3609453"/>
            <a:ext cx="1036319" cy="20437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200">
              <a:lnSpc>
                <a:spcPct val="120000"/>
              </a:lnSpc>
            </a:pPr>
            <a:endParaRPr lang="en-US" sz="76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2982135" y="3325587"/>
            <a:ext cx="1036319" cy="204379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200">
              <a:lnSpc>
                <a:spcPct val="120000"/>
              </a:lnSpc>
            </a:pPr>
            <a:endParaRPr lang="en-US" sz="76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4476171" y="5299428"/>
            <a:ext cx="1036319" cy="20437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200">
              <a:lnSpc>
                <a:spcPct val="120000"/>
              </a:lnSpc>
            </a:pPr>
            <a:endParaRPr lang="en-US" sz="76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4476171" y="5015560"/>
            <a:ext cx="1036319" cy="20437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200">
              <a:lnSpc>
                <a:spcPct val="120000"/>
              </a:lnSpc>
            </a:pPr>
            <a:endParaRPr lang="en-US" sz="76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4476171" y="4738549"/>
            <a:ext cx="1036319" cy="20437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200">
              <a:lnSpc>
                <a:spcPct val="120000"/>
              </a:lnSpc>
            </a:pPr>
            <a:endParaRPr lang="en-US" sz="76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4476171" y="4454683"/>
            <a:ext cx="1036319" cy="20437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200">
              <a:lnSpc>
                <a:spcPct val="120000"/>
              </a:lnSpc>
            </a:pPr>
            <a:endParaRPr lang="en-US" sz="76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4476171" y="4170332"/>
            <a:ext cx="1036319" cy="20437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200">
              <a:lnSpc>
                <a:spcPct val="120000"/>
              </a:lnSpc>
            </a:pPr>
            <a:endParaRPr lang="en-US" sz="76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4476171" y="3886464"/>
            <a:ext cx="1036319" cy="20437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200">
              <a:lnSpc>
                <a:spcPct val="120000"/>
              </a:lnSpc>
            </a:pPr>
            <a:endParaRPr lang="en-US" sz="76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4476171" y="3609453"/>
            <a:ext cx="1036319" cy="204379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200">
              <a:lnSpc>
                <a:spcPct val="120000"/>
              </a:lnSpc>
            </a:pPr>
            <a:endParaRPr lang="en-US" sz="76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4476171" y="3325587"/>
            <a:ext cx="1036319" cy="204379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200">
              <a:lnSpc>
                <a:spcPct val="120000"/>
              </a:lnSpc>
            </a:pPr>
            <a:endParaRPr lang="en-US" sz="76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18067" y="2356106"/>
            <a:ext cx="937280" cy="2043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219200"/>
            <a:r>
              <a:rPr lang="zh-CN" altLang="en-US" sz="133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33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1532921" y="3038789"/>
            <a:ext cx="1036319" cy="204379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200">
              <a:lnSpc>
                <a:spcPct val="120000"/>
              </a:lnSpc>
            </a:pPr>
            <a:endParaRPr lang="en-US" sz="76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2982135" y="3038789"/>
            <a:ext cx="1036319" cy="204379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200">
              <a:lnSpc>
                <a:spcPct val="120000"/>
              </a:lnSpc>
            </a:pPr>
            <a:endParaRPr lang="en-US" sz="76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4476171" y="3038789"/>
            <a:ext cx="1036319" cy="204379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200">
              <a:lnSpc>
                <a:spcPct val="120000"/>
              </a:lnSpc>
            </a:pPr>
            <a:endParaRPr lang="en-US" sz="76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3029272" y="2356106"/>
            <a:ext cx="937280" cy="2043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219200"/>
            <a:r>
              <a:rPr lang="zh-CN" altLang="en-US" sz="133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33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584265" y="2356106"/>
            <a:ext cx="937280" cy="20435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1219200"/>
            <a:r>
              <a:rPr lang="zh-CN" altLang="en-US" sz="133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33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1532921" y="2757469"/>
            <a:ext cx="1036319" cy="204379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200">
              <a:lnSpc>
                <a:spcPct val="120000"/>
              </a:lnSpc>
            </a:pPr>
            <a:endParaRPr lang="en-US" sz="76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" name="Rounded Rectangle 103"/>
          <p:cNvSpPr/>
          <p:nvPr/>
        </p:nvSpPr>
        <p:spPr>
          <a:xfrm>
            <a:off x="2982135" y="2757469"/>
            <a:ext cx="1036319" cy="204379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200">
              <a:lnSpc>
                <a:spcPct val="120000"/>
              </a:lnSpc>
            </a:pPr>
            <a:endParaRPr lang="en-US" sz="76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5" name="Rounded Rectangle 104"/>
          <p:cNvSpPr/>
          <p:nvPr/>
        </p:nvSpPr>
        <p:spPr>
          <a:xfrm>
            <a:off x="4476171" y="2757469"/>
            <a:ext cx="1036319" cy="204379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200">
              <a:lnSpc>
                <a:spcPct val="120000"/>
              </a:lnSpc>
            </a:pPr>
            <a:endParaRPr lang="en-US" sz="76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6510844" y="3879472"/>
            <a:ext cx="548609" cy="548609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200">
              <a:lnSpc>
                <a:spcPct val="120000"/>
              </a:lnSpc>
            </a:pPr>
            <a:r>
              <a:rPr lang="en-AU" sz="133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n-US" sz="133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7160581" y="3854057"/>
            <a:ext cx="588303" cy="22269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en-US" sz="1330" dirty="0">
                <a:solidFill>
                  <a:srgbClr val="6BB76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1.908 K</a:t>
            </a:r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8817014" y="3879472"/>
            <a:ext cx="548609" cy="548609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200">
              <a:lnSpc>
                <a:spcPct val="120000"/>
              </a:lnSpc>
            </a:pPr>
            <a:r>
              <a:rPr lang="en-AU" sz="133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n-US" sz="133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9476632" y="3854057"/>
            <a:ext cx="588303" cy="22269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en-US" sz="1330" dirty="0">
                <a:solidFill>
                  <a:srgbClr val="6BB76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2.074 K</a:t>
            </a:r>
          </a:p>
        </p:txBody>
      </p:sp>
      <p:sp>
        <p:nvSpPr>
          <p:cNvPr id="114" name="Rectangle 113"/>
          <p:cNvSpPr/>
          <p:nvPr/>
        </p:nvSpPr>
        <p:spPr>
          <a:xfrm>
            <a:off x="7124247" y="4236191"/>
            <a:ext cx="775853" cy="2226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en-US" sz="1330" dirty="0">
                <a:solidFill>
                  <a:srgbClr val="6BB76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Male User</a:t>
            </a:r>
          </a:p>
        </p:txBody>
      </p:sp>
      <p:sp>
        <p:nvSpPr>
          <p:cNvPr id="115" name="Rectangle 114"/>
          <p:cNvSpPr/>
          <p:nvPr/>
        </p:nvSpPr>
        <p:spPr>
          <a:xfrm>
            <a:off x="9380429" y="4225571"/>
            <a:ext cx="974626" cy="22269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en-US" sz="1330" dirty="0">
                <a:solidFill>
                  <a:srgbClr val="6BB76D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Female User</a:t>
            </a:r>
          </a:p>
        </p:txBody>
      </p:sp>
      <p:sp>
        <p:nvSpPr>
          <p:cNvPr id="44" name="Text Placeholder 32"/>
          <p:cNvSpPr txBox="1"/>
          <p:nvPr/>
        </p:nvSpPr>
        <p:spPr>
          <a:xfrm>
            <a:off x="6537337" y="4643512"/>
            <a:ext cx="4333551" cy="54784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9144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76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76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76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76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76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/>
      <p:bldP spid="28" grpId="0"/>
      <p:bldP spid="60" grpId="0" animBg="1"/>
      <p:bldP spid="61" grpId="0" animBg="1"/>
      <p:bldP spid="62" grpId="0" animBg="1"/>
      <p:bldP spid="63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3" grpId="0"/>
      <p:bldP spid="98" grpId="0" animBg="1"/>
      <p:bldP spid="99" grpId="0" animBg="1"/>
      <p:bldP spid="100" grpId="0" animBg="1"/>
      <p:bldP spid="101" grpId="0"/>
      <p:bldP spid="102" grpId="0"/>
      <p:bldP spid="103" grpId="0" animBg="1"/>
      <p:bldP spid="104" grpId="0" animBg="1"/>
      <p:bldP spid="105" grpId="0" animBg="1"/>
      <p:bldP spid="109" grpId="0" animBg="1"/>
      <p:bldP spid="110" grpId="0"/>
      <p:bldP spid="112" grpId="0" animBg="1"/>
      <p:bldP spid="113" grpId="0"/>
      <p:bldP spid="114" grpId="0"/>
      <p:bldP spid="115" grpId="0"/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/>
          <p:nvPr/>
        </p:nvGrpSpPr>
        <p:grpSpPr>
          <a:xfrm>
            <a:off x="1" y="1579424"/>
            <a:ext cx="12210063" cy="4374616"/>
            <a:chOff x="-251" y="971550"/>
            <a:chExt cx="9158050" cy="3400836"/>
          </a:xfrm>
          <a:solidFill>
            <a:srgbClr val="108036"/>
          </a:solidFill>
        </p:grpSpPr>
        <p:grpSp>
          <p:nvGrpSpPr>
            <p:cNvPr id="3" name="Group 6"/>
            <p:cNvGrpSpPr/>
            <p:nvPr/>
          </p:nvGrpSpPr>
          <p:grpSpPr>
            <a:xfrm>
              <a:off x="7316582" y="971550"/>
              <a:ext cx="1841217" cy="850209"/>
              <a:chOff x="7316582" y="971550"/>
              <a:chExt cx="1841217" cy="850209"/>
            </a:xfrm>
            <a:grpFill/>
          </p:grpSpPr>
          <p:sp>
            <p:nvSpPr>
              <p:cNvPr id="31" name="Round Single Corner Rectangle 30"/>
              <p:cNvSpPr/>
              <p:nvPr/>
            </p:nvSpPr>
            <p:spPr>
              <a:xfrm flipH="1">
                <a:off x="7316582" y="971550"/>
                <a:ext cx="913710" cy="850209"/>
              </a:xfrm>
              <a:prstGeom prst="round1Rect">
                <a:avLst>
                  <a:gd name="adj" fmla="val 50000"/>
                </a:avLst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lnSpc>
                    <a:spcPct val="130000"/>
                  </a:lnSpc>
                </a:pPr>
                <a:endParaRPr 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8230291" y="971550"/>
                <a:ext cx="927508" cy="85020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lnSpc>
                    <a:spcPct val="130000"/>
                  </a:lnSpc>
                </a:pPr>
                <a:endParaRPr 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" name="Group 8"/>
            <p:cNvGrpSpPr/>
            <p:nvPr/>
          </p:nvGrpSpPr>
          <p:grpSpPr>
            <a:xfrm>
              <a:off x="5486206" y="1821759"/>
              <a:ext cx="2744086" cy="850209"/>
              <a:chOff x="5486206" y="1821759"/>
              <a:chExt cx="2744086" cy="850209"/>
            </a:xfrm>
            <a:grpFill/>
          </p:grpSpPr>
          <p:sp>
            <p:nvSpPr>
              <p:cNvPr id="25" name="Round Single Corner Rectangle 24"/>
              <p:cNvSpPr/>
              <p:nvPr/>
            </p:nvSpPr>
            <p:spPr>
              <a:xfrm flipH="1">
                <a:off x="5486206" y="1821759"/>
                <a:ext cx="913710" cy="850209"/>
              </a:xfrm>
              <a:prstGeom prst="round1Rect">
                <a:avLst>
                  <a:gd name="adj" fmla="val 50000"/>
                </a:avLst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lnSpc>
                    <a:spcPct val="130000"/>
                  </a:lnSpc>
                </a:pPr>
                <a:endParaRPr 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402590" y="1821759"/>
                <a:ext cx="913710" cy="85020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lnSpc>
                    <a:spcPct val="130000"/>
                  </a:lnSpc>
                </a:pPr>
                <a:endParaRPr 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Round Single Corner Rectangle 26"/>
              <p:cNvSpPr/>
              <p:nvPr/>
            </p:nvSpPr>
            <p:spPr>
              <a:xfrm flipV="1">
                <a:off x="7316582" y="1821759"/>
                <a:ext cx="913710" cy="850209"/>
              </a:xfrm>
              <a:prstGeom prst="round1Rect">
                <a:avLst>
                  <a:gd name="adj" fmla="val 50000"/>
                </a:avLst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lnSpc>
                    <a:spcPct val="130000"/>
                  </a:lnSpc>
                </a:pPr>
                <a:endParaRPr 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8" name="Isosceles Triangle 27"/>
              <p:cNvSpPr/>
              <p:nvPr/>
            </p:nvSpPr>
            <p:spPr>
              <a:xfrm rot="5400000">
                <a:off x="7273447" y="2198347"/>
                <a:ext cx="208428" cy="122723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lnSpc>
                    <a:spcPct val="130000"/>
                  </a:lnSpc>
                </a:pPr>
                <a:endParaRPr 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" name="Group 9"/>
            <p:cNvGrpSpPr/>
            <p:nvPr/>
          </p:nvGrpSpPr>
          <p:grpSpPr>
            <a:xfrm>
              <a:off x="3658788" y="2671968"/>
              <a:ext cx="2741129" cy="850209"/>
              <a:chOff x="3658788" y="2671968"/>
              <a:chExt cx="2741129" cy="850209"/>
            </a:xfrm>
            <a:grpFill/>
          </p:grpSpPr>
          <p:sp>
            <p:nvSpPr>
              <p:cNvPr id="21" name="Round Single Corner Rectangle 20"/>
              <p:cNvSpPr/>
              <p:nvPr/>
            </p:nvSpPr>
            <p:spPr>
              <a:xfrm flipH="1">
                <a:off x="3658788" y="2671968"/>
                <a:ext cx="913710" cy="850209"/>
              </a:xfrm>
              <a:prstGeom prst="round1Rect">
                <a:avLst>
                  <a:gd name="adj" fmla="val 50000"/>
                </a:avLst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lnSpc>
                    <a:spcPct val="130000"/>
                  </a:lnSpc>
                </a:pPr>
                <a:endParaRPr 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572497" y="2671968"/>
                <a:ext cx="913710" cy="85020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lnSpc>
                    <a:spcPct val="130000"/>
                  </a:lnSpc>
                </a:pPr>
                <a:endParaRPr 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3" name="Round Single Corner Rectangle 22"/>
              <p:cNvSpPr/>
              <p:nvPr/>
            </p:nvSpPr>
            <p:spPr>
              <a:xfrm flipV="1">
                <a:off x="5486207" y="2671968"/>
                <a:ext cx="913710" cy="850209"/>
              </a:xfrm>
              <a:prstGeom prst="round1Rect">
                <a:avLst>
                  <a:gd name="adj" fmla="val 50000"/>
                </a:avLst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lnSpc>
                    <a:spcPct val="130000"/>
                  </a:lnSpc>
                </a:pPr>
                <a:endParaRPr 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 rot="5400000">
                <a:off x="5443548" y="3035711"/>
                <a:ext cx="208428" cy="122723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lnSpc>
                    <a:spcPct val="130000"/>
                  </a:lnSpc>
                </a:pPr>
                <a:endParaRPr 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" name="Group 10"/>
            <p:cNvGrpSpPr/>
            <p:nvPr/>
          </p:nvGrpSpPr>
          <p:grpSpPr>
            <a:xfrm>
              <a:off x="1831370" y="3522177"/>
              <a:ext cx="2741128" cy="850209"/>
              <a:chOff x="1831370" y="3522177"/>
              <a:chExt cx="2741128" cy="850209"/>
            </a:xfrm>
            <a:grpFill/>
          </p:grpSpPr>
          <p:sp>
            <p:nvSpPr>
              <p:cNvPr id="17" name="Rectangle 16"/>
              <p:cNvSpPr/>
              <p:nvPr/>
            </p:nvSpPr>
            <p:spPr>
              <a:xfrm>
                <a:off x="2745079" y="3522177"/>
                <a:ext cx="913710" cy="85020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lnSpc>
                    <a:spcPct val="130000"/>
                  </a:lnSpc>
                </a:pPr>
                <a:endParaRPr 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8" name="Round Single Corner Rectangle 17"/>
              <p:cNvSpPr/>
              <p:nvPr/>
            </p:nvSpPr>
            <p:spPr>
              <a:xfrm flipH="1" flipV="1">
                <a:off x="1831370" y="3522177"/>
                <a:ext cx="913710" cy="850209"/>
              </a:xfrm>
              <a:prstGeom prst="round1Rect">
                <a:avLst>
                  <a:gd name="adj" fmla="val 50000"/>
                </a:avLst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lnSpc>
                    <a:spcPct val="130000"/>
                  </a:lnSpc>
                </a:pPr>
                <a:endParaRPr 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" name="Round Single Corner Rectangle 18"/>
              <p:cNvSpPr/>
              <p:nvPr/>
            </p:nvSpPr>
            <p:spPr>
              <a:xfrm flipV="1">
                <a:off x="3658788" y="3522177"/>
                <a:ext cx="913710" cy="850209"/>
              </a:xfrm>
              <a:prstGeom prst="round1Rect">
                <a:avLst>
                  <a:gd name="adj" fmla="val 50000"/>
                </a:avLst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lnSpc>
                    <a:spcPct val="130000"/>
                  </a:lnSpc>
                </a:pPr>
                <a:endParaRPr 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" name="Isosceles Triangle 19"/>
              <p:cNvSpPr/>
              <p:nvPr/>
            </p:nvSpPr>
            <p:spPr>
              <a:xfrm rot="5400000">
                <a:off x="3615935" y="3908056"/>
                <a:ext cx="208428" cy="122723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lnSpc>
                    <a:spcPct val="130000"/>
                  </a:lnSpc>
                </a:pPr>
                <a:endParaRPr 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Group 11"/>
            <p:cNvGrpSpPr/>
            <p:nvPr/>
          </p:nvGrpSpPr>
          <p:grpSpPr>
            <a:xfrm>
              <a:off x="-251" y="2671968"/>
              <a:ext cx="2745331" cy="850209"/>
              <a:chOff x="-251" y="2671968"/>
              <a:chExt cx="2745331" cy="850209"/>
            </a:xfrm>
            <a:grpFill/>
          </p:grpSpPr>
          <p:sp>
            <p:nvSpPr>
              <p:cNvPr id="13" name="Rectangle 12"/>
              <p:cNvSpPr/>
              <p:nvPr/>
            </p:nvSpPr>
            <p:spPr>
              <a:xfrm>
                <a:off x="917661" y="2671968"/>
                <a:ext cx="913710" cy="85020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lnSpc>
                    <a:spcPct val="130000"/>
                  </a:lnSpc>
                </a:pPr>
                <a:endParaRPr 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4" name="Round Single Corner Rectangle 13"/>
              <p:cNvSpPr/>
              <p:nvPr/>
            </p:nvSpPr>
            <p:spPr>
              <a:xfrm>
                <a:off x="1831370" y="2671968"/>
                <a:ext cx="913710" cy="850209"/>
              </a:xfrm>
              <a:prstGeom prst="round1Rect">
                <a:avLst>
                  <a:gd name="adj" fmla="val 50000"/>
                </a:avLst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lnSpc>
                    <a:spcPct val="130000"/>
                  </a:lnSpc>
                </a:pPr>
                <a:endParaRPr 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-251" y="2671968"/>
                <a:ext cx="917912" cy="850209"/>
              </a:xfrm>
              <a:prstGeom prst="rect">
                <a:avLst/>
              </a:pr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lnSpc>
                    <a:spcPct val="130000"/>
                  </a:lnSpc>
                </a:pPr>
                <a:endParaRPr 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 rot="5400000">
                <a:off x="1785948" y="3035711"/>
                <a:ext cx="208428" cy="122723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200">
                  <a:lnSpc>
                    <a:spcPct val="130000"/>
                  </a:lnSpc>
                </a:pPr>
                <a:endParaRPr lang="en-US" sz="16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4" name="Freeform 6"/>
          <p:cNvSpPr>
            <a:spLocks noChangeAspect="1" noEditPoints="1"/>
          </p:cNvSpPr>
          <p:nvPr/>
        </p:nvSpPr>
        <p:spPr bwMode="auto">
          <a:xfrm>
            <a:off x="1656035" y="3959217"/>
            <a:ext cx="328507" cy="361360"/>
          </a:xfrm>
          <a:custGeom>
            <a:avLst/>
            <a:gdLst>
              <a:gd name="T0" fmla="*/ 347 w 376"/>
              <a:gd name="T1" fmla="*/ 284 h 376"/>
              <a:gd name="T2" fmla="*/ 347 w 376"/>
              <a:gd name="T3" fmla="*/ 238 h 376"/>
              <a:gd name="T4" fmla="*/ 278 w 376"/>
              <a:gd name="T5" fmla="*/ 169 h 376"/>
              <a:gd name="T6" fmla="*/ 238 w 376"/>
              <a:gd name="T7" fmla="*/ 169 h 376"/>
              <a:gd name="T8" fmla="*/ 207 w 376"/>
              <a:gd name="T9" fmla="*/ 148 h 376"/>
              <a:gd name="T10" fmla="*/ 207 w 376"/>
              <a:gd name="T11" fmla="*/ 92 h 376"/>
              <a:gd name="T12" fmla="*/ 236 w 376"/>
              <a:gd name="T13" fmla="*/ 48 h 376"/>
              <a:gd name="T14" fmla="*/ 188 w 376"/>
              <a:gd name="T15" fmla="*/ 0 h 376"/>
              <a:gd name="T16" fmla="*/ 140 w 376"/>
              <a:gd name="T17" fmla="*/ 48 h 376"/>
              <a:gd name="T18" fmla="*/ 169 w 376"/>
              <a:gd name="T19" fmla="*/ 92 h 376"/>
              <a:gd name="T20" fmla="*/ 169 w 376"/>
              <a:gd name="T21" fmla="*/ 148 h 376"/>
              <a:gd name="T22" fmla="*/ 138 w 376"/>
              <a:gd name="T23" fmla="*/ 169 h 376"/>
              <a:gd name="T24" fmla="*/ 98 w 376"/>
              <a:gd name="T25" fmla="*/ 169 h 376"/>
              <a:gd name="T26" fmla="*/ 29 w 376"/>
              <a:gd name="T27" fmla="*/ 238 h 376"/>
              <a:gd name="T28" fmla="*/ 29 w 376"/>
              <a:gd name="T29" fmla="*/ 284 h 376"/>
              <a:gd name="T30" fmla="*/ 0 w 376"/>
              <a:gd name="T31" fmla="*/ 328 h 376"/>
              <a:gd name="T32" fmla="*/ 48 w 376"/>
              <a:gd name="T33" fmla="*/ 376 h 376"/>
              <a:gd name="T34" fmla="*/ 96 w 376"/>
              <a:gd name="T35" fmla="*/ 328 h 376"/>
              <a:gd name="T36" fmla="*/ 67 w 376"/>
              <a:gd name="T37" fmla="*/ 284 h 376"/>
              <a:gd name="T38" fmla="*/ 67 w 376"/>
              <a:gd name="T39" fmla="*/ 238 h 376"/>
              <a:gd name="T40" fmla="*/ 98 w 376"/>
              <a:gd name="T41" fmla="*/ 207 h 376"/>
              <a:gd name="T42" fmla="*/ 138 w 376"/>
              <a:gd name="T43" fmla="*/ 207 h 376"/>
              <a:gd name="T44" fmla="*/ 169 w 376"/>
              <a:gd name="T45" fmla="*/ 202 h 376"/>
              <a:gd name="T46" fmla="*/ 169 w 376"/>
              <a:gd name="T47" fmla="*/ 284 h 376"/>
              <a:gd name="T48" fmla="*/ 140 w 376"/>
              <a:gd name="T49" fmla="*/ 328 h 376"/>
              <a:gd name="T50" fmla="*/ 188 w 376"/>
              <a:gd name="T51" fmla="*/ 376 h 376"/>
              <a:gd name="T52" fmla="*/ 236 w 376"/>
              <a:gd name="T53" fmla="*/ 328 h 376"/>
              <a:gd name="T54" fmla="*/ 207 w 376"/>
              <a:gd name="T55" fmla="*/ 284 h 376"/>
              <a:gd name="T56" fmla="*/ 207 w 376"/>
              <a:gd name="T57" fmla="*/ 202 h 376"/>
              <a:gd name="T58" fmla="*/ 238 w 376"/>
              <a:gd name="T59" fmla="*/ 207 h 376"/>
              <a:gd name="T60" fmla="*/ 278 w 376"/>
              <a:gd name="T61" fmla="*/ 207 h 376"/>
              <a:gd name="T62" fmla="*/ 309 w 376"/>
              <a:gd name="T63" fmla="*/ 238 h 376"/>
              <a:gd name="T64" fmla="*/ 309 w 376"/>
              <a:gd name="T65" fmla="*/ 284 h 376"/>
              <a:gd name="T66" fmla="*/ 280 w 376"/>
              <a:gd name="T67" fmla="*/ 328 h 376"/>
              <a:gd name="T68" fmla="*/ 328 w 376"/>
              <a:gd name="T69" fmla="*/ 376 h 376"/>
              <a:gd name="T70" fmla="*/ 376 w 376"/>
              <a:gd name="T71" fmla="*/ 328 h 376"/>
              <a:gd name="T72" fmla="*/ 347 w 376"/>
              <a:gd name="T73" fmla="*/ 284 h 376"/>
              <a:gd name="T74" fmla="*/ 75 w 376"/>
              <a:gd name="T75" fmla="*/ 328 h 376"/>
              <a:gd name="T76" fmla="*/ 48 w 376"/>
              <a:gd name="T77" fmla="*/ 356 h 376"/>
              <a:gd name="T78" fmla="*/ 20 w 376"/>
              <a:gd name="T79" fmla="*/ 328 h 376"/>
              <a:gd name="T80" fmla="*/ 48 w 376"/>
              <a:gd name="T81" fmla="*/ 300 h 376"/>
              <a:gd name="T82" fmla="*/ 75 w 376"/>
              <a:gd name="T83" fmla="*/ 328 h 376"/>
              <a:gd name="T84" fmla="*/ 160 w 376"/>
              <a:gd name="T85" fmla="*/ 48 h 376"/>
              <a:gd name="T86" fmla="*/ 188 w 376"/>
              <a:gd name="T87" fmla="*/ 20 h 376"/>
              <a:gd name="T88" fmla="*/ 215 w 376"/>
              <a:gd name="T89" fmla="*/ 48 h 376"/>
              <a:gd name="T90" fmla="*/ 188 w 376"/>
              <a:gd name="T91" fmla="*/ 76 h 376"/>
              <a:gd name="T92" fmla="*/ 160 w 376"/>
              <a:gd name="T93" fmla="*/ 48 h 376"/>
              <a:gd name="T94" fmla="*/ 215 w 376"/>
              <a:gd name="T95" fmla="*/ 328 h 376"/>
              <a:gd name="T96" fmla="*/ 188 w 376"/>
              <a:gd name="T97" fmla="*/ 356 h 376"/>
              <a:gd name="T98" fmla="*/ 160 w 376"/>
              <a:gd name="T99" fmla="*/ 328 h 376"/>
              <a:gd name="T100" fmla="*/ 188 w 376"/>
              <a:gd name="T101" fmla="*/ 300 h 376"/>
              <a:gd name="T102" fmla="*/ 215 w 376"/>
              <a:gd name="T103" fmla="*/ 328 h 376"/>
              <a:gd name="T104" fmla="*/ 328 w 376"/>
              <a:gd name="T105" fmla="*/ 356 h 376"/>
              <a:gd name="T106" fmla="*/ 300 w 376"/>
              <a:gd name="T107" fmla="*/ 328 h 376"/>
              <a:gd name="T108" fmla="*/ 328 w 376"/>
              <a:gd name="T109" fmla="*/ 300 h 376"/>
              <a:gd name="T110" fmla="*/ 355 w 376"/>
              <a:gd name="T111" fmla="*/ 328 h 376"/>
              <a:gd name="T112" fmla="*/ 328 w 376"/>
              <a:gd name="T113" fmla="*/ 356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76" h="376">
                <a:moveTo>
                  <a:pt x="347" y="284"/>
                </a:moveTo>
                <a:cubicBezTo>
                  <a:pt x="347" y="238"/>
                  <a:pt x="347" y="238"/>
                  <a:pt x="347" y="238"/>
                </a:cubicBezTo>
                <a:cubicBezTo>
                  <a:pt x="347" y="210"/>
                  <a:pt x="328" y="169"/>
                  <a:pt x="278" y="169"/>
                </a:cubicBezTo>
                <a:cubicBezTo>
                  <a:pt x="238" y="169"/>
                  <a:pt x="238" y="169"/>
                  <a:pt x="238" y="169"/>
                </a:cubicBezTo>
                <a:cubicBezTo>
                  <a:pt x="210" y="169"/>
                  <a:pt x="207" y="155"/>
                  <a:pt x="207" y="148"/>
                </a:cubicBezTo>
                <a:cubicBezTo>
                  <a:pt x="207" y="92"/>
                  <a:pt x="207" y="92"/>
                  <a:pt x="207" y="92"/>
                </a:cubicBezTo>
                <a:cubicBezTo>
                  <a:pt x="224" y="85"/>
                  <a:pt x="236" y="68"/>
                  <a:pt x="236" y="48"/>
                </a:cubicBezTo>
                <a:cubicBezTo>
                  <a:pt x="236" y="21"/>
                  <a:pt x="214" y="0"/>
                  <a:pt x="188" y="0"/>
                </a:cubicBezTo>
                <a:cubicBezTo>
                  <a:pt x="161" y="0"/>
                  <a:pt x="140" y="21"/>
                  <a:pt x="140" y="48"/>
                </a:cubicBezTo>
                <a:cubicBezTo>
                  <a:pt x="140" y="68"/>
                  <a:pt x="152" y="85"/>
                  <a:pt x="169" y="92"/>
                </a:cubicBezTo>
                <a:cubicBezTo>
                  <a:pt x="169" y="148"/>
                  <a:pt x="169" y="148"/>
                  <a:pt x="169" y="148"/>
                </a:cubicBezTo>
                <a:cubicBezTo>
                  <a:pt x="169" y="153"/>
                  <a:pt x="167" y="169"/>
                  <a:pt x="138" y="169"/>
                </a:cubicBezTo>
                <a:cubicBezTo>
                  <a:pt x="98" y="169"/>
                  <a:pt x="98" y="169"/>
                  <a:pt x="98" y="169"/>
                </a:cubicBezTo>
                <a:cubicBezTo>
                  <a:pt x="47" y="169"/>
                  <a:pt x="29" y="210"/>
                  <a:pt x="29" y="238"/>
                </a:cubicBezTo>
                <a:cubicBezTo>
                  <a:pt x="29" y="284"/>
                  <a:pt x="29" y="284"/>
                  <a:pt x="29" y="284"/>
                </a:cubicBezTo>
                <a:cubicBezTo>
                  <a:pt x="12" y="291"/>
                  <a:pt x="0" y="308"/>
                  <a:pt x="0" y="328"/>
                </a:cubicBezTo>
                <a:cubicBezTo>
                  <a:pt x="0" y="354"/>
                  <a:pt x="21" y="376"/>
                  <a:pt x="48" y="376"/>
                </a:cubicBezTo>
                <a:cubicBezTo>
                  <a:pt x="74" y="376"/>
                  <a:pt x="96" y="354"/>
                  <a:pt x="96" y="328"/>
                </a:cubicBezTo>
                <a:cubicBezTo>
                  <a:pt x="96" y="308"/>
                  <a:pt x="84" y="291"/>
                  <a:pt x="67" y="284"/>
                </a:cubicBezTo>
                <a:cubicBezTo>
                  <a:pt x="67" y="238"/>
                  <a:pt x="67" y="238"/>
                  <a:pt x="67" y="238"/>
                </a:cubicBezTo>
                <a:cubicBezTo>
                  <a:pt x="67" y="233"/>
                  <a:pt x="68" y="207"/>
                  <a:pt x="98" y="207"/>
                </a:cubicBezTo>
                <a:cubicBezTo>
                  <a:pt x="138" y="207"/>
                  <a:pt x="138" y="207"/>
                  <a:pt x="138" y="207"/>
                </a:cubicBezTo>
                <a:cubicBezTo>
                  <a:pt x="150" y="207"/>
                  <a:pt x="160" y="205"/>
                  <a:pt x="169" y="202"/>
                </a:cubicBezTo>
                <a:cubicBezTo>
                  <a:pt x="169" y="284"/>
                  <a:pt x="169" y="284"/>
                  <a:pt x="169" y="284"/>
                </a:cubicBezTo>
                <a:cubicBezTo>
                  <a:pt x="152" y="291"/>
                  <a:pt x="140" y="308"/>
                  <a:pt x="140" y="328"/>
                </a:cubicBezTo>
                <a:cubicBezTo>
                  <a:pt x="140" y="354"/>
                  <a:pt x="161" y="376"/>
                  <a:pt x="188" y="376"/>
                </a:cubicBezTo>
                <a:cubicBezTo>
                  <a:pt x="214" y="376"/>
                  <a:pt x="236" y="354"/>
                  <a:pt x="236" y="328"/>
                </a:cubicBezTo>
                <a:cubicBezTo>
                  <a:pt x="236" y="308"/>
                  <a:pt x="224" y="291"/>
                  <a:pt x="207" y="284"/>
                </a:cubicBezTo>
                <a:cubicBezTo>
                  <a:pt x="207" y="202"/>
                  <a:pt x="207" y="202"/>
                  <a:pt x="207" y="202"/>
                </a:cubicBezTo>
                <a:cubicBezTo>
                  <a:pt x="215" y="205"/>
                  <a:pt x="226" y="207"/>
                  <a:pt x="238" y="207"/>
                </a:cubicBezTo>
                <a:cubicBezTo>
                  <a:pt x="278" y="207"/>
                  <a:pt x="278" y="207"/>
                  <a:pt x="278" y="207"/>
                </a:cubicBezTo>
                <a:cubicBezTo>
                  <a:pt x="306" y="207"/>
                  <a:pt x="309" y="231"/>
                  <a:pt x="309" y="238"/>
                </a:cubicBezTo>
                <a:cubicBezTo>
                  <a:pt x="309" y="284"/>
                  <a:pt x="309" y="284"/>
                  <a:pt x="309" y="284"/>
                </a:cubicBezTo>
                <a:cubicBezTo>
                  <a:pt x="292" y="291"/>
                  <a:pt x="280" y="308"/>
                  <a:pt x="280" y="328"/>
                </a:cubicBezTo>
                <a:cubicBezTo>
                  <a:pt x="280" y="354"/>
                  <a:pt x="301" y="376"/>
                  <a:pt x="328" y="376"/>
                </a:cubicBezTo>
                <a:cubicBezTo>
                  <a:pt x="354" y="376"/>
                  <a:pt x="376" y="354"/>
                  <a:pt x="376" y="328"/>
                </a:cubicBezTo>
                <a:cubicBezTo>
                  <a:pt x="376" y="308"/>
                  <a:pt x="364" y="291"/>
                  <a:pt x="347" y="284"/>
                </a:cubicBezTo>
                <a:close/>
                <a:moveTo>
                  <a:pt x="75" y="328"/>
                </a:moveTo>
                <a:cubicBezTo>
                  <a:pt x="75" y="343"/>
                  <a:pt x="63" y="356"/>
                  <a:pt x="48" y="356"/>
                </a:cubicBezTo>
                <a:cubicBezTo>
                  <a:pt x="32" y="356"/>
                  <a:pt x="20" y="343"/>
                  <a:pt x="20" y="328"/>
                </a:cubicBezTo>
                <a:cubicBezTo>
                  <a:pt x="20" y="313"/>
                  <a:pt x="32" y="300"/>
                  <a:pt x="48" y="300"/>
                </a:cubicBezTo>
                <a:cubicBezTo>
                  <a:pt x="63" y="300"/>
                  <a:pt x="75" y="313"/>
                  <a:pt x="75" y="328"/>
                </a:cubicBezTo>
                <a:close/>
                <a:moveTo>
                  <a:pt x="160" y="48"/>
                </a:moveTo>
                <a:cubicBezTo>
                  <a:pt x="160" y="33"/>
                  <a:pt x="172" y="20"/>
                  <a:pt x="188" y="20"/>
                </a:cubicBezTo>
                <a:cubicBezTo>
                  <a:pt x="203" y="20"/>
                  <a:pt x="215" y="33"/>
                  <a:pt x="215" y="48"/>
                </a:cubicBezTo>
                <a:cubicBezTo>
                  <a:pt x="215" y="63"/>
                  <a:pt x="203" y="76"/>
                  <a:pt x="188" y="76"/>
                </a:cubicBezTo>
                <a:cubicBezTo>
                  <a:pt x="172" y="76"/>
                  <a:pt x="160" y="63"/>
                  <a:pt x="160" y="48"/>
                </a:cubicBezTo>
                <a:close/>
                <a:moveTo>
                  <a:pt x="215" y="328"/>
                </a:moveTo>
                <a:cubicBezTo>
                  <a:pt x="215" y="343"/>
                  <a:pt x="203" y="356"/>
                  <a:pt x="188" y="356"/>
                </a:cubicBezTo>
                <a:cubicBezTo>
                  <a:pt x="172" y="356"/>
                  <a:pt x="160" y="343"/>
                  <a:pt x="160" y="328"/>
                </a:cubicBezTo>
                <a:cubicBezTo>
                  <a:pt x="160" y="313"/>
                  <a:pt x="172" y="300"/>
                  <a:pt x="188" y="300"/>
                </a:cubicBezTo>
                <a:cubicBezTo>
                  <a:pt x="203" y="300"/>
                  <a:pt x="215" y="313"/>
                  <a:pt x="215" y="328"/>
                </a:cubicBezTo>
                <a:close/>
                <a:moveTo>
                  <a:pt x="328" y="356"/>
                </a:moveTo>
                <a:cubicBezTo>
                  <a:pt x="312" y="356"/>
                  <a:pt x="300" y="343"/>
                  <a:pt x="300" y="328"/>
                </a:cubicBezTo>
                <a:cubicBezTo>
                  <a:pt x="300" y="313"/>
                  <a:pt x="312" y="300"/>
                  <a:pt x="328" y="300"/>
                </a:cubicBezTo>
                <a:cubicBezTo>
                  <a:pt x="343" y="300"/>
                  <a:pt x="355" y="313"/>
                  <a:pt x="355" y="328"/>
                </a:cubicBezTo>
                <a:cubicBezTo>
                  <a:pt x="355" y="343"/>
                  <a:pt x="343" y="356"/>
                  <a:pt x="328" y="3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35" tIns="45717" rIns="91435" bIns="45717" numCol="1" anchor="t" anchorCtr="0" compatLnSpc="1"/>
          <a:lstStyle/>
          <a:p>
            <a:pPr defTabSz="1219200">
              <a:lnSpc>
                <a:spcPct val="130000"/>
              </a:lnSpc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Freeform 11"/>
          <p:cNvSpPr>
            <a:spLocks noChangeAspect="1"/>
          </p:cNvSpPr>
          <p:nvPr/>
        </p:nvSpPr>
        <p:spPr bwMode="auto">
          <a:xfrm>
            <a:off x="6514442" y="4013627"/>
            <a:ext cx="405181" cy="263411"/>
          </a:xfrm>
          <a:custGeom>
            <a:avLst/>
            <a:gdLst>
              <a:gd name="T0" fmla="*/ 304 w 400"/>
              <a:gd name="T1" fmla="*/ 73 h 260"/>
              <a:gd name="T2" fmla="*/ 288 w 400"/>
              <a:gd name="T3" fmla="*/ 74 h 260"/>
              <a:gd name="T4" fmla="*/ 186 w 400"/>
              <a:gd name="T5" fmla="*/ 0 h 260"/>
              <a:gd name="T6" fmla="*/ 80 w 400"/>
              <a:gd name="T7" fmla="*/ 104 h 260"/>
              <a:gd name="T8" fmla="*/ 81 w 400"/>
              <a:gd name="T9" fmla="*/ 119 h 260"/>
              <a:gd name="T10" fmla="*/ 72 w 400"/>
              <a:gd name="T11" fmla="*/ 118 h 260"/>
              <a:gd name="T12" fmla="*/ 0 w 400"/>
              <a:gd name="T13" fmla="*/ 189 h 260"/>
              <a:gd name="T14" fmla="*/ 72 w 400"/>
              <a:gd name="T15" fmla="*/ 260 h 260"/>
              <a:gd name="T16" fmla="*/ 172 w 400"/>
              <a:gd name="T17" fmla="*/ 260 h 260"/>
              <a:gd name="T18" fmla="*/ 172 w 400"/>
              <a:gd name="T19" fmla="*/ 184 h 260"/>
              <a:gd name="T20" fmla="*/ 130 w 400"/>
              <a:gd name="T21" fmla="*/ 184 h 260"/>
              <a:gd name="T22" fmla="*/ 200 w 400"/>
              <a:gd name="T23" fmla="*/ 92 h 260"/>
              <a:gd name="T24" fmla="*/ 270 w 400"/>
              <a:gd name="T25" fmla="*/ 184 h 260"/>
              <a:gd name="T26" fmla="*/ 228 w 400"/>
              <a:gd name="T27" fmla="*/ 184 h 260"/>
              <a:gd name="T28" fmla="*/ 228 w 400"/>
              <a:gd name="T29" fmla="*/ 260 h 260"/>
              <a:gd name="T30" fmla="*/ 304 w 400"/>
              <a:gd name="T31" fmla="*/ 260 h 260"/>
              <a:gd name="T32" fmla="*/ 400 w 400"/>
              <a:gd name="T33" fmla="*/ 166 h 260"/>
              <a:gd name="T34" fmla="*/ 304 w 400"/>
              <a:gd name="T35" fmla="*/ 73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00" h="260">
                <a:moveTo>
                  <a:pt x="304" y="73"/>
                </a:moveTo>
                <a:cubicBezTo>
                  <a:pt x="298" y="73"/>
                  <a:pt x="293" y="73"/>
                  <a:pt x="288" y="74"/>
                </a:cubicBezTo>
                <a:cubicBezTo>
                  <a:pt x="275" y="31"/>
                  <a:pt x="234" y="0"/>
                  <a:pt x="186" y="0"/>
                </a:cubicBezTo>
                <a:cubicBezTo>
                  <a:pt x="127" y="0"/>
                  <a:pt x="80" y="46"/>
                  <a:pt x="80" y="104"/>
                </a:cubicBezTo>
                <a:cubicBezTo>
                  <a:pt x="80" y="109"/>
                  <a:pt x="80" y="114"/>
                  <a:pt x="81" y="119"/>
                </a:cubicBezTo>
                <a:cubicBezTo>
                  <a:pt x="78" y="119"/>
                  <a:pt x="75" y="118"/>
                  <a:pt x="72" y="118"/>
                </a:cubicBezTo>
                <a:cubicBezTo>
                  <a:pt x="32" y="118"/>
                  <a:pt x="0" y="150"/>
                  <a:pt x="0" y="189"/>
                </a:cubicBezTo>
                <a:cubicBezTo>
                  <a:pt x="0" y="228"/>
                  <a:pt x="32" y="260"/>
                  <a:pt x="72" y="260"/>
                </a:cubicBezTo>
                <a:cubicBezTo>
                  <a:pt x="172" y="260"/>
                  <a:pt x="172" y="260"/>
                  <a:pt x="172" y="260"/>
                </a:cubicBezTo>
                <a:cubicBezTo>
                  <a:pt x="172" y="184"/>
                  <a:pt x="172" y="184"/>
                  <a:pt x="172" y="184"/>
                </a:cubicBezTo>
                <a:cubicBezTo>
                  <a:pt x="130" y="184"/>
                  <a:pt x="130" y="184"/>
                  <a:pt x="130" y="184"/>
                </a:cubicBezTo>
                <a:cubicBezTo>
                  <a:pt x="200" y="92"/>
                  <a:pt x="200" y="92"/>
                  <a:pt x="200" y="92"/>
                </a:cubicBezTo>
                <a:cubicBezTo>
                  <a:pt x="270" y="184"/>
                  <a:pt x="270" y="184"/>
                  <a:pt x="270" y="184"/>
                </a:cubicBezTo>
                <a:cubicBezTo>
                  <a:pt x="228" y="184"/>
                  <a:pt x="228" y="184"/>
                  <a:pt x="228" y="184"/>
                </a:cubicBezTo>
                <a:cubicBezTo>
                  <a:pt x="228" y="260"/>
                  <a:pt x="228" y="260"/>
                  <a:pt x="228" y="260"/>
                </a:cubicBezTo>
                <a:cubicBezTo>
                  <a:pt x="304" y="260"/>
                  <a:pt x="304" y="260"/>
                  <a:pt x="304" y="260"/>
                </a:cubicBezTo>
                <a:cubicBezTo>
                  <a:pt x="357" y="260"/>
                  <a:pt x="400" y="218"/>
                  <a:pt x="400" y="166"/>
                </a:cubicBezTo>
                <a:cubicBezTo>
                  <a:pt x="400" y="115"/>
                  <a:pt x="357" y="73"/>
                  <a:pt x="304" y="7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35" tIns="45717" rIns="91435" bIns="45717" numCol="1" anchor="t" anchorCtr="0" compatLnSpc="1"/>
          <a:lstStyle/>
          <a:p>
            <a:pPr defTabSz="1219200">
              <a:lnSpc>
                <a:spcPct val="130000"/>
              </a:lnSpc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Freeform 16"/>
          <p:cNvSpPr>
            <a:spLocks noChangeAspect="1" noEditPoints="1"/>
          </p:cNvSpPr>
          <p:nvPr/>
        </p:nvSpPr>
        <p:spPr bwMode="auto">
          <a:xfrm>
            <a:off x="4077491" y="5080904"/>
            <a:ext cx="374805" cy="374379"/>
          </a:xfrm>
          <a:custGeom>
            <a:avLst/>
            <a:gdLst>
              <a:gd name="T0" fmla="*/ 183 w 371"/>
              <a:gd name="T1" fmla="*/ 1 h 370"/>
              <a:gd name="T2" fmla="*/ 2 w 371"/>
              <a:gd name="T3" fmla="*/ 187 h 370"/>
              <a:gd name="T4" fmla="*/ 188 w 371"/>
              <a:gd name="T5" fmla="*/ 369 h 370"/>
              <a:gd name="T6" fmla="*/ 370 w 371"/>
              <a:gd name="T7" fmla="*/ 182 h 370"/>
              <a:gd name="T8" fmla="*/ 183 w 371"/>
              <a:gd name="T9" fmla="*/ 1 h 370"/>
              <a:gd name="T10" fmla="*/ 184 w 371"/>
              <a:gd name="T11" fmla="*/ 25 h 370"/>
              <a:gd name="T12" fmla="*/ 260 w 371"/>
              <a:gd name="T13" fmla="*/ 43 h 370"/>
              <a:gd name="T14" fmla="*/ 235 w 371"/>
              <a:gd name="T15" fmla="*/ 84 h 370"/>
              <a:gd name="T16" fmla="*/ 186 w 371"/>
              <a:gd name="T17" fmla="*/ 73 h 370"/>
              <a:gd name="T18" fmla="*/ 137 w 371"/>
              <a:gd name="T19" fmla="*/ 84 h 370"/>
              <a:gd name="T20" fmla="*/ 112 w 371"/>
              <a:gd name="T21" fmla="*/ 43 h 370"/>
              <a:gd name="T22" fmla="*/ 184 w 371"/>
              <a:gd name="T23" fmla="*/ 25 h 370"/>
              <a:gd name="T24" fmla="*/ 85 w 371"/>
              <a:gd name="T25" fmla="*/ 234 h 370"/>
              <a:gd name="T26" fmla="*/ 44 w 371"/>
              <a:gd name="T27" fmla="*/ 259 h 370"/>
              <a:gd name="T28" fmla="*/ 26 w 371"/>
              <a:gd name="T29" fmla="*/ 187 h 370"/>
              <a:gd name="T30" fmla="*/ 44 w 371"/>
              <a:gd name="T31" fmla="*/ 111 h 370"/>
              <a:gd name="T32" fmla="*/ 85 w 371"/>
              <a:gd name="T33" fmla="*/ 136 h 370"/>
              <a:gd name="T34" fmla="*/ 74 w 371"/>
              <a:gd name="T35" fmla="*/ 185 h 370"/>
              <a:gd name="T36" fmla="*/ 85 w 371"/>
              <a:gd name="T37" fmla="*/ 234 h 370"/>
              <a:gd name="T38" fmla="*/ 188 w 371"/>
              <a:gd name="T39" fmla="*/ 345 h 370"/>
              <a:gd name="T40" fmla="*/ 112 w 371"/>
              <a:gd name="T41" fmla="*/ 327 h 370"/>
              <a:gd name="T42" fmla="*/ 137 w 371"/>
              <a:gd name="T43" fmla="*/ 286 h 370"/>
              <a:gd name="T44" fmla="*/ 186 w 371"/>
              <a:gd name="T45" fmla="*/ 297 h 370"/>
              <a:gd name="T46" fmla="*/ 235 w 371"/>
              <a:gd name="T47" fmla="*/ 286 h 370"/>
              <a:gd name="T48" fmla="*/ 260 w 371"/>
              <a:gd name="T49" fmla="*/ 327 h 370"/>
              <a:gd name="T50" fmla="*/ 188 w 371"/>
              <a:gd name="T51" fmla="*/ 345 h 370"/>
              <a:gd name="T52" fmla="*/ 186 w 371"/>
              <a:gd name="T53" fmla="*/ 273 h 370"/>
              <a:gd name="T54" fmla="*/ 98 w 371"/>
              <a:gd name="T55" fmla="*/ 185 h 370"/>
              <a:gd name="T56" fmla="*/ 186 w 371"/>
              <a:gd name="T57" fmla="*/ 97 h 370"/>
              <a:gd name="T58" fmla="*/ 274 w 371"/>
              <a:gd name="T59" fmla="*/ 185 h 370"/>
              <a:gd name="T60" fmla="*/ 186 w 371"/>
              <a:gd name="T61" fmla="*/ 273 h 370"/>
              <a:gd name="T62" fmla="*/ 286 w 371"/>
              <a:gd name="T63" fmla="*/ 234 h 370"/>
              <a:gd name="T64" fmla="*/ 298 w 371"/>
              <a:gd name="T65" fmla="*/ 185 h 370"/>
              <a:gd name="T66" fmla="*/ 286 w 371"/>
              <a:gd name="T67" fmla="*/ 136 h 370"/>
              <a:gd name="T68" fmla="*/ 328 w 371"/>
              <a:gd name="T69" fmla="*/ 111 h 370"/>
              <a:gd name="T70" fmla="*/ 346 w 371"/>
              <a:gd name="T71" fmla="*/ 183 h 370"/>
              <a:gd name="T72" fmla="*/ 328 w 371"/>
              <a:gd name="T73" fmla="*/ 259 h 370"/>
              <a:gd name="T74" fmla="*/ 286 w 371"/>
              <a:gd name="T75" fmla="*/ 234 h 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71" h="370">
                <a:moveTo>
                  <a:pt x="183" y="1"/>
                </a:moveTo>
                <a:cubicBezTo>
                  <a:pt x="82" y="2"/>
                  <a:pt x="0" y="86"/>
                  <a:pt x="2" y="187"/>
                </a:cubicBezTo>
                <a:cubicBezTo>
                  <a:pt x="3" y="289"/>
                  <a:pt x="87" y="370"/>
                  <a:pt x="188" y="369"/>
                </a:cubicBezTo>
                <a:cubicBezTo>
                  <a:pt x="290" y="368"/>
                  <a:pt x="371" y="284"/>
                  <a:pt x="370" y="182"/>
                </a:cubicBezTo>
                <a:cubicBezTo>
                  <a:pt x="368" y="81"/>
                  <a:pt x="285" y="0"/>
                  <a:pt x="183" y="1"/>
                </a:cubicBezTo>
                <a:close/>
                <a:moveTo>
                  <a:pt x="184" y="25"/>
                </a:moveTo>
                <a:cubicBezTo>
                  <a:pt x="211" y="25"/>
                  <a:pt x="237" y="31"/>
                  <a:pt x="260" y="43"/>
                </a:cubicBezTo>
                <a:cubicBezTo>
                  <a:pt x="235" y="84"/>
                  <a:pt x="235" y="84"/>
                  <a:pt x="235" y="84"/>
                </a:cubicBezTo>
                <a:cubicBezTo>
                  <a:pt x="220" y="77"/>
                  <a:pt x="203" y="73"/>
                  <a:pt x="186" y="73"/>
                </a:cubicBezTo>
                <a:cubicBezTo>
                  <a:pt x="168" y="73"/>
                  <a:pt x="151" y="77"/>
                  <a:pt x="137" y="84"/>
                </a:cubicBezTo>
                <a:cubicBezTo>
                  <a:pt x="112" y="43"/>
                  <a:pt x="112" y="43"/>
                  <a:pt x="112" y="43"/>
                </a:cubicBezTo>
                <a:cubicBezTo>
                  <a:pt x="133" y="32"/>
                  <a:pt x="158" y="25"/>
                  <a:pt x="184" y="25"/>
                </a:cubicBezTo>
                <a:close/>
                <a:moveTo>
                  <a:pt x="85" y="234"/>
                </a:moveTo>
                <a:cubicBezTo>
                  <a:pt x="44" y="259"/>
                  <a:pt x="44" y="259"/>
                  <a:pt x="44" y="259"/>
                </a:cubicBezTo>
                <a:cubicBezTo>
                  <a:pt x="33" y="237"/>
                  <a:pt x="26" y="213"/>
                  <a:pt x="26" y="187"/>
                </a:cubicBezTo>
                <a:cubicBezTo>
                  <a:pt x="25" y="160"/>
                  <a:pt x="32" y="134"/>
                  <a:pt x="44" y="111"/>
                </a:cubicBezTo>
                <a:cubicBezTo>
                  <a:pt x="85" y="136"/>
                  <a:pt x="85" y="136"/>
                  <a:pt x="85" y="136"/>
                </a:cubicBezTo>
                <a:cubicBezTo>
                  <a:pt x="78" y="151"/>
                  <a:pt x="74" y="167"/>
                  <a:pt x="74" y="185"/>
                </a:cubicBezTo>
                <a:cubicBezTo>
                  <a:pt x="74" y="203"/>
                  <a:pt x="78" y="219"/>
                  <a:pt x="85" y="234"/>
                </a:cubicBezTo>
                <a:close/>
                <a:moveTo>
                  <a:pt x="188" y="345"/>
                </a:moveTo>
                <a:cubicBezTo>
                  <a:pt x="161" y="345"/>
                  <a:pt x="135" y="339"/>
                  <a:pt x="112" y="327"/>
                </a:cubicBezTo>
                <a:cubicBezTo>
                  <a:pt x="137" y="286"/>
                  <a:pt x="137" y="286"/>
                  <a:pt x="137" y="286"/>
                </a:cubicBezTo>
                <a:cubicBezTo>
                  <a:pt x="151" y="293"/>
                  <a:pt x="168" y="297"/>
                  <a:pt x="186" y="297"/>
                </a:cubicBezTo>
                <a:cubicBezTo>
                  <a:pt x="203" y="297"/>
                  <a:pt x="220" y="293"/>
                  <a:pt x="235" y="286"/>
                </a:cubicBezTo>
                <a:cubicBezTo>
                  <a:pt x="260" y="327"/>
                  <a:pt x="260" y="327"/>
                  <a:pt x="260" y="327"/>
                </a:cubicBezTo>
                <a:cubicBezTo>
                  <a:pt x="238" y="338"/>
                  <a:pt x="214" y="345"/>
                  <a:pt x="188" y="345"/>
                </a:cubicBezTo>
                <a:close/>
                <a:moveTo>
                  <a:pt x="186" y="273"/>
                </a:moveTo>
                <a:cubicBezTo>
                  <a:pt x="137" y="273"/>
                  <a:pt x="98" y="233"/>
                  <a:pt x="98" y="185"/>
                </a:cubicBezTo>
                <a:cubicBezTo>
                  <a:pt x="98" y="136"/>
                  <a:pt x="137" y="97"/>
                  <a:pt x="186" y="97"/>
                </a:cubicBezTo>
                <a:cubicBezTo>
                  <a:pt x="234" y="97"/>
                  <a:pt x="274" y="136"/>
                  <a:pt x="274" y="185"/>
                </a:cubicBezTo>
                <a:cubicBezTo>
                  <a:pt x="274" y="233"/>
                  <a:pt x="234" y="273"/>
                  <a:pt x="186" y="273"/>
                </a:cubicBezTo>
                <a:close/>
                <a:moveTo>
                  <a:pt x="286" y="234"/>
                </a:moveTo>
                <a:cubicBezTo>
                  <a:pt x="294" y="219"/>
                  <a:pt x="298" y="203"/>
                  <a:pt x="298" y="185"/>
                </a:cubicBezTo>
                <a:cubicBezTo>
                  <a:pt x="298" y="167"/>
                  <a:pt x="294" y="151"/>
                  <a:pt x="286" y="136"/>
                </a:cubicBezTo>
                <a:cubicBezTo>
                  <a:pt x="328" y="111"/>
                  <a:pt x="328" y="111"/>
                  <a:pt x="328" y="111"/>
                </a:cubicBezTo>
                <a:cubicBezTo>
                  <a:pt x="339" y="133"/>
                  <a:pt x="345" y="157"/>
                  <a:pt x="346" y="183"/>
                </a:cubicBezTo>
                <a:cubicBezTo>
                  <a:pt x="346" y="210"/>
                  <a:pt x="340" y="236"/>
                  <a:pt x="328" y="259"/>
                </a:cubicBezTo>
                <a:lnTo>
                  <a:pt x="286" y="2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35" tIns="45717" rIns="91435" bIns="45717" numCol="1" anchor="t" anchorCtr="0" compatLnSpc="1"/>
          <a:lstStyle/>
          <a:p>
            <a:pPr defTabSz="1219200">
              <a:lnSpc>
                <a:spcPct val="130000"/>
              </a:lnSpc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Freeform 21"/>
          <p:cNvSpPr>
            <a:spLocks noChangeAspect="1" noEditPoints="1"/>
          </p:cNvSpPr>
          <p:nvPr/>
        </p:nvSpPr>
        <p:spPr bwMode="auto">
          <a:xfrm>
            <a:off x="11395958" y="1829930"/>
            <a:ext cx="373207" cy="332223"/>
          </a:xfrm>
          <a:custGeom>
            <a:avLst/>
            <a:gdLst>
              <a:gd name="T0" fmla="*/ 62 w 401"/>
              <a:gd name="T1" fmla="*/ 116 h 357"/>
              <a:gd name="T2" fmla="*/ 117 w 401"/>
              <a:gd name="T3" fmla="*/ 135 h 357"/>
              <a:gd name="T4" fmla="*/ 124 w 401"/>
              <a:gd name="T5" fmla="*/ 133 h 357"/>
              <a:gd name="T6" fmla="*/ 155 w 401"/>
              <a:gd name="T7" fmla="*/ 106 h 357"/>
              <a:gd name="T8" fmla="*/ 156 w 401"/>
              <a:gd name="T9" fmla="*/ 100 h 357"/>
              <a:gd name="T10" fmla="*/ 141 w 401"/>
              <a:gd name="T11" fmla="*/ 81 h 357"/>
              <a:gd name="T12" fmla="*/ 219 w 401"/>
              <a:gd name="T13" fmla="*/ 1 h 357"/>
              <a:gd name="T14" fmla="*/ 160 w 401"/>
              <a:gd name="T15" fmla="*/ 1 h 357"/>
              <a:gd name="T16" fmla="*/ 86 w 401"/>
              <a:gd name="T17" fmla="*/ 39 h 357"/>
              <a:gd name="T18" fmla="*/ 55 w 401"/>
              <a:gd name="T19" fmla="*/ 63 h 357"/>
              <a:gd name="T20" fmla="*/ 43 w 401"/>
              <a:gd name="T21" fmla="*/ 90 h 357"/>
              <a:gd name="T22" fmla="*/ 18 w 401"/>
              <a:gd name="T23" fmla="*/ 98 h 357"/>
              <a:gd name="T24" fmla="*/ 3 w 401"/>
              <a:gd name="T25" fmla="*/ 110 h 357"/>
              <a:gd name="T26" fmla="*/ 2 w 401"/>
              <a:gd name="T27" fmla="*/ 120 h 357"/>
              <a:gd name="T28" fmla="*/ 30 w 401"/>
              <a:gd name="T29" fmla="*/ 150 h 357"/>
              <a:gd name="T30" fmla="*/ 41 w 401"/>
              <a:gd name="T31" fmla="*/ 152 h 357"/>
              <a:gd name="T32" fmla="*/ 55 w 401"/>
              <a:gd name="T33" fmla="*/ 139 h 357"/>
              <a:gd name="T34" fmla="*/ 62 w 401"/>
              <a:gd name="T35" fmla="*/ 116 h 357"/>
              <a:gd name="T36" fmla="*/ 177 w 401"/>
              <a:gd name="T37" fmla="*/ 126 h 357"/>
              <a:gd name="T38" fmla="*/ 169 w 401"/>
              <a:gd name="T39" fmla="*/ 125 h 357"/>
              <a:gd name="T40" fmla="*/ 140 w 401"/>
              <a:gd name="T41" fmla="*/ 150 h 357"/>
              <a:gd name="T42" fmla="*/ 139 w 401"/>
              <a:gd name="T43" fmla="*/ 158 h 357"/>
              <a:gd name="T44" fmla="*/ 305 w 401"/>
              <a:gd name="T45" fmla="*/ 347 h 357"/>
              <a:gd name="T46" fmla="*/ 320 w 401"/>
              <a:gd name="T47" fmla="*/ 348 h 357"/>
              <a:gd name="T48" fmla="*/ 340 w 401"/>
              <a:gd name="T49" fmla="*/ 332 h 357"/>
              <a:gd name="T50" fmla="*/ 341 w 401"/>
              <a:gd name="T51" fmla="*/ 317 h 357"/>
              <a:gd name="T52" fmla="*/ 177 w 401"/>
              <a:gd name="T53" fmla="*/ 126 h 357"/>
              <a:gd name="T54" fmla="*/ 398 w 401"/>
              <a:gd name="T55" fmla="*/ 46 h 357"/>
              <a:gd name="T56" fmla="*/ 389 w 401"/>
              <a:gd name="T57" fmla="*/ 42 h 357"/>
              <a:gd name="T58" fmla="*/ 369 w 401"/>
              <a:gd name="T59" fmla="*/ 72 h 357"/>
              <a:gd name="T60" fmla="*/ 331 w 401"/>
              <a:gd name="T61" fmla="*/ 80 h 357"/>
              <a:gd name="T62" fmla="*/ 320 w 401"/>
              <a:gd name="T63" fmla="*/ 45 h 357"/>
              <a:gd name="T64" fmla="*/ 338 w 401"/>
              <a:gd name="T65" fmla="*/ 13 h 357"/>
              <a:gd name="T66" fmla="*/ 330 w 401"/>
              <a:gd name="T67" fmla="*/ 6 h 357"/>
              <a:gd name="T68" fmla="*/ 274 w 401"/>
              <a:gd name="T69" fmla="*/ 51 h 357"/>
              <a:gd name="T70" fmla="*/ 257 w 401"/>
              <a:gd name="T71" fmla="*/ 121 h 357"/>
              <a:gd name="T72" fmla="*/ 230 w 401"/>
              <a:gd name="T73" fmla="*/ 149 h 357"/>
              <a:gd name="T74" fmla="*/ 257 w 401"/>
              <a:gd name="T75" fmla="*/ 181 h 357"/>
              <a:gd name="T76" fmla="*/ 290 w 401"/>
              <a:gd name="T77" fmla="*/ 149 h 357"/>
              <a:gd name="T78" fmla="*/ 330 w 401"/>
              <a:gd name="T79" fmla="*/ 137 h 357"/>
              <a:gd name="T80" fmla="*/ 391 w 401"/>
              <a:gd name="T81" fmla="*/ 112 h 357"/>
              <a:gd name="T82" fmla="*/ 398 w 401"/>
              <a:gd name="T83" fmla="*/ 46 h 357"/>
              <a:gd name="T84" fmla="*/ 55 w 401"/>
              <a:gd name="T85" fmla="*/ 319 h 357"/>
              <a:gd name="T86" fmla="*/ 55 w 401"/>
              <a:gd name="T87" fmla="*/ 334 h 357"/>
              <a:gd name="T88" fmla="*/ 74 w 401"/>
              <a:gd name="T89" fmla="*/ 353 h 357"/>
              <a:gd name="T90" fmla="*/ 89 w 401"/>
              <a:gd name="T91" fmla="*/ 351 h 357"/>
              <a:gd name="T92" fmla="*/ 187 w 401"/>
              <a:gd name="T93" fmla="*/ 254 h 357"/>
              <a:gd name="T94" fmla="*/ 157 w 401"/>
              <a:gd name="T95" fmla="*/ 220 h 357"/>
              <a:gd name="T96" fmla="*/ 55 w 401"/>
              <a:gd name="T97" fmla="*/ 319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01" h="357">
                <a:moveTo>
                  <a:pt x="62" y="116"/>
                </a:moveTo>
                <a:cubicBezTo>
                  <a:pt x="81" y="101"/>
                  <a:pt x="97" y="111"/>
                  <a:pt x="117" y="135"/>
                </a:cubicBezTo>
                <a:cubicBezTo>
                  <a:pt x="120" y="138"/>
                  <a:pt x="123" y="135"/>
                  <a:pt x="124" y="133"/>
                </a:cubicBezTo>
                <a:cubicBezTo>
                  <a:pt x="126" y="132"/>
                  <a:pt x="154" y="107"/>
                  <a:pt x="155" y="106"/>
                </a:cubicBezTo>
                <a:cubicBezTo>
                  <a:pt x="156" y="105"/>
                  <a:pt x="158" y="102"/>
                  <a:pt x="156" y="100"/>
                </a:cubicBezTo>
                <a:cubicBezTo>
                  <a:pt x="154" y="98"/>
                  <a:pt x="146" y="88"/>
                  <a:pt x="141" y="81"/>
                </a:cubicBezTo>
                <a:cubicBezTo>
                  <a:pt x="105" y="34"/>
                  <a:pt x="240" y="2"/>
                  <a:pt x="219" y="1"/>
                </a:cubicBezTo>
                <a:cubicBezTo>
                  <a:pt x="208" y="1"/>
                  <a:pt x="166" y="0"/>
                  <a:pt x="160" y="1"/>
                </a:cubicBezTo>
                <a:cubicBezTo>
                  <a:pt x="134" y="4"/>
                  <a:pt x="102" y="28"/>
                  <a:pt x="86" y="39"/>
                </a:cubicBezTo>
                <a:cubicBezTo>
                  <a:pt x="64" y="53"/>
                  <a:pt x="57" y="62"/>
                  <a:pt x="55" y="63"/>
                </a:cubicBezTo>
                <a:cubicBezTo>
                  <a:pt x="49" y="68"/>
                  <a:pt x="54" y="80"/>
                  <a:pt x="43" y="90"/>
                </a:cubicBezTo>
                <a:cubicBezTo>
                  <a:pt x="32" y="100"/>
                  <a:pt x="25" y="92"/>
                  <a:pt x="18" y="98"/>
                </a:cubicBezTo>
                <a:cubicBezTo>
                  <a:pt x="15" y="101"/>
                  <a:pt x="5" y="108"/>
                  <a:pt x="3" y="110"/>
                </a:cubicBezTo>
                <a:cubicBezTo>
                  <a:pt x="0" y="113"/>
                  <a:pt x="0" y="117"/>
                  <a:pt x="2" y="120"/>
                </a:cubicBezTo>
                <a:cubicBezTo>
                  <a:pt x="2" y="120"/>
                  <a:pt x="28" y="148"/>
                  <a:pt x="30" y="150"/>
                </a:cubicBezTo>
                <a:cubicBezTo>
                  <a:pt x="32" y="153"/>
                  <a:pt x="38" y="155"/>
                  <a:pt x="41" y="152"/>
                </a:cubicBezTo>
                <a:cubicBezTo>
                  <a:pt x="45" y="149"/>
                  <a:pt x="54" y="141"/>
                  <a:pt x="55" y="139"/>
                </a:cubicBezTo>
                <a:cubicBezTo>
                  <a:pt x="57" y="138"/>
                  <a:pt x="54" y="122"/>
                  <a:pt x="62" y="116"/>
                </a:cubicBezTo>
                <a:close/>
                <a:moveTo>
                  <a:pt x="177" y="126"/>
                </a:moveTo>
                <a:cubicBezTo>
                  <a:pt x="174" y="123"/>
                  <a:pt x="171" y="123"/>
                  <a:pt x="169" y="125"/>
                </a:cubicBezTo>
                <a:cubicBezTo>
                  <a:pt x="140" y="150"/>
                  <a:pt x="140" y="150"/>
                  <a:pt x="140" y="150"/>
                </a:cubicBezTo>
                <a:cubicBezTo>
                  <a:pt x="138" y="152"/>
                  <a:pt x="137" y="156"/>
                  <a:pt x="139" y="158"/>
                </a:cubicBezTo>
                <a:cubicBezTo>
                  <a:pt x="305" y="347"/>
                  <a:pt x="305" y="347"/>
                  <a:pt x="305" y="347"/>
                </a:cubicBezTo>
                <a:cubicBezTo>
                  <a:pt x="309" y="352"/>
                  <a:pt x="316" y="352"/>
                  <a:pt x="320" y="348"/>
                </a:cubicBezTo>
                <a:cubicBezTo>
                  <a:pt x="340" y="332"/>
                  <a:pt x="340" y="332"/>
                  <a:pt x="340" y="332"/>
                </a:cubicBezTo>
                <a:cubicBezTo>
                  <a:pt x="344" y="328"/>
                  <a:pt x="345" y="321"/>
                  <a:pt x="341" y="317"/>
                </a:cubicBezTo>
                <a:lnTo>
                  <a:pt x="177" y="126"/>
                </a:lnTo>
                <a:close/>
                <a:moveTo>
                  <a:pt x="398" y="46"/>
                </a:moveTo>
                <a:cubicBezTo>
                  <a:pt x="396" y="36"/>
                  <a:pt x="391" y="38"/>
                  <a:pt x="389" y="42"/>
                </a:cubicBezTo>
                <a:cubicBezTo>
                  <a:pt x="386" y="46"/>
                  <a:pt x="374" y="64"/>
                  <a:pt x="369" y="72"/>
                </a:cubicBezTo>
                <a:cubicBezTo>
                  <a:pt x="364" y="80"/>
                  <a:pt x="353" y="96"/>
                  <a:pt x="331" y="80"/>
                </a:cubicBezTo>
                <a:cubicBezTo>
                  <a:pt x="308" y="64"/>
                  <a:pt x="316" y="53"/>
                  <a:pt x="320" y="45"/>
                </a:cubicBezTo>
                <a:cubicBezTo>
                  <a:pt x="324" y="38"/>
                  <a:pt x="336" y="16"/>
                  <a:pt x="338" y="13"/>
                </a:cubicBezTo>
                <a:cubicBezTo>
                  <a:pt x="340" y="11"/>
                  <a:pt x="338" y="3"/>
                  <a:pt x="330" y="6"/>
                </a:cubicBezTo>
                <a:cubicBezTo>
                  <a:pt x="323" y="9"/>
                  <a:pt x="280" y="27"/>
                  <a:pt x="274" y="51"/>
                </a:cubicBezTo>
                <a:cubicBezTo>
                  <a:pt x="268" y="76"/>
                  <a:pt x="279" y="99"/>
                  <a:pt x="257" y="121"/>
                </a:cubicBezTo>
                <a:cubicBezTo>
                  <a:pt x="230" y="149"/>
                  <a:pt x="230" y="149"/>
                  <a:pt x="230" y="149"/>
                </a:cubicBezTo>
                <a:cubicBezTo>
                  <a:pt x="257" y="181"/>
                  <a:pt x="257" y="181"/>
                  <a:pt x="257" y="181"/>
                </a:cubicBezTo>
                <a:cubicBezTo>
                  <a:pt x="290" y="149"/>
                  <a:pt x="290" y="149"/>
                  <a:pt x="290" y="149"/>
                </a:cubicBezTo>
                <a:cubicBezTo>
                  <a:pt x="298" y="141"/>
                  <a:pt x="315" y="134"/>
                  <a:pt x="330" y="137"/>
                </a:cubicBezTo>
                <a:cubicBezTo>
                  <a:pt x="363" y="144"/>
                  <a:pt x="381" y="132"/>
                  <a:pt x="391" y="112"/>
                </a:cubicBezTo>
                <a:cubicBezTo>
                  <a:pt x="401" y="94"/>
                  <a:pt x="399" y="56"/>
                  <a:pt x="398" y="46"/>
                </a:cubicBezTo>
                <a:close/>
                <a:moveTo>
                  <a:pt x="55" y="319"/>
                </a:moveTo>
                <a:cubicBezTo>
                  <a:pt x="50" y="323"/>
                  <a:pt x="50" y="330"/>
                  <a:pt x="55" y="334"/>
                </a:cubicBezTo>
                <a:cubicBezTo>
                  <a:pt x="74" y="353"/>
                  <a:pt x="74" y="353"/>
                  <a:pt x="74" y="353"/>
                </a:cubicBezTo>
                <a:cubicBezTo>
                  <a:pt x="78" y="357"/>
                  <a:pt x="84" y="355"/>
                  <a:pt x="89" y="351"/>
                </a:cubicBezTo>
                <a:cubicBezTo>
                  <a:pt x="187" y="254"/>
                  <a:pt x="187" y="254"/>
                  <a:pt x="187" y="254"/>
                </a:cubicBezTo>
                <a:cubicBezTo>
                  <a:pt x="157" y="220"/>
                  <a:pt x="157" y="220"/>
                  <a:pt x="157" y="220"/>
                </a:cubicBezTo>
                <a:lnTo>
                  <a:pt x="55" y="3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35" tIns="45717" rIns="91435" bIns="45717" numCol="1" anchor="t" anchorCtr="0" compatLnSpc="1"/>
          <a:lstStyle/>
          <a:p>
            <a:pPr defTabSz="1219200">
              <a:lnSpc>
                <a:spcPct val="130000"/>
              </a:lnSpc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Freeform 26"/>
          <p:cNvSpPr>
            <a:spLocks noChangeAspect="1" noEditPoints="1"/>
          </p:cNvSpPr>
          <p:nvPr/>
        </p:nvSpPr>
        <p:spPr bwMode="auto">
          <a:xfrm>
            <a:off x="9030168" y="2905938"/>
            <a:ext cx="274941" cy="344220"/>
          </a:xfrm>
          <a:custGeom>
            <a:avLst/>
            <a:gdLst>
              <a:gd name="T0" fmla="*/ 311 w 321"/>
              <a:gd name="T1" fmla="*/ 99 h 402"/>
              <a:gd name="T2" fmla="*/ 189 w 321"/>
              <a:gd name="T3" fmla="*/ 11 h 402"/>
              <a:gd name="T4" fmla="*/ 94 w 321"/>
              <a:gd name="T5" fmla="*/ 126 h 402"/>
              <a:gd name="T6" fmla="*/ 109 w 321"/>
              <a:gd name="T7" fmla="*/ 174 h 402"/>
              <a:gd name="T8" fmla="*/ 6 w 321"/>
              <a:gd name="T9" fmla="*/ 328 h 402"/>
              <a:gd name="T10" fmla="*/ 1 w 321"/>
              <a:gd name="T11" fmla="*/ 351 h 402"/>
              <a:gd name="T12" fmla="*/ 8 w 321"/>
              <a:gd name="T13" fmla="*/ 390 h 402"/>
              <a:gd name="T14" fmla="*/ 22 w 321"/>
              <a:gd name="T15" fmla="*/ 401 h 402"/>
              <a:gd name="T16" fmla="*/ 52 w 321"/>
              <a:gd name="T17" fmla="*/ 395 h 402"/>
              <a:gd name="T18" fmla="*/ 71 w 321"/>
              <a:gd name="T19" fmla="*/ 382 h 402"/>
              <a:gd name="T20" fmla="*/ 111 w 321"/>
              <a:gd name="T21" fmla="*/ 316 h 402"/>
              <a:gd name="T22" fmla="*/ 112 w 321"/>
              <a:gd name="T23" fmla="*/ 316 h 402"/>
              <a:gd name="T24" fmla="*/ 140 w 321"/>
              <a:gd name="T25" fmla="*/ 311 h 402"/>
              <a:gd name="T26" fmla="*/ 187 w 321"/>
              <a:gd name="T27" fmla="*/ 233 h 402"/>
              <a:gd name="T28" fmla="*/ 239 w 321"/>
              <a:gd name="T29" fmla="*/ 232 h 402"/>
              <a:gd name="T30" fmla="*/ 311 w 321"/>
              <a:gd name="T31" fmla="*/ 99 h 402"/>
              <a:gd name="T32" fmla="*/ 260 w 321"/>
              <a:gd name="T33" fmla="*/ 130 h 402"/>
              <a:gd name="T34" fmla="*/ 206 w 321"/>
              <a:gd name="T35" fmla="*/ 120 h 402"/>
              <a:gd name="T36" fmla="*/ 179 w 321"/>
              <a:gd name="T37" fmla="*/ 71 h 402"/>
              <a:gd name="T38" fmla="*/ 248 w 321"/>
              <a:gd name="T39" fmla="*/ 58 h 402"/>
              <a:gd name="T40" fmla="*/ 260 w 321"/>
              <a:gd name="T41" fmla="*/ 130 h 4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21" h="402">
                <a:moveTo>
                  <a:pt x="311" y="99"/>
                </a:moveTo>
                <a:cubicBezTo>
                  <a:pt x="301" y="40"/>
                  <a:pt x="246" y="0"/>
                  <a:pt x="189" y="11"/>
                </a:cubicBezTo>
                <a:cubicBezTo>
                  <a:pt x="132" y="21"/>
                  <a:pt x="84" y="67"/>
                  <a:pt x="94" y="126"/>
                </a:cubicBezTo>
                <a:cubicBezTo>
                  <a:pt x="96" y="139"/>
                  <a:pt x="102" y="159"/>
                  <a:pt x="109" y="174"/>
                </a:cubicBezTo>
                <a:cubicBezTo>
                  <a:pt x="6" y="328"/>
                  <a:pt x="6" y="328"/>
                  <a:pt x="6" y="328"/>
                </a:cubicBezTo>
                <a:cubicBezTo>
                  <a:pt x="2" y="334"/>
                  <a:pt x="0" y="344"/>
                  <a:pt x="1" y="351"/>
                </a:cubicBezTo>
                <a:cubicBezTo>
                  <a:pt x="8" y="390"/>
                  <a:pt x="8" y="390"/>
                  <a:pt x="8" y="390"/>
                </a:cubicBezTo>
                <a:cubicBezTo>
                  <a:pt x="9" y="397"/>
                  <a:pt x="15" y="402"/>
                  <a:pt x="22" y="401"/>
                </a:cubicBezTo>
                <a:cubicBezTo>
                  <a:pt x="52" y="395"/>
                  <a:pt x="52" y="395"/>
                  <a:pt x="52" y="395"/>
                </a:cubicBezTo>
                <a:cubicBezTo>
                  <a:pt x="59" y="394"/>
                  <a:pt x="67" y="388"/>
                  <a:pt x="71" y="382"/>
                </a:cubicBezTo>
                <a:cubicBezTo>
                  <a:pt x="111" y="316"/>
                  <a:pt x="111" y="316"/>
                  <a:pt x="111" y="316"/>
                </a:cubicBezTo>
                <a:cubicBezTo>
                  <a:pt x="112" y="316"/>
                  <a:pt x="112" y="316"/>
                  <a:pt x="112" y="316"/>
                </a:cubicBezTo>
                <a:cubicBezTo>
                  <a:pt x="140" y="311"/>
                  <a:pt x="140" y="311"/>
                  <a:pt x="140" y="311"/>
                </a:cubicBezTo>
                <a:cubicBezTo>
                  <a:pt x="187" y="233"/>
                  <a:pt x="187" y="233"/>
                  <a:pt x="187" y="233"/>
                </a:cubicBezTo>
                <a:cubicBezTo>
                  <a:pt x="203" y="236"/>
                  <a:pt x="226" y="235"/>
                  <a:pt x="239" y="232"/>
                </a:cubicBezTo>
                <a:cubicBezTo>
                  <a:pt x="296" y="222"/>
                  <a:pt x="321" y="159"/>
                  <a:pt x="311" y="99"/>
                </a:cubicBezTo>
                <a:close/>
                <a:moveTo>
                  <a:pt x="260" y="130"/>
                </a:moveTo>
                <a:cubicBezTo>
                  <a:pt x="244" y="153"/>
                  <a:pt x="228" y="137"/>
                  <a:pt x="206" y="120"/>
                </a:cubicBezTo>
                <a:cubicBezTo>
                  <a:pt x="184" y="104"/>
                  <a:pt x="163" y="94"/>
                  <a:pt x="179" y="71"/>
                </a:cubicBezTo>
                <a:cubicBezTo>
                  <a:pt x="195" y="47"/>
                  <a:pt x="226" y="42"/>
                  <a:pt x="248" y="58"/>
                </a:cubicBezTo>
                <a:cubicBezTo>
                  <a:pt x="270" y="74"/>
                  <a:pt x="276" y="107"/>
                  <a:pt x="260" y="13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35" tIns="45717" rIns="91435" bIns="45717" numCol="1" anchor="t" anchorCtr="0" compatLnSpc="1"/>
          <a:lstStyle/>
          <a:p>
            <a:pPr defTabSz="1219200">
              <a:lnSpc>
                <a:spcPct val="130000"/>
              </a:lnSpc>
            </a:pPr>
            <a:endParaRPr lang="en-US" sz="160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itle 13"/>
          <p:cNvSpPr txBox="1"/>
          <p:nvPr/>
        </p:nvSpPr>
        <p:spPr>
          <a:xfrm>
            <a:off x="1170397" y="4340584"/>
            <a:ext cx="1299779" cy="466568"/>
          </a:xfrm>
          <a:prstGeom prst="rect">
            <a:avLst/>
          </a:prstGeom>
        </p:spPr>
        <p:txBody>
          <a:bodyPr vert="horz" lIns="91435" tIns="45717" rIns="91435" bIns="45717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 defTabSz="1219200">
              <a:lnSpc>
                <a:spcPct val="130000"/>
              </a:lnSpc>
            </a:pPr>
            <a:r>
              <a:rPr lang="zh-CN" altLang="en-US" sz="16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标题文字</a:t>
            </a:r>
            <a:endParaRPr 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itle 13"/>
          <p:cNvSpPr txBox="1"/>
          <p:nvPr/>
        </p:nvSpPr>
        <p:spPr>
          <a:xfrm>
            <a:off x="3615003" y="5411555"/>
            <a:ext cx="1299779" cy="466568"/>
          </a:xfrm>
          <a:prstGeom prst="rect">
            <a:avLst/>
          </a:prstGeom>
        </p:spPr>
        <p:txBody>
          <a:bodyPr vert="horz" lIns="91435" tIns="45717" rIns="91435" bIns="45717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 defTabSz="1219200">
              <a:lnSpc>
                <a:spcPct val="130000"/>
              </a:lnSpc>
            </a:pPr>
            <a:r>
              <a:rPr lang="zh-CN" altLang="en-US" sz="16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标题文字</a:t>
            </a:r>
            <a:endParaRPr 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itle 13"/>
          <p:cNvSpPr txBox="1"/>
          <p:nvPr/>
        </p:nvSpPr>
        <p:spPr>
          <a:xfrm>
            <a:off x="6053087" y="4292168"/>
            <a:ext cx="1299779" cy="466568"/>
          </a:xfrm>
          <a:prstGeom prst="rect">
            <a:avLst/>
          </a:prstGeom>
        </p:spPr>
        <p:txBody>
          <a:bodyPr vert="horz" lIns="91435" tIns="45717" rIns="91435" bIns="45717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 defTabSz="1219200">
              <a:lnSpc>
                <a:spcPct val="130000"/>
              </a:lnSpc>
            </a:pPr>
            <a:r>
              <a:rPr lang="zh-CN" altLang="en-US" sz="16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标题文字</a:t>
            </a:r>
            <a:endParaRPr 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itle 13"/>
          <p:cNvSpPr txBox="1"/>
          <p:nvPr/>
        </p:nvSpPr>
        <p:spPr>
          <a:xfrm>
            <a:off x="8517749" y="3226907"/>
            <a:ext cx="1299779" cy="466568"/>
          </a:xfrm>
          <a:prstGeom prst="rect">
            <a:avLst/>
          </a:prstGeom>
        </p:spPr>
        <p:txBody>
          <a:bodyPr vert="horz" lIns="91435" tIns="45717" rIns="91435" bIns="45717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 defTabSz="1219200">
              <a:lnSpc>
                <a:spcPct val="130000"/>
              </a:lnSpc>
            </a:pPr>
            <a:r>
              <a:rPr lang="zh-CN" altLang="en-US" sz="16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标题文字</a:t>
            </a:r>
            <a:endParaRPr 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itle 13"/>
          <p:cNvSpPr txBox="1"/>
          <p:nvPr/>
        </p:nvSpPr>
        <p:spPr>
          <a:xfrm>
            <a:off x="10927119" y="2162151"/>
            <a:ext cx="1299779" cy="466568"/>
          </a:xfrm>
          <a:prstGeom prst="rect">
            <a:avLst/>
          </a:prstGeom>
        </p:spPr>
        <p:txBody>
          <a:bodyPr vert="horz" lIns="91435" tIns="45717" rIns="91435" bIns="45717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 defTabSz="1219200">
              <a:lnSpc>
                <a:spcPct val="130000"/>
              </a:lnSpc>
            </a:pPr>
            <a:r>
              <a:rPr lang="zh-CN" altLang="en-US" sz="16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标题文字</a:t>
            </a:r>
            <a:endParaRPr lang="en-US" sz="16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文本框 58"/>
          <p:cNvSpPr txBox="1">
            <a:spLocks noChangeArrowheads="1"/>
          </p:cNvSpPr>
          <p:nvPr/>
        </p:nvSpPr>
        <p:spPr bwMode="auto">
          <a:xfrm>
            <a:off x="605088" y="2890659"/>
            <a:ext cx="2555121" cy="67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130000"/>
              </a:lnSpc>
            </a:pPr>
            <a:r>
              <a:rPr lang="zh-CN" altLang="en-US" sz="995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5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605087" y="2468210"/>
            <a:ext cx="2876392" cy="4425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275" dirty="0">
                <a:solidFill>
                  <a:prstClr val="white">
                    <a:lumMod val="50000"/>
                  </a:prstClr>
                </a:solidFill>
                <a:latin typeface="Franklin Gothic Book" panose="020B05030201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275" b="1" dirty="0">
                <a:solidFill>
                  <a:prstClr val="white">
                    <a:lumMod val="50000"/>
                  </a:prst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275" b="1" dirty="0">
              <a:solidFill>
                <a:prstClr val="white">
                  <a:lumMod val="50000"/>
                </a:prstClr>
              </a:solidFill>
              <a:latin typeface="Franklin Gothic Book" panose="020B0503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61" name="文本框 60"/>
          <p:cNvSpPr txBox="1">
            <a:spLocks noChangeArrowheads="1"/>
          </p:cNvSpPr>
          <p:nvPr/>
        </p:nvSpPr>
        <p:spPr bwMode="auto">
          <a:xfrm>
            <a:off x="6198549" y="5365767"/>
            <a:ext cx="2555121" cy="67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130000"/>
              </a:lnSpc>
            </a:pPr>
            <a:r>
              <a:rPr lang="zh-CN" altLang="en-US" sz="995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5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6198548" y="4943317"/>
            <a:ext cx="2876392" cy="4425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275" dirty="0">
                <a:solidFill>
                  <a:prstClr val="white">
                    <a:lumMod val="50000"/>
                  </a:prstClr>
                </a:solidFill>
                <a:latin typeface="Franklin Gothic Book" panose="020B05030201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275" b="1" dirty="0">
                <a:solidFill>
                  <a:prstClr val="white">
                    <a:lumMod val="50000"/>
                  </a:prst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275" b="1" dirty="0">
              <a:solidFill>
                <a:prstClr val="white">
                  <a:lumMod val="50000"/>
                </a:prstClr>
              </a:solidFill>
              <a:latin typeface="Franklin Gothic Book" panose="020B0503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63" name="文本框 62"/>
          <p:cNvSpPr txBox="1">
            <a:spLocks noChangeArrowheads="1"/>
          </p:cNvSpPr>
          <p:nvPr/>
        </p:nvSpPr>
        <p:spPr bwMode="auto">
          <a:xfrm>
            <a:off x="4730265" y="2918627"/>
            <a:ext cx="2555121" cy="67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130000"/>
              </a:lnSpc>
            </a:pPr>
            <a:r>
              <a:rPr lang="zh-CN" altLang="en-US" sz="995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5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4730264" y="2496177"/>
            <a:ext cx="2876392" cy="4425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275" dirty="0">
                <a:solidFill>
                  <a:prstClr val="white">
                    <a:lumMod val="50000"/>
                  </a:prstClr>
                </a:solidFill>
                <a:latin typeface="Franklin Gothic Book" panose="020B05030201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275" b="1" dirty="0">
                <a:solidFill>
                  <a:prstClr val="white">
                    <a:lumMod val="50000"/>
                  </a:prst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275" b="1" dirty="0">
              <a:solidFill>
                <a:prstClr val="white">
                  <a:lumMod val="50000"/>
                </a:prstClr>
              </a:solidFill>
              <a:latin typeface="Franklin Gothic Book" panose="020B0503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65" name="文本框 64"/>
          <p:cNvSpPr txBox="1">
            <a:spLocks noChangeArrowheads="1"/>
          </p:cNvSpPr>
          <p:nvPr/>
        </p:nvSpPr>
        <p:spPr bwMode="auto">
          <a:xfrm>
            <a:off x="7233340" y="1939771"/>
            <a:ext cx="2555121" cy="67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130000"/>
              </a:lnSpc>
            </a:pPr>
            <a:r>
              <a:rPr lang="zh-CN" altLang="en-US" sz="995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5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7233340" y="1517322"/>
            <a:ext cx="2876392" cy="4425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275" dirty="0">
                <a:solidFill>
                  <a:prstClr val="white">
                    <a:lumMod val="50000"/>
                  </a:prstClr>
                </a:solidFill>
                <a:latin typeface="Franklin Gothic Book" panose="020B05030201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275" b="1" dirty="0">
                <a:solidFill>
                  <a:prstClr val="white">
                    <a:lumMod val="50000"/>
                  </a:prst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275" b="1" dirty="0">
              <a:solidFill>
                <a:prstClr val="white">
                  <a:lumMod val="50000"/>
                </a:prstClr>
              </a:solidFill>
              <a:latin typeface="Franklin Gothic Book" panose="020B0503020102020204" pitchFamily="34" charset="0"/>
              <a:ea typeface="宋体" panose="02010600030101010101" pitchFamily="2" charset="-122"/>
            </a:endParaRPr>
          </a:p>
        </p:txBody>
      </p:sp>
      <p:sp>
        <p:nvSpPr>
          <p:cNvPr id="67" name="文本框 66"/>
          <p:cNvSpPr txBox="1">
            <a:spLocks noChangeArrowheads="1"/>
          </p:cNvSpPr>
          <p:nvPr/>
        </p:nvSpPr>
        <p:spPr bwMode="auto">
          <a:xfrm>
            <a:off x="8715608" y="4289026"/>
            <a:ext cx="2555121" cy="670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130000"/>
              </a:lnSpc>
            </a:pPr>
            <a:r>
              <a:rPr lang="zh-CN" altLang="en-US" sz="995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95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8715607" y="3866575"/>
            <a:ext cx="2876392" cy="4425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defRPr/>
            </a:pPr>
            <a:r>
              <a:rPr lang="en-US" altLang="zh-CN" sz="2275" dirty="0">
                <a:solidFill>
                  <a:prstClr val="white">
                    <a:lumMod val="50000"/>
                  </a:prstClr>
                </a:solidFill>
                <a:latin typeface="Franklin Gothic Book" panose="020B05030201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275" b="1" dirty="0">
                <a:solidFill>
                  <a:prstClr val="white">
                    <a:lumMod val="50000"/>
                  </a:prst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275" b="1" dirty="0">
              <a:solidFill>
                <a:prstClr val="white">
                  <a:lumMod val="50000"/>
                </a:prstClr>
              </a:solidFill>
              <a:latin typeface="Franklin Gothic Book" panose="020B05030201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5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0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  <p:bldP spid="43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2447595" y="2107905"/>
            <a:ext cx="1383691" cy="138369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6" name="TextBox 48"/>
          <p:cNvSpPr txBox="1"/>
          <p:nvPr/>
        </p:nvSpPr>
        <p:spPr>
          <a:xfrm>
            <a:off x="2123292" y="3631018"/>
            <a:ext cx="3755083" cy="656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200"/>
            <a:r>
              <a:rPr lang="zh-CN" altLang="en-US" sz="4265" b="1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市场分析</a:t>
            </a:r>
            <a:endParaRPr lang="en-GB" altLang="zh-CN" sz="4135" b="1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TextBox 49"/>
          <p:cNvSpPr txBox="1"/>
          <p:nvPr/>
        </p:nvSpPr>
        <p:spPr>
          <a:xfrm>
            <a:off x="1295467" y="4403817"/>
            <a:ext cx="397270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200" eaLnBrk="0" hangingPunct="0"/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28" name="矩形 259"/>
          <p:cNvSpPr>
            <a:spLocks noChangeArrowheads="1"/>
          </p:cNvSpPr>
          <p:nvPr/>
        </p:nvSpPr>
        <p:spPr bwMode="auto">
          <a:xfrm>
            <a:off x="2133412" y="2299928"/>
            <a:ext cx="2082552" cy="99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697" tIns="43348" rIns="86697" bIns="4334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1219200">
              <a:buNone/>
            </a:pPr>
            <a:r>
              <a:rPr lang="en-US" altLang="zh-CN" sz="5865" b="1" cap="all" spc="284" dirty="0">
                <a:solidFill>
                  <a:prstClr val="white"/>
                </a:solidFill>
                <a:cs typeface="Arial" panose="020B0604020202020204" pitchFamily="34" charset="0"/>
              </a:rPr>
              <a:t>03</a:t>
            </a:r>
            <a:endParaRPr lang="zh-CN" altLang="en-US" sz="5865" b="1" cap="all" spc="284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49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49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3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/>
      <p:bldP spid="26" grpId="1"/>
      <p:bldP spid="27" grpId="0"/>
      <p:bldP spid="27" grpId="1"/>
      <p:bldP spid="28" grpId="0"/>
      <p:bldP spid="2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409838" y="5477228"/>
            <a:ext cx="9432697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409838" y="5624941"/>
            <a:ext cx="9432697" cy="267509"/>
          </a:xfrm>
          <a:prstGeom prst="rect">
            <a:avLst/>
          </a:prstGeom>
        </p:spPr>
        <p:txBody>
          <a:bodyPr vert="horz" wrap="square" lIns="0" tIns="0" rIns="0" bIns="0" anchor="ctr" anchorCtr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en-US" altLang="zh-CN" sz="76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76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76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76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76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GB" altLang="zh-CN" sz="76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2484365" y="2167559"/>
            <a:ext cx="1345712" cy="672231"/>
            <a:chOff x="1189440" y="1776336"/>
            <a:chExt cx="2548167" cy="754248"/>
          </a:xfrm>
        </p:grpSpPr>
        <p:sp>
          <p:nvSpPr>
            <p:cNvPr id="7" name="TextBox 6"/>
            <p:cNvSpPr txBox="1"/>
            <p:nvPr/>
          </p:nvSpPr>
          <p:spPr>
            <a:xfrm>
              <a:off x="1485370" y="1776336"/>
              <a:ext cx="2252237" cy="251442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algn="r" defTabSz="1219200">
                <a:lnSpc>
                  <a:spcPct val="120000"/>
                </a:lnSpc>
              </a:pPr>
              <a:r>
                <a:rPr lang="zh-CN" altLang="en-US" sz="1330" b="1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330" b="1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189440" y="1915901"/>
              <a:ext cx="2508688" cy="614683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r" defTabSz="1219200">
                <a:lnSpc>
                  <a:spcPct val="120000"/>
                </a:lnSpc>
              </a:pPr>
              <a:r>
                <a:rPr lang="en-US" altLang="zh-CN" sz="760" dirty="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76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8"/>
          <p:cNvGrpSpPr/>
          <p:nvPr/>
        </p:nvGrpSpPr>
        <p:grpSpPr>
          <a:xfrm>
            <a:off x="2484367" y="3531951"/>
            <a:ext cx="1321264" cy="668783"/>
            <a:chOff x="1196252" y="1790096"/>
            <a:chExt cx="2501876" cy="750379"/>
          </a:xfrm>
        </p:grpSpPr>
        <p:sp>
          <p:nvSpPr>
            <p:cNvPr id="10" name="TextBox 9"/>
            <p:cNvSpPr txBox="1"/>
            <p:nvPr/>
          </p:nvSpPr>
          <p:spPr>
            <a:xfrm>
              <a:off x="1442541" y="1790096"/>
              <a:ext cx="2252239" cy="251442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algn="r" defTabSz="1219200">
                <a:lnSpc>
                  <a:spcPct val="120000"/>
                </a:lnSpc>
              </a:pPr>
              <a:r>
                <a:rPr lang="zh-CN" altLang="en-US" sz="1330" b="1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330" b="1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96252" y="1925793"/>
              <a:ext cx="2501876" cy="614682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r" defTabSz="1219200">
                <a:lnSpc>
                  <a:spcPct val="120000"/>
                </a:lnSpc>
              </a:pPr>
              <a:r>
                <a:rPr lang="en-US" altLang="zh-CN" sz="760" dirty="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76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25"/>
          <p:cNvGrpSpPr/>
          <p:nvPr/>
        </p:nvGrpSpPr>
        <p:grpSpPr>
          <a:xfrm>
            <a:off x="9089844" y="2784252"/>
            <a:ext cx="1326760" cy="894072"/>
            <a:chOff x="189551" y="1666234"/>
            <a:chExt cx="1954057" cy="1003150"/>
          </a:xfrm>
        </p:grpSpPr>
        <p:sp>
          <p:nvSpPr>
            <p:cNvPr id="27" name="TextBox 26"/>
            <p:cNvSpPr txBox="1"/>
            <p:nvPr/>
          </p:nvSpPr>
          <p:spPr>
            <a:xfrm>
              <a:off x="189551" y="1666234"/>
              <a:ext cx="1751794" cy="251441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defTabSz="1219200">
                <a:lnSpc>
                  <a:spcPct val="120000"/>
                </a:lnSpc>
              </a:pPr>
              <a:r>
                <a:rPr lang="zh-CN" altLang="en-US" sz="1330" b="1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330" b="1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14705" y="1897437"/>
              <a:ext cx="1828903" cy="771947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just" defTabSz="1219200">
                <a:lnSpc>
                  <a:spcPct val="120000"/>
                </a:lnSpc>
              </a:pPr>
              <a:r>
                <a:rPr lang="en-US" altLang="zh-CN" sz="760" dirty="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76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28"/>
          <p:cNvGrpSpPr/>
          <p:nvPr/>
        </p:nvGrpSpPr>
        <p:grpSpPr>
          <a:xfrm>
            <a:off x="9154037" y="4135397"/>
            <a:ext cx="1262565" cy="876140"/>
            <a:chOff x="256449" y="1666235"/>
            <a:chExt cx="1859513" cy="983031"/>
          </a:xfrm>
        </p:grpSpPr>
        <p:sp>
          <p:nvSpPr>
            <p:cNvPr id="30" name="TextBox 29"/>
            <p:cNvSpPr txBox="1"/>
            <p:nvPr/>
          </p:nvSpPr>
          <p:spPr>
            <a:xfrm>
              <a:off x="256449" y="1666235"/>
              <a:ext cx="1751796" cy="251441"/>
            </a:xfrm>
            <a:prstGeom prst="rect">
              <a:avLst/>
            </a:prstGeom>
            <a:noFill/>
          </p:spPr>
          <p:txBody>
            <a:bodyPr vert="horz" wrap="none" lIns="0" tIns="0" rIns="0" bIns="0" rtlCol="0" anchor="ctr" anchorCtr="0">
              <a:spAutoFit/>
            </a:bodyPr>
            <a:lstStyle/>
            <a:p>
              <a:pPr defTabSz="1219200">
                <a:lnSpc>
                  <a:spcPct val="120000"/>
                </a:lnSpc>
              </a:pPr>
              <a:r>
                <a:rPr lang="zh-CN" altLang="en-US" sz="133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33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14707" y="1877318"/>
              <a:ext cx="1801255" cy="771948"/>
            </a:xfrm>
            <a:prstGeom prst="rect">
              <a:avLst/>
            </a:prstGeom>
          </p:spPr>
          <p:txBody>
            <a:bodyPr vert="horz" wrap="square" lIns="0" tIns="0" rIns="0" bIns="0" anchor="ctr" anchorCtr="0">
              <a:spAutoFit/>
            </a:bodyPr>
            <a:lstStyle/>
            <a:p>
              <a:pPr algn="just" defTabSz="1219200">
                <a:lnSpc>
                  <a:spcPct val="120000"/>
                </a:lnSpc>
              </a:pPr>
              <a:r>
                <a:rPr lang="en-US" altLang="zh-CN" sz="760" dirty="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76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4" name="Freeform 63"/>
          <p:cNvSpPr>
            <a:spLocks noEditPoints="1"/>
          </p:cNvSpPr>
          <p:nvPr/>
        </p:nvSpPr>
        <p:spPr bwMode="auto">
          <a:xfrm>
            <a:off x="10285338" y="2042184"/>
            <a:ext cx="477327" cy="487995"/>
          </a:xfrm>
          <a:custGeom>
            <a:avLst/>
            <a:gdLst>
              <a:gd name="T0" fmla="*/ 203 w 360"/>
              <a:gd name="T1" fmla="*/ 271 h 368"/>
              <a:gd name="T2" fmla="*/ 261 w 360"/>
              <a:gd name="T3" fmla="*/ 202 h 368"/>
              <a:gd name="T4" fmla="*/ 360 w 360"/>
              <a:gd name="T5" fmla="*/ 51 h 368"/>
              <a:gd name="T6" fmla="*/ 346 w 360"/>
              <a:gd name="T7" fmla="*/ 37 h 368"/>
              <a:gd name="T8" fmla="*/ 277 w 360"/>
              <a:gd name="T9" fmla="*/ 37 h 368"/>
              <a:gd name="T10" fmla="*/ 180 w 360"/>
              <a:gd name="T11" fmla="*/ 0 h 368"/>
              <a:gd name="T12" fmla="*/ 83 w 360"/>
              <a:gd name="T13" fmla="*/ 37 h 368"/>
              <a:gd name="T14" fmla="*/ 14 w 360"/>
              <a:gd name="T15" fmla="*/ 37 h 368"/>
              <a:gd name="T16" fmla="*/ 0 w 360"/>
              <a:gd name="T17" fmla="*/ 51 h 368"/>
              <a:gd name="T18" fmla="*/ 98 w 360"/>
              <a:gd name="T19" fmla="*/ 202 h 368"/>
              <a:gd name="T20" fmla="*/ 156 w 360"/>
              <a:gd name="T21" fmla="*/ 271 h 368"/>
              <a:gd name="T22" fmla="*/ 156 w 360"/>
              <a:gd name="T23" fmla="*/ 297 h 368"/>
              <a:gd name="T24" fmla="*/ 91 w 360"/>
              <a:gd name="T25" fmla="*/ 332 h 368"/>
              <a:gd name="T26" fmla="*/ 180 w 360"/>
              <a:gd name="T27" fmla="*/ 368 h 368"/>
              <a:gd name="T28" fmla="*/ 269 w 360"/>
              <a:gd name="T29" fmla="*/ 332 h 368"/>
              <a:gd name="T30" fmla="*/ 203 w 360"/>
              <a:gd name="T31" fmla="*/ 297 h 368"/>
              <a:gd name="T32" fmla="*/ 203 w 360"/>
              <a:gd name="T33" fmla="*/ 271 h 368"/>
              <a:gd name="T34" fmla="*/ 259 w 360"/>
              <a:gd name="T35" fmla="*/ 170 h 368"/>
              <a:gd name="T36" fmla="*/ 281 w 360"/>
              <a:gd name="T37" fmla="*/ 65 h 368"/>
              <a:gd name="T38" fmla="*/ 331 w 360"/>
              <a:gd name="T39" fmla="*/ 65 h 368"/>
              <a:gd name="T40" fmla="*/ 259 w 360"/>
              <a:gd name="T41" fmla="*/ 170 h 368"/>
              <a:gd name="T42" fmla="*/ 180 w 360"/>
              <a:gd name="T43" fmla="*/ 24 h 368"/>
              <a:gd name="T44" fmla="*/ 256 w 360"/>
              <a:gd name="T45" fmla="*/ 55 h 368"/>
              <a:gd name="T46" fmla="*/ 180 w 360"/>
              <a:gd name="T47" fmla="*/ 86 h 368"/>
              <a:gd name="T48" fmla="*/ 104 w 360"/>
              <a:gd name="T49" fmla="*/ 55 h 368"/>
              <a:gd name="T50" fmla="*/ 180 w 360"/>
              <a:gd name="T51" fmla="*/ 24 h 368"/>
              <a:gd name="T52" fmla="*/ 29 w 360"/>
              <a:gd name="T53" fmla="*/ 65 h 368"/>
              <a:gd name="T54" fmla="*/ 79 w 360"/>
              <a:gd name="T55" fmla="*/ 65 h 368"/>
              <a:gd name="T56" fmla="*/ 101 w 360"/>
              <a:gd name="T57" fmla="*/ 170 h 368"/>
              <a:gd name="T58" fmla="*/ 29 w 360"/>
              <a:gd name="T59" fmla="*/ 65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60" h="368">
                <a:moveTo>
                  <a:pt x="203" y="271"/>
                </a:moveTo>
                <a:cubicBezTo>
                  <a:pt x="203" y="242"/>
                  <a:pt x="225" y="226"/>
                  <a:pt x="261" y="202"/>
                </a:cubicBezTo>
                <a:cubicBezTo>
                  <a:pt x="305" y="173"/>
                  <a:pt x="360" y="137"/>
                  <a:pt x="360" y="51"/>
                </a:cubicBezTo>
                <a:cubicBezTo>
                  <a:pt x="360" y="43"/>
                  <a:pt x="353" y="37"/>
                  <a:pt x="346" y="37"/>
                </a:cubicBezTo>
                <a:cubicBezTo>
                  <a:pt x="277" y="37"/>
                  <a:pt x="277" y="37"/>
                  <a:pt x="277" y="37"/>
                </a:cubicBezTo>
                <a:cubicBezTo>
                  <a:pt x="267" y="19"/>
                  <a:pt x="238" y="0"/>
                  <a:pt x="180" y="0"/>
                </a:cubicBezTo>
                <a:cubicBezTo>
                  <a:pt x="121" y="0"/>
                  <a:pt x="92" y="19"/>
                  <a:pt x="83" y="37"/>
                </a:cubicBezTo>
                <a:cubicBezTo>
                  <a:pt x="14" y="37"/>
                  <a:pt x="14" y="37"/>
                  <a:pt x="14" y="37"/>
                </a:cubicBezTo>
                <a:cubicBezTo>
                  <a:pt x="6" y="37"/>
                  <a:pt x="0" y="43"/>
                  <a:pt x="0" y="51"/>
                </a:cubicBezTo>
                <a:cubicBezTo>
                  <a:pt x="0" y="137"/>
                  <a:pt x="54" y="173"/>
                  <a:pt x="98" y="202"/>
                </a:cubicBezTo>
                <a:cubicBezTo>
                  <a:pt x="134" y="226"/>
                  <a:pt x="156" y="242"/>
                  <a:pt x="156" y="271"/>
                </a:cubicBezTo>
                <a:cubicBezTo>
                  <a:pt x="156" y="297"/>
                  <a:pt x="156" y="297"/>
                  <a:pt x="156" y="297"/>
                </a:cubicBezTo>
                <a:cubicBezTo>
                  <a:pt x="118" y="301"/>
                  <a:pt x="91" y="315"/>
                  <a:pt x="91" y="332"/>
                </a:cubicBezTo>
                <a:cubicBezTo>
                  <a:pt x="91" y="352"/>
                  <a:pt x="131" y="368"/>
                  <a:pt x="180" y="368"/>
                </a:cubicBezTo>
                <a:cubicBezTo>
                  <a:pt x="229" y="368"/>
                  <a:pt x="269" y="352"/>
                  <a:pt x="269" y="332"/>
                </a:cubicBezTo>
                <a:cubicBezTo>
                  <a:pt x="269" y="315"/>
                  <a:pt x="241" y="301"/>
                  <a:pt x="203" y="297"/>
                </a:cubicBezTo>
                <a:lnTo>
                  <a:pt x="203" y="271"/>
                </a:lnTo>
                <a:close/>
                <a:moveTo>
                  <a:pt x="259" y="170"/>
                </a:moveTo>
                <a:cubicBezTo>
                  <a:pt x="270" y="146"/>
                  <a:pt x="279" y="113"/>
                  <a:pt x="281" y="65"/>
                </a:cubicBezTo>
                <a:cubicBezTo>
                  <a:pt x="331" y="65"/>
                  <a:pt x="331" y="65"/>
                  <a:pt x="331" y="65"/>
                </a:cubicBezTo>
                <a:cubicBezTo>
                  <a:pt x="326" y="119"/>
                  <a:pt x="294" y="146"/>
                  <a:pt x="259" y="170"/>
                </a:cubicBezTo>
                <a:close/>
                <a:moveTo>
                  <a:pt x="180" y="24"/>
                </a:moveTo>
                <a:cubicBezTo>
                  <a:pt x="234" y="24"/>
                  <a:pt x="256" y="47"/>
                  <a:pt x="256" y="55"/>
                </a:cubicBezTo>
                <a:cubicBezTo>
                  <a:pt x="256" y="63"/>
                  <a:pt x="234" y="86"/>
                  <a:pt x="180" y="86"/>
                </a:cubicBezTo>
                <a:cubicBezTo>
                  <a:pt x="125" y="86"/>
                  <a:pt x="104" y="63"/>
                  <a:pt x="104" y="55"/>
                </a:cubicBezTo>
                <a:cubicBezTo>
                  <a:pt x="104" y="47"/>
                  <a:pt x="125" y="24"/>
                  <a:pt x="180" y="24"/>
                </a:cubicBezTo>
                <a:close/>
                <a:moveTo>
                  <a:pt x="29" y="65"/>
                </a:moveTo>
                <a:cubicBezTo>
                  <a:pt x="79" y="65"/>
                  <a:pt x="79" y="65"/>
                  <a:pt x="79" y="65"/>
                </a:cubicBezTo>
                <a:cubicBezTo>
                  <a:pt x="80" y="113"/>
                  <a:pt x="89" y="146"/>
                  <a:pt x="101" y="170"/>
                </a:cubicBezTo>
                <a:cubicBezTo>
                  <a:pt x="66" y="146"/>
                  <a:pt x="33" y="119"/>
                  <a:pt x="29" y="6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0" tIns="0" rIns="0" bIns="0" numCol="1" anchor="ctr" anchorCtr="0" compatLnSpc="1"/>
          <a:lstStyle/>
          <a:p>
            <a:pPr algn="just" defTabSz="1219200">
              <a:lnSpc>
                <a:spcPct val="120000"/>
              </a:lnSpc>
            </a:pPr>
            <a:endParaRPr lang="en-US" sz="76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Group 17"/>
          <p:cNvGrpSpPr/>
          <p:nvPr/>
        </p:nvGrpSpPr>
        <p:grpSpPr>
          <a:xfrm>
            <a:off x="0" y="1922911"/>
            <a:ext cx="10223955" cy="3355144"/>
            <a:chOff x="-743744" y="1412054"/>
            <a:chExt cx="11471330" cy="3764489"/>
          </a:xfrm>
        </p:grpSpPr>
        <p:sp>
          <p:nvSpPr>
            <p:cNvPr id="65" name="Right Triangle 64"/>
            <p:cNvSpPr/>
            <p:nvPr/>
          </p:nvSpPr>
          <p:spPr>
            <a:xfrm rot="8100000" flipH="1">
              <a:off x="3695072" y="2009242"/>
              <a:ext cx="320492" cy="320492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 defTabSz="1219200">
                <a:lnSpc>
                  <a:spcPct val="120000"/>
                </a:lnSpc>
              </a:pPr>
              <a:endParaRPr lang="en-GB" sz="133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Right Triangle 65"/>
            <p:cNvSpPr/>
            <p:nvPr/>
          </p:nvSpPr>
          <p:spPr>
            <a:xfrm rot="8100000" flipH="1">
              <a:off x="3695072" y="3501213"/>
              <a:ext cx="320492" cy="320492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 defTabSz="1219200">
                <a:lnSpc>
                  <a:spcPct val="120000"/>
                </a:lnSpc>
              </a:pPr>
              <a:endParaRPr lang="en-GB" sz="133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Right Triangle 66"/>
            <p:cNvSpPr/>
            <p:nvPr/>
          </p:nvSpPr>
          <p:spPr>
            <a:xfrm rot="13500000">
              <a:off x="9140265" y="2768401"/>
              <a:ext cx="320492" cy="320492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 defTabSz="1219200">
                <a:lnSpc>
                  <a:spcPct val="120000"/>
                </a:lnSpc>
              </a:pPr>
              <a:endParaRPr lang="en-GB" sz="133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Right Triangle 67"/>
            <p:cNvSpPr/>
            <p:nvPr/>
          </p:nvSpPr>
          <p:spPr>
            <a:xfrm rot="13500000">
              <a:off x="9146988" y="4287453"/>
              <a:ext cx="320492" cy="320492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 anchorCtr="0"/>
            <a:lstStyle/>
            <a:p>
              <a:pPr algn="ctr" defTabSz="1219200">
                <a:lnSpc>
                  <a:spcPct val="120000"/>
                </a:lnSpc>
              </a:pPr>
              <a:endParaRPr lang="en-GB" sz="133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3" name="Group 16"/>
            <p:cNvGrpSpPr/>
            <p:nvPr/>
          </p:nvGrpSpPr>
          <p:grpSpPr>
            <a:xfrm>
              <a:off x="-743744" y="1412054"/>
              <a:ext cx="11471330" cy="3764489"/>
              <a:chOff x="-743744" y="1412054"/>
              <a:chExt cx="11471330" cy="3764489"/>
            </a:xfrm>
          </p:grpSpPr>
          <p:grpSp>
            <p:nvGrpSpPr>
              <p:cNvPr id="14" name="Group 11"/>
              <p:cNvGrpSpPr/>
              <p:nvPr/>
            </p:nvGrpSpPr>
            <p:grpSpPr>
              <a:xfrm>
                <a:off x="3996395" y="1453806"/>
                <a:ext cx="6731191" cy="1290795"/>
                <a:chOff x="3996395" y="1453806"/>
                <a:chExt cx="6731191" cy="1290795"/>
              </a:xfrm>
            </p:grpSpPr>
            <p:grpSp>
              <p:nvGrpSpPr>
                <p:cNvPr id="17" name="Group 12"/>
                <p:cNvGrpSpPr/>
                <p:nvPr/>
              </p:nvGrpSpPr>
              <p:grpSpPr>
                <a:xfrm flipH="1">
                  <a:off x="3996395" y="1453806"/>
                  <a:ext cx="6731191" cy="1290795"/>
                  <a:chOff x="2251867" y="3768352"/>
                  <a:chExt cx="8959212" cy="1718048"/>
                </a:xfrm>
                <a:solidFill>
                  <a:schemeClr val="accent5"/>
                </a:solidFill>
              </p:grpSpPr>
              <p:sp>
                <p:nvSpPr>
                  <p:cNvPr id="22" name="Rectangle 21"/>
                  <p:cNvSpPr/>
                  <p:nvPr/>
                </p:nvSpPr>
                <p:spPr>
                  <a:xfrm>
                    <a:off x="6850964" y="4965895"/>
                    <a:ext cx="3758423" cy="520504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 defTabSz="1219200">
                      <a:lnSpc>
                        <a:spcPct val="120000"/>
                      </a:lnSpc>
                    </a:pPr>
                    <a:endParaRPr lang="en-GB" sz="1330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3" name="Block Arc 22"/>
                  <p:cNvSpPr/>
                  <p:nvPr/>
                </p:nvSpPr>
                <p:spPr>
                  <a:xfrm rot="5400000">
                    <a:off x="9824283" y="4099604"/>
                    <a:ext cx="1530948" cy="1242644"/>
                  </a:xfrm>
                  <a:prstGeom prst="blockArc">
                    <a:avLst>
                      <a:gd name="adj1" fmla="val 10800000"/>
                      <a:gd name="adj2" fmla="val 56368"/>
                      <a:gd name="adj3" fmla="val 41880"/>
                    </a:avLst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 defTabSz="1219200">
                      <a:lnSpc>
                        <a:spcPct val="120000"/>
                      </a:lnSpc>
                    </a:pPr>
                    <a:endParaRPr lang="en-GB" sz="1330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4" name="Rectangle 23"/>
                  <p:cNvSpPr/>
                  <p:nvPr/>
                </p:nvSpPr>
                <p:spPr>
                  <a:xfrm>
                    <a:off x="2898984" y="3955451"/>
                    <a:ext cx="7710406" cy="520504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 defTabSz="1219200">
                      <a:lnSpc>
                        <a:spcPct val="120000"/>
                      </a:lnSpc>
                    </a:pPr>
                    <a:endParaRPr lang="en-GB" sz="1330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25" name="Isosceles Triangle 24"/>
                  <p:cNvSpPr/>
                  <p:nvPr/>
                </p:nvSpPr>
                <p:spPr>
                  <a:xfrm rot="16200000" flipH="1">
                    <a:off x="2128073" y="3892146"/>
                    <a:ext cx="894704" cy="647115"/>
                  </a:xfrm>
                  <a:prstGeom prst="triangle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 defTabSz="1219200">
                      <a:lnSpc>
                        <a:spcPct val="120000"/>
                      </a:lnSpc>
                    </a:pPr>
                    <a:endParaRPr lang="en-GB" sz="1330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6" name="TextBox 15"/>
                <p:cNvSpPr txBox="1"/>
                <p:nvPr/>
              </p:nvSpPr>
              <p:spPr>
                <a:xfrm>
                  <a:off x="8927513" y="1667775"/>
                  <a:ext cx="1334544" cy="251441"/>
                </a:xfrm>
                <a:prstGeom prst="rect">
                  <a:avLst/>
                </a:prstGeom>
                <a:noFill/>
              </p:spPr>
              <p:txBody>
                <a:bodyPr vert="horz" wrap="none" lIns="0" tIns="0" rIns="0" bIns="0" rtlCol="0" anchor="ctr" anchorCtr="0">
                  <a:spAutoFit/>
                </a:bodyPr>
                <a:lstStyle/>
                <a:p>
                  <a:pPr algn="ctr" defTabSz="1219200">
                    <a:lnSpc>
                      <a:spcPct val="120000"/>
                    </a:lnSpc>
                  </a:pPr>
                  <a:r>
                    <a:rPr lang="zh-CN" altLang="en-US" sz="1330" b="1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请替换文字内容</a:t>
                  </a:r>
                  <a:endParaRPr lang="en-GB" sz="1330" b="1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8" name="Group 34"/>
              <p:cNvGrpSpPr/>
              <p:nvPr/>
            </p:nvGrpSpPr>
            <p:grpSpPr>
              <a:xfrm>
                <a:off x="5900354" y="2212965"/>
                <a:ext cx="3277689" cy="1290795"/>
                <a:chOff x="6868106" y="3768351"/>
                <a:chExt cx="4362603" cy="1718048"/>
              </a:xfrm>
              <a:solidFill>
                <a:schemeClr val="accent4"/>
              </a:solidFill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6868106" y="4965896"/>
                  <a:ext cx="3758422" cy="520503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 defTabSz="1219200">
                    <a:lnSpc>
                      <a:spcPct val="120000"/>
                    </a:lnSpc>
                  </a:pPr>
                  <a:endParaRPr lang="en-GB" sz="133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8" name="Block Arc 37"/>
                <p:cNvSpPr/>
                <p:nvPr/>
              </p:nvSpPr>
              <p:spPr>
                <a:xfrm rot="5400000">
                  <a:off x="9843913" y="4099603"/>
                  <a:ext cx="1530948" cy="1242644"/>
                </a:xfrm>
                <a:prstGeom prst="blockArc">
                  <a:avLst>
                    <a:gd name="adj1" fmla="val 10800000"/>
                    <a:gd name="adj2" fmla="val 56368"/>
                    <a:gd name="adj3" fmla="val 4188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 defTabSz="1219200">
                    <a:lnSpc>
                      <a:spcPct val="120000"/>
                    </a:lnSpc>
                  </a:pPr>
                  <a:endParaRPr lang="en-GB" sz="133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8711198" y="3955451"/>
                  <a:ext cx="1915330" cy="520503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 defTabSz="1219200">
                    <a:lnSpc>
                      <a:spcPct val="120000"/>
                    </a:lnSpc>
                  </a:pPr>
                  <a:endParaRPr lang="en-GB" sz="133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" name="Isosceles Triangle 39"/>
                <p:cNvSpPr/>
                <p:nvPr/>
              </p:nvSpPr>
              <p:spPr>
                <a:xfrm rot="16200000" flipH="1">
                  <a:off x="7940290" y="3892145"/>
                  <a:ext cx="894703" cy="647115"/>
                </a:xfrm>
                <a:prstGeom prst="triangle">
                  <a:avLst/>
                </a:prstGeom>
                <a:grpFill/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 defTabSz="1219200">
                    <a:lnSpc>
                      <a:spcPct val="120000"/>
                    </a:lnSpc>
                  </a:pPr>
                  <a:endParaRPr lang="en-GB" sz="133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19" name="Group 43"/>
              <p:cNvGrpSpPr/>
              <p:nvPr/>
            </p:nvGrpSpPr>
            <p:grpSpPr>
              <a:xfrm flipH="1">
                <a:off x="3996165" y="2972127"/>
                <a:ext cx="3276053" cy="1290795"/>
                <a:chOff x="6850964" y="3768351"/>
                <a:chExt cx="4360426" cy="1718048"/>
              </a:xfrm>
              <a:solidFill>
                <a:schemeClr val="accent3"/>
              </a:solidFill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6850964" y="4965895"/>
                  <a:ext cx="3758423" cy="520504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 defTabSz="1219200">
                    <a:lnSpc>
                      <a:spcPct val="120000"/>
                    </a:lnSpc>
                  </a:pPr>
                  <a:endParaRPr lang="en-GB" sz="133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7" name="Block Arc 46"/>
                <p:cNvSpPr/>
                <p:nvPr/>
              </p:nvSpPr>
              <p:spPr>
                <a:xfrm rot="5400000">
                  <a:off x="9824594" y="4099602"/>
                  <a:ext cx="1530948" cy="1242644"/>
                </a:xfrm>
                <a:prstGeom prst="blockArc">
                  <a:avLst>
                    <a:gd name="adj1" fmla="val 10800000"/>
                    <a:gd name="adj2" fmla="val 56368"/>
                    <a:gd name="adj3" fmla="val 4188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 defTabSz="1219200">
                    <a:lnSpc>
                      <a:spcPct val="120000"/>
                    </a:lnSpc>
                  </a:pPr>
                  <a:endParaRPr lang="en-GB" sz="133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8694057" y="3955451"/>
                  <a:ext cx="1915330" cy="520504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 defTabSz="1219200">
                    <a:lnSpc>
                      <a:spcPct val="120000"/>
                    </a:lnSpc>
                  </a:pPr>
                  <a:endParaRPr lang="en-GB" sz="133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9" name="Isosceles Triangle 48"/>
                <p:cNvSpPr/>
                <p:nvPr/>
              </p:nvSpPr>
              <p:spPr>
                <a:xfrm rot="16200000" flipH="1">
                  <a:off x="7923148" y="3892145"/>
                  <a:ext cx="894704" cy="647115"/>
                </a:xfrm>
                <a:prstGeom prst="triangle">
                  <a:avLst/>
                </a:prstGeom>
                <a:grpFill/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 defTabSz="1219200">
                    <a:lnSpc>
                      <a:spcPct val="120000"/>
                    </a:lnSpc>
                  </a:pPr>
                  <a:endParaRPr lang="en-GB" sz="133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0" name="Group 52"/>
              <p:cNvGrpSpPr/>
              <p:nvPr/>
            </p:nvGrpSpPr>
            <p:grpSpPr>
              <a:xfrm>
                <a:off x="5900354" y="3731289"/>
                <a:ext cx="3277689" cy="1290796"/>
                <a:chOff x="6868106" y="3768350"/>
                <a:chExt cx="4362601" cy="1718050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6868106" y="4965895"/>
                  <a:ext cx="3758423" cy="52050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 defTabSz="1219200">
                    <a:lnSpc>
                      <a:spcPct val="120000"/>
                    </a:lnSpc>
                  </a:pPr>
                  <a:endParaRPr lang="en-GB" sz="133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6" name="Block Arc 55"/>
                <p:cNvSpPr/>
                <p:nvPr/>
              </p:nvSpPr>
              <p:spPr>
                <a:xfrm rot="5400000">
                  <a:off x="9843911" y="4099604"/>
                  <a:ext cx="1530948" cy="1242644"/>
                </a:xfrm>
                <a:prstGeom prst="blockArc">
                  <a:avLst>
                    <a:gd name="adj1" fmla="val 10800000"/>
                    <a:gd name="adj2" fmla="val 56368"/>
                    <a:gd name="adj3" fmla="val 41880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 defTabSz="1219200">
                    <a:lnSpc>
                      <a:spcPct val="120000"/>
                    </a:lnSpc>
                  </a:pPr>
                  <a:endParaRPr lang="en-GB" sz="133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8711199" y="3955451"/>
                  <a:ext cx="1915330" cy="520504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 defTabSz="1219200">
                    <a:lnSpc>
                      <a:spcPct val="120000"/>
                    </a:lnSpc>
                  </a:pPr>
                  <a:endParaRPr lang="en-GB" sz="133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8" name="Isosceles Triangle 57"/>
                <p:cNvSpPr/>
                <p:nvPr/>
              </p:nvSpPr>
              <p:spPr>
                <a:xfrm rot="16200000" flipH="1">
                  <a:off x="7940290" y="3892145"/>
                  <a:ext cx="894704" cy="647114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 anchorCtr="0"/>
                <a:lstStyle/>
                <a:p>
                  <a:pPr algn="ctr" defTabSz="1219200">
                    <a:lnSpc>
                      <a:spcPct val="120000"/>
                    </a:lnSpc>
                  </a:pPr>
                  <a:endParaRPr lang="en-GB" sz="133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1" name="Group 58"/>
              <p:cNvGrpSpPr/>
              <p:nvPr/>
            </p:nvGrpSpPr>
            <p:grpSpPr>
              <a:xfrm>
                <a:off x="-743744" y="4504339"/>
                <a:ext cx="7082836" cy="672204"/>
                <a:chOff x="-743744" y="4504339"/>
                <a:chExt cx="7082836" cy="672204"/>
              </a:xfrm>
            </p:grpSpPr>
            <p:grpSp>
              <p:nvGrpSpPr>
                <p:cNvPr id="26" name="Group 59"/>
                <p:cNvGrpSpPr/>
                <p:nvPr/>
              </p:nvGrpSpPr>
              <p:grpSpPr>
                <a:xfrm>
                  <a:off x="-743744" y="4504339"/>
                  <a:ext cx="7082836" cy="672204"/>
                  <a:chOff x="-2527342" y="5137684"/>
                  <a:chExt cx="9427254" cy="894704"/>
                </a:xfrm>
              </p:grpSpPr>
              <p:sp>
                <p:nvSpPr>
                  <p:cNvPr id="62" name="Rectangle 61"/>
                  <p:cNvSpPr/>
                  <p:nvPr/>
                </p:nvSpPr>
                <p:spPr>
                  <a:xfrm>
                    <a:off x="-2527342" y="5306300"/>
                    <a:ext cx="8780139" cy="512001"/>
                  </a:xfrm>
                  <a:prstGeom prst="rect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 defTabSz="1219200">
                      <a:lnSpc>
                        <a:spcPct val="120000"/>
                      </a:lnSpc>
                    </a:pPr>
                    <a:endParaRPr lang="en-GB" sz="1330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  <p:sp>
                <p:nvSpPr>
                  <p:cNvPr id="63" name="Isosceles Triangle 62"/>
                  <p:cNvSpPr/>
                  <p:nvPr/>
                </p:nvSpPr>
                <p:spPr>
                  <a:xfrm rot="5400000">
                    <a:off x="6129003" y="5261478"/>
                    <a:ext cx="894704" cy="647115"/>
                  </a:xfrm>
                  <a:prstGeom prst="triangle">
                    <a:avLst/>
                  </a:prstGeom>
                  <a:ln>
                    <a:noFill/>
                  </a:ln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vert="horz" lIns="0" tIns="0" rIns="0" bIns="0" rtlCol="0" anchor="ctr" anchorCtr="0"/>
                  <a:lstStyle/>
                  <a:p>
                    <a:pPr algn="ctr" defTabSz="1219200">
                      <a:lnSpc>
                        <a:spcPct val="120000"/>
                      </a:lnSpc>
                    </a:pPr>
                    <a:endParaRPr lang="en-GB" sz="1330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sym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61" name="TextBox 60"/>
                <p:cNvSpPr txBox="1"/>
                <p:nvPr/>
              </p:nvSpPr>
              <p:spPr>
                <a:xfrm>
                  <a:off x="780628" y="4679648"/>
                  <a:ext cx="1334544" cy="251441"/>
                </a:xfrm>
                <a:prstGeom prst="rect">
                  <a:avLst/>
                </a:prstGeom>
                <a:noFill/>
              </p:spPr>
              <p:txBody>
                <a:bodyPr vert="horz" wrap="none" lIns="0" tIns="0" rIns="0" bIns="0" rtlCol="0" anchor="ctr" anchorCtr="0">
                  <a:spAutoFit/>
                </a:bodyPr>
                <a:lstStyle/>
                <a:p>
                  <a:pPr algn="ctr" defTabSz="1219200">
                    <a:lnSpc>
                      <a:spcPct val="120000"/>
                    </a:lnSpc>
                  </a:pPr>
                  <a:r>
                    <a:rPr lang="zh-CN" altLang="en-US" sz="1330">
                      <a:solidFill>
                        <a:prstClr val="white"/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ea"/>
                      <a:sym typeface="Arial" panose="020B0604020202020204" pitchFamily="34" charset="0"/>
                    </a:rPr>
                    <a:t>请替换文字内容</a:t>
                  </a:r>
                  <a:endParaRPr lang="en-GB" altLang="zh-CN" sz="1330" dirty="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52" name="Oval 51"/>
              <p:cNvSpPr/>
              <p:nvPr/>
            </p:nvSpPr>
            <p:spPr>
              <a:xfrm>
                <a:off x="7840008" y="1412054"/>
                <a:ext cx="755703" cy="755703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/>
              <a:lstStyle/>
              <a:p>
                <a:pPr algn="ctr" defTabSz="1219200">
                  <a:lnSpc>
                    <a:spcPct val="120000"/>
                  </a:lnSpc>
                </a:pPr>
                <a:endParaRPr lang="en-GB" sz="133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7933973" y="1504109"/>
                <a:ext cx="567771" cy="567771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lIns="0" tIns="0" rIns="0" bIns="0" rtlCol="0" anchor="ctr" anchorCtr="0"/>
              <a:lstStyle/>
              <a:p>
                <a:pPr algn="ctr" defTabSz="1219200">
                  <a:lnSpc>
                    <a:spcPct val="120000"/>
                  </a:lnSpc>
                </a:pPr>
                <a:endParaRPr lang="en-GB" sz="133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1" name="Freeform 70"/>
              <p:cNvSpPr/>
              <p:nvPr/>
            </p:nvSpPr>
            <p:spPr bwMode="auto">
              <a:xfrm>
                <a:off x="8087947" y="1642032"/>
                <a:ext cx="277795" cy="288100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0" tIns="0" rIns="0" bIns="0" numCol="1" anchor="ctr" anchorCtr="0" compatLnSpc="1"/>
              <a:lstStyle/>
              <a:p>
                <a:pPr algn="ctr" defTabSz="1219200">
                  <a:lnSpc>
                    <a:spcPct val="120000"/>
                  </a:lnSpc>
                </a:pPr>
                <a:endParaRPr lang="en-US" sz="133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676212" y="1644608"/>
                <a:ext cx="1334544" cy="251441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 defTabSz="1219200">
                  <a:lnSpc>
                    <a:spcPct val="120000"/>
                  </a:lnSpc>
                </a:pPr>
                <a:r>
                  <a:rPr lang="zh-CN" altLang="en-US" sz="133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33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2" name="Rectangle 71"/>
              <p:cNvSpPr/>
              <p:nvPr/>
            </p:nvSpPr>
            <p:spPr>
              <a:xfrm>
                <a:off x="6650187" y="4677108"/>
                <a:ext cx="1334544" cy="251441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 defTabSz="1219200">
                  <a:lnSpc>
                    <a:spcPct val="120000"/>
                  </a:lnSpc>
                </a:pPr>
                <a:r>
                  <a:rPr lang="zh-CN" altLang="en-US" sz="133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33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>
              <a:xfrm>
                <a:off x="6784361" y="3161653"/>
                <a:ext cx="1334544" cy="251441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 defTabSz="1219200">
                  <a:lnSpc>
                    <a:spcPct val="120000"/>
                  </a:lnSpc>
                </a:pPr>
                <a:r>
                  <a:rPr lang="zh-CN" altLang="en-US" sz="133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33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>
              <a:xfrm>
                <a:off x="4686711" y="3909623"/>
                <a:ext cx="1334544" cy="251441"/>
              </a:xfrm>
              <a:prstGeom prst="rect">
                <a:avLst/>
              </a:prstGeom>
            </p:spPr>
            <p:txBody>
              <a:bodyPr vert="horz" wrap="none" lIns="0" tIns="0" rIns="0" bIns="0" anchor="ctr" anchorCtr="0">
                <a:spAutoFit/>
              </a:bodyPr>
              <a:lstStyle/>
              <a:p>
                <a:pPr algn="ctr" defTabSz="1219200">
                  <a:lnSpc>
                    <a:spcPct val="120000"/>
                  </a:lnSpc>
                </a:pPr>
                <a:r>
                  <a:rPr lang="zh-CN" altLang="en-US" sz="1330">
                    <a:solidFill>
                      <a:prstClr val="white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请替换文字内容</a:t>
                </a:r>
                <a:endParaRPr lang="en-GB" sz="133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6226667" y="1916809"/>
            <a:ext cx="2724896" cy="2076916"/>
            <a:chOff x="6566394" y="2021434"/>
            <a:chExt cx="2873914" cy="2190498"/>
          </a:xfrm>
          <a:gradFill flip="none" rotWithShape="1">
            <a:gsLst>
              <a:gs pos="0">
                <a:srgbClr val="0170C1">
                  <a:shade val="30000"/>
                  <a:satMod val="115000"/>
                </a:srgbClr>
              </a:gs>
              <a:gs pos="50000">
                <a:srgbClr val="0170C1">
                  <a:shade val="67500"/>
                  <a:satMod val="115000"/>
                </a:srgbClr>
              </a:gs>
              <a:gs pos="100000">
                <a:srgbClr val="0170C1">
                  <a:shade val="100000"/>
                  <a:satMod val="115000"/>
                </a:srgbClr>
              </a:gs>
            </a:gsLst>
            <a:lin ang="16200000" scaled="1"/>
            <a:tileRect/>
          </a:gradFill>
        </p:grpSpPr>
        <p:sp>
          <p:nvSpPr>
            <p:cNvPr id="74" name="任意多边形 73"/>
            <p:cNvSpPr/>
            <p:nvPr/>
          </p:nvSpPr>
          <p:spPr>
            <a:xfrm flipH="1">
              <a:off x="6566394" y="2073819"/>
              <a:ext cx="562560" cy="325906"/>
            </a:xfrm>
            <a:custGeom>
              <a:avLst/>
              <a:gdLst>
                <a:gd name="connsiteX0" fmla="*/ 367678 w 370875"/>
                <a:gd name="connsiteY0" fmla="*/ 140677 h 140677"/>
                <a:gd name="connsiteX1" fmla="*/ 370875 w 370875"/>
                <a:gd name="connsiteY1" fmla="*/ 0 h 140677"/>
                <a:gd name="connsiteX2" fmla="*/ 0 w 370875"/>
                <a:gd name="connsiteY2" fmla="*/ 134282 h 140677"/>
                <a:gd name="connsiteX3" fmla="*/ 367678 w 370875"/>
                <a:gd name="connsiteY3" fmla="*/ 140677 h 140677"/>
                <a:gd name="connsiteX0-1" fmla="*/ 367678 w 370875"/>
                <a:gd name="connsiteY0-2" fmla="*/ 232793 h 232793"/>
                <a:gd name="connsiteX1-3" fmla="*/ 370875 w 370875"/>
                <a:gd name="connsiteY1-4" fmla="*/ 92116 h 232793"/>
                <a:gd name="connsiteX2-5" fmla="*/ 0 w 370875"/>
                <a:gd name="connsiteY2-6" fmla="*/ 226398 h 232793"/>
                <a:gd name="connsiteX3-7" fmla="*/ 367678 w 370875"/>
                <a:gd name="connsiteY3-8" fmla="*/ 232793 h 232793"/>
                <a:gd name="connsiteX0-9" fmla="*/ 367678 w 370875"/>
                <a:gd name="connsiteY0-10" fmla="*/ 233290 h 233290"/>
                <a:gd name="connsiteX1-11" fmla="*/ 370875 w 370875"/>
                <a:gd name="connsiteY1-12" fmla="*/ 92613 h 233290"/>
                <a:gd name="connsiteX2-13" fmla="*/ 0 w 370875"/>
                <a:gd name="connsiteY2-14" fmla="*/ 226895 h 233290"/>
                <a:gd name="connsiteX3-15" fmla="*/ 367678 w 370875"/>
                <a:gd name="connsiteY3-16" fmla="*/ 233290 h 233290"/>
                <a:gd name="connsiteX0-17" fmla="*/ 367678 w 370875"/>
                <a:gd name="connsiteY0-18" fmla="*/ 229170 h 229170"/>
                <a:gd name="connsiteX1-19" fmla="*/ 370875 w 370875"/>
                <a:gd name="connsiteY1-20" fmla="*/ 88493 h 229170"/>
                <a:gd name="connsiteX2-21" fmla="*/ 0 w 370875"/>
                <a:gd name="connsiteY2-22" fmla="*/ 222775 h 229170"/>
                <a:gd name="connsiteX3-23" fmla="*/ 367678 w 370875"/>
                <a:gd name="connsiteY3-24" fmla="*/ 229170 h 229170"/>
                <a:gd name="connsiteX0-25" fmla="*/ 386861 w 390058"/>
                <a:gd name="connsiteY0-26" fmla="*/ 227542 h 230739"/>
                <a:gd name="connsiteX1-27" fmla="*/ 390058 w 390058"/>
                <a:gd name="connsiteY1-28" fmla="*/ 86865 h 230739"/>
                <a:gd name="connsiteX2-29" fmla="*/ 0 w 390058"/>
                <a:gd name="connsiteY2-30" fmla="*/ 230739 h 230739"/>
                <a:gd name="connsiteX3-31" fmla="*/ 386861 w 390058"/>
                <a:gd name="connsiteY3-32" fmla="*/ 227542 h 230739"/>
                <a:gd name="connsiteX0-33" fmla="*/ 386861 w 390058"/>
                <a:gd name="connsiteY0-34" fmla="*/ 231640 h 234837"/>
                <a:gd name="connsiteX1-35" fmla="*/ 390058 w 390058"/>
                <a:gd name="connsiteY1-36" fmla="*/ 90963 h 234837"/>
                <a:gd name="connsiteX2-37" fmla="*/ 0 w 390058"/>
                <a:gd name="connsiteY2-38" fmla="*/ 234837 h 234837"/>
                <a:gd name="connsiteX3-39" fmla="*/ 386861 w 390058"/>
                <a:gd name="connsiteY3-40" fmla="*/ 231640 h 234837"/>
                <a:gd name="connsiteX0-41" fmla="*/ 386861 w 397219"/>
                <a:gd name="connsiteY0-42" fmla="*/ 231640 h 234837"/>
                <a:gd name="connsiteX1-43" fmla="*/ 390058 w 397219"/>
                <a:gd name="connsiteY1-44" fmla="*/ 90963 h 234837"/>
                <a:gd name="connsiteX2-45" fmla="*/ 0 w 397219"/>
                <a:gd name="connsiteY2-46" fmla="*/ 234837 h 234837"/>
                <a:gd name="connsiteX3-47" fmla="*/ 386861 w 397219"/>
                <a:gd name="connsiteY3-48" fmla="*/ 231640 h 234837"/>
                <a:gd name="connsiteX0-49" fmla="*/ 386861 w 401264"/>
                <a:gd name="connsiteY0-50" fmla="*/ 231640 h 234837"/>
                <a:gd name="connsiteX1-51" fmla="*/ 390058 w 401264"/>
                <a:gd name="connsiteY1-52" fmla="*/ 90963 h 234837"/>
                <a:gd name="connsiteX2-53" fmla="*/ 0 w 401264"/>
                <a:gd name="connsiteY2-54" fmla="*/ 234837 h 234837"/>
                <a:gd name="connsiteX3-55" fmla="*/ 386861 w 401264"/>
                <a:gd name="connsiteY3-56" fmla="*/ 231640 h 234837"/>
                <a:gd name="connsiteX0-57" fmla="*/ 386861 w 406990"/>
                <a:gd name="connsiteY0-58" fmla="*/ 231640 h 234837"/>
                <a:gd name="connsiteX1-59" fmla="*/ 390058 w 406990"/>
                <a:gd name="connsiteY1-60" fmla="*/ 90963 h 234837"/>
                <a:gd name="connsiteX2-61" fmla="*/ 0 w 406990"/>
                <a:gd name="connsiteY2-62" fmla="*/ 234837 h 234837"/>
                <a:gd name="connsiteX3-63" fmla="*/ 386861 w 406990"/>
                <a:gd name="connsiteY3-64" fmla="*/ 231640 h 234837"/>
                <a:gd name="connsiteX0-65" fmla="*/ 386861 w 400092"/>
                <a:gd name="connsiteY0-66" fmla="*/ 231640 h 234837"/>
                <a:gd name="connsiteX1-67" fmla="*/ 390058 w 400092"/>
                <a:gd name="connsiteY1-68" fmla="*/ 90963 h 234837"/>
                <a:gd name="connsiteX2-69" fmla="*/ 0 w 400092"/>
                <a:gd name="connsiteY2-70" fmla="*/ 234837 h 234837"/>
                <a:gd name="connsiteX3-71" fmla="*/ 386861 w 400092"/>
                <a:gd name="connsiteY3-72" fmla="*/ 231640 h 234837"/>
                <a:gd name="connsiteX0-73" fmla="*/ 386861 w 400092"/>
                <a:gd name="connsiteY0-74" fmla="*/ 231640 h 234837"/>
                <a:gd name="connsiteX1-75" fmla="*/ 390058 w 400092"/>
                <a:gd name="connsiteY1-76" fmla="*/ 90963 h 234837"/>
                <a:gd name="connsiteX2-77" fmla="*/ 0 w 400092"/>
                <a:gd name="connsiteY2-78" fmla="*/ 234837 h 234837"/>
                <a:gd name="connsiteX3-79" fmla="*/ 386861 w 400092"/>
                <a:gd name="connsiteY3-80" fmla="*/ 231640 h 234837"/>
                <a:gd name="connsiteX0-81" fmla="*/ 386861 w 400092"/>
                <a:gd name="connsiteY0-82" fmla="*/ 228587 h 231784"/>
                <a:gd name="connsiteX1-83" fmla="*/ 390058 w 400092"/>
                <a:gd name="connsiteY1-84" fmla="*/ 87910 h 231784"/>
                <a:gd name="connsiteX2-85" fmla="*/ 0 w 400092"/>
                <a:gd name="connsiteY2-86" fmla="*/ 231784 h 231784"/>
                <a:gd name="connsiteX3-87" fmla="*/ 386861 w 400092"/>
                <a:gd name="connsiteY3-88" fmla="*/ 228587 h 2317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00092" h="231784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1" name="任意多边形 50"/>
            <p:cNvSpPr/>
            <p:nvPr/>
          </p:nvSpPr>
          <p:spPr>
            <a:xfrm flipH="1">
              <a:off x="6595750" y="2021434"/>
              <a:ext cx="2844558" cy="2190498"/>
            </a:xfrm>
            <a:custGeom>
              <a:avLst/>
              <a:gdLst>
                <a:gd name="connsiteX0" fmla="*/ 0 w 2042024"/>
                <a:gd name="connsiteY0" fmla="*/ 1566371 h 1570472"/>
                <a:gd name="connsiteX1" fmla="*/ 959505 w 2042024"/>
                <a:gd name="connsiteY1" fmla="*/ 0 h 1570472"/>
                <a:gd name="connsiteX2" fmla="*/ 1943613 w 2042024"/>
                <a:gd name="connsiteY2" fmla="*/ 24603 h 1570472"/>
                <a:gd name="connsiteX3" fmla="*/ 2042024 w 2042024"/>
                <a:gd name="connsiteY3" fmla="*/ 106612 h 1570472"/>
                <a:gd name="connsiteX4" fmla="*/ 1021012 w 2042024"/>
                <a:gd name="connsiteY4" fmla="*/ 1570472 h 1570472"/>
                <a:gd name="connsiteX5" fmla="*/ 0 w 2042024"/>
                <a:gd name="connsiteY5" fmla="*/ 1566371 h 1570472"/>
                <a:gd name="connsiteX0-1" fmla="*/ 0 w 2029722"/>
                <a:gd name="connsiteY0-2" fmla="*/ 1574572 h 1574572"/>
                <a:gd name="connsiteX1-3" fmla="*/ 947203 w 2029722"/>
                <a:gd name="connsiteY1-4" fmla="*/ 0 h 1574572"/>
                <a:gd name="connsiteX2-5" fmla="*/ 1931311 w 2029722"/>
                <a:gd name="connsiteY2-6" fmla="*/ 24603 h 1574572"/>
                <a:gd name="connsiteX3-7" fmla="*/ 2029722 w 2029722"/>
                <a:gd name="connsiteY3-8" fmla="*/ 106612 h 1574572"/>
                <a:gd name="connsiteX4-9" fmla="*/ 1008710 w 2029722"/>
                <a:gd name="connsiteY4-10" fmla="*/ 1570472 h 1574572"/>
                <a:gd name="connsiteX5-11" fmla="*/ 0 w 2029722"/>
                <a:gd name="connsiteY5-12" fmla="*/ 1574572 h 1574572"/>
                <a:gd name="connsiteX0-13" fmla="*/ 0 w 2029722"/>
                <a:gd name="connsiteY0-14" fmla="*/ 1574572 h 1574572"/>
                <a:gd name="connsiteX1-15" fmla="*/ 947203 w 2029722"/>
                <a:gd name="connsiteY1-16" fmla="*/ 0 h 1574572"/>
                <a:gd name="connsiteX2-17" fmla="*/ 1931311 w 2029722"/>
                <a:gd name="connsiteY2-18" fmla="*/ 24603 h 1574572"/>
                <a:gd name="connsiteX3-19" fmla="*/ 2029722 w 2029722"/>
                <a:gd name="connsiteY3-20" fmla="*/ 106612 h 1574572"/>
                <a:gd name="connsiteX4-21" fmla="*/ 1008710 w 2029722"/>
                <a:gd name="connsiteY4-22" fmla="*/ 1570472 h 1574572"/>
                <a:gd name="connsiteX5-23" fmla="*/ 0 w 2029722"/>
                <a:gd name="connsiteY5-24" fmla="*/ 1574572 h 1574572"/>
                <a:gd name="connsiteX0-25" fmla="*/ 0 w 2029722"/>
                <a:gd name="connsiteY0-26" fmla="*/ 1574572 h 1574572"/>
                <a:gd name="connsiteX1-27" fmla="*/ 947203 w 2029722"/>
                <a:gd name="connsiteY1-28" fmla="*/ 0 h 1574572"/>
                <a:gd name="connsiteX2-29" fmla="*/ 1931311 w 2029722"/>
                <a:gd name="connsiteY2-30" fmla="*/ 24603 h 1574572"/>
                <a:gd name="connsiteX3-31" fmla="*/ 2029722 w 2029722"/>
                <a:gd name="connsiteY3-32" fmla="*/ 106612 h 1574572"/>
                <a:gd name="connsiteX4-33" fmla="*/ 1008710 w 2029722"/>
                <a:gd name="connsiteY4-34" fmla="*/ 1570472 h 1574572"/>
                <a:gd name="connsiteX5-35" fmla="*/ 0 w 2029722"/>
                <a:gd name="connsiteY5-36" fmla="*/ 1574572 h 1574572"/>
                <a:gd name="connsiteX0-37" fmla="*/ 0 w 2029722"/>
                <a:gd name="connsiteY0-38" fmla="*/ 1574572 h 1574572"/>
                <a:gd name="connsiteX1-39" fmla="*/ 947203 w 2029722"/>
                <a:gd name="connsiteY1-40" fmla="*/ 0 h 1574572"/>
                <a:gd name="connsiteX2-41" fmla="*/ 1931311 w 2029722"/>
                <a:gd name="connsiteY2-42" fmla="*/ 24603 h 1574572"/>
                <a:gd name="connsiteX3-43" fmla="*/ 2029722 w 2029722"/>
                <a:gd name="connsiteY3-44" fmla="*/ 106612 h 1574572"/>
                <a:gd name="connsiteX4-45" fmla="*/ 1008710 w 2029722"/>
                <a:gd name="connsiteY4-46" fmla="*/ 1570472 h 1574572"/>
                <a:gd name="connsiteX5-47" fmla="*/ 0 w 2029722"/>
                <a:gd name="connsiteY5-48" fmla="*/ 1574572 h 1574572"/>
                <a:gd name="connsiteX0-49" fmla="*/ 0 w 2029722"/>
                <a:gd name="connsiteY0-50" fmla="*/ 1574572 h 1574572"/>
                <a:gd name="connsiteX1-51" fmla="*/ 947203 w 2029722"/>
                <a:gd name="connsiteY1-52" fmla="*/ 0 h 1574572"/>
                <a:gd name="connsiteX2-53" fmla="*/ 1931311 w 2029722"/>
                <a:gd name="connsiteY2-54" fmla="*/ 24603 h 1574572"/>
                <a:gd name="connsiteX3-55" fmla="*/ 2029722 w 2029722"/>
                <a:gd name="connsiteY3-56" fmla="*/ 106612 h 1574572"/>
                <a:gd name="connsiteX4-57" fmla="*/ 1008710 w 2029722"/>
                <a:gd name="connsiteY4-58" fmla="*/ 1570472 h 1574572"/>
                <a:gd name="connsiteX5-59" fmla="*/ 0 w 2029722"/>
                <a:gd name="connsiteY5-60" fmla="*/ 1574572 h 1574572"/>
                <a:gd name="connsiteX0-61" fmla="*/ 0 w 2029722"/>
                <a:gd name="connsiteY0-62" fmla="*/ 1574572 h 1574572"/>
                <a:gd name="connsiteX1-63" fmla="*/ 947203 w 2029722"/>
                <a:gd name="connsiteY1-64" fmla="*/ 0 h 1574572"/>
                <a:gd name="connsiteX2-65" fmla="*/ 1931311 w 2029722"/>
                <a:gd name="connsiteY2-66" fmla="*/ 24603 h 1574572"/>
                <a:gd name="connsiteX3-67" fmla="*/ 2009219 w 2029722"/>
                <a:gd name="connsiteY3-68" fmla="*/ 57406 h 1574572"/>
                <a:gd name="connsiteX4-69" fmla="*/ 2029722 w 2029722"/>
                <a:gd name="connsiteY4-70" fmla="*/ 106612 h 1574572"/>
                <a:gd name="connsiteX5-71" fmla="*/ 1008710 w 2029722"/>
                <a:gd name="connsiteY5-72" fmla="*/ 1570472 h 1574572"/>
                <a:gd name="connsiteX6" fmla="*/ 0 w 2029722"/>
                <a:gd name="connsiteY6" fmla="*/ 1574572 h 1574572"/>
                <a:gd name="connsiteX0-73" fmla="*/ 0 w 2029722"/>
                <a:gd name="connsiteY0-74" fmla="*/ 1574572 h 1574572"/>
                <a:gd name="connsiteX1-75" fmla="*/ 947203 w 2029722"/>
                <a:gd name="connsiteY1-76" fmla="*/ 0 h 1574572"/>
                <a:gd name="connsiteX2-77" fmla="*/ 1931311 w 2029722"/>
                <a:gd name="connsiteY2-78" fmla="*/ 24603 h 1574572"/>
                <a:gd name="connsiteX3-79" fmla="*/ 2009219 w 2029722"/>
                <a:gd name="connsiteY3-80" fmla="*/ 57406 h 1574572"/>
                <a:gd name="connsiteX4-81" fmla="*/ 2029722 w 2029722"/>
                <a:gd name="connsiteY4-82" fmla="*/ 106612 h 1574572"/>
                <a:gd name="connsiteX5-83" fmla="*/ 1008710 w 2029722"/>
                <a:gd name="connsiteY5-84" fmla="*/ 1570472 h 1574572"/>
                <a:gd name="connsiteX6-85" fmla="*/ 0 w 2029722"/>
                <a:gd name="connsiteY6-86" fmla="*/ 1574572 h 1574572"/>
                <a:gd name="connsiteX0-87" fmla="*/ 0 w 2029722"/>
                <a:gd name="connsiteY0-88" fmla="*/ 1574572 h 1574572"/>
                <a:gd name="connsiteX1-89" fmla="*/ 947203 w 2029722"/>
                <a:gd name="connsiteY1-90" fmla="*/ 0 h 1574572"/>
                <a:gd name="connsiteX2-91" fmla="*/ 1931311 w 2029722"/>
                <a:gd name="connsiteY2-92" fmla="*/ 24603 h 1574572"/>
                <a:gd name="connsiteX3-93" fmla="*/ 2009219 w 2029722"/>
                <a:gd name="connsiteY3-94" fmla="*/ 57406 h 1574572"/>
                <a:gd name="connsiteX4-95" fmla="*/ 2029722 w 2029722"/>
                <a:gd name="connsiteY4-96" fmla="*/ 106612 h 1574572"/>
                <a:gd name="connsiteX5-97" fmla="*/ 1029212 w 2029722"/>
                <a:gd name="connsiteY5-98" fmla="*/ 1566371 h 1574572"/>
                <a:gd name="connsiteX6-99" fmla="*/ 0 w 2029722"/>
                <a:gd name="connsiteY6-100" fmla="*/ 1574572 h 1574572"/>
                <a:gd name="connsiteX0-101" fmla="*/ 0 w 2029722"/>
                <a:gd name="connsiteY0-102" fmla="*/ 1574572 h 1574572"/>
                <a:gd name="connsiteX1-103" fmla="*/ 947203 w 2029722"/>
                <a:gd name="connsiteY1-104" fmla="*/ 0 h 1574572"/>
                <a:gd name="connsiteX2-105" fmla="*/ 1931311 w 2029722"/>
                <a:gd name="connsiteY2-106" fmla="*/ 24603 h 1574572"/>
                <a:gd name="connsiteX3-107" fmla="*/ 2009219 w 2029722"/>
                <a:gd name="connsiteY3-108" fmla="*/ 57406 h 1574572"/>
                <a:gd name="connsiteX4-109" fmla="*/ 2029722 w 2029722"/>
                <a:gd name="connsiteY4-110" fmla="*/ 106612 h 1574572"/>
                <a:gd name="connsiteX5-111" fmla="*/ 1029212 w 2029722"/>
                <a:gd name="connsiteY5-112" fmla="*/ 1566371 h 1574572"/>
                <a:gd name="connsiteX6-113" fmla="*/ 0 w 2029722"/>
                <a:gd name="connsiteY6-114" fmla="*/ 1574572 h 1574572"/>
                <a:gd name="connsiteX0-115" fmla="*/ 0 w 2112234"/>
                <a:gd name="connsiteY0-116" fmla="*/ 1602749 h 1602749"/>
                <a:gd name="connsiteX1-117" fmla="*/ 947203 w 2112234"/>
                <a:gd name="connsiteY1-118" fmla="*/ 28177 h 1602749"/>
                <a:gd name="connsiteX2-119" fmla="*/ 1931311 w 2112234"/>
                <a:gd name="connsiteY2-120" fmla="*/ 52780 h 1602749"/>
                <a:gd name="connsiteX3-121" fmla="*/ 2029722 w 2112234"/>
                <a:gd name="connsiteY3-122" fmla="*/ 134789 h 1602749"/>
                <a:gd name="connsiteX4-123" fmla="*/ 1029212 w 2112234"/>
                <a:gd name="connsiteY4-124" fmla="*/ 1594548 h 1602749"/>
                <a:gd name="connsiteX5-125" fmla="*/ 0 w 2112234"/>
                <a:gd name="connsiteY5-126" fmla="*/ 1602749 h 1602749"/>
                <a:gd name="connsiteX0-127" fmla="*/ 0 w 2094991"/>
                <a:gd name="connsiteY0-128" fmla="*/ 1602749 h 1602749"/>
                <a:gd name="connsiteX1-129" fmla="*/ 947203 w 2094991"/>
                <a:gd name="connsiteY1-130" fmla="*/ 28177 h 1602749"/>
                <a:gd name="connsiteX2-131" fmla="*/ 1931311 w 2094991"/>
                <a:gd name="connsiteY2-132" fmla="*/ 52780 h 1602749"/>
                <a:gd name="connsiteX3-133" fmla="*/ 2029722 w 2094991"/>
                <a:gd name="connsiteY3-134" fmla="*/ 134789 h 1602749"/>
                <a:gd name="connsiteX4-135" fmla="*/ 1029212 w 2094991"/>
                <a:gd name="connsiteY4-136" fmla="*/ 1594548 h 1602749"/>
                <a:gd name="connsiteX5-137" fmla="*/ 0 w 2094991"/>
                <a:gd name="connsiteY5-138" fmla="*/ 1602749 h 1602749"/>
                <a:gd name="connsiteX0-139" fmla="*/ 0 w 2029722"/>
                <a:gd name="connsiteY0-140" fmla="*/ 1574572 h 1574572"/>
                <a:gd name="connsiteX1-141" fmla="*/ 947203 w 2029722"/>
                <a:gd name="connsiteY1-142" fmla="*/ 0 h 1574572"/>
                <a:gd name="connsiteX2-143" fmla="*/ 1931311 w 2029722"/>
                <a:gd name="connsiteY2-144" fmla="*/ 24603 h 1574572"/>
                <a:gd name="connsiteX3-145" fmla="*/ 2029722 w 2029722"/>
                <a:gd name="connsiteY3-146" fmla="*/ 106612 h 1574572"/>
                <a:gd name="connsiteX4-147" fmla="*/ 1029212 w 2029722"/>
                <a:gd name="connsiteY4-148" fmla="*/ 1566371 h 1574572"/>
                <a:gd name="connsiteX5-149" fmla="*/ 0 w 2029722"/>
                <a:gd name="connsiteY5-150" fmla="*/ 1574572 h 1574572"/>
                <a:gd name="connsiteX0-151" fmla="*/ 0 w 2029722"/>
                <a:gd name="connsiteY0-152" fmla="*/ 1574572 h 1574572"/>
                <a:gd name="connsiteX1-153" fmla="*/ 947203 w 2029722"/>
                <a:gd name="connsiteY1-154" fmla="*/ 0 h 1574572"/>
                <a:gd name="connsiteX2-155" fmla="*/ 1931311 w 2029722"/>
                <a:gd name="connsiteY2-156" fmla="*/ 24603 h 1574572"/>
                <a:gd name="connsiteX3-157" fmla="*/ 2029722 w 2029722"/>
                <a:gd name="connsiteY3-158" fmla="*/ 106612 h 1574572"/>
                <a:gd name="connsiteX4-159" fmla="*/ 1029212 w 2029722"/>
                <a:gd name="connsiteY4-160" fmla="*/ 1566371 h 1574572"/>
                <a:gd name="connsiteX5-161" fmla="*/ 0 w 2029722"/>
                <a:gd name="connsiteY5-162" fmla="*/ 1574572 h 1574572"/>
                <a:gd name="connsiteX0-163" fmla="*/ 0 w 2026763"/>
                <a:gd name="connsiteY0-164" fmla="*/ 1574572 h 1574572"/>
                <a:gd name="connsiteX1-165" fmla="*/ 947203 w 2026763"/>
                <a:gd name="connsiteY1-166" fmla="*/ 0 h 1574572"/>
                <a:gd name="connsiteX2-167" fmla="*/ 1931311 w 2026763"/>
                <a:gd name="connsiteY2-168" fmla="*/ 24603 h 1574572"/>
                <a:gd name="connsiteX3-169" fmla="*/ 2026763 w 2026763"/>
                <a:gd name="connsiteY3-170" fmla="*/ 118448 h 1574572"/>
                <a:gd name="connsiteX4-171" fmla="*/ 1029212 w 2026763"/>
                <a:gd name="connsiteY4-172" fmla="*/ 1566371 h 1574572"/>
                <a:gd name="connsiteX5-173" fmla="*/ 0 w 2026763"/>
                <a:gd name="connsiteY5-174" fmla="*/ 1574572 h 1574572"/>
                <a:gd name="connsiteX0-175" fmla="*/ 0 w 2026763"/>
                <a:gd name="connsiteY0-176" fmla="*/ 1574572 h 1589231"/>
                <a:gd name="connsiteX1-177" fmla="*/ 947203 w 2026763"/>
                <a:gd name="connsiteY1-178" fmla="*/ 0 h 1589231"/>
                <a:gd name="connsiteX2-179" fmla="*/ 1931311 w 2026763"/>
                <a:gd name="connsiteY2-180" fmla="*/ 24603 h 1589231"/>
                <a:gd name="connsiteX3-181" fmla="*/ 2026763 w 2026763"/>
                <a:gd name="connsiteY3-182" fmla="*/ 118448 h 1589231"/>
                <a:gd name="connsiteX4-183" fmla="*/ 1029212 w 2026763"/>
                <a:gd name="connsiteY4-184" fmla="*/ 1589231 h 1589231"/>
                <a:gd name="connsiteX5-185" fmla="*/ 0 w 2026763"/>
                <a:gd name="connsiteY5-186" fmla="*/ 1574572 h 1589231"/>
                <a:gd name="connsiteX0-187" fmla="*/ 0 w 2026763"/>
                <a:gd name="connsiteY0-188" fmla="*/ 1574572 h 1601616"/>
                <a:gd name="connsiteX1-189" fmla="*/ 947203 w 2026763"/>
                <a:gd name="connsiteY1-190" fmla="*/ 0 h 1601616"/>
                <a:gd name="connsiteX2-191" fmla="*/ 1931311 w 2026763"/>
                <a:gd name="connsiteY2-192" fmla="*/ 24603 h 1601616"/>
                <a:gd name="connsiteX3-193" fmla="*/ 2026763 w 2026763"/>
                <a:gd name="connsiteY3-194" fmla="*/ 118448 h 1601616"/>
                <a:gd name="connsiteX4-195" fmla="*/ 1029212 w 2026763"/>
                <a:gd name="connsiteY4-196" fmla="*/ 1589231 h 1601616"/>
                <a:gd name="connsiteX5-197" fmla="*/ 0 w 2026763"/>
                <a:gd name="connsiteY5-198" fmla="*/ 1574572 h 1601616"/>
                <a:gd name="connsiteX0-199" fmla="*/ 0 w 2026763"/>
                <a:gd name="connsiteY0-200" fmla="*/ 1574572 h 1593194"/>
                <a:gd name="connsiteX1-201" fmla="*/ 947203 w 2026763"/>
                <a:gd name="connsiteY1-202" fmla="*/ 0 h 1593194"/>
                <a:gd name="connsiteX2-203" fmla="*/ 1931311 w 2026763"/>
                <a:gd name="connsiteY2-204" fmla="*/ 24603 h 1593194"/>
                <a:gd name="connsiteX3-205" fmla="*/ 2026763 w 2026763"/>
                <a:gd name="connsiteY3-206" fmla="*/ 118448 h 1593194"/>
                <a:gd name="connsiteX4-207" fmla="*/ 1029212 w 2026763"/>
                <a:gd name="connsiteY4-208" fmla="*/ 1589231 h 1593194"/>
                <a:gd name="connsiteX5-209" fmla="*/ 0 w 2026763"/>
                <a:gd name="connsiteY5-210" fmla="*/ 1574572 h 1593194"/>
                <a:gd name="connsiteX0-211" fmla="*/ 0 w 2023046"/>
                <a:gd name="connsiteY0-212" fmla="*/ 1563421 h 1589231"/>
                <a:gd name="connsiteX1-213" fmla="*/ 943486 w 2023046"/>
                <a:gd name="connsiteY1-214" fmla="*/ 0 h 1589231"/>
                <a:gd name="connsiteX2-215" fmla="*/ 1927594 w 2023046"/>
                <a:gd name="connsiteY2-216" fmla="*/ 24603 h 1589231"/>
                <a:gd name="connsiteX3-217" fmla="*/ 2023046 w 2023046"/>
                <a:gd name="connsiteY3-218" fmla="*/ 118448 h 1589231"/>
                <a:gd name="connsiteX4-219" fmla="*/ 1025495 w 2023046"/>
                <a:gd name="connsiteY4-220" fmla="*/ 1589231 h 1589231"/>
                <a:gd name="connsiteX5-221" fmla="*/ 0 w 2023046"/>
                <a:gd name="connsiteY5-222" fmla="*/ 1563421 h 1589231"/>
                <a:gd name="connsiteX0-223" fmla="*/ 0 w 2023046"/>
                <a:gd name="connsiteY0-224" fmla="*/ 1563421 h 1574847"/>
                <a:gd name="connsiteX1-225" fmla="*/ 943486 w 2023046"/>
                <a:gd name="connsiteY1-226" fmla="*/ 0 h 1574847"/>
                <a:gd name="connsiteX2-227" fmla="*/ 1927594 w 2023046"/>
                <a:gd name="connsiteY2-228" fmla="*/ 24603 h 1574847"/>
                <a:gd name="connsiteX3-229" fmla="*/ 2023046 w 2023046"/>
                <a:gd name="connsiteY3-230" fmla="*/ 118448 h 1574847"/>
                <a:gd name="connsiteX4-231" fmla="*/ 1029212 w 2023046"/>
                <a:gd name="connsiteY4-232" fmla="*/ 1548343 h 1574847"/>
                <a:gd name="connsiteX5-233" fmla="*/ 0 w 2023046"/>
                <a:gd name="connsiteY5-234" fmla="*/ 1563421 h 1574847"/>
                <a:gd name="connsiteX0-235" fmla="*/ 0 w 2023046"/>
                <a:gd name="connsiteY0-236" fmla="*/ 1563421 h 1563421"/>
                <a:gd name="connsiteX1-237" fmla="*/ 943486 w 2023046"/>
                <a:gd name="connsiteY1-238" fmla="*/ 0 h 1563421"/>
                <a:gd name="connsiteX2-239" fmla="*/ 1927594 w 2023046"/>
                <a:gd name="connsiteY2-240" fmla="*/ 24603 h 1563421"/>
                <a:gd name="connsiteX3-241" fmla="*/ 2023046 w 2023046"/>
                <a:gd name="connsiteY3-242" fmla="*/ 118448 h 1563421"/>
                <a:gd name="connsiteX4-243" fmla="*/ 1029212 w 2023046"/>
                <a:gd name="connsiteY4-244" fmla="*/ 1548343 h 1563421"/>
                <a:gd name="connsiteX5-245" fmla="*/ 0 w 2023046"/>
                <a:gd name="connsiteY5-246" fmla="*/ 1563421 h 1563421"/>
                <a:gd name="connsiteX0-247" fmla="*/ 0 w 2023046"/>
                <a:gd name="connsiteY0-248" fmla="*/ 1563421 h 1568845"/>
                <a:gd name="connsiteX1-249" fmla="*/ 943486 w 2023046"/>
                <a:gd name="connsiteY1-250" fmla="*/ 0 h 1568845"/>
                <a:gd name="connsiteX2-251" fmla="*/ 1927594 w 2023046"/>
                <a:gd name="connsiteY2-252" fmla="*/ 24603 h 1568845"/>
                <a:gd name="connsiteX3-253" fmla="*/ 2023046 w 2023046"/>
                <a:gd name="connsiteY3-254" fmla="*/ 118448 h 1568845"/>
                <a:gd name="connsiteX4-255" fmla="*/ 1012811 w 2023046"/>
                <a:gd name="connsiteY4-256" fmla="*/ 1568845 h 1568845"/>
                <a:gd name="connsiteX5-257" fmla="*/ 0 w 2023046"/>
                <a:gd name="connsiteY5-258" fmla="*/ 1563421 h 1568845"/>
                <a:gd name="connsiteX0-259" fmla="*/ 0 w 2023046"/>
                <a:gd name="connsiteY0-260" fmla="*/ 1575722 h 1575722"/>
                <a:gd name="connsiteX1-261" fmla="*/ 943486 w 2023046"/>
                <a:gd name="connsiteY1-262" fmla="*/ 0 h 1575722"/>
                <a:gd name="connsiteX2-263" fmla="*/ 1927594 w 2023046"/>
                <a:gd name="connsiteY2-264" fmla="*/ 24603 h 1575722"/>
                <a:gd name="connsiteX3-265" fmla="*/ 2023046 w 2023046"/>
                <a:gd name="connsiteY3-266" fmla="*/ 118448 h 1575722"/>
                <a:gd name="connsiteX4-267" fmla="*/ 1012811 w 2023046"/>
                <a:gd name="connsiteY4-268" fmla="*/ 1568845 h 1575722"/>
                <a:gd name="connsiteX5-269" fmla="*/ 0 w 2023046"/>
                <a:gd name="connsiteY5-270" fmla="*/ 1575722 h 1575722"/>
                <a:gd name="connsiteX0-271" fmla="*/ 0 w 2023046"/>
                <a:gd name="connsiteY0-272" fmla="*/ 1557880 h 1557880"/>
                <a:gd name="connsiteX1-273" fmla="*/ 947947 w 2023046"/>
                <a:gd name="connsiteY1-274" fmla="*/ 0 h 1557880"/>
                <a:gd name="connsiteX2-275" fmla="*/ 1927594 w 2023046"/>
                <a:gd name="connsiteY2-276" fmla="*/ 6761 h 1557880"/>
                <a:gd name="connsiteX3-277" fmla="*/ 2023046 w 2023046"/>
                <a:gd name="connsiteY3-278" fmla="*/ 100606 h 1557880"/>
                <a:gd name="connsiteX4-279" fmla="*/ 1012811 w 2023046"/>
                <a:gd name="connsiteY4-280" fmla="*/ 1551003 h 1557880"/>
                <a:gd name="connsiteX5-281" fmla="*/ 0 w 2023046"/>
                <a:gd name="connsiteY5-282" fmla="*/ 1557880 h 15578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23046" h="1557880">
                  <a:moveTo>
                    <a:pt x="0" y="1557880"/>
                  </a:moveTo>
                  <a:cubicBezTo>
                    <a:pt x="656072" y="163728"/>
                    <a:pt x="648615" y="123013"/>
                    <a:pt x="947947" y="0"/>
                  </a:cubicBezTo>
                  <a:lnTo>
                    <a:pt x="1927594" y="6761"/>
                  </a:lnTo>
                  <a:cubicBezTo>
                    <a:pt x="1981807" y="34055"/>
                    <a:pt x="1994802" y="50814"/>
                    <a:pt x="2023046" y="100606"/>
                  </a:cubicBezTo>
                  <a:cubicBezTo>
                    <a:pt x="1744216" y="-198728"/>
                    <a:pt x="1262938" y="1099954"/>
                    <a:pt x="1012811" y="1551003"/>
                  </a:cubicBezTo>
                  <a:lnTo>
                    <a:pt x="0" y="15578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3" name="组合 1"/>
          <p:cNvGrpSpPr/>
          <p:nvPr/>
        </p:nvGrpSpPr>
        <p:grpSpPr>
          <a:xfrm>
            <a:off x="3069416" y="1916809"/>
            <a:ext cx="2715667" cy="2066676"/>
            <a:chOff x="3236480" y="2021433"/>
            <a:chExt cx="2864179" cy="2179697"/>
          </a:xfrm>
          <a:gradFill flip="none" rotWithShape="1">
            <a:gsLst>
              <a:gs pos="0">
                <a:srgbClr val="0170C1">
                  <a:shade val="30000"/>
                  <a:satMod val="115000"/>
                </a:srgbClr>
              </a:gs>
              <a:gs pos="50000">
                <a:srgbClr val="0170C1">
                  <a:shade val="67500"/>
                  <a:satMod val="115000"/>
                </a:srgbClr>
              </a:gs>
              <a:gs pos="100000">
                <a:srgbClr val="0170C1">
                  <a:shade val="100000"/>
                  <a:satMod val="115000"/>
                </a:srgbClr>
              </a:gs>
            </a:gsLst>
            <a:lin ang="18900000" scaled="1"/>
            <a:tileRect/>
          </a:gradFill>
        </p:grpSpPr>
        <p:sp>
          <p:nvSpPr>
            <p:cNvPr id="52" name="任意多边形 51"/>
            <p:cNvSpPr/>
            <p:nvPr/>
          </p:nvSpPr>
          <p:spPr>
            <a:xfrm>
              <a:off x="5538099" y="2073819"/>
              <a:ext cx="562560" cy="325906"/>
            </a:xfrm>
            <a:custGeom>
              <a:avLst/>
              <a:gdLst>
                <a:gd name="connsiteX0" fmla="*/ 367678 w 370875"/>
                <a:gd name="connsiteY0" fmla="*/ 140677 h 140677"/>
                <a:gd name="connsiteX1" fmla="*/ 370875 w 370875"/>
                <a:gd name="connsiteY1" fmla="*/ 0 h 140677"/>
                <a:gd name="connsiteX2" fmla="*/ 0 w 370875"/>
                <a:gd name="connsiteY2" fmla="*/ 134282 h 140677"/>
                <a:gd name="connsiteX3" fmla="*/ 367678 w 370875"/>
                <a:gd name="connsiteY3" fmla="*/ 140677 h 140677"/>
                <a:gd name="connsiteX0-1" fmla="*/ 367678 w 370875"/>
                <a:gd name="connsiteY0-2" fmla="*/ 232793 h 232793"/>
                <a:gd name="connsiteX1-3" fmla="*/ 370875 w 370875"/>
                <a:gd name="connsiteY1-4" fmla="*/ 92116 h 232793"/>
                <a:gd name="connsiteX2-5" fmla="*/ 0 w 370875"/>
                <a:gd name="connsiteY2-6" fmla="*/ 226398 h 232793"/>
                <a:gd name="connsiteX3-7" fmla="*/ 367678 w 370875"/>
                <a:gd name="connsiteY3-8" fmla="*/ 232793 h 232793"/>
                <a:gd name="connsiteX0-9" fmla="*/ 367678 w 370875"/>
                <a:gd name="connsiteY0-10" fmla="*/ 233290 h 233290"/>
                <a:gd name="connsiteX1-11" fmla="*/ 370875 w 370875"/>
                <a:gd name="connsiteY1-12" fmla="*/ 92613 h 233290"/>
                <a:gd name="connsiteX2-13" fmla="*/ 0 w 370875"/>
                <a:gd name="connsiteY2-14" fmla="*/ 226895 h 233290"/>
                <a:gd name="connsiteX3-15" fmla="*/ 367678 w 370875"/>
                <a:gd name="connsiteY3-16" fmla="*/ 233290 h 233290"/>
                <a:gd name="connsiteX0-17" fmla="*/ 367678 w 370875"/>
                <a:gd name="connsiteY0-18" fmla="*/ 229170 h 229170"/>
                <a:gd name="connsiteX1-19" fmla="*/ 370875 w 370875"/>
                <a:gd name="connsiteY1-20" fmla="*/ 88493 h 229170"/>
                <a:gd name="connsiteX2-21" fmla="*/ 0 w 370875"/>
                <a:gd name="connsiteY2-22" fmla="*/ 222775 h 229170"/>
                <a:gd name="connsiteX3-23" fmla="*/ 367678 w 370875"/>
                <a:gd name="connsiteY3-24" fmla="*/ 229170 h 229170"/>
                <a:gd name="connsiteX0-25" fmla="*/ 386861 w 390058"/>
                <a:gd name="connsiteY0-26" fmla="*/ 227542 h 230739"/>
                <a:gd name="connsiteX1-27" fmla="*/ 390058 w 390058"/>
                <a:gd name="connsiteY1-28" fmla="*/ 86865 h 230739"/>
                <a:gd name="connsiteX2-29" fmla="*/ 0 w 390058"/>
                <a:gd name="connsiteY2-30" fmla="*/ 230739 h 230739"/>
                <a:gd name="connsiteX3-31" fmla="*/ 386861 w 390058"/>
                <a:gd name="connsiteY3-32" fmla="*/ 227542 h 230739"/>
                <a:gd name="connsiteX0-33" fmla="*/ 386861 w 390058"/>
                <a:gd name="connsiteY0-34" fmla="*/ 231640 h 234837"/>
                <a:gd name="connsiteX1-35" fmla="*/ 390058 w 390058"/>
                <a:gd name="connsiteY1-36" fmla="*/ 90963 h 234837"/>
                <a:gd name="connsiteX2-37" fmla="*/ 0 w 390058"/>
                <a:gd name="connsiteY2-38" fmla="*/ 234837 h 234837"/>
                <a:gd name="connsiteX3-39" fmla="*/ 386861 w 390058"/>
                <a:gd name="connsiteY3-40" fmla="*/ 231640 h 234837"/>
                <a:gd name="connsiteX0-41" fmla="*/ 386861 w 397219"/>
                <a:gd name="connsiteY0-42" fmla="*/ 231640 h 234837"/>
                <a:gd name="connsiteX1-43" fmla="*/ 390058 w 397219"/>
                <a:gd name="connsiteY1-44" fmla="*/ 90963 h 234837"/>
                <a:gd name="connsiteX2-45" fmla="*/ 0 w 397219"/>
                <a:gd name="connsiteY2-46" fmla="*/ 234837 h 234837"/>
                <a:gd name="connsiteX3-47" fmla="*/ 386861 w 397219"/>
                <a:gd name="connsiteY3-48" fmla="*/ 231640 h 234837"/>
                <a:gd name="connsiteX0-49" fmla="*/ 386861 w 401264"/>
                <a:gd name="connsiteY0-50" fmla="*/ 231640 h 234837"/>
                <a:gd name="connsiteX1-51" fmla="*/ 390058 w 401264"/>
                <a:gd name="connsiteY1-52" fmla="*/ 90963 h 234837"/>
                <a:gd name="connsiteX2-53" fmla="*/ 0 w 401264"/>
                <a:gd name="connsiteY2-54" fmla="*/ 234837 h 234837"/>
                <a:gd name="connsiteX3-55" fmla="*/ 386861 w 401264"/>
                <a:gd name="connsiteY3-56" fmla="*/ 231640 h 234837"/>
                <a:gd name="connsiteX0-57" fmla="*/ 386861 w 406990"/>
                <a:gd name="connsiteY0-58" fmla="*/ 231640 h 234837"/>
                <a:gd name="connsiteX1-59" fmla="*/ 390058 w 406990"/>
                <a:gd name="connsiteY1-60" fmla="*/ 90963 h 234837"/>
                <a:gd name="connsiteX2-61" fmla="*/ 0 w 406990"/>
                <a:gd name="connsiteY2-62" fmla="*/ 234837 h 234837"/>
                <a:gd name="connsiteX3-63" fmla="*/ 386861 w 406990"/>
                <a:gd name="connsiteY3-64" fmla="*/ 231640 h 234837"/>
                <a:gd name="connsiteX0-65" fmla="*/ 386861 w 400092"/>
                <a:gd name="connsiteY0-66" fmla="*/ 231640 h 234837"/>
                <a:gd name="connsiteX1-67" fmla="*/ 390058 w 400092"/>
                <a:gd name="connsiteY1-68" fmla="*/ 90963 h 234837"/>
                <a:gd name="connsiteX2-69" fmla="*/ 0 w 400092"/>
                <a:gd name="connsiteY2-70" fmla="*/ 234837 h 234837"/>
                <a:gd name="connsiteX3-71" fmla="*/ 386861 w 400092"/>
                <a:gd name="connsiteY3-72" fmla="*/ 231640 h 234837"/>
                <a:gd name="connsiteX0-73" fmla="*/ 386861 w 400092"/>
                <a:gd name="connsiteY0-74" fmla="*/ 231640 h 234837"/>
                <a:gd name="connsiteX1-75" fmla="*/ 390058 w 400092"/>
                <a:gd name="connsiteY1-76" fmla="*/ 90963 h 234837"/>
                <a:gd name="connsiteX2-77" fmla="*/ 0 w 400092"/>
                <a:gd name="connsiteY2-78" fmla="*/ 234837 h 234837"/>
                <a:gd name="connsiteX3-79" fmla="*/ 386861 w 400092"/>
                <a:gd name="connsiteY3-80" fmla="*/ 231640 h 234837"/>
                <a:gd name="connsiteX0-81" fmla="*/ 386861 w 400092"/>
                <a:gd name="connsiteY0-82" fmla="*/ 228587 h 231784"/>
                <a:gd name="connsiteX1-83" fmla="*/ 390058 w 400092"/>
                <a:gd name="connsiteY1-84" fmla="*/ 87910 h 231784"/>
                <a:gd name="connsiteX2-85" fmla="*/ 0 w 400092"/>
                <a:gd name="connsiteY2-86" fmla="*/ 231784 h 231784"/>
                <a:gd name="connsiteX3-87" fmla="*/ 386861 w 400092"/>
                <a:gd name="connsiteY3-88" fmla="*/ 228587 h 2317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00092" h="231784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3" name="任意多边形 52"/>
            <p:cNvSpPr/>
            <p:nvPr/>
          </p:nvSpPr>
          <p:spPr>
            <a:xfrm>
              <a:off x="3236480" y="2021433"/>
              <a:ext cx="2836007" cy="2179697"/>
            </a:xfrm>
            <a:custGeom>
              <a:avLst/>
              <a:gdLst>
                <a:gd name="connsiteX0" fmla="*/ 0 w 2042024"/>
                <a:gd name="connsiteY0" fmla="*/ 1566371 h 1570472"/>
                <a:gd name="connsiteX1" fmla="*/ 959505 w 2042024"/>
                <a:gd name="connsiteY1" fmla="*/ 0 h 1570472"/>
                <a:gd name="connsiteX2" fmla="*/ 1943613 w 2042024"/>
                <a:gd name="connsiteY2" fmla="*/ 24603 h 1570472"/>
                <a:gd name="connsiteX3" fmla="*/ 2042024 w 2042024"/>
                <a:gd name="connsiteY3" fmla="*/ 106612 h 1570472"/>
                <a:gd name="connsiteX4" fmla="*/ 1021012 w 2042024"/>
                <a:gd name="connsiteY4" fmla="*/ 1570472 h 1570472"/>
                <a:gd name="connsiteX5" fmla="*/ 0 w 2042024"/>
                <a:gd name="connsiteY5" fmla="*/ 1566371 h 1570472"/>
                <a:gd name="connsiteX0-1" fmla="*/ 0 w 2029722"/>
                <a:gd name="connsiteY0-2" fmla="*/ 1574572 h 1574572"/>
                <a:gd name="connsiteX1-3" fmla="*/ 947203 w 2029722"/>
                <a:gd name="connsiteY1-4" fmla="*/ 0 h 1574572"/>
                <a:gd name="connsiteX2-5" fmla="*/ 1931311 w 2029722"/>
                <a:gd name="connsiteY2-6" fmla="*/ 24603 h 1574572"/>
                <a:gd name="connsiteX3-7" fmla="*/ 2029722 w 2029722"/>
                <a:gd name="connsiteY3-8" fmla="*/ 106612 h 1574572"/>
                <a:gd name="connsiteX4-9" fmla="*/ 1008710 w 2029722"/>
                <a:gd name="connsiteY4-10" fmla="*/ 1570472 h 1574572"/>
                <a:gd name="connsiteX5-11" fmla="*/ 0 w 2029722"/>
                <a:gd name="connsiteY5-12" fmla="*/ 1574572 h 1574572"/>
                <a:gd name="connsiteX0-13" fmla="*/ 0 w 2029722"/>
                <a:gd name="connsiteY0-14" fmla="*/ 1574572 h 1574572"/>
                <a:gd name="connsiteX1-15" fmla="*/ 947203 w 2029722"/>
                <a:gd name="connsiteY1-16" fmla="*/ 0 h 1574572"/>
                <a:gd name="connsiteX2-17" fmla="*/ 1931311 w 2029722"/>
                <a:gd name="connsiteY2-18" fmla="*/ 24603 h 1574572"/>
                <a:gd name="connsiteX3-19" fmla="*/ 2029722 w 2029722"/>
                <a:gd name="connsiteY3-20" fmla="*/ 106612 h 1574572"/>
                <a:gd name="connsiteX4-21" fmla="*/ 1008710 w 2029722"/>
                <a:gd name="connsiteY4-22" fmla="*/ 1570472 h 1574572"/>
                <a:gd name="connsiteX5-23" fmla="*/ 0 w 2029722"/>
                <a:gd name="connsiteY5-24" fmla="*/ 1574572 h 1574572"/>
                <a:gd name="connsiteX0-25" fmla="*/ 0 w 2029722"/>
                <a:gd name="connsiteY0-26" fmla="*/ 1574572 h 1574572"/>
                <a:gd name="connsiteX1-27" fmla="*/ 947203 w 2029722"/>
                <a:gd name="connsiteY1-28" fmla="*/ 0 h 1574572"/>
                <a:gd name="connsiteX2-29" fmla="*/ 1931311 w 2029722"/>
                <a:gd name="connsiteY2-30" fmla="*/ 24603 h 1574572"/>
                <a:gd name="connsiteX3-31" fmla="*/ 2029722 w 2029722"/>
                <a:gd name="connsiteY3-32" fmla="*/ 106612 h 1574572"/>
                <a:gd name="connsiteX4-33" fmla="*/ 1008710 w 2029722"/>
                <a:gd name="connsiteY4-34" fmla="*/ 1570472 h 1574572"/>
                <a:gd name="connsiteX5-35" fmla="*/ 0 w 2029722"/>
                <a:gd name="connsiteY5-36" fmla="*/ 1574572 h 1574572"/>
                <a:gd name="connsiteX0-37" fmla="*/ 0 w 2029722"/>
                <a:gd name="connsiteY0-38" fmla="*/ 1574572 h 1574572"/>
                <a:gd name="connsiteX1-39" fmla="*/ 947203 w 2029722"/>
                <a:gd name="connsiteY1-40" fmla="*/ 0 h 1574572"/>
                <a:gd name="connsiteX2-41" fmla="*/ 1931311 w 2029722"/>
                <a:gd name="connsiteY2-42" fmla="*/ 24603 h 1574572"/>
                <a:gd name="connsiteX3-43" fmla="*/ 2029722 w 2029722"/>
                <a:gd name="connsiteY3-44" fmla="*/ 106612 h 1574572"/>
                <a:gd name="connsiteX4-45" fmla="*/ 1008710 w 2029722"/>
                <a:gd name="connsiteY4-46" fmla="*/ 1570472 h 1574572"/>
                <a:gd name="connsiteX5-47" fmla="*/ 0 w 2029722"/>
                <a:gd name="connsiteY5-48" fmla="*/ 1574572 h 1574572"/>
                <a:gd name="connsiteX0-49" fmla="*/ 0 w 2029722"/>
                <a:gd name="connsiteY0-50" fmla="*/ 1574572 h 1574572"/>
                <a:gd name="connsiteX1-51" fmla="*/ 947203 w 2029722"/>
                <a:gd name="connsiteY1-52" fmla="*/ 0 h 1574572"/>
                <a:gd name="connsiteX2-53" fmla="*/ 1931311 w 2029722"/>
                <a:gd name="connsiteY2-54" fmla="*/ 24603 h 1574572"/>
                <a:gd name="connsiteX3-55" fmla="*/ 2029722 w 2029722"/>
                <a:gd name="connsiteY3-56" fmla="*/ 106612 h 1574572"/>
                <a:gd name="connsiteX4-57" fmla="*/ 1008710 w 2029722"/>
                <a:gd name="connsiteY4-58" fmla="*/ 1570472 h 1574572"/>
                <a:gd name="connsiteX5-59" fmla="*/ 0 w 2029722"/>
                <a:gd name="connsiteY5-60" fmla="*/ 1574572 h 1574572"/>
                <a:gd name="connsiteX0-61" fmla="*/ 0 w 2029722"/>
                <a:gd name="connsiteY0-62" fmla="*/ 1574572 h 1574572"/>
                <a:gd name="connsiteX1-63" fmla="*/ 947203 w 2029722"/>
                <a:gd name="connsiteY1-64" fmla="*/ 0 h 1574572"/>
                <a:gd name="connsiteX2-65" fmla="*/ 1931311 w 2029722"/>
                <a:gd name="connsiteY2-66" fmla="*/ 24603 h 1574572"/>
                <a:gd name="connsiteX3-67" fmla="*/ 2009219 w 2029722"/>
                <a:gd name="connsiteY3-68" fmla="*/ 57406 h 1574572"/>
                <a:gd name="connsiteX4-69" fmla="*/ 2029722 w 2029722"/>
                <a:gd name="connsiteY4-70" fmla="*/ 106612 h 1574572"/>
                <a:gd name="connsiteX5-71" fmla="*/ 1008710 w 2029722"/>
                <a:gd name="connsiteY5-72" fmla="*/ 1570472 h 1574572"/>
                <a:gd name="connsiteX6" fmla="*/ 0 w 2029722"/>
                <a:gd name="connsiteY6" fmla="*/ 1574572 h 1574572"/>
                <a:gd name="connsiteX0-73" fmla="*/ 0 w 2029722"/>
                <a:gd name="connsiteY0-74" fmla="*/ 1574572 h 1574572"/>
                <a:gd name="connsiteX1-75" fmla="*/ 947203 w 2029722"/>
                <a:gd name="connsiteY1-76" fmla="*/ 0 h 1574572"/>
                <a:gd name="connsiteX2-77" fmla="*/ 1931311 w 2029722"/>
                <a:gd name="connsiteY2-78" fmla="*/ 24603 h 1574572"/>
                <a:gd name="connsiteX3-79" fmla="*/ 2009219 w 2029722"/>
                <a:gd name="connsiteY3-80" fmla="*/ 57406 h 1574572"/>
                <a:gd name="connsiteX4-81" fmla="*/ 2029722 w 2029722"/>
                <a:gd name="connsiteY4-82" fmla="*/ 106612 h 1574572"/>
                <a:gd name="connsiteX5-83" fmla="*/ 1008710 w 2029722"/>
                <a:gd name="connsiteY5-84" fmla="*/ 1570472 h 1574572"/>
                <a:gd name="connsiteX6-85" fmla="*/ 0 w 2029722"/>
                <a:gd name="connsiteY6-86" fmla="*/ 1574572 h 1574572"/>
                <a:gd name="connsiteX0-87" fmla="*/ 0 w 2029722"/>
                <a:gd name="connsiteY0-88" fmla="*/ 1574572 h 1574572"/>
                <a:gd name="connsiteX1-89" fmla="*/ 947203 w 2029722"/>
                <a:gd name="connsiteY1-90" fmla="*/ 0 h 1574572"/>
                <a:gd name="connsiteX2-91" fmla="*/ 1931311 w 2029722"/>
                <a:gd name="connsiteY2-92" fmla="*/ 24603 h 1574572"/>
                <a:gd name="connsiteX3-93" fmla="*/ 2009219 w 2029722"/>
                <a:gd name="connsiteY3-94" fmla="*/ 57406 h 1574572"/>
                <a:gd name="connsiteX4-95" fmla="*/ 2029722 w 2029722"/>
                <a:gd name="connsiteY4-96" fmla="*/ 106612 h 1574572"/>
                <a:gd name="connsiteX5-97" fmla="*/ 1029212 w 2029722"/>
                <a:gd name="connsiteY5-98" fmla="*/ 1566371 h 1574572"/>
                <a:gd name="connsiteX6-99" fmla="*/ 0 w 2029722"/>
                <a:gd name="connsiteY6-100" fmla="*/ 1574572 h 1574572"/>
                <a:gd name="connsiteX0-101" fmla="*/ 0 w 2029722"/>
                <a:gd name="connsiteY0-102" fmla="*/ 1574572 h 1574572"/>
                <a:gd name="connsiteX1-103" fmla="*/ 947203 w 2029722"/>
                <a:gd name="connsiteY1-104" fmla="*/ 0 h 1574572"/>
                <a:gd name="connsiteX2-105" fmla="*/ 1931311 w 2029722"/>
                <a:gd name="connsiteY2-106" fmla="*/ 24603 h 1574572"/>
                <a:gd name="connsiteX3-107" fmla="*/ 2009219 w 2029722"/>
                <a:gd name="connsiteY3-108" fmla="*/ 57406 h 1574572"/>
                <a:gd name="connsiteX4-109" fmla="*/ 2029722 w 2029722"/>
                <a:gd name="connsiteY4-110" fmla="*/ 106612 h 1574572"/>
                <a:gd name="connsiteX5-111" fmla="*/ 1029212 w 2029722"/>
                <a:gd name="connsiteY5-112" fmla="*/ 1566371 h 1574572"/>
                <a:gd name="connsiteX6-113" fmla="*/ 0 w 2029722"/>
                <a:gd name="connsiteY6-114" fmla="*/ 1574572 h 1574572"/>
                <a:gd name="connsiteX0-115" fmla="*/ 0 w 2112234"/>
                <a:gd name="connsiteY0-116" fmla="*/ 1602749 h 1602749"/>
                <a:gd name="connsiteX1-117" fmla="*/ 947203 w 2112234"/>
                <a:gd name="connsiteY1-118" fmla="*/ 28177 h 1602749"/>
                <a:gd name="connsiteX2-119" fmla="*/ 1931311 w 2112234"/>
                <a:gd name="connsiteY2-120" fmla="*/ 52780 h 1602749"/>
                <a:gd name="connsiteX3-121" fmla="*/ 2029722 w 2112234"/>
                <a:gd name="connsiteY3-122" fmla="*/ 134789 h 1602749"/>
                <a:gd name="connsiteX4-123" fmla="*/ 1029212 w 2112234"/>
                <a:gd name="connsiteY4-124" fmla="*/ 1594548 h 1602749"/>
                <a:gd name="connsiteX5-125" fmla="*/ 0 w 2112234"/>
                <a:gd name="connsiteY5-126" fmla="*/ 1602749 h 1602749"/>
                <a:gd name="connsiteX0-127" fmla="*/ 0 w 2094991"/>
                <a:gd name="connsiteY0-128" fmla="*/ 1602749 h 1602749"/>
                <a:gd name="connsiteX1-129" fmla="*/ 947203 w 2094991"/>
                <a:gd name="connsiteY1-130" fmla="*/ 28177 h 1602749"/>
                <a:gd name="connsiteX2-131" fmla="*/ 1931311 w 2094991"/>
                <a:gd name="connsiteY2-132" fmla="*/ 52780 h 1602749"/>
                <a:gd name="connsiteX3-133" fmla="*/ 2029722 w 2094991"/>
                <a:gd name="connsiteY3-134" fmla="*/ 134789 h 1602749"/>
                <a:gd name="connsiteX4-135" fmla="*/ 1029212 w 2094991"/>
                <a:gd name="connsiteY4-136" fmla="*/ 1594548 h 1602749"/>
                <a:gd name="connsiteX5-137" fmla="*/ 0 w 2094991"/>
                <a:gd name="connsiteY5-138" fmla="*/ 1602749 h 1602749"/>
                <a:gd name="connsiteX0-139" fmla="*/ 0 w 2029722"/>
                <a:gd name="connsiteY0-140" fmla="*/ 1574572 h 1574572"/>
                <a:gd name="connsiteX1-141" fmla="*/ 947203 w 2029722"/>
                <a:gd name="connsiteY1-142" fmla="*/ 0 h 1574572"/>
                <a:gd name="connsiteX2-143" fmla="*/ 1931311 w 2029722"/>
                <a:gd name="connsiteY2-144" fmla="*/ 24603 h 1574572"/>
                <a:gd name="connsiteX3-145" fmla="*/ 2029722 w 2029722"/>
                <a:gd name="connsiteY3-146" fmla="*/ 106612 h 1574572"/>
                <a:gd name="connsiteX4-147" fmla="*/ 1029212 w 2029722"/>
                <a:gd name="connsiteY4-148" fmla="*/ 1566371 h 1574572"/>
                <a:gd name="connsiteX5-149" fmla="*/ 0 w 2029722"/>
                <a:gd name="connsiteY5-150" fmla="*/ 1574572 h 1574572"/>
                <a:gd name="connsiteX0-151" fmla="*/ 0 w 2029722"/>
                <a:gd name="connsiteY0-152" fmla="*/ 1574572 h 1574572"/>
                <a:gd name="connsiteX1-153" fmla="*/ 947203 w 2029722"/>
                <a:gd name="connsiteY1-154" fmla="*/ 0 h 1574572"/>
                <a:gd name="connsiteX2-155" fmla="*/ 1931311 w 2029722"/>
                <a:gd name="connsiteY2-156" fmla="*/ 24603 h 1574572"/>
                <a:gd name="connsiteX3-157" fmla="*/ 2029722 w 2029722"/>
                <a:gd name="connsiteY3-158" fmla="*/ 106612 h 1574572"/>
                <a:gd name="connsiteX4-159" fmla="*/ 1029212 w 2029722"/>
                <a:gd name="connsiteY4-160" fmla="*/ 1566371 h 1574572"/>
                <a:gd name="connsiteX5-161" fmla="*/ 0 w 2029722"/>
                <a:gd name="connsiteY5-162" fmla="*/ 1574572 h 1574572"/>
                <a:gd name="connsiteX0-163" fmla="*/ 0 w 2026763"/>
                <a:gd name="connsiteY0-164" fmla="*/ 1574572 h 1574572"/>
                <a:gd name="connsiteX1-165" fmla="*/ 947203 w 2026763"/>
                <a:gd name="connsiteY1-166" fmla="*/ 0 h 1574572"/>
                <a:gd name="connsiteX2-167" fmla="*/ 1931311 w 2026763"/>
                <a:gd name="connsiteY2-168" fmla="*/ 24603 h 1574572"/>
                <a:gd name="connsiteX3-169" fmla="*/ 2026763 w 2026763"/>
                <a:gd name="connsiteY3-170" fmla="*/ 118448 h 1574572"/>
                <a:gd name="connsiteX4-171" fmla="*/ 1029212 w 2026763"/>
                <a:gd name="connsiteY4-172" fmla="*/ 1566371 h 1574572"/>
                <a:gd name="connsiteX5-173" fmla="*/ 0 w 2026763"/>
                <a:gd name="connsiteY5-174" fmla="*/ 1574572 h 1574572"/>
                <a:gd name="connsiteX0-175" fmla="*/ 0 w 2016965"/>
                <a:gd name="connsiteY0-176" fmla="*/ 1568040 h 1568040"/>
                <a:gd name="connsiteX1-177" fmla="*/ 937405 w 2016965"/>
                <a:gd name="connsiteY1-178" fmla="*/ 0 h 1568040"/>
                <a:gd name="connsiteX2-179" fmla="*/ 1921513 w 2016965"/>
                <a:gd name="connsiteY2-180" fmla="*/ 24603 h 1568040"/>
                <a:gd name="connsiteX3-181" fmla="*/ 2016965 w 2016965"/>
                <a:gd name="connsiteY3-182" fmla="*/ 118448 h 1568040"/>
                <a:gd name="connsiteX4-183" fmla="*/ 1019414 w 2016965"/>
                <a:gd name="connsiteY4-184" fmla="*/ 1566371 h 1568040"/>
                <a:gd name="connsiteX5-185" fmla="*/ 0 w 2016965"/>
                <a:gd name="connsiteY5-186" fmla="*/ 1568040 h 1568040"/>
                <a:gd name="connsiteX0-187" fmla="*/ 0 w 2016965"/>
                <a:gd name="connsiteY0-188" fmla="*/ 1550198 h 1550198"/>
                <a:gd name="connsiteX1-189" fmla="*/ 932945 w 2016965"/>
                <a:gd name="connsiteY1-190" fmla="*/ 0 h 1550198"/>
                <a:gd name="connsiteX2-191" fmla="*/ 1921513 w 2016965"/>
                <a:gd name="connsiteY2-192" fmla="*/ 6761 h 1550198"/>
                <a:gd name="connsiteX3-193" fmla="*/ 2016965 w 2016965"/>
                <a:gd name="connsiteY3-194" fmla="*/ 100606 h 1550198"/>
                <a:gd name="connsiteX4-195" fmla="*/ 1019414 w 2016965"/>
                <a:gd name="connsiteY4-196" fmla="*/ 1548529 h 1550198"/>
                <a:gd name="connsiteX5-197" fmla="*/ 0 w 2016965"/>
                <a:gd name="connsiteY5-198" fmla="*/ 1550198 h 15501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16965" h="1550198">
                  <a:moveTo>
                    <a:pt x="0" y="1550198"/>
                  </a:moveTo>
                  <a:cubicBezTo>
                    <a:pt x="656072" y="156046"/>
                    <a:pt x="633613" y="123013"/>
                    <a:pt x="932945" y="0"/>
                  </a:cubicBezTo>
                  <a:lnTo>
                    <a:pt x="1921513" y="6761"/>
                  </a:lnTo>
                  <a:cubicBezTo>
                    <a:pt x="1975726" y="34055"/>
                    <a:pt x="1988721" y="50814"/>
                    <a:pt x="2016965" y="100606"/>
                  </a:cubicBezTo>
                  <a:cubicBezTo>
                    <a:pt x="1738135" y="-198728"/>
                    <a:pt x="1269541" y="1097480"/>
                    <a:pt x="1019414" y="1548529"/>
                  </a:cubicBezTo>
                  <a:lnTo>
                    <a:pt x="0" y="15501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组合 4"/>
          <p:cNvGrpSpPr/>
          <p:nvPr/>
        </p:nvGrpSpPr>
        <p:grpSpPr>
          <a:xfrm>
            <a:off x="6226668" y="3945588"/>
            <a:ext cx="2725497" cy="2038125"/>
            <a:chOff x="6566394" y="4204652"/>
            <a:chExt cx="2874548" cy="2149585"/>
          </a:xfrm>
          <a:gradFill flip="none" rotWithShape="1">
            <a:gsLst>
              <a:gs pos="0">
                <a:srgbClr val="0170C1">
                  <a:shade val="30000"/>
                  <a:satMod val="115000"/>
                </a:srgbClr>
              </a:gs>
              <a:gs pos="50000">
                <a:srgbClr val="0170C1">
                  <a:shade val="67500"/>
                  <a:satMod val="115000"/>
                </a:srgbClr>
              </a:gs>
              <a:gs pos="100000">
                <a:srgbClr val="0170C1">
                  <a:shade val="100000"/>
                  <a:satMod val="115000"/>
                </a:srgbClr>
              </a:gs>
            </a:gsLst>
            <a:lin ang="5400000" scaled="1"/>
            <a:tileRect/>
          </a:gradFill>
        </p:grpSpPr>
        <p:sp>
          <p:nvSpPr>
            <p:cNvPr id="78" name="任意多边形 77"/>
            <p:cNvSpPr/>
            <p:nvPr/>
          </p:nvSpPr>
          <p:spPr>
            <a:xfrm flipH="1" flipV="1">
              <a:off x="6566394" y="5984842"/>
              <a:ext cx="562560" cy="325906"/>
            </a:xfrm>
            <a:custGeom>
              <a:avLst/>
              <a:gdLst>
                <a:gd name="connsiteX0" fmla="*/ 367678 w 370875"/>
                <a:gd name="connsiteY0" fmla="*/ 140677 h 140677"/>
                <a:gd name="connsiteX1" fmla="*/ 370875 w 370875"/>
                <a:gd name="connsiteY1" fmla="*/ 0 h 140677"/>
                <a:gd name="connsiteX2" fmla="*/ 0 w 370875"/>
                <a:gd name="connsiteY2" fmla="*/ 134282 h 140677"/>
                <a:gd name="connsiteX3" fmla="*/ 367678 w 370875"/>
                <a:gd name="connsiteY3" fmla="*/ 140677 h 140677"/>
                <a:gd name="connsiteX0-1" fmla="*/ 367678 w 370875"/>
                <a:gd name="connsiteY0-2" fmla="*/ 232793 h 232793"/>
                <a:gd name="connsiteX1-3" fmla="*/ 370875 w 370875"/>
                <a:gd name="connsiteY1-4" fmla="*/ 92116 h 232793"/>
                <a:gd name="connsiteX2-5" fmla="*/ 0 w 370875"/>
                <a:gd name="connsiteY2-6" fmla="*/ 226398 h 232793"/>
                <a:gd name="connsiteX3-7" fmla="*/ 367678 w 370875"/>
                <a:gd name="connsiteY3-8" fmla="*/ 232793 h 232793"/>
                <a:gd name="connsiteX0-9" fmla="*/ 367678 w 370875"/>
                <a:gd name="connsiteY0-10" fmla="*/ 233290 h 233290"/>
                <a:gd name="connsiteX1-11" fmla="*/ 370875 w 370875"/>
                <a:gd name="connsiteY1-12" fmla="*/ 92613 h 233290"/>
                <a:gd name="connsiteX2-13" fmla="*/ 0 w 370875"/>
                <a:gd name="connsiteY2-14" fmla="*/ 226895 h 233290"/>
                <a:gd name="connsiteX3-15" fmla="*/ 367678 w 370875"/>
                <a:gd name="connsiteY3-16" fmla="*/ 233290 h 233290"/>
                <a:gd name="connsiteX0-17" fmla="*/ 367678 w 370875"/>
                <a:gd name="connsiteY0-18" fmla="*/ 229170 h 229170"/>
                <a:gd name="connsiteX1-19" fmla="*/ 370875 w 370875"/>
                <a:gd name="connsiteY1-20" fmla="*/ 88493 h 229170"/>
                <a:gd name="connsiteX2-21" fmla="*/ 0 w 370875"/>
                <a:gd name="connsiteY2-22" fmla="*/ 222775 h 229170"/>
                <a:gd name="connsiteX3-23" fmla="*/ 367678 w 370875"/>
                <a:gd name="connsiteY3-24" fmla="*/ 229170 h 229170"/>
                <a:gd name="connsiteX0-25" fmla="*/ 386861 w 390058"/>
                <a:gd name="connsiteY0-26" fmla="*/ 227542 h 230739"/>
                <a:gd name="connsiteX1-27" fmla="*/ 390058 w 390058"/>
                <a:gd name="connsiteY1-28" fmla="*/ 86865 h 230739"/>
                <a:gd name="connsiteX2-29" fmla="*/ 0 w 390058"/>
                <a:gd name="connsiteY2-30" fmla="*/ 230739 h 230739"/>
                <a:gd name="connsiteX3-31" fmla="*/ 386861 w 390058"/>
                <a:gd name="connsiteY3-32" fmla="*/ 227542 h 230739"/>
                <a:gd name="connsiteX0-33" fmla="*/ 386861 w 390058"/>
                <a:gd name="connsiteY0-34" fmla="*/ 231640 h 234837"/>
                <a:gd name="connsiteX1-35" fmla="*/ 390058 w 390058"/>
                <a:gd name="connsiteY1-36" fmla="*/ 90963 h 234837"/>
                <a:gd name="connsiteX2-37" fmla="*/ 0 w 390058"/>
                <a:gd name="connsiteY2-38" fmla="*/ 234837 h 234837"/>
                <a:gd name="connsiteX3-39" fmla="*/ 386861 w 390058"/>
                <a:gd name="connsiteY3-40" fmla="*/ 231640 h 234837"/>
                <a:gd name="connsiteX0-41" fmla="*/ 386861 w 397219"/>
                <a:gd name="connsiteY0-42" fmla="*/ 231640 h 234837"/>
                <a:gd name="connsiteX1-43" fmla="*/ 390058 w 397219"/>
                <a:gd name="connsiteY1-44" fmla="*/ 90963 h 234837"/>
                <a:gd name="connsiteX2-45" fmla="*/ 0 w 397219"/>
                <a:gd name="connsiteY2-46" fmla="*/ 234837 h 234837"/>
                <a:gd name="connsiteX3-47" fmla="*/ 386861 w 397219"/>
                <a:gd name="connsiteY3-48" fmla="*/ 231640 h 234837"/>
                <a:gd name="connsiteX0-49" fmla="*/ 386861 w 401264"/>
                <a:gd name="connsiteY0-50" fmla="*/ 231640 h 234837"/>
                <a:gd name="connsiteX1-51" fmla="*/ 390058 w 401264"/>
                <a:gd name="connsiteY1-52" fmla="*/ 90963 h 234837"/>
                <a:gd name="connsiteX2-53" fmla="*/ 0 w 401264"/>
                <a:gd name="connsiteY2-54" fmla="*/ 234837 h 234837"/>
                <a:gd name="connsiteX3-55" fmla="*/ 386861 w 401264"/>
                <a:gd name="connsiteY3-56" fmla="*/ 231640 h 234837"/>
                <a:gd name="connsiteX0-57" fmla="*/ 386861 w 406990"/>
                <a:gd name="connsiteY0-58" fmla="*/ 231640 h 234837"/>
                <a:gd name="connsiteX1-59" fmla="*/ 390058 w 406990"/>
                <a:gd name="connsiteY1-60" fmla="*/ 90963 h 234837"/>
                <a:gd name="connsiteX2-61" fmla="*/ 0 w 406990"/>
                <a:gd name="connsiteY2-62" fmla="*/ 234837 h 234837"/>
                <a:gd name="connsiteX3-63" fmla="*/ 386861 w 406990"/>
                <a:gd name="connsiteY3-64" fmla="*/ 231640 h 234837"/>
                <a:gd name="connsiteX0-65" fmla="*/ 386861 w 400092"/>
                <a:gd name="connsiteY0-66" fmla="*/ 231640 h 234837"/>
                <a:gd name="connsiteX1-67" fmla="*/ 390058 w 400092"/>
                <a:gd name="connsiteY1-68" fmla="*/ 90963 h 234837"/>
                <a:gd name="connsiteX2-69" fmla="*/ 0 w 400092"/>
                <a:gd name="connsiteY2-70" fmla="*/ 234837 h 234837"/>
                <a:gd name="connsiteX3-71" fmla="*/ 386861 w 400092"/>
                <a:gd name="connsiteY3-72" fmla="*/ 231640 h 234837"/>
                <a:gd name="connsiteX0-73" fmla="*/ 386861 w 400092"/>
                <a:gd name="connsiteY0-74" fmla="*/ 231640 h 234837"/>
                <a:gd name="connsiteX1-75" fmla="*/ 390058 w 400092"/>
                <a:gd name="connsiteY1-76" fmla="*/ 90963 h 234837"/>
                <a:gd name="connsiteX2-77" fmla="*/ 0 w 400092"/>
                <a:gd name="connsiteY2-78" fmla="*/ 234837 h 234837"/>
                <a:gd name="connsiteX3-79" fmla="*/ 386861 w 400092"/>
                <a:gd name="connsiteY3-80" fmla="*/ 231640 h 234837"/>
                <a:gd name="connsiteX0-81" fmla="*/ 386861 w 400092"/>
                <a:gd name="connsiteY0-82" fmla="*/ 228587 h 231784"/>
                <a:gd name="connsiteX1-83" fmla="*/ 390058 w 400092"/>
                <a:gd name="connsiteY1-84" fmla="*/ 87910 h 231784"/>
                <a:gd name="connsiteX2-85" fmla="*/ 0 w 400092"/>
                <a:gd name="connsiteY2-86" fmla="*/ 231784 h 231784"/>
                <a:gd name="connsiteX3-87" fmla="*/ 386861 w 400092"/>
                <a:gd name="connsiteY3-88" fmla="*/ 228587 h 2317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00092" h="231784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5" name="任意多边形 44"/>
            <p:cNvSpPr/>
            <p:nvPr/>
          </p:nvSpPr>
          <p:spPr>
            <a:xfrm flipH="1" flipV="1">
              <a:off x="6595751" y="4204652"/>
              <a:ext cx="2845191" cy="2149585"/>
            </a:xfrm>
            <a:custGeom>
              <a:avLst/>
              <a:gdLst>
                <a:gd name="connsiteX0" fmla="*/ 0 w 2042024"/>
                <a:gd name="connsiteY0" fmla="*/ 1566371 h 1570472"/>
                <a:gd name="connsiteX1" fmla="*/ 959505 w 2042024"/>
                <a:gd name="connsiteY1" fmla="*/ 0 h 1570472"/>
                <a:gd name="connsiteX2" fmla="*/ 1943613 w 2042024"/>
                <a:gd name="connsiteY2" fmla="*/ 24603 h 1570472"/>
                <a:gd name="connsiteX3" fmla="*/ 2042024 w 2042024"/>
                <a:gd name="connsiteY3" fmla="*/ 106612 h 1570472"/>
                <a:gd name="connsiteX4" fmla="*/ 1021012 w 2042024"/>
                <a:gd name="connsiteY4" fmla="*/ 1570472 h 1570472"/>
                <a:gd name="connsiteX5" fmla="*/ 0 w 2042024"/>
                <a:gd name="connsiteY5" fmla="*/ 1566371 h 1570472"/>
                <a:gd name="connsiteX0-1" fmla="*/ 0 w 2029722"/>
                <a:gd name="connsiteY0-2" fmla="*/ 1574572 h 1574572"/>
                <a:gd name="connsiteX1-3" fmla="*/ 947203 w 2029722"/>
                <a:gd name="connsiteY1-4" fmla="*/ 0 h 1574572"/>
                <a:gd name="connsiteX2-5" fmla="*/ 1931311 w 2029722"/>
                <a:gd name="connsiteY2-6" fmla="*/ 24603 h 1574572"/>
                <a:gd name="connsiteX3-7" fmla="*/ 2029722 w 2029722"/>
                <a:gd name="connsiteY3-8" fmla="*/ 106612 h 1574572"/>
                <a:gd name="connsiteX4-9" fmla="*/ 1008710 w 2029722"/>
                <a:gd name="connsiteY4-10" fmla="*/ 1570472 h 1574572"/>
                <a:gd name="connsiteX5-11" fmla="*/ 0 w 2029722"/>
                <a:gd name="connsiteY5-12" fmla="*/ 1574572 h 1574572"/>
                <a:gd name="connsiteX0-13" fmla="*/ 0 w 2029722"/>
                <a:gd name="connsiteY0-14" fmla="*/ 1574572 h 1574572"/>
                <a:gd name="connsiteX1-15" fmla="*/ 947203 w 2029722"/>
                <a:gd name="connsiteY1-16" fmla="*/ 0 h 1574572"/>
                <a:gd name="connsiteX2-17" fmla="*/ 1931311 w 2029722"/>
                <a:gd name="connsiteY2-18" fmla="*/ 24603 h 1574572"/>
                <a:gd name="connsiteX3-19" fmla="*/ 2029722 w 2029722"/>
                <a:gd name="connsiteY3-20" fmla="*/ 106612 h 1574572"/>
                <a:gd name="connsiteX4-21" fmla="*/ 1008710 w 2029722"/>
                <a:gd name="connsiteY4-22" fmla="*/ 1570472 h 1574572"/>
                <a:gd name="connsiteX5-23" fmla="*/ 0 w 2029722"/>
                <a:gd name="connsiteY5-24" fmla="*/ 1574572 h 1574572"/>
                <a:gd name="connsiteX0-25" fmla="*/ 0 w 2029722"/>
                <a:gd name="connsiteY0-26" fmla="*/ 1574572 h 1574572"/>
                <a:gd name="connsiteX1-27" fmla="*/ 947203 w 2029722"/>
                <a:gd name="connsiteY1-28" fmla="*/ 0 h 1574572"/>
                <a:gd name="connsiteX2-29" fmla="*/ 1931311 w 2029722"/>
                <a:gd name="connsiteY2-30" fmla="*/ 24603 h 1574572"/>
                <a:gd name="connsiteX3-31" fmla="*/ 2029722 w 2029722"/>
                <a:gd name="connsiteY3-32" fmla="*/ 106612 h 1574572"/>
                <a:gd name="connsiteX4-33" fmla="*/ 1008710 w 2029722"/>
                <a:gd name="connsiteY4-34" fmla="*/ 1570472 h 1574572"/>
                <a:gd name="connsiteX5-35" fmla="*/ 0 w 2029722"/>
                <a:gd name="connsiteY5-36" fmla="*/ 1574572 h 1574572"/>
                <a:gd name="connsiteX0-37" fmla="*/ 0 w 2029722"/>
                <a:gd name="connsiteY0-38" fmla="*/ 1574572 h 1574572"/>
                <a:gd name="connsiteX1-39" fmla="*/ 947203 w 2029722"/>
                <a:gd name="connsiteY1-40" fmla="*/ 0 h 1574572"/>
                <a:gd name="connsiteX2-41" fmla="*/ 1931311 w 2029722"/>
                <a:gd name="connsiteY2-42" fmla="*/ 24603 h 1574572"/>
                <a:gd name="connsiteX3-43" fmla="*/ 2029722 w 2029722"/>
                <a:gd name="connsiteY3-44" fmla="*/ 106612 h 1574572"/>
                <a:gd name="connsiteX4-45" fmla="*/ 1008710 w 2029722"/>
                <a:gd name="connsiteY4-46" fmla="*/ 1570472 h 1574572"/>
                <a:gd name="connsiteX5-47" fmla="*/ 0 w 2029722"/>
                <a:gd name="connsiteY5-48" fmla="*/ 1574572 h 1574572"/>
                <a:gd name="connsiteX0-49" fmla="*/ 0 w 2029722"/>
                <a:gd name="connsiteY0-50" fmla="*/ 1574572 h 1574572"/>
                <a:gd name="connsiteX1-51" fmla="*/ 947203 w 2029722"/>
                <a:gd name="connsiteY1-52" fmla="*/ 0 h 1574572"/>
                <a:gd name="connsiteX2-53" fmla="*/ 1931311 w 2029722"/>
                <a:gd name="connsiteY2-54" fmla="*/ 24603 h 1574572"/>
                <a:gd name="connsiteX3-55" fmla="*/ 2029722 w 2029722"/>
                <a:gd name="connsiteY3-56" fmla="*/ 106612 h 1574572"/>
                <a:gd name="connsiteX4-57" fmla="*/ 1008710 w 2029722"/>
                <a:gd name="connsiteY4-58" fmla="*/ 1570472 h 1574572"/>
                <a:gd name="connsiteX5-59" fmla="*/ 0 w 2029722"/>
                <a:gd name="connsiteY5-60" fmla="*/ 1574572 h 1574572"/>
                <a:gd name="connsiteX0-61" fmla="*/ 0 w 2029722"/>
                <a:gd name="connsiteY0-62" fmla="*/ 1574572 h 1574572"/>
                <a:gd name="connsiteX1-63" fmla="*/ 947203 w 2029722"/>
                <a:gd name="connsiteY1-64" fmla="*/ 0 h 1574572"/>
                <a:gd name="connsiteX2-65" fmla="*/ 1931311 w 2029722"/>
                <a:gd name="connsiteY2-66" fmla="*/ 24603 h 1574572"/>
                <a:gd name="connsiteX3-67" fmla="*/ 2009219 w 2029722"/>
                <a:gd name="connsiteY3-68" fmla="*/ 57406 h 1574572"/>
                <a:gd name="connsiteX4-69" fmla="*/ 2029722 w 2029722"/>
                <a:gd name="connsiteY4-70" fmla="*/ 106612 h 1574572"/>
                <a:gd name="connsiteX5-71" fmla="*/ 1008710 w 2029722"/>
                <a:gd name="connsiteY5-72" fmla="*/ 1570472 h 1574572"/>
                <a:gd name="connsiteX6" fmla="*/ 0 w 2029722"/>
                <a:gd name="connsiteY6" fmla="*/ 1574572 h 1574572"/>
                <a:gd name="connsiteX0-73" fmla="*/ 0 w 2029722"/>
                <a:gd name="connsiteY0-74" fmla="*/ 1574572 h 1574572"/>
                <a:gd name="connsiteX1-75" fmla="*/ 947203 w 2029722"/>
                <a:gd name="connsiteY1-76" fmla="*/ 0 h 1574572"/>
                <a:gd name="connsiteX2-77" fmla="*/ 1931311 w 2029722"/>
                <a:gd name="connsiteY2-78" fmla="*/ 24603 h 1574572"/>
                <a:gd name="connsiteX3-79" fmla="*/ 2009219 w 2029722"/>
                <a:gd name="connsiteY3-80" fmla="*/ 57406 h 1574572"/>
                <a:gd name="connsiteX4-81" fmla="*/ 2029722 w 2029722"/>
                <a:gd name="connsiteY4-82" fmla="*/ 106612 h 1574572"/>
                <a:gd name="connsiteX5-83" fmla="*/ 1008710 w 2029722"/>
                <a:gd name="connsiteY5-84" fmla="*/ 1570472 h 1574572"/>
                <a:gd name="connsiteX6-85" fmla="*/ 0 w 2029722"/>
                <a:gd name="connsiteY6-86" fmla="*/ 1574572 h 1574572"/>
                <a:gd name="connsiteX0-87" fmla="*/ 0 w 2029722"/>
                <a:gd name="connsiteY0-88" fmla="*/ 1574572 h 1574572"/>
                <a:gd name="connsiteX1-89" fmla="*/ 947203 w 2029722"/>
                <a:gd name="connsiteY1-90" fmla="*/ 0 h 1574572"/>
                <a:gd name="connsiteX2-91" fmla="*/ 1931311 w 2029722"/>
                <a:gd name="connsiteY2-92" fmla="*/ 24603 h 1574572"/>
                <a:gd name="connsiteX3-93" fmla="*/ 2009219 w 2029722"/>
                <a:gd name="connsiteY3-94" fmla="*/ 57406 h 1574572"/>
                <a:gd name="connsiteX4-95" fmla="*/ 2029722 w 2029722"/>
                <a:gd name="connsiteY4-96" fmla="*/ 106612 h 1574572"/>
                <a:gd name="connsiteX5-97" fmla="*/ 1029212 w 2029722"/>
                <a:gd name="connsiteY5-98" fmla="*/ 1566371 h 1574572"/>
                <a:gd name="connsiteX6-99" fmla="*/ 0 w 2029722"/>
                <a:gd name="connsiteY6-100" fmla="*/ 1574572 h 1574572"/>
                <a:gd name="connsiteX0-101" fmla="*/ 0 w 2029722"/>
                <a:gd name="connsiteY0-102" fmla="*/ 1574572 h 1574572"/>
                <a:gd name="connsiteX1-103" fmla="*/ 947203 w 2029722"/>
                <a:gd name="connsiteY1-104" fmla="*/ 0 h 1574572"/>
                <a:gd name="connsiteX2-105" fmla="*/ 1931311 w 2029722"/>
                <a:gd name="connsiteY2-106" fmla="*/ 24603 h 1574572"/>
                <a:gd name="connsiteX3-107" fmla="*/ 2009219 w 2029722"/>
                <a:gd name="connsiteY3-108" fmla="*/ 57406 h 1574572"/>
                <a:gd name="connsiteX4-109" fmla="*/ 2029722 w 2029722"/>
                <a:gd name="connsiteY4-110" fmla="*/ 106612 h 1574572"/>
                <a:gd name="connsiteX5-111" fmla="*/ 1029212 w 2029722"/>
                <a:gd name="connsiteY5-112" fmla="*/ 1566371 h 1574572"/>
                <a:gd name="connsiteX6-113" fmla="*/ 0 w 2029722"/>
                <a:gd name="connsiteY6-114" fmla="*/ 1574572 h 1574572"/>
                <a:gd name="connsiteX0-115" fmla="*/ 0 w 2112234"/>
                <a:gd name="connsiteY0-116" fmla="*/ 1602749 h 1602749"/>
                <a:gd name="connsiteX1-117" fmla="*/ 947203 w 2112234"/>
                <a:gd name="connsiteY1-118" fmla="*/ 28177 h 1602749"/>
                <a:gd name="connsiteX2-119" fmla="*/ 1931311 w 2112234"/>
                <a:gd name="connsiteY2-120" fmla="*/ 52780 h 1602749"/>
                <a:gd name="connsiteX3-121" fmla="*/ 2029722 w 2112234"/>
                <a:gd name="connsiteY3-122" fmla="*/ 134789 h 1602749"/>
                <a:gd name="connsiteX4-123" fmla="*/ 1029212 w 2112234"/>
                <a:gd name="connsiteY4-124" fmla="*/ 1594548 h 1602749"/>
                <a:gd name="connsiteX5-125" fmla="*/ 0 w 2112234"/>
                <a:gd name="connsiteY5-126" fmla="*/ 1602749 h 1602749"/>
                <a:gd name="connsiteX0-127" fmla="*/ 0 w 2094991"/>
                <a:gd name="connsiteY0-128" fmla="*/ 1602749 h 1602749"/>
                <a:gd name="connsiteX1-129" fmla="*/ 947203 w 2094991"/>
                <a:gd name="connsiteY1-130" fmla="*/ 28177 h 1602749"/>
                <a:gd name="connsiteX2-131" fmla="*/ 1931311 w 2094991"/>
                <a:gd name="connsiteY2-132" fmla="*/ 52780 h 1602749"/>
                <a:gd name="connsiteX3-133" fmla="*/ 2029722 w 2094991"/>
                <a:gd name="connsiteY3-134" fmla="*/ 134789 h 1602749"/>
                <a:gd name="connsiteX4-135" fmla="*/ 1029212 w 2094991"/>
                <a:gd name="connsiteY4-136" fmla="*/ 1594548 h 1602749"/>
                <a:gd name="connsiteX5-137" fmla="*/ 0 w 2094991"/>
                <a:gd name="connsiteY5-138" fmla="*/ 1602749 h 1602749"/>
                <a:gd name="connsiteX0-139" fmla="*/ 0 w 2029722"/>
                <a:gd name="connsiteY0-140" fmla="*/ 1574572 h 1574572"/>
                <a:gd name="connsiteX1-141" fmla="*/ 947203 w 2029722"/>
                <a:gd name="connsiteY1-142" fmla="*/ 0 h 1574572"/>
                <a:gd name="connsiteX2-143" fmla="*/ 1931311 w 2029722"/>
                <a:gd name="connsiteY2-144" fmla="*/ 24603 h 1574572"/>
                <a:gd name="connsiteX3-145" fmla="*/ 2029722 w 2029722"/>
                <a:gd name="connsiteY3-146" fmla="*/ 106612 h 1574572"/>
                <a:gd name="connsiteX4-147" fmla="*/ 1029212 w 2029722"/>
                <a:gd name="connsiteY4-148" fmla="*/ 1566371 h 1574572"/>
                <a:gd name="connsiteX5-149" fmla="*/ 0 w 2029722"/>
                <a:gd name="connsiteY5-150" fmla="*/ 1574572 h 1574572"/>
                <a:gd name="connsiteX0-151" fmla="*/ 0 w 2029722"/>
                <a:gd name="connsiteY0-152" fmla="*/ 1574572 h 1574572"/>
                <a:gd name="connsiteX1-153" fmla="*/ 947203 w 2029722"/>
                <a:gd name="connsiteY1-154" fmla="*/ 0 h 1574572"/>
                <a:gd name="connsiteX2-155" fmla="*/ 1931311 w 2029722"/>
                <a:gd name="connsiteY2-156" fmla="*/ 24603 h 1574572"/>
                <a:gd name="connsiteX3-157" fmla="*/ 2029722 w 2029722"/>
                <a:gd name="connsiteY3-158" fmla="*/ 106612 h 1574572"/>
                <a:gd name="connsiteX4-159" fmla="*/ 1029212 w 2029722"/>
                <a:gd name="connsiteY4-160" fmla="*/ 1566371 h 1574572"/>
                <a:gd name="connsiteX5-161" fmla="*/ 0 w 2029722"/>
                <a:gd name="connsiteY5-162" fmla="*/ 1574572 h 1574572"/>
                <a:gd name="connsiteX0-163" fmla="*/ 0 w 2026763"/>
                <a:gd name="connsiteY0-164" fmla="*/ 1574572 h 1574572"/>
                <a:gd name="connsiteX1-165" fmla="*/ 947203 w 2026763"/>
                <a:gd name="connsiteY1-166" fmla="*/ 0 h 1574572"/>
                <a:gd name="connsiteX2-167" fmla="*/ 1931311 w 2026763"/>
                <a:gd name="connsiteY2-168" fmla="*/ 24603 h 1574572"/>
                <a:gd name="connsiteX3-169" fmla="*/ 2026763 w 2026763"/>
                <a:gd name="connsiteY3-170" fmla="*/ 118448 h 1574572"/>
                <a:gd name="connsiteX4-171" fmla="*/ 1029212 w 2026763"/>
                <a:gd name="connsiteY4-172" fmla="*/ 1566371 h 1574572"/>
                <a:gd name="connsiteX5-173" fmla="*/ 0 w 2026763"/>
                <a:gd name="connsiteY5-174" fmla="*/ 1574572 h 1574572"/>
                <a:gd name="connsiteX0-175" fmla="*/ 0 w 1994106"/>
                <a:gd name="connsiteY0-176" fmla="*/ 1564775 h 1566371"/>
                <a:gd name="connsiteX1-177" fmla="*/ 914546 w 1994106"/>
                <a:gd name="connsiteY1-178" fmla="*/ 0 h 1566371"/>
                <a:gd name="connsiteX2-179" fmla="*/ 1898654 w 1994106"/>
                <a:gd name="connsiteY2-180" fmla="*/ 24603 h 1566371"/>
                <a:gd name="connsiteX3-181" fmla="*/ 1994106 w 1994106"/>
                <a:gd name="connsiteY3-182" fmla="*/ 118448 h 1566371"/>
                <a:gd name="connsiteX4-183" fmla="*/ 996555 w 1994106"/>
                <a:gd name="connsiteY4-184" fmla="*/ 1566371 h 1566371"/>
                <a:gd name="connsiteX5-185" fmla="*/ 0 w 1994106"/>
                <a:gd name="connsiteY5-186" fmla="*/ 1564775 h 1566371"/>
                <a:gd name="connsiteX0-187" fmla="*/ 0 w 2010434"/>
                <a:gd name="connsiteY0-188" fmla="*/ 1564775 h 1566371"/>
                <a:gd name="connsiteX1-189" fmla="*/ 930874 w 2010434"/>
                <a:gd name="connsiteY1-190" fmla="*/ 0 h 1566371"/>
                <a:gd name="connsiteX2-191" fmla="*/ 1914982 w 2010434"/>
                <a:gd name="connsiteY2-192" fmla="*/ 24603 h 1566371"/>
                <a:gd name="connsiteX3-193" fmla="*/ 2010434 w 2010434"/>
                <a:gd name="connsiteY3-194" fmla="*/ 118448 h 1566371"/>
                <a:gd name="connsiteX4-195" fmla="*/ 1012883 w 2010434"/>
                <a:gd name="connsiteY4-196" fmla="*/ 1566371 h 1566371"/>
                <a:gd name="connsiteX5-197" fmla="*/ 0 w 2010434"/>
                <a:gd name="connsiteY5-198" fmla="*/ 1564775 h 1566371"/>
                <a:gd name="connsiteX0-199" fmla="*/ 0 w 2023497"/>
                <a:gd name="connsiteY0-200" fmla="*/ 1519055 h 1566371"/>
                <a:gd name="connsiteX1-201" fmla="*/ 943937 w 2023497"/>
                <a:gd name="connsiteY1-202" fmla="*/ 0 h 1566371"/>
                <a:gd name="connsiteX2-203" fmla="*/ 1928045 w 2023497"/>
                <a:gd name="connsiteY2-204" fmla="*/ 24603 h 1566371"/>
                <a:gd name="connsiteX3-205" fmla="*/ 2023497 w 2023497"/>
                <a:gd name="connsiteY3-206" fmla="*/ 118448 h 1566371"/>
                <a:gd name="connsiteX4-207" fmla="*/ 1025946 w 2023497"/>
                <a:gd name="connsiteY4-208" fmla="*/ 1566371 h 1566371"/>
                <a:gd name="connsiteX5-209" fmla="*/ 0 w 2023497"/>
                <a:gd name="connsiteY5-210" fmla="*/ 1519055 h 1566371"/>
                <a:gd name="connsiteX0-211" fmla="*/ 0 w 2023497"/>
                <a:gd name="connsiteY0-212" fmla="*/ 1519055 h 1519055"/>
                <a:gd name="connsiteX1-213" fmla="*/ 943937 w 2023497"/>
                <a:gd name="connsiteY1-214" fmla="*/ 0 h 1519055"/>
                <a:gd name="connsiteX2-215" fmla="*/ 1928045 w 2023497"/>
                <a:gd name="connsiteY2-216" fmla="*/ 24603 h 1519055"/>
                <a:gd name="connsiteX3-217" fmla="*/ 2023497 w 2023497"/>
                <a:gd name="connsiteY3-218" fmla="*/ 118448 h 1519055"/>
                <a:gd name="connsiteX4-219" fmla="*/ 1019415 w 2023497"/>
                <a:gd name="connsiteY4-220" fmla="*/ 1491259 h 1519055"/>
                <a:gd name="connsiteX5-221" fmla="*/ 0 w 2023497"/>
                <a:gd name="connsiteY5-222" fmla="*/ 1519055 h 1519055"/>
                <a:gd name="connsiteX0-223" fmla="*/ 0 w 2023497"/>
                <a:gd name="connsiteY0-224" fmla="*/ 1519055 h 1519055"/>
                <a:gd name="connsiteX1-225" fmla="*/ 943937 w 2023497"/>
                <a:gd name="connsiteY1-226" fmla="*/ 0 h 1519055"/>
                <a:gd name="connsiteX2-227" fmla="*/ 1928045 w 2023497"/>
                <a:gd name="connsiteY2-228" fmla="*/ 24603 h 1519055"/>
                <a:gd name="connsiteX3-229" fmla="*/ 2023497 w 2023497"/>
                <a:gd name="connsiteY3-230" fmla="*/ 118448 h 1519055"/>
                <a:gd name="connsiteX4-231" fmla="*/ 1019415 w 2023497"/>
                <a:gd name="connsiteY4-232" fmla="*/ 1504322 h 1519055"/>
                <a:gd name="connsiteX5-233" fmla="*/ 0 w 2023497"/>
                <a:gd name="connsiteY5-234" fmla="*/ 1519055 h 1519055"/>
                <a:gd name="connsiteX0-235" fmla="*/ 0 w 2023497"/>
                <a:gd name="connsiteY0-236" fmla="*/ 1519055 h 1519055"/>
                <a:gd name="connsiteX1-237" fmla="*/ 943937 w 2023497"/>
                <a:gd name="connsiteY1-238" fmla="*/ 0 h 1519055"/>
                <a:gd name="connsiteX2-239" fmla="*/ 1928045 w 2023497"/>
                <a:gd name="connsiteY2-240" fmla="*/ 24603 h 1519055"/>
                <a:gd name="connsiteX3-241" fmla="*/ 2023497 w 2023497"/>
                <a:gd name="connsiteY3-242" fmla="*/ 118448 h 1519055"/>
                <a:gd name="connsiteX4-243" fmla="*/ 1029212 w 2023497"/>
                <a:gd name="connsiteY4-244" fmla="*/ 1507588 h 1519055"/>
                <a:gd name="connsiteX5-245" fmla="*/ 0 w 2023497"/>
                <a:gd name="connsiteY5-246" fmla="*/ 1519055 h 1519055"/>
                <a:gd name="connsiteX0-247" fmla="*/ 0 w 2023497"/>
                <a:gd name="connsiteY0-248" fmla="*/ 1519055 h 1548476"/>
                <a:gd name="connsiteX1-249" fmla="*/ 943937 w 2023497"/>
                <a:gd name="connsiteY1-250" fmla="*/ 0 h 1548476"/>
                <a:gd name="connsiteX2-251" fmla="*/ 1928045 w 2023497"/>
                <a:gd name="connsiteY2-252" fmla="*/ 24603 h 1548476"/>
                <a:gd name="connsiteX3-253" fmla="*/ 2023497 w 2023497"/>
                <a:gd name="connsiteY3-254" fmla="*/ 118448 h 1548476"/>
                <a:gd name="connsiteX4-255" fmla="*/ 1025495 w 2023497"/>
                <a:gd name="connsiteY4-256" fmla="*/ 1548476 h 1548476"/>
                <a:gd name="connsiteX5-257" fmla="*/ 0 w 2023497"/>
                <a:gd name="connsiteY5-258" fmla="*/ 1519055 h 1548476"/>
                <a:gd name="connsiteX0-259" fmla="*/ 0 w 2023497"/>
                <a:gd name="connsiteY0-260" fmla="*/ 1537640 h 1548476"/>
                <a:gd name="connsiteX1-261" fmla="*/ 943937 w 2023497"/>
                <a:gd name="connsiteY1-262" fmla="*/ 0 h 1548476"/>
                <a:gd name="connsiteX2-263" fmla="*/ 1928045 w 2023497"/>
                <a:gd name="connsiteY2-264" fmla="*/ 24603 h 1548476"/>
                <a:gd name="connsiteX3-265" fmla="*/ 2023497 w 2023497"/>
                <a:gd name="connsiteY3-266" fmla="*/ 118448 h 1548476"/>
                <a:gd name="connsiteX4-267" fmla="*/ 1025495 w 2023497"/>
                <a:gd name="connsiteY4-268" fmla="*/ 1548476 h 1548476"/>
                <a:gd name="connsiteX5-269" fmla="*/ 0 w 2023497"/>
                <a:gd name="connsiteY5-270" fmla="*/ 1537640 h 1548476"/>
                <a:gd name="connsiteX0-271" fmla="*/ 0 w 2023497"/>
                <a:gd name="connsiteY0-272" fmla="*/ 1545841 h 1548476"/>
                <a:gd name="connsiteX1-273" fmla="*/ 943937 w 2023497"/>
                <a:gd name="connsiteY1-274" fmla="*/ 0 h 1548476"/>
                <a:gd name="connsiteX2-275" fmla="*/ 1928045 w 2023497"/>
                <a:gd name="connsiteY2-276" fmla="*/ 24603 h 1548476"/>
                <a:gd name="connsiteX3-277" fmla="*/ 2023497 w 2023497"/>
                <a:gd name="connsiteY3-278" fmla="*/ 118448 h 1548476"/>
                <a:gd name="connsiteX4-279" fmla="*/ 1025495 w 2023497"/>
                <a:gd name="connsiteY4-280" fmla="*/ 1548476 h 1548476"/>
                <a:gd name="connsiteX5-281" fmla="*/ 0 w 2023497"/>
                <a:gd name="connsiteY5-282" fmla="*/ 1545841 h 1548476"/>
                <a:gd name="connsiteX0-283" fmla="*/ 0 w 2023497"/>
                <a:gd name="connsiteY0-284" fmla="*/ 1545841 h 1560778"/>
                <a:gd name="connsiteX1-285" fmla="*/ 943937 w 2023497"/>
                <a:gd name="connsiteY1-286" fmla="*/ 0 h 1560778"/>
                <a:gd name="connsiteX2-287" fmla="*/ 1928045 w 2023497"/>
                <a:gd name="connsiteY2-288" fmla="*/ 24603 h 1560778"/>
                <a:gd name="connsiteX3-289" fmla="*/ 2023497 w 2023497"/>
                <a:gd name="connsiteY3-290" fmla="*/ 118448 h 1560778"/>
                <a:gd name="connsiteX4-291" fmla="*/ 1013194 w 2023497"/>
                <a:gd name="connsiteY4-292" fmla="*/ 1560778 h 1560778"/>
                <a:gd name="connsiteX5-293" fmla="*/ 0 w 2023497"/>
                <a:gd name="connsiteY5-294" fmla="*/ 1545841 h 1560778"/>
                <a:gd name="connsiteX0-295" fmla="*/ 0 w 2023497"/>
                <a:gd name="connsiteY0-296" fmla="*/ 1545841 h 1545841"/>
                <a:gd name="connsiteX1-297" fmla="*/ 943937 w 2023497"/>
                <a:gd name="connsiteY1-298" fmla="*/ 0 h 1545841"/>
                <a:gd name="connsiteX2-299" fmla="*/ 1928045 w 2023497"/>
                <a:gd name="connsiteY2-300" fmla="*/ 24603 h 1545841"/>
                <a:gd name="connsiteX3-301" fmla="*/ 2023497 w 2023497"/>
                <a:gd name="connsiteY3-302" fmla="*/ 118448 h 1545841"/>
                <a:gd name="connsiteX4-303" fmla="*/ 1013194 w 2023497"/>
                <a:gd name="connsiteY4-304" fmla="*/ 1544377 h 1545841"/>
                <a:gd name="connsiteX5-305" fmla="*/ 0 w 2023497"/>
                <a:gd name="connsiteY5-306" fmla="*/ 1545841 h 1545841"/>
                <a:gd name="connsiteX0-307" fmla="*/ 0 w 2023497"/>
                <a:gd name="connsiteY0-308" fmla="*/ 1545841 h 1552578"/>
                <a:gd name="connsiteX1-309" fmla="*/ 943937 w 2023497"/>
                <a:gd name="connsiteY1-310" fmla="*/ 0 h 1552578"/>
                <a:gd name="connsiteX2-311" fmla="*/ 1928045 w 2023497"/>
                <a:gd name="connsiteY2-312" fmla="*/ 24603 h 1552578"/>
                <a:gd name="connsiteX3-313" fmla="*/ 2023497 w 2023497"/>
                <a:gd name="connsiteY3-314" fmla="*/ 118448 h 1552578"/>
                <a:gd name="connsiteX4-315" fmla="*/ 1009093 w 2023497"/>
                <a:gd name="connsiteY4-316" fmla="*/ 1552578 h 1552578"/>
                <a:gd name="connsiteX5-317" fmla="*/ 0 w 2023497"/>
                <a:gd name="connsiteY5-318" fmla="*/ 1545841 h 1552578"/>
                <a:gd name="connsiteX0-319" fmla="*/ 0 w 2023497"/>
                <a:gd name="connsiteY0-320" fmla="*/ 1522046 h 1528783"/>
                <a:gd name="connsiteX1-321" fmla="*/ 930340 w 2023497"/>
                <a:gd name="connsiteY1-322" fmla="*/ 0 h 1528783"/>
                <a:gd name="connsiteX2-323" fmla="*/ 1928045 w 2023497"/>
                <a:gd name="connsiteY2-324" fmla="*/ 808 h 1528783"/>
                <a:gd name="connsiteX3-325" fmla="*/ 2023497 w 2023497"/>
                <a:gd name="connsiteY3-326" fmla="*/ 94653 h 1528783"/>
                <a:gd name="connsiteX4-327" fmla="*/ 1009093 w 2023497"/>
                <a:gd name="connsiteY4-328" fmla="*/ 1528783 h 1528783"/>
                <a:gd name="connsiteX5-329" fmla="*/ 0 w 2023497"/>
                <a:gd name="connsiteY5-330" fmla="*/ 1522046 h 15287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23497" h="1528783">
                  <a:moveTo>
                    <a:pt x="0" y="1522046"/>
                  </a:moveTo>
                  <a:cubicBezTo>
                    <a:pt x="656072" y="127894"/>
                    <a:pt x="631008" y="123013"/>
                    <a:pt x="930340" y="0"/>
                  </a:cubicBezTo>
                  <a:lnTo>
                    <a:pt x="1928045" y="808"/>
                  </a:lnTo>
                  <a:cubicBezTo>
                    <a:pt x="1982258" y="28102"/>
                    <a:pt x="1995253" y="44861"/>
                    <a:pt x="2023497" y="94653"/>
                  </a:cubicBezTo>
                  <a:cubicBezTo>
                    <a:pt x="1744667" y="-204681"/>
                    <a:pt x="1259220" y="1077734"/>
                    <a:pt x="1009093" y="1528783"/>
                  </a:cubicBezTo>
                  <a:lnTo>
                    <a:pt x="0" y="15220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5" name="组合 3"/>
          <p:cNvGrpSpPr/>
          <p:nvPr/>
        </p:nvGrpSpPr>
        <p:grpSpPr>
          <a:xfrm>
            <a:off x="3065060" y="3968433"/>
            <a:ext cx="2720021" cy="2075451"/>
            <a:chOff x="3231887" y="4185258"/>
            <a:chExt cx="2868772" cy="2188952"/>
          </a:xfrm>
          <a:gradFill flip="none" rotWithShape="1">
            <a:gsLst>
              <a:gs pos="0">
                <a:srgbClr val="0170C1">
                  <a:shade val="30000"/>
                  <a:satMod val="115000"/>
                </a:srgbClr>
              </a:gs>
              <a:gs pos="50000">
                <a:srgbClr val="0170C1">
                  <a:shade val="67500"/>
                  <a:satMod val="115000"/>
                </a:srgbClr>
              </a:gs>
              <a:gs pos="100000">
                <a:srgbClr val="0170C1">
                  <a:shade val="100000"/>
                  <a:satMod val="115000"/>
                </a:srgbClr>
              </a:gs>
            </a:gsLst>
            <a:lin ang="5400000" scaled="1"/>
            <a:tileRect/>
          </a:gradFill>
        </p:grpSpPr>
        <p:sp>
          <p:nvSpPr>
            <p:cNvPr id="77" name="任意多边形 76"/>
            <p:cNvSpPr/>
            <p:nvPr/>
          </p:nvSpPr>
          <p:spPr>
            <a:xfrm flipV="1">
              <a:off x="5538099" y="5984842"/>
              <a:ext cx="562560" cy="325906"/>
            </a:xfrm>
            <a:custGeom>
              <a:avLst/>
              <a:gdLst>
                <a:gd name="connsiteX0" fmla="*/ 367678 w 370875"/>
                <a:gd name="connsiteY0" fmla="*/ 140677 h 140677"/>
                <a:gd name="connsiteX1" fmla="*/ 370875 w 370875"/>
                <a:gd name="connsiteY1" fmla="*/ 0 h 140677"/>
                <a:gd name="connsiteX2" fmla="*/ 0 w 370875"/>
                <a:gd name="connsiteY2" fmla="*/ 134282 h 140677"/>
                <a:gd name="connsiteX3" fmla="*/ 367678 w 370875"/>
                <a:gd name="connsiteY3" fmla="*/ 140677 h 140677"/>
                <a:gd name="connsiteX0-1" fmla="*/ 367678 w 370875"/>
                <a:gd name="connsiteY0-2" fmla="*/ 232793 h 232793"/>
                <a:gd name="connsiteX1-3" fmla="*/ 370875 w 370875"/>
                <a:gd name="connsiteY1-4" fmla="*/ 92116 h 232793"/>
                <a:gd name="connsiteX2-5" fmla="*/ 0 w 370875"/>
                <a:gd name="connsiteY2-6" fmla="*/ 226398 h 232793"/>
                <a:gd name="connsiteX3-7" fmla="*/ 367678 w 370875"/>
                <a:gd name="connsiteY3-8" fmla="*/ 232793 h 232793"/>
                <a:gd name="connsiteX0-9" fmla="*/ 367678 w 370875"/>
                <a:gd name="connsiteY0-10" fmla="*/ 233290 h 233290"/>
                <a:gd name="connsiteX1-11" fmla="*/ 370875 w 370875"/>
                <a:gd name="connsiteY1-12" fmla="*/ 92613 h 233290"/>
                <a:gd name="connsiteX2-13" fmla="*/ 0 w 370875"/>
                <a:gd name="connsiteY2-14" fmla="*/ 226895 h 233290"/>
                <a:gd name="connsiteX3-15" fmla="*/ 367678 w 370875"/>
                <a:gd name="connsiteY3-16" fmla="*/ 233290 h 233290"/>
                <a:gd name="connsiteX0-17" fmla="*/ 367678 w 370875"/>
                <a:gd name="connsiteY0-18" fmla="*/ 229170 h 229170"/>
                <a:gd name="connsiteX1-19" fmla="*/ 370875 w 370875"/>
                <a:gd name="connsiteY1-20" fmla="*/ 88493 h 229170"/>
                <a:gd name="connsiteX2-21" fmla="*/ 0 w 370875"/>
                <a:gd name="connsiteY2-22" fmla="*/ 222775 h 229170"/>
                <a:gd name="connsiteX3-23" fmla="*/ 367678 w 370875"/>
                <a:gd name="connsiteY3-24" fmla="*/ 229170 h 229170"/>
                <a:gd name="connsiteX0-25" fmla="*/ 386861 w 390058"/>
                <a:gd name="connsiteY0-26" fmla="*/ 227542 h 230739"/>
                <a:gd name="connsiteX1-27" fmla="*/ 390058 w 390058"/>
                <a:gd name="connsiteY1-28" fmla="*/ 86865 h 230739"/>
                <a:gd name="connsiteX2-29" fmla="*/ 0 w 390058"/>
                <a:gd name="connsiteY2-30" fmla="*/ 230739 h 230739"/>
                <a:gd name="connsiteX3-31" fmla="*/ 386861 w 390058"/>
                <a:gd name="connsiteY3-32" fmla="*/ 227542 h 230739"/>
                <a:gd name="connsiteX0-33" fmla="*/ 386861 w 390058"/>
                <a:gd name="connsiteY0-34" fmla="*/ 231640 h 234837"/>
                <a:gd name="connsiteX1-35" fmla="*/ 390058 w 390058"/>
                <a:gd name="connsiteY1-36" fmla="*/ 90963 h 234837"/>
                <a:gd name="connsiteX2-37" fmla="*/ 0 w 390058"/>
                <a:gd name="connsiteY2-38" fmla="*/ 234837 h 234837"/>
                <a:gd name="connsiteX3-39" fmla="*/ 386861 w 390058"/>
                <a:gd name="connsiteY3-40" fmla="*/ 231640 h 234837"/>
                <a:gd name="connsiteX0-41" fmla="*/ 386861 w 397219"/>
                <a:gd name="connsiteY0-42" fmla="*/ 231640 h 234837"/>
                <a:gd name="connsiteX1-43" fmla="*/ 390058 w 397219"/>
                <a:gd name="connsiteY1-44" fmla="*/ 90963 h 234837"/>
                <a:gd name="connsiteX2-45" fmla="*/ 0 w 397219"/>
                <a:gd name="connsiteY2-46" fmla="*/ 234837 h 234837"/>
                <a:gd name="connsiteX3-47" fmla="*/ 386861 w 397219"/>
                <a:gd name="connsiteY3-48" fmla="*/ 231640 h 234837"/>
                <a:gd name="connsiteX0-49" fmla="*/ 386861 w 401264"/>
                <a:gd name="connsiteY0-50" fmla="*/ 231640 h 234837"/>
                <a:gd name="connsiteX1-51" fmla="*/ 390058 w 401264"/>
                <a:gd name="connsiteY1-52" fmla="*/ 90963 h 234837"/>
                <a:gd name="connsiteX2-53" fmla="*/ 0 w 401264"/>
                <a:gd name="connsiteY2-54" fmla="*/ 234837 h 234837"/>
                <a:gd name="connsiteX3-55" fmla="*/ 386861 w 401264"/>
                <a:gd name="connsiteY3-56" fmla="*/ 231640 h 234837"/>
                <a:gd name="connsiteX0-57" fmla="*/ 386861 w 406990"/>
                <a:gd name="connsiteY0-58" fmla="*/ 231640 h 234837"/>
                <a:gd name="connsiteX1-59" fmla="*/ 390058 w 406990"/>
                <a:gd name="connsiteY1-60" fmla="*/ 90963 h 234837"/>
                <a:gd name="connsiteX2-61" fmla="*/ 0 w 406990"/>
                <a:gd name="connsiteY2-62" fmla="*/ 234837 h 234837"/>
                <a:gd name="connsiteX3-63" fmla="*/ 386861 w 406990"/>
                <a:gd name="connsiteY3-64" fmla="*/ 231640 h 234837"/>
                <a:gd name="connsiteX0-65" fmla="*/ 386861 w 400092"/>
                <a:gd name="connsiteY0-66" fmla="*/ 231640 h 234837"/>
                <a:gd name="connsiteX1-67" fmla="*/ 390058 w 400092"/>
                <a:gd name="connsiteY1-68" fmla="*/ 90963 h 234837"/>
                <a:gd name="connsiteX2-69" fmla="*/ 0 w 400092"/>
                <a:gd name="connsiteY2-70" fmla="*/ 234837 h 234837"/>
                <a:gd name="connsiteX3-71" fmla="*/ 386861 w 400092"/>
                <a:gd name="connsiteY3-72" fmla="*/ 231640 h 234837"/>
                <a:gd name="connsiteX0-73" fmla="*/ 386861 w 400092"/>
                <a:gd name="connsiteY0-74" fmla="*/ 231640 h 234837"/>
                <a:gd name="connsiteX1-75" fmla="*/ 390058 w 400092"/>
                <a:gd name="connsiteY1-76" fmla="*/ 90963 h 234837"/>
                <a:gd name="connsiteX2-77" fmla="*/ 0 w 400092"/>
                <a:gd name="connsiteY2-78" fmla="*/ 234837 h 234837"/>
                <a:gd name="connsiteX3-79" fmla="*/ 386861 w 400092"/>
                <a:gd name="connsiteY3-80" fmla="*/ 231640 h 234837"/>
                <a:gd name="connsiteX0-81" fmla="*/ 386861 w 400092"/>
                <a:gd name="connsiteY0-82" fmla="*/ 228587 h 231784"/>
                <a:gd name="connsiteX1-83" fmla="*/ 390058 w 400092"/>
                <a:gd name="connsiteY1-84" fmla="*/ 87910 h 231784"/>
                <a:gd name="connsiteX2-85" fmla="*/ 0 w 400092"/>
                <a:gd name="connsiteY2-86" fmla="*/ 231784 h 231784"/>
                <a:gd name="connsiteX3-87" fmla="*/ 386861 w 400092"/>
                <a:gd name="connsiteY3-88" fmla="*/ 228587 h 2317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400092" h="231784">
                  <a:moveTo>
                    <a:pt x="386861" y="228587"/>
                  </a:moveTo>
                  <a:cubicBezTo>
                    <a:pt x="399561" y="220066"/>
                    <a:pt x="407403" y="162418"/>
                    <a:pt x="390058" y="87910"/>
                  </a:cubicBezTo>
                  <a:cubicBezTo>
                    <a:pt x="295691" y="-157526"/>
                    <a:pt x="37301" y="183825"/>
                    <a:pt x="0" y="231784"/>
                  </a:cubicBezTo>
                  <a:lnTo>
                    <a:pt x="386861" y="228587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9" name="任意多边形 48"/>
            <p:cNvSpPr/>
            <p:nvPr/>
          </p:nvSpPr>
          <p:spPr>
            <a:xfrm flipV="1">
              <a:off x="3231887" y="4185258"/>
              <a:ext cx="2840599" cy="2188952"/>
            </a:xfrm>
            <a:custGeom>
              <a:avLst/>
              <a:gdLst>
                <a:gd name="connsiteX0" fmla="*/ 0 w 2042024"/>
                <a:gd name="connsiteY0" fmla="*/ 1566371 h 1570472"/>
                <a:gd name="connsiteX1" fmla="*/ 959505 w 2042024"/>
                <a:gd name="connsiteY1" fmla="*/ 0 h 1570472"/>
                <a:gd name="connsiteX2" fmla="*/ 1943613 w 2042024"/>
                <a:gd name="connsiteY2" fmla="*/ 24603 h 1570472"/>
                <a:gd name="connsiteX3" fmla="*/ 2042024 w 2042024"/>
                <a:gd name="connsiteY3" fmla="*/ 106612 h 1570472"/>
                <a:gd name="connsiteX4" fmla="*/ 1021012 w 2042024"/>
                <a:gd name="connsiteY4" fmla="*/ 1570472 h 1570472"/>
                <a:gd name="connsiteX5" fmla="*/ 0 w 2042024"/>
                <a:gd name="connsiteY5" fmla="*/ 1566371 h 1570472"/>
                <a:gd name="connsiteX0-1" fmla="*/ 0 w 2029722"/>
                <a:gd name="connsiteY0-2" fmla="*/ 1574572 h 1574572"/>
                <a:gd name="connsiteX1-3" fmla="*/ 947203 w 2029722"/>
                <a:gd name="connsiteY1-4" fmla="*/ 0 h 1574572"/>
                <a:gd name="connsiteX2-5" fmla="*/ 1931311 w 2029722"/>
                <a:gd name="connsiteY2-6" fmla="*/ 24603 h 1574572"/>
                <a:gd name="connsiteX3-7" fmla="*/ 2029722 w 2029722"/>
                <a:gd name="connsiteY3-8" fmla="*/ 106612 h 1574572"/>
                <a:gd name="connsiteX4-9" fmla="*/ 1008710 w 2029722"/>
                <a:gd name="connsiteY4-10" fmla="*/ 1570472 h 1574572"/>
                <a:gd name="connsiteX5-11" fmla="*/ 0 w 2029722"/>
                <a:gd name="connsiteY5-12" fmla="*/ 1574572 h 1574572"/>
                <a:gd name="connsiteX0-13" fmla="*/ 0 w 2029722"/>
                <a:gd name="connsiteY0-14" fmla="*/ 1574572 h 1574572"/>
                <a:gd name="connsiteX1-15" fmla="*/ 947203 w 2029722"/>
                <a:gd name="connsiteY1-16" fmla="*/ 0 h 1574572"/>
                <a:gd name="connsiteX2-17" fmla="*/ 1931311 w 2029722"/>
                <a:gd name="connsiteY2-18" fmla="*/ 24603 h 1574572"/>
                <a:gd name="connsiteX3-19" fmla="*/ 2029722 w 2029722"/>
                <a:gd name="connsiteY3-20" fmla="*/ 106612 h 1574572"/>
                <a:gd name="connsiteX4-21" fmla="*/ 1008710 w 2029722"/>
                <a:gd name="connsiteY4-22" fmla="*/ 1570472 h 1574572"/>
                <a:gd name="connsiteX5-23" fmla="*/ 0 w 2029722"/>
                <a:gd name="connsiteY5-24" fmla="*/ 1574572 h 1574572"/>
                <a:gd name="connsiteX0-25" fmla="*/ 0 w 2029722"/>
                <a:gd name="connsiteY0-26" fmla="*/ 1574572 h 1574572"/>
                <a:gd name="connsiteX1-27" fmla="*/ 947203 w 2029722"/>
                <a:gd name="connsiteY1-28" fmla="*/ 0 h 1574572"/>
                <a:gd name="connsiteX2-29" fmla="*/ 1931311 w 2029722"/>
                <a:gd name="connsiteY2-30" fmla="*/ 24603 h 1574572"/>
                <a:gd name="connsiteX3-31" fmla="*/ 2029722 w 2029722"/>
                <a:gd name="connsiteY3-32" fmla="*/ 106612 h 1574572"/>
                <a:gd name="connsiteX4-33" fmla="*/ 1008710 w 2029722"/>
                <a:gd name="connsiteY4-34" fmla="*/ 1570472 h 1574572"/>
                <a:gd name="connsiteX5-35" fmla="*/ 0 w 2029722"/>
                <a:gd name="connsiteY5-36" fmla="*/ 1574572 h 1574572"/>
                <a:gd name="connsiteX0-37" fmla="*/ 0 w 2029722"/>
                <a:gd name="connsiteY0-38" fmla="*/ 1574572 h 1574572"/>
                <a:gd name="connsiteX1-39" fmla="*/ 947203 w 2029722"/>
                <a:gd name="connsiteY1-40" fmla="*/ 0 h 1574572"/>
                <a:gd name="connsiteX2-41" fmla="*/ 1931311 w 2029722"/>
                <a:gd name="connsiteY2-42" fmla="*/ 24603 h 1574572"/>
                <a:gd name="connsiteX3-43" fmla="*/ 2029722 w 2029722"/>
                <a:gd name="connsiteY3-44" fmla="*/ 106612 h 1574572"/>
                <a:gd name="connsiteX4-45" fmla="*/ 1008710 w 2029722"/>
                <a:gd name="connsiteY4-46" fmla="*/ 1570472 h 1574572"/>
                <a:gd name="connsiteX5-47" fmla="*/ 0 w 2029722"/>
                <a:gd name="connsiteY5-48" fmla="*/ 1574572 h 1574572"/>
                <a:gd name="connsiteX0-49" fmla="*/ 0 w 2029722"/>
                <a:gd name="connsiteY0-50" fmla="*/ 1574572 h 1574572"/>
                <a:gd name="connsiteX1-51" fmla="*/ 947203 w 2029722"/>
                <a:gd name="connsiteY1-52" fmla="*/ 0 h 1574572"/>
                <a:gd name="connsiteX2-53" fmla="*/ 1931311 w 2029722"/>
                <a:gd name="connsiteY2-54" fmla="*/ 24603 h 1574572"/>
                <a:gd name="connsiteX3-55" fmla="*/ 2029722 w 2029722"/>
                <a:gd name="connsiteY3-56" fmla="*/ 106612 h 1574572"/>
                <a:gd name="connsiteX4-57" fmla="*/ 1008710 w 2029722"/>
                <a:gd name="connsiteY4-58" fmla="*/ 1570472 h 1574572"/>
                <a:gd name="connsiteX5-59" fmla="*/ 0 w 2029722"/>
                <a:gd name="connsiteY5-60" fmla="*/ 1574572 h 1574572"/>
                <a:gd name="connsiteX0-61" fmla="*/ 0 w 2029722"/>
                <a:gd name="connsiteY0-62" fmla="*/ 1574572 h 1574572"/>
                <a:gd name="connsiteX1-63" fmla="*/ 947203 w 2029722"/>
                <a:gd name="connsiteY1-64" fmla="*/ 0 h 1574572"/>
                <a:gd name="connsiteX2-65" fmla="*/ 1931311 w 2029722"/>
                <a:gd name="connsiteY2-66" fmla="*/ 24603 h 1574572"/>
                <a:gd name="connsiteX3-67" fmla="*/ 2009219 w 2029722"/>
                <a:gd name="connsiteY3-68" fmla="*/ 57406 h 1574572"/>
                <a:gd name="connsiteX4-69" fmla="*/ 2029722 w 2029722"/>
                <a:gd name="connsiteY4-70" fmla="*/ 106612 h 1574572"/>
                <a:gd name="connsiteX5-71" fmla="*/ 1008710 w 2029722"/>
                <a:gd name="connsiteY5-72" fmla="*/ 1570472 h 1574572"/>
                <a:gd name="connsiteX6" fmla="*/ 0 w 2029722"/>
                <a:gd name="connsiteY6" fmla="*/ 1574572 h 1574572"/>
                <a:gd name="connsiteX0-73" fmla="*/ 0 w 2029722"/>
                <a:gd name="connsiteY0-74" fmla="*/ 1574572 h 1574572"/>
                <a:gd name="connsiteX1-75" fmla="*/ 947203 w 2029722"/>
                <a:gd name="connsiteY1-76" fmla="*/ 0 h 1574572"/>
                <a:gd name="connsiteX2-77" fmla="*/ 1931311 w 2029722"/>
                <a:gd name="connsiteY2-78" fmla="*/ 24603 h 1574572"/>
                <a:gd name="connsiteX3-79" fmla="*/ 2009219 w 2029722"/>
                <a:gd name="connsiteY3-80" fmla="*/ 57406 h 1574572"/>
                <a:gd name="connsiteX4-81" fmla="*/ 2029722 w 2029722"/>
                <a:gd name="connsiteY4-82" fmla="*/ 106612 h 1574572"/>
                <a:gd name="connsiteX5-83" fmla="*/ 1008710 w 2029722"/>
                <a:gd name="connsiteY5-84" fmla="*/ 1570472 h 1574572"/>
                <a:gd name="connsiteX6-85" fmla="*/ 0 w 2029722"/>
                <a:gd name="connsiteY6-86" fmla="*/ 1574572 h 1574572"/>
                <a:gd name="connsiteX0-87" fmla="*/ 0 w 2029722"/>
                <a:gd name="connsiteY0-88" fmla="*/ 1574572 h 1574572"/>
                <a:gd name="connsiteX1-89" fmla="*/ 947203 w 2029722"/>
                <a:gd name="connsiteY1-90" fmla="*/ 0 h 1574572"/>
                <a:gd name="connsiteX2-91" fmla="*/ 1931311 w 2029722"/>
                <a:gd name="connsiteY2-92" fmla="*/ 24603 h 1574572"/>
                <a:gd name="connsiteX3-93" fmla="*/ 2009219 w 2029722"/>
                <a:gd name="connsiteY3-94" fmla="*/ 57406 h 1574572"/>
                <a:gd name="connsiteX4-95" fmla="*/ 2029722 w 2029722"/>
                <a:gd name="connsiteY4-96" fmla="*/ 106612 h 1574572"/>
                <a:gd name="connsiteX5-97" fmla="*/ 1029212 w 2029722"/>
                <a:gd name="connsiteY5-98" fmla="*/ 1566371 h 1574572"/>
                <a:gd name="connsiteX6-99" fmla="*/ 0 w 2029722"/>
                <a:gd name="connsiteY6-100" fmla="*/ 1574572 h 1574572"/>
                <a:gd name="connsiteX0-101" fmla="*/ 0 w 2029722"/>
                <a:gd name="connsiteY0-102" fmla="*/ 1574572 h 1574572"/>
                <a:gd name="connsiteX1-103" fmla="*/ 947203 w 2029722"/>
                <a:gd name="connsiteY1-104" fmla="*/ 0 h 1574572"/>
                <a:gd name="connsiteX2-105" fmla="*/ 1931311 w 2029722"/>
                <a:gd name="connsiteY2-106" fmla="*/ 24603 h 1574572"/>
                <a:gd name="connsiteX3-107" fmla="*/ 2009219 w 2029722"/>
                <a:gd name="connsiteY3-108" fmla="*/ 57406 h 1574572"/>
                <a:gd name="connsiteX4-109" fmla="*/ 2029722 w 2029722"/>
                <a:gd name="connsiteY4-110" fmla="*/ 106612 h 1574572"/>
                <a:gd name="connsiteX5-111" fmla="*/ 1029212 w 2029722"/>
                <a:gd name="connsiteY5-112" fmla="*/ 1566371 h 1574572"/>
                <a:gd name="connsiteX6-113" fmla="*/ 0 w 2029722"/>
                <a:gd name="connsiteY6-114" fmla="*/ 1574572 h 1574572"/>
                <a:gd name="connsiteX0-115" fmla="*/ 0 w 2112234"/>
                <a:gd name="connsiteY0-116" fmla="*/ 1602749 h 1602749"/>
                <a:gd name="connsiteX1-117" fmla="*/ 947203 w 2112234"/>
                <a:gd name="connsiteY1-118" fmla="*/ 28177 h 1602749"/>
                <a:gd name="connsiteX2-119" fmla="*/ 1931311 w 2112234"/>
                <a:gd name="connsiteY2-120" fmla="*/ 52780 h 1602749"/>
                <a:gd name="connsiteX3-121" fmla="*/ 2029722 w 2112234"/>
                <a:gd name="connsiteY3-122" fmla="*/ 134789 h 1602749"/>
                <a:gd name="connsiteX4-123" fmla="*/ 1029212 w 2112234"/>
                <a:gd name="connsiteY4-124" fmla="*/ 1594548 h 1602749"/>
                <a:gd name="connsiteX5-125" fmla="*/ 0 w 2112234"/>
                <a:gd name="connsiteY5-126" fmla="*/ 1602749 h 1602749"/>
                <a:gd name="connsiteX0-127" fmla="*/ 0 w 2094991"/>
                <a:gd name="connsiteY0-128" fmla="*/ 1602749 h 1602749"/>
                <a:gd name="connsiteX1-129" fmla="*/ 947203 w 2094991"/>
                <a:gd name="connsiteY1-130" fmla="*/ 28177 h 1602749"/>
                <a:gd name="connsiteX2-131" fmla="*/ 1931311 w 2094991"/>
                <a:gd name="connsiteY2-132" fmla="*/ 52780 h 1602749"/>
                <a:gd name="connsiteX3-133" fmla="*/ 2029722 w 2094991"/>
                <a:gd name="connsiteY3-134" fmla="*/ 134789 h 1602749"/>
                <a:gd name="connsiteX4-135" fmla="*/ 1029212 w 2094991"/>
                <a:gd name="connsiteY4-136" fmla="*/ 1594548 h 1602749"/>
                <a:gd name="connsiteX5-137" fmla="*/ 0 w 2094991"/>
                <a:gd name="connsiteY5-138" fmla="*/ 1602749 h 1602749"/>
                <a:gd name="connsiteX0-139" fmla="*/ 0 w 2029722"/>
                <a:gd name="connsiteY0-140" fmla="*/ 1574572 h 1574572"/>
                <a:gd name="connsiteX1-141" fmla="*/ 947203 w 2029722"/>
                <a:gd name="connsiteY1-142" fmla="*/ 0 h 1574572"/>
                <a:gd name="connsiteX2-143" fmla="*/ 1931311 w 2029722"/>
                <a:gd name="connsiteY2-144" fmla="*/ 24603 h 1574572"/>
                <a:gd name="connsiteX3-145" fmla="*/ 2029722 w 2029722"/>
                <a:gd name="connsiteY3-146" fmla="*/ 106612 h 1574572"/>
                <a:gd name="connsiteX4-147" fmla="*/ 1029212 w 2029722"/>
                <a:gd name="connsiteY4-148" fmla="*/ 1566371 h 1574572"/>
                <a:gd name="connsiteX5-149" fmla="*/ 0 w 2029722"/>
                <a:gd name="connsiteY5-150" fmla="*/ 1574572 h 1574572"/>
                <a:gd name="connsiteX0-151" fmla="*/ 0 w 2029722"/>
                <a:gd name="connsiteY0-152" fmla="*/ 1574572 h 1574572"/>
                <a:gd name="connsiteX1-153" fmla="*/ 947203 w 2029722"/>
                <a:gd name="connsiteY1-154" fmla="*/ 0 h 1574572"/>
                <a:gd name="connsiteX2-155" fmla="*/ 1931311 w 2029722"/>
                <a:gd name="connsiteY2-156" fmla="*/ 24603 h 1574572"/>
                <a:gd name="connsiteX3-157" fmla="*/ 2029722 w 2029722"/>
                <a:gd name="connsiteY3-158" fmla="*/ 106612 h 1574572"/>
                <a:gd name="connsiteX4-159" fmla="*/ 1029212 w 2029722"/>
                <a:gd name="connsiteY4-160" fmla="*/ 1566371 h 1574572"/>
                <a:gd name="connsiteX5-161" fmla="*/ 0 w 2029722"/>
                <a:gd name="connsiteY5-162" fmla="*/ 1574572 h 1574572"/>
                <a:gd name="connsiteX0-163" fmla="*/ 0 w 2026763"/>
                <a:gd name="connsiteY0-164" fmla="*/ 1574572 h 1574572"/>
                <a:gd name="connsiteX1-165" fmla="*/ 947203 w 2026763"/>
                <a:gd name="connsiteY1-166" fmla="*/ 0 h 1574572"/>
                <a:gd name="connsiteX2-167" fmla="*/ 1931311 w 2026763"/>
                <a:gd name="connsiteY2-168" fmla="*/ 24603 h 1574572"/>
                <a:gd name="connsiteX3-169" fmla="*/ 2026763 w 2026763"/>
                <a:gd name="connsiteY3-170" fmla="*/ 118448 h 1574572"/>
                <a:gd name="connsiteX4-171" fmla="*/ 1029212 w 2026763"/>
                <a:gd name="connsiteY4-172" fmla="*/ 1566371 h 1574572"/>
                <a:gd name="connsiteX5-173" fmla="*/ 0 w 2026763"/>
                <a:gd name="connsiteY5-174" fmla="*/ 1574572 h 1574572"/>
                <a:gd name="connsiteX0-175" fmla="*/ 0 w 2020231"/>
                <a:gd name="connsiteY0-176" fmla="*/ 1554978 h 1566371"/>
                <a:gd name="connsiteX1-177" fmla="*/ 940671 w 2020231"/>
                <a:gd name="connsiteY1-178" fmla="*/ 0 h 1566371"/>
                <a:gd name="connsiteX2-179" fmla="*/ 1924779 w 2020231"/>
                <a:gd name="connsiteY2-180" fmla="*/ 24603 h 1566371"/>
                <a:gd name="connsiteX3-181" fmla="*/ 2020231 w 2020231"/>
                <a:gd name="connsiteY3-182" fmla="*/ 118448 h 1566371"/>
                <a:gd name="connsiteX4-183" fmla="*/ 1022680 w 2020231"/>
                <a:gd name="connsiteY4-184" fmla="*/ 1566371 h 1566371"/>
                <a:gd name="connsiteX5-185" fmla="*/ 0 w 2020231"/>
                <a:gd name="connsiteY5-186" fmla="*/ 1554978 h 1566371"/>
                <a:gd name="connsiteX0-187" fmla="*/ 0 w 2020231"/>
                <a:gd name="connsiteY0-188" fmla="*/ 1545387 h 1556780"/>
                <a:gd name="connsiteX1-189" fmla="*/ 931079 w 2020231"/>
                <a:gd name="connsiteY1-190" fmla="*/ 0 h 1556780"/>
                <a:gd name="connsiteX2-191" fmla="*/ 1924779 w 2020231"/>
                <a:gd name="connsiteY2-192" fmla="*/ 15012 h 1556780"/>
                <a:gd name="connsiteX3-193" fmla="*/ 2020231 w 2020231"/>
                <a:gd name="connsiteY3-194" fmla="*/ 108857 h 1556780"/>
                <a:gd name="connsiteX4-195" fmla="*/ 1022680 w 2020231"/>
                <a:gd name="connsiteY4-196" fmla="*/ 1556780 h 1556780"/>
                <a:gd name="connsiteX5-197" fmla="*/ 0 w 2020231"/>
                <a:gd name="connsiteY5-198" fmla="*/ 1545387 h 155678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020231" h="1556780">
                  <a:moveTo>
                    <a:pt x="0" y="1545387"/>
                  </a:moveTo>
                  <a:cubicBezTo>
                    <a:pt x="656072" y="151235"/>
                    <a:pt x="631747" y="123013"/>
                    <a:pt x="931079" y="0"/>
                  </a:cubicBezTo>
                  <a:lnTo>
                    <a:pt x="1924779" y="15012"/>
                  </a:lnTo>
                  <a:cubicBezTo>
                    <a:pt x="1978992" y="42306"/>
                    <a:pt x="1991987" y="59065"/>
                    <a:pt x="2020231" y="108857"/>
                  </a:cubicBezTo>
                  <a:cubicBezTo>
                    <a:pt x="1741401" y="-190477"/>
                    <a:pt x="1272807" y="1105731"/>
                    <a:pt x="1022680" y="1556780"/>
                  </a:cubicBezTo>
                  <a:lnTo>
                    <a:pt x="0" y="154538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6" name="组合 7"/>
          <p:cNvGrpSpPr/>
          <p:nvPr/>
        </p:nvGrpSpPr>
        <p:grpSpPr>
          <a:xfrm>
            <a:off x="2212048" y="2234916"/>
            <a:ext cx="7819905" cy="3454517"/>
            <a:chOff x="2332224" y="2356940"/>
            <a:chExt cx="8247556" cy="3643436"/>
          </a:xfrm>
        </p:grpSpPr>
        <p:grpSp>
          <p:nvGrpSpPr>
            <p:cNvPr id="7" name="组合 5"/>
            <p:cNvGrpSpPr/>
            <p:nvPr/>
          </p:nvGrpSpPr>
          <p:grpSpPr>
            <a:xfrm>
              <a:off x="2433471" y="2356940"/>
              <a:ext cx="8081289" cy="3643436"/>
              <a:chOff x="2433471" y="2356940"/>
              <a:chExt cx="8081289" cy="3643436"/>
            </a:xfrm>
          </p:grpSpPr>
          <p:grpSp>
            <p:nvGrpSpPr>
              <p:cNvPr id="8" name="组合 39"/>
              <p:cNvGrpSpPr/>
              <p:nvPr/>
            </p:nvGrpSpPr>
            <p:grpSpPr>
              <a:xfrm>
                <a:off x="2433471" y="2356940"/>
                <a:ext cx="8081289" cy="64285"/>
                <a:chOff x="1172471" y="1676076"/>
                <a:chExt cx="5747404" cy="45719"/>
              </a:xfrm>
            </p:grpSpPr>
            <p:sp>
              <p:nvSpPr>
                <p:cNvPr id="54" name="椭圆 53"/>
                <p:cNvSpPr/>
                <p:nvPr/>
              </p:nvSpPr>
              <p:spPr>
                <a:xfrm>
                  <a:off x="4024402" y="1676076"/>
                  <a:ext cx="2895473" cy="45719"/>
                </a:xfrm>
                <a:prstGeom prst="ellipse">
                  <a:avLst/>
                </a:prstGeom>
                <a:gradFill>
                  <a:gsLst>
                    <a:gs pos="100000">
                      <a:schemeClr val="bg1">
                        <a:lumMod val="75000"/>
                        <a:alpha val="17000"/>
                      </a:schemeClr>
                    </a:gs>
                    <a:gs pos="24000">
                      <a:schemeClr val="bg1">
                        <a:lumMod val="95000"/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white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5" name="椭圆 54"/>
                <p:cNvSpPr/>
                <p:nvPr/>
              </p:nvSpPr>
              <p:spPr>
                <a:xfrm>
                  <a:off x="1172471" y="1676076"/>
                  <a:ext cx="2895473" cy="45719"/>
                </a:xfrm>
                <a:prstGeom prst="ellipse">
                  <a:avLst/>
                </a:prstGeom>
                <a:gradFill>
                  <a:gsLst>
                    <a:gs pos="100000">
                      <a:schemeClr val="bg1">
                        <a:lumMod val="75000"/>
                        <a:alpha val="17000"/>
                      </a:schemeClr>
                    </a:gs>
                    <a:gs pos="24000">
                      <a:schemeClr val="bg1">
                        <a:lumMod val="95000"/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white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9" name="组合 38"/>
              <p:cNvGrpSpPr/>
              <p:nvPr/>
            </p:nvGrpSpPr>
            <p:grpSpPr>
              <a:xfrm>
                <a:off x="2433471" y="5936091"/>
                <a:ext cx="8081289" cy="64285"/>
                <a:chOff x="1172471" y="1676076"/>
                <a:chExt cx="5747404" cy="45719"/>
              </a:xfrm>
            </p:grpSpPr>
            <p:sp>
              <p:nvSpPr>
                <p:cNvPr id="56" name="椭圆 55"/>
                <p:cNvSpPr/>
                <p:nvPr/>
              </p:nvSpPr>
              <p:spPr>
                <a:xfrm>
                  <a:off x="4024402" y="1676076"/>
                  <a:ext cx="2895473" cy="45719"/>
                </a:xfrm>
                <a:prstGeom prst="ellipse">
                  <a:avLst/>
                </a:prstGeom>
                <a:gradFill>
                  <a:gsLst>
                    <a:gs pos="100000">
                      <a:schemeClr val="bg1">
                        <a:lumMod val="75000"/>
                        <a:alpha val="17000"/>
                      </a:schemeClr>
                    </a:gs>
                    <a:gs pos="24000">
                      <a:schemeClr val="bg1">
                        <a:lumMod val="95000"/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white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7" name="椭圆 56"/>
                <p:cNvSpPr/>
                <p:nvPr/>
              </p:nvSpPr>
              <p:spPr>
                <a:xfrm>
                  <a:off x="1172471" y="1676076"/>
                  <a:ext cx="2895473" cy="45719"/>
                </a:xfrm>
                <a:prstGeom prst="ellipse">
                  <a:avLst/>
                </a:prstGeom>
                <a:gradFill>
                  <a:gsLst>
                    <a:gs pos="100000">
                      <a:schemeClr val="bg1">
                        <a:lumMod val="75000"/>
                        <a:alpha val="17000"/>
                      </a:schemeClr>
                    </a:gs>
                    <a:gs pos="24000">
                      <a:schemeClr val="bg1">
                        <a:lumMod val="95000"/>
                        <a:alpha val="0"/>
                      </a:schemeClr>
                    </a:gs>
                  </a:gsLst>
                  <a:lin ang="5400000" scaled="1"/>
                </a:gradFill>
                <a:ln>
                  <a:noFill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9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2400">
                    <a:solidFill>
                      <a:prstClr val="white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</p:grpSp>
        <p:sp>
          <p:nvSpPr>
            <p:cNvPr id="41" name="椭圆 40"/>
            <p:cNvSpPr/>
            <p:nvPr/>
          </p:nvSpPr>
          <p:spPr>
            <a:xfrm>
              <a:off x="2332224" y="4162247"/>
              <a:ext cx="2936213" cy="64285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  <a:alpha val="17000"/>
                  </a:schemeClr>
                </a:gs>
                <a:gs pos="24000">
                  <a:schemeClr val="bg1">
                    <a:lumMod val="95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7643567" y="4162247"/>
              <a:ext cx="2936213" cy="64285"/>
            </a:xfrm>
            <a:prstGeom prst="ellipse">
              <a:avLst/>
            </a:prstGeom>
            <a:gradFill>
              <a:gsLst>
                <a:gs pos="100000">
                  <a:schemeClr val="bg1">
                    <a:lumMod val="75000"/>
                    <a:alpha val="17000"/>
                  </a:schemeClr>
                </a:gs>
                <a:gs pos="24000">
                  <a:schemeClr val="bg1">
                    <a:lumMod val="95000"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组合 6"/>
          <p:cNvGrpSpPr/>
          <p:nvPr/>
        </p:nvGrpSpPr>
        <p:grpSpPr>
          <a:xfrm>
            <a:off x="3953844" y="2599843"/>
            <a:ext cx="4271549" cy="2665911"/>
            <a:chOff x="4169274" y="2741822"/>
            <a:chExt cx="4505149" cy="2811703"/>
          </a:xfrm>
        </p:grpSpPr>
        <p:sp>
          <p:nvSpPr>
            <p:cNvPr id="68" name="Freeform 8"/>
            <p:cNvSpPr>
              <a:spLocks noEditPoints="1"/>
            </p:cNvSpPr>
            <p:nvPr/>
          </p:nvSpPr>
          <p:spPr bwMode="auto">
            <a:xfrm>
              <a:off x="4265623" y="4987662"/>
              <a:ext cx="520311" cy="442192"/>
            </a:xfrm>
            <a:custGeom>
              <a:avLst/>
              <a:gdLst>
                <a:gd name="T0" fmla="*/ 167 w 299"/>
                <a:gd name="T1" fmla="*/ 132 h 254"/>
                <a:gd name="T2" fmla="*/ 178 w 299"/>
                <a:gd name="T3" fmla="*/ 129 h 254"/>
                <a:gd name="T4" fmla="*/ 177 w 299"/>
                <a:gd name="T5" fmla="*/ 69 h 254"/>
                <a:gd name="T6" fmla="*/ 168 w 299"/>
                <a:gd name="T7" fmla="*/ 60 h 254"/>
                <a:gd name="T8" fmla="*/ 168 w 299"/>
                <a:gd name="T9" fmla="*/ 37 h 254"/>
                <a:gd name="T10" fmla="*/ 244 w 299"/>
                <a:gd name="T11" fmla="*/ 37 h 254"/>
                <a:gd name="T12" fmla="*/ 253 w 299"/>
                <a:gd name="T13" fmla="*/ 46 h 254"/>
                <a:gd name="T14" fmla="*/ 253 w 299"/>
                <a:gd name="T15" fmla="*/ 69 h 254"/>
                <a:gd name="T16" fmla="*/ 244 w 299"/>
                <a:gd name="T17" fmla="*/ 127 h 254"/>
                <a:gd name="T18" fmla="*/ 264 w 299"/>
                <a:gd name="T19" fmla="*/ 162 h 254"/>
                <a:gd name="T20" fmla="*/ 295 w 299"/>
                <a:gd name="T21" fmla="*/ 215 h 254"/>
                <a:gd name="T22" fmla="*/ 295 w 299"/>
                <a:gd name="T23" fmla="*/ 243 h 254"/>
                <a:gd name="T24" fmla="*/ 274 w 299"/>
                <a:gd name="T25" fmla="*/ 253 h 254"/>
                <a:gd name="T26" fmla="*/ 211 w 299"/>
                <a:gd name="T27" fmla="*/ 253 h 254"/>
                <a:gd name="T28" fmla="*/ 150 w 299"/>
                <a:gd name="T29" fmla="*/ 253 h 254"/>
                <a:gd name="T30" fmla="*/ 149 w 299"/>
                <a:gd name="T31" fmla="*/ 253 h 254"/>
                <a:gd name="T32" fmla="*/ 37 w 299"/>
                <a:gd name="T33" fmla="*/ 253 h 254"/>
                <a:gd name="T34" fmla="*/ 31 w 299"/>
                <a:gd name="T35" fmla="*/ 251 h 254"/>
                <a:gd name="T36" fmla="*/ 0 w 299"/>
                <a:gd name="T37" fmla="*/ 182 h 254"/>
                <a:gd name="T38" fmla="*/ 50 w 299"/>
                <a:gd name="T39" fmla="*/ 101 h 254"/>
                <a:gd name="T40" fmla="*/ 42 w 299"/>
                <a:gd name="T41" fmla="*/ 50 h 254"/>
                <a:gd name="T42" fmla="*/ 33 w 299"/>
                <a:gd name="T43" fmla="*/ 41 h 254"/>
                <a:gd name="T44" fmla="*/ 33 w 299"/>
                <a:gd name="T45" fmla="*/ 0 h 254"/>
                <a:gd name="T46" fmla="*/ 139 w 299"/>
                <a:gd name="T47" fmla="*/ 0 h 254"/>
                <a:gd name="T48" fmla="*/ 149 w 299"/>
                <a:gd name="T49" fmla="*/ 10 h 254"/>
                <a:gd name="T50" fmla="*/ 149 w 299"/>
                <a:gd name="T51" fmla="*/ 50 h 254"/>
                <a:gd name="T52" fmla="*/ 132 w 299"/>
                <a:gd name="T53" fmla="*/ 50 h 254"/>
                <a:gd name="T54" fmla="*/ 230 w 299"/>
                <a:gd name="T55" fmla="*/ 164 h 254"/>
                <a:gd name="T56" fmla="*/ 265 w 299"/>
                <a:gd name="T57" fmla="*/ 224 h 254"/>
                <a:gd name="T58" fmla="*/ 173 w 299"/>
                <a:gd name="T59" fmla="*/ 224 h 254"/>
                <a:gd name="T60" fmla="*/ 211 w 299"/>
                <a:gd name="T61" fmla="*/ 235 h 254"/>
                <a:gd name="T62" fmla="*/ 275 w 299"/>
                <a:gd name="T63" fmla="*/ 235 h 254"/>
                <a:gd name="T64" fmla="*/ 280 w 299"/>
                <a:gd name="T65" fmla="*/ 233 h 254"/>
                <a:gd name="T66" fmla="*/ 279 w 299"/>
                <a:gd name="T67" fmla="*/ 223 h 254"/>
                <a:gd name="T68" fmla="*/ 248 w 299"/>
                <a:gd name="T69" fmla="*/ 171 h 254"/>
                <a:gd name="T70" fmla="*/ 226 w 299"/>
                <a:gd name="T71" fmla="*/ 132 h 254"/>
                <a:gd name="T72" fmla="*/ 226 w 299"/>
                <a:gd name="T73" fmla="*/ 60 h 254"/>
                <a:gd name="T74" fmla="*/ 196 w 299"/>
                <a:gd name="T75" fmla="*/ 55 h 254"/>
                <a:gd name="T76" fmla="*/ 196 w 299"/>
                <a:gd name="T77" fmla="*/ 131 h 254"/>
                <a:gd name="T78" fmla="*/ 195 w 299"/>
                <a:gd name="T79" fmla="*/ 135 h 254"/>
                <a:gd name="T80" fmla="*/ 183 w 299"/>
                <a:gd name="T81" fmla="*/ 182 h 254"/>
                <a:gd name="T82" fmla="*/ 193 w 299"/>
                <a:gd name="T83" fmla="*/ 164 h 254"/>
                <a:gd name="T84" fmla="*/ 126 w 299"/>
                <a:gd name="T85" fmla="*/ 218 h 254"/>
                <a:gd name="T86" fmla="*/ 146 w 299"/>
                <a:gd name="T87" fmla="*/ 183 h 254"/>
                <a:gd name="T88" fmla="*/ 142 w 299"/>
                <a:gd name="T89" fmla="*/ 164 h 254"/>
                <a:gd name="T90" fmla="*/ 43 w 299"/>
                <a:gd name="T91" fmla="*/ 170 h 254"/>
                <a:gd name="T92" fmla="*/ 45 w 299"/>
                <a:gd name="T93" fmla="*/ 204 h 254"/>
                <a:gd name="T94" fmla="*/ 126 w 299"/>
                <a:gd name="T95" fmla="*/ 218 h 254"/>
                <a:gd name="T96" fmla="*/ 38 w 299"/>
                <a:gd name="T97" fmla="*/ 139 h 254"/>
                <a:gd name="T98" fmla="*/ 151 w 299"/>
                <a:gd name="T99" fmla="*/ 139 h 254"/>
                <a:gd name="T100" fmla="*/ 113 w 299"/>
                <a:gd name="T101" fmla="*/ 112 h 254"/>
                <a:gd name="T102" fmla="*/ 113 w 299"/>
                <a:gd name="T103" fmla="*/ 41 h 254"/>
                <a:gd name="T104" fmla="*/ 123 w 299"/>
                <a:gd name="T105" fmla="*/ 32 h 254"/>
                <a:gd name="T106" fmla="*/ 130 w 299"/>
                <a:gd name="T107" fmla="*/ 19 h 254"/>
                <a:gd name="T108" fmla="*/ 51 w 299"/>
                <a:gd name="T109" fmla="*/ 32 h 254"/>
                <a:gd name="T110" fmla="*/ 68 w 299"/>
                <a:gd name="T111" fmla="*/ 32 h 254"/>
                <a:gd name="T112" fmla="*/ 68 w 299"/>
                <a:gd name="T113" fmla="*/ 107 h 254"/>
                <a:gd name="T114" fmla="*/ 63 w 299"/>
                <a:gd name="T115" fmla="*/ 115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9" h="254">
                  <a:moveTo>
                    <a:pt x="132" y="100"/>
                  </a:moveTo>
                  <a:cubicBezTo>
                    <a:pt x="146" y="107"/>
                    <a:pt x="158" y="118"/>
                    <a:pt x="167" y="132"/>
                  </a:cubicBezTo>
                  <a:cubicBezTo>
                    <a:pt x="169" y="134"/>
                    <a:pt x="170" y="136"/>
                    <a:pt x="172" y="139"/>
                  </a:cubicBezTo>
                  <a:cubicBezTo>
                    <a:pt x="178" y="129"/>
                    <a:pt x="178" y="129"/>
                    <a:pt x="178" y="129"/>
                  </a:cubicBezTo>
                  <a:cubicBezTo>
                    <a:pt x="178" y="69"/>
                    <a:pt x="178" y="69"/>
                    <a:pt x="178" y="69"/>
                  </a:cubicBezTo>
                  <a:cubicBezTo>
                    <a:pt x="177" y="69"/>
                    <a:pt x="177" y="69"/>
                    <a:pt x="177" y="69"/>
                  </a:cubicBezTo>
                  <a:cubicBezTo>
                    <a:pt x="168" y="69"/>
                    <a:pt x="168" y="69"/>
                    <a:pt x="168" y="69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68" y="37"/>
                    <a:pt x="168" y="37"/>
                    <a:pt x="168" y="37"/>
                  </a:cubicBezTo>
                  <a:cubicBezTo>
                    <a:pt x="177" y="37"/>
                    <a:pt x="177" y="37"/>
                    <a:pt x="177" y="37"/>
                  </a:cubicBezTo>
                  <a:cubicBezTo>
                    <a:pt x="244" y="37"/>
                    <a:pt x="244" y="37"/>
                    <a:pt x="244" y="37"/>
                  </a:cubicBezTo>
                  <a:cubicBezTo>
                    <a:pt x="253" y="37"/>
                    <a:pt x="253" y="37"/>
                    <a:pt x="253" y="37"/>
                  </a:cubicBezTo>
                  <a:cubicBezTo>
                    <a:pt x="253" y="46"/>
                    <a:pt x="253" y="46"/>
                    <a:pt x="253" y="46"/>
                  </a:cubicBezTo>
                  <a:cubicBezTo>
                    <a:pt x="253" y="60"/>
                    <a:pt x="253" y="60"/>
                    <a:pt x="253" y="60"/>
                  </a:cubicBezTo>
                  <a:cubicBezTo>
                    <a:pt x="253" y="69"/>
                    <a:pt x="253" y="69"/>
                    <a:pt x="253" y="69"/>
                  </a:cubicBezTo>
                  <a:cubicBezTo>
                    <a:pt x="244" y="69"/>
                    <a:pt x="244" y="69"/>
                    <a:pt x="244" y="69"/>
                  </a:cubicBezTo>
                  <a:cubicBezTo>
                    <a:pt x="244" y="127"/>
                    <a:pt x="244" y="127"/>
                    <a:pt x="244" y="127"/>
                  </a:cubicBezTo>
                  <a:cubicBezTo>
                    <a:pt x="264" y="162"/>
                    <a:pt x="264" y="162"/>
                    <a:pt x="264" y="162"/>
                  </a:cubicBezTo>
                  <a:cubicBezTo>
                    <a:pt x="264" y="162"/>
                    <a:pt x="264" y="162"/>
                    <a:pt x="264" y="162"/>
                  </a:cubicBezTo>
                  <a:cubicBezTo>
                    <a:pt x="295" y="214"/>
                    <a:pt x="295" y="214"/>
                    <a:pt x="295" y="214"/>
                  </a:cubicBezTo>
                  <a:cubicBezTo>
                    <a:pt x="295" y="215"/>
                    <a:pt x="295" y="215"/>
                    <a:pt x="295" y="215"/>
                  </a:cubicBezTo>
                  <a:cubicBezTo>
                    <a:pt x="298" y="220"/>
                    <a:pt x="299" y="226"/>
                    <a:pt x="299" y="231"/>
                  </a:cubicBezTo>
                  <a:cubicBezTo>
                    <a:pt x="299" y="235"/>
                    <a:pt x="297" y="239"/>
                    <a:pt x="295" y="243"/>
                  </a:cubicBezTo>
                  <a:cubicBezTo>
                    <a:pt x="293" y="246"/>
                    <a:pt x="290" y="249"/>
                    <a:pt x="287" y="251"/>
                  </a:cubicBezTo>
                  <a:cubicBezTo>
                    <a:pt x="283" y="252"/>
                    <a:pt x="279" y="254"/>
                    <a:pt x="274" y="253"/>
                  </a:cubicBezTo>
                  <a:cubicBezTo>
                    <a:pt x="274" y="253"/>
                    <a:pt x="274" y="253"/>
                    <a:pt x="274" y="253"/>
                  </a:cubicBezTo>
                  <a:cubicBezTo>
                    <a:pt x="211" y="253"/>
                    <a:pt x="211" y="253"/>
                    <a:pt x="211" y="253"/>
                  </a:cubicBezTo>
                  <a:cubicBezTo>
                    <a:pt x="150" y="253"/>
                    <a:pt x="150" y="253"/>
                    <a:pt x="150" y="253"/>
                  </a:cubicBezTo>
                  <a:cubicBezTo>
                    <a:pt x="150" y="253"/>
                    <a:pt x="150" y="253"/>
                    <a:pt x="150" y="253"/>
                  </a:cubicBezTo>
                  <a:cubicBezTo>
                    <a:pt x="150" y="253"/>
                    <a:pt x="150" y="253"/>
                    <a:pt x="149" y="253"/>
                  </a:cubicBezTo>
                  <a:cubicBezTo>
                    <a:pt x="149" y="253"/>
                    <a:pt x="149" y="253"/>
                    <a:pt x="149" y="253"/>
                  </a:cubicBezTo>
                  <a:cubicBezTo>
                    <a:pt x="146" y="253"/>
                    <a:pt x="146" y="253"/>
                    <a:pt x="146" y="253"/>
                  </a:cubicBezTo>
                  <a:cubicBezTo>
                    <a:pt x="37" y="253"/>
                    <a:pt x="37" y="253"/>
                    <a:pt x="37" y="253"/>
                  </a:cubicBezTo>
                  <a:cubicBezTo>
                    <a:pt x="34" y="253"/>
                    <a:pt x="34" y="253"/>
                    <a:pt x="34" y="253"/>
                  </a:cubicBezTo>
                  <a:cubicBezTo>
                    <a:pt x="31" y="251"/>
                    <a:pt x="31" y="251"/>
                    <a:pt x="31" y="251"/>
                  </a:cubicBezTo>
                  <a:cubicBezTo>
                    <a:pt x="22" y="243"/>
                    <a:pt x="14" y="232"/>
                    <a:pt x="8" y="220"/>
                  </a:cubicBezTo>
                  <a:cubicBezTo>
                    <a:pt x="3" y="209"/>
                    <a:pt x="0" y="196"/>
                    <a:pt x="0" y="182"/>
                  </a:cubicBezTo>
                  <a:cubicBezTo>
                    <a:pt x="0" y="164"/>
                    <a:pt x="6" y="147"/>
                    <a:pt x="15" y="132"/>
                  </a:cubicBezTo>
                  <a:cubicBezTo>
                    <a:pt x="24" y="119"/>
                    <a:pt x="36" y="108"/>
                    <a:pt x="50" y="101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49" y="41"/>
                    <a:pt x="149" y="41"/>
                    <a:pt x="149" y="41"/>
                  </a:cubicBezTo>
                  <a:cubicBezTo>
                    <a:pt x="149" y="50"/>
                    <a:pt x="149" y="50"/>
                    <a:pt x="149" y="50"/>
                  </a:cubicBezTo>
                  <a:cubicBezTo>
                    <a:pt x="139" y="50"/>
                    <a:pt x="139" y="50"/>
                    <a:pt x="139" y="50"/>
                  </a:cubicBezTo>
                  <a:cubicBezTo>
                    <a:pt x="132" y="50"/>
                    <a:pt x="132" y="50"/>
                    <a:pt x="132" y="50"/>
                  </a:cubicBezTo>
                  <a:cubicBezTo>
                    <a:pt x="132" y="100"/>
                    <a:pt x="132" y="100"/>
                    <a:pt x="132" y="100"/>
                  </a:cubicBezTo>
                  <a:close/>
                  <a:moveTo>
                    <a:pt x="230" y="164"/>
                  </a:moveTo>
                  <a:cubicBezTo>
                    <a:pt x="238" y="178"/>
                    <a:pt x="238" y="178"/>
                    <a:pt x="238" y="178"/>
                  </a:cubicBezTo>
                  <a:cubicBezTo>
                    <a:pt x="265" y="224"/>
                    <a:pt x="265" y="224"/>
                    <a:pt x="265" y="224"/>
                  </a:cubicBezTo>
                  <a:cubicBezTo>
                    <a:pt x="212" y="224"/>
                    <a:pt x="212" y="224"/>
                    <a:pt x="212" y="224"/>
                  </a:cubicBezTo>
                  <a:cubicBezTo>
                    <a:pt x="173" y="224"/>
                    <a:pt x="173" y="224"/>
                    <a:pt x="173" y="224"/>
                  </a:cubicBezTo>
                  <a:cubicBezTo>
                    <a:pt x="171" y="228"/>
                    <a:pt x="169" y="232"/>
                    <a:pt x="166" y="235"/>
                  </a:cubicBezTo>
                  <a:cubicBezTo>
                    <a:pt x="211" y="235"/>
                    <a:pt x="211" y="235"/>
                    <a:pt x="211" y="235"/>
                  </a:cubicBezTo>
                  <a:cubicBezTo>
                    <a:pt x="274" y="235"/>
                    <a:pt x="274" y="235"/>
                    <a:pt x="274" y="235"/>
                  </a:cubicBezTo>
                  <a:cubicBezTo>
                    <a:pt x="275" y="235"/>
                    <a:pt x="275" y="235"/>
                    <a:pt x="275" y="235"/>
                  </a:cubicBezTo>
                  <a:cubicBezTo>
                    <a:pt x="276" y="235"/>
                    <a:pt x="277" y="235"/>
                    <a:pt x="278" y="234"/>
                  </a:cubicBezTo>
                  <a:cubicBezTo>
                    <a:pt x="279" y="234"/>
                    <a:pt x="279" y="233"/>
                    <a:pt x="280" y="233"/>
                  </a:cubicBezTo>
                  <a:cubicBezTo>
                    <a:pt x="280" y="232"/>
                    <a:pt x="281" y="231"/>
                    <a:pt x="281" y="230"/>
                  </a:cubicBezTo>
                  <a:cubicBezTo>
                    <a:pt x="281" y="228"/>
                    <a:pt x="280" y="226"/>
                    <a:pt x="279" y="223"/>
                  </a:cubicBezTo>
                  <a:cubicBezTo>
                    <a:pt x="248" y="171"/>
                    <a:pt x="248" y="171"/>
                    <a:pt x="248" y="171"/>
                  </a:cubicBezTo>
                  <a:cubicBezTo>
                    <a:pt x="248" y="171"/>
                    <a:pt x="248" y="171"/>
                    <a:pt x="248" y="171"/>
                  </a:cubicBezTo>
                  <a:cubicBezTo>
                    <a:pt x="227" y="134"/>
                    <a:pt x="227" y="134"/>
                    <a:pt x="227" y="134"/>
                  </a:cubicBezTo>
                  <a:cubicBezTo>
                    <a:pt x="226" y="132"/>
                    <a:pt x="226" y="132"/>
                    <a:pt x="226" y="132"/>
                  </a:cubicBezTo>
                  <a:cubicBezTo>
                    <a:pt x="226" y="130"/>
                    <a:pt x="226" y="130"/>
                    <a:pt x="226" y="130"/>
                  </a:cubicBezTo>
                  <a:cubicBezTo>
                    <a:pt x="226" y="60"/>
                    <a:pt x="226" y="60"/>
                    <a:pt x="226" y="60"/>
                  </a:cubicBezTo>
                  <a:cubicBezTo>
                    <a:pt x="226" y="55"/>
                    <a:pt x="226" y="55"/>
                    <a:pt x="226" y="55"/>
                  </a:cubicBezTo>
                  <a:cubicBezTo>
                    <a:pt x="196" y="55"/>
                    <a:pt x="196" y="55"/>
                    <a:pt x="196" y="55"/>
                  </a:cubicBezTo>
                  <a:cubicBezTo>
                    <a:pt x="196" y="60"/>
                    <a:pt x="196" y="60"/>
                    <a:pt x="196" y="60"/>
                  </a:cubicBezTo>
                  <a:cubicBezTo>
                    <a:pt x="196" y="131"/>
                    <a:pt x="196" y="131"/>
                    <a:pt x="196" y="131"/>
                  </a:cubicBezTo>
                  <a:cubicBezTo>
                    <a:pt x="196" y="133"/>
                    <a:pt x="196" y="133"/>
                    <a:pt x="196" y="133"/>
                  </a:cubicBezTo>
                  <a:cubicBezTo>
                    <a:pt x="195" y="135"/>
                    <a:pt x="195" y="135"/>
                    <a:pt x="195" y="135"/>
                  </a:cubicBezTo>
                  <a:cubicBezTo>
                    <a:pt x="180" y="160"/>
                    <a:pt x="180" y="160"/>
                    <a:pt x="180" y="160"/>
                  </a:cubicBezTo>
                  <a:cubicBezTo>
                    <a:pt x="182" y="167"/>
                    <a:pt x="183" y="174"/>
                    <a:pt x="183" y="182"/>
                  </a:cubicBezTo>
                  <a:cubicBezTo>
                    <a:pt x="185" y="178"/>
                    <a:pt x="185" y="178"/>
                    <a:pt x="185" y="178"/>
                  </a:cubicBezTo>
                  <a:cubicBezTo>
                    <a:pt x="193" y="164"/>
                    <a:pt x="193" y="164"/>
                    <a:pt x="193" y="164"/>
                  </a:cubicBezTo>
                  <a:cubicBezTo>
                    <a:pt x="230" y="164"/>
                    <a:pt x="230" y="164"/>
                    <a:pt x="230" y="164"/>
                  </a:cubicBezTo>
                  <a:close/>
                  <a:moveTo>
                    <a:pt x="126" y="218"/>
                  </a:moveTo>
                  <a:cubicBezTo>
                    <a:pt x="126" y="217"/>
                    <a:pt x="127" y="217"/>
                    <a:pt x="127" y="216"/>
                  </a:cubicBezTo>
                  <a:cubicBezTo>
                    <a:pt x="146" y="183"/>
                    <a:pt x="146" y="183"/>
                    <a:pt x="146" y="183"/>
                  </a:cubicBezTo>
                  <a:cubicBezTo>
                    <a:pt x="146" y="179"/>
                    <a:pt x="145" y="174"/>
                    <a:pt x="144" y="170"/>
                  </a:cubicBezTo>
                  <a:cubicBezTo>
                    <a:pt x="143" y="168"/>
                    <a:pt x="143" y="166"/>
                    <a:pt x="142" y="164"/>
                  </a:cubicBezTo>
                  <a:cubicBezTo>
                    <a:pt x="46" y="164"/>
                    <a:pt x="46" y="164"/>
                    <a:pt x="46" y="164"/>
                  </a:cubicBezTo>
                  <a:cubicBezTo>
                    <a:pt x="45" y="166"/>
                    <a:pt x="44" y="168"/>
                    <a:pt x="43" y="170"/>
                  </a:cubicBezTo>
                  <a:cubicBezTo>
                    <a:pt x="42" y="175"/>
                    <a:pt x="41" y="179"/>
                    <a:pt x="41" y="184"/>
                  </a:cubicBezTo>
                  <a:cubicBezTo>
                    <a:pt x="41" y="191"/>
                    <a:pt x="43" y="198"/>
                    <a:pt x="45" y="204"/>
                  </a:cubicBezTo>
                  <a:cubicBezTo>
                    <a:pt x="48" y="209"/>
                    <a:pt x="50" y="214"/>
                    <a:pt x="54" y="218"/>
                  </a:cubicBezTo>
                  <a:cubicBezTo>
                    <a:pt x="126" y="218"/>
                    <a:pt x="126" y="218"/>
                    <a:pt x="126" y="218"/>
                  </a:cubicBezTo>
                  <a:close/>
                  <a:moveTo>
                    <a:pt x="32" y="139"/>
                  </a:moveTo>
                  <a:cubicBezTo>
                    <a:pt x="38" y="139"/>
                    <a:pt x="38" y="139"/>
                    <a:pt x="38" y="139"/>
                  </a:cubicBezTo>
                  <a:cubicBezTo>
                    <a:pt x="149" y="139"/>
                    <a:pt x="149" y="139"/>
                    <a:pt x="149" y="139"/>
                  </a:cubicBezTo>
                  <a:cubicBezTo>
                    <a:pt x="151" y="139"/>
                    <a:pt x="151" y="139"/>
                    <a:pt x="151" y="139"/>
                  </a:cubicBezTo>
                  <a:cubicBezTo>
                    <a:pt x="143" y="128"/>
                    <a:pt x="132" y="120"/>
                    <a:pt x="119" y="115"/>
                  </a:cubicBezTo>
                  <a:cubicBezTo>
                    <a:pt x="113" y="112"/>
                    <a:pt x="113" y="112"/>
                    <a:pt x="113" y="112"/>
                  </a:cubicBezTo>
                  <a:cubicBezTo>
                    <a:pt x="113" y="106"/>
                    <a:pt x="113" y="106"/>
                    <a:pt x="113" y="106"/>
                  </a:cubicBezTo>
                  <a:cubicBezTo>
                    <a:pt x="113" y="41"/>
                    <a:pt x="113" y="41"/>
                    <a:pt x="113" y="41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0" y="19"/>
                    <a:pt x="130" y="19"/>
                    <a:pt x="130" y="19"/>
                  </a:cubicBezTo>
                  <a:cubicBezTo>
                    <a:pt x="51" y="19"/>
                    <a:pt x="51" y="19"/>
                    <a:pt x="51" y="19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68" y="32"/>
                    <a:pt x="68" y="32"/>
                    <a:pt x="68" y="32"/>
                  </a:cubicBezTo>
                  <a:cubicBezTo>
                    <a:pt x="68" y="41"/>
                    <a:pt x="68" y="41"/>
                    <a:pt x="68" y="41"/>
                  </a:cubicBezTo>
                  <a:cubicBezTo>
                    <a:pt x="68" y="107"/>
                    <a:pt x="68" y="107"/>
                    <a:pt x="68" y="107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51" y="120"/>
                    <a:pt x="40" y="129"/>
                    <a:pt x="32" y="1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25400">
                <a:prstClr val="black">
                  <a:alpha val="36000"/>
                </a:prstClr>
              </a:innerShdw>
            </a:effectLst>
          </p:spPr>
          <p:txBody>
            <a:bodyPr vert="horz" wrap="square" lIns="121905" tIns="60952" rIns="121905" bIns="60952" numCol="1" anchor="t" anchorCtr="0" compatLnSpc="1"/>
            <a:lstStyle/>
            <a:p>
              <a:pPr defTabSz="1219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69" name="Freeform 7"/>
            <p:cNvSpPr>
              <a:spLocks noEditPoints="1"/>
            </p:cNvSpPr>
            <p:nvPr/>
          </p:nvSpPr>
          <p:spPr bwMode="auto">
            <a:xfrm>
              <a:off x="8172826" y="4969295"/>
              <a:ext cx="501597" cy="584230"/>
            </a:xfrm>
            <a:custGeom>
              <a:avLst/>
              <a:gdLst>
                <a:gd name="T0" fmla="*/ 153 w 293"/>
                <a:gd name="T1" fmla="*/ 41 h 341"/>
                <a:gd name="T2" fmla="*/ 183 w 293"/>
                <a:gd name="T3" fmla="*/ 224 h 341"/>
                <a:gd name="T4" fmla="*/ 29 w 293"/>
                <a:gd name="T5" fmla="*/ 254 h 341"/>
                <a:gd name="T6" fmla="*/ 0 w 293"/>
                <a:gd name="T7" fmla="*/ 70 h 341"/>
                <a:gd name="T8" fmla="*/ 99 w 293"/>
                <a:gd name="T9" fmla="*/ 279 h 341"/>
                <a:gd name="T10" fmla="*/ 110 w 293"/>
                <a:gd name="T11" fmla="*/ 260 h 341"/>
                <a:gd name="T12" fmla="*/ 70 w 293"/>
                <a:gd name="T13" fmla="*/ 279 h 341"/>
                <a:gd name="T14" fmla="*/ 93 w 293"/>
                <a:gd name="T15" fmla="*/ 317 h 341"/>
                <a:gd name="T16" fmla="*/ 148 w 293"/>
                <a:gd name="T17" fmla="*/ 338 h 341"/>
                <a:gd name="T18" fmla="*/ 207 w 293"/>
                <a:gd name="T19" fmla="*/ 288 h 341"/>
                <a:gd name="T20" fmla="*/ 278 w 293"/>
                <a:gd name="T21" fmla="*/ 284 h 341"/>
                <a:gd name="T22" fmla="*/ 239 w 293"/>
                <a:gd name="T23" fmla="*/ 233 h 341"/>
                <a:gd name="T24" fmla="*/ 184 w 293"/>
                <a:gd name="T25" fmla="*/ 291 h 341"/>
                <a:gd name="T26" fmla="*/ 122 w 293"/>
                <a:gd name="T27" fmla="*/ 321 h 341"/>
                <a:gd name="T28" fmla="*/ 99 w 293"/>
                <a:gd name="T29" fmla="*/ 279 h 341"/>
                <a:gd name="T30" fmla="*/ 39 w 293"/>
                <a:gd name="T31" fmla="*/ 11 h 341"/>
                <a:gd name="T32" fmla="*/ 139 w 293"/>
                <a:gd name="T33" fmla="*/ 0 h 341"/>
                <a:gd name="T34" fmla="*/ 140 w 293"/>
                <a:gd name="T35" fmla="*/ 37 h 341"/>
                <a:gd name="T36" fmla="*/ 123 w 293"/>
                <a:gd name="T37" fmla="*/ 17 h 341"/>
                <a:gd name="T38" fmla="*/ 61 w 293"/>
                <a:gd name="T39" fmla="*/ 37 h 341"/>
                <a:gd name="T40" fmla="*/ 21 w 293"/>
                <a:gd name="T41" fmla="*/ 210 h 341"/>
                <a:gd name="T42" fmla="*/ 55 w 293"/>
                <a:gd name="T43" fmla="*/ 217 h 341"/>
                <a:gd name="T44" fmla="*/ 21 w 293"/>
                <a:gd name="T45" fmla="*/ 210 h 341"/>
                <a:gd name="T46" fmla="*/ 21 w 293"/>
                <a:gd name="T47" fmla="*/ 93 h 341"/>
                <a:gd name="T48" fmla="*/ 38 w 293"/>
                <a:gd name="T49" fmla="*/ 90 h 341"/>
                <a:gd name="T50" fmla="*/ 21 w 293"/>
                <a:gd name="T51" fmla="*/ 136 h 341"/>
                <a:gd name="T52" fmla="*/ 38 w 293"/>
                <a:gd name="T53" fmla="*/ 140 h 341"/>
                <a:gd name="T54" fmla="*/ 21 w 293"/>
                <a:gd name="T55" fmla="*/ 136 h 341"/>
                <a:gd name="T56" fmla="*/ 21 w 293"/>
                <a:gd name="T57" fmla="*/ 130 h 341"/>
                <a:gd name="T58" fmla="*/ 38 w 293"/>
                <a:gd name="T59" fmla="*/ 127 h 341"/>
                <a:gd name="T60" fmla="*/ 21 w 293"/>
                <a:gd name="T61" fmla="*/ 118 h 341"/>
                <a:gd name="T62" fmla="*/ 38 w 293"/>
                <a:gd name="T63" fmla="*/ 121 h 341"/>
                <a:gd name="T64" fmla="*/ 21 w 293"/>
                <a:gd name="T65" fmla="*/ 118 h 341"/>
                <a:gd name="T66" fmla="*/ 21 w 293"/>
                <a:gd name="T67" fmla="*/ 112 h 341"/>
                <a:gd name="T68" fmla="*/ 38 w 293"/>
                <a:gd name="T69" fmla="*/ 108 h 341"/>
                <a:gd name="T70" fmla="*/ 21 w 293"/>
                <a:gd name="T71" fmla="*/ 99 h 341"/>
                <a:gd name="T72" fmla="*/ 38 w 293"/>
                <a:gd name="T73" fmla="*/ 103 h 341"/>
                <a:gd name="T74" fmla="*/ 21 w 293"/>
                <a:gd name="T75" fmla="*/ 99 h 341"/>
                <a:gd name="T76" fmla="*/ 21 w 293"/>
                <a:gd name="T77" fmla="*/ 158 h 341"/>
                <a:gd name="T78" fmla="*/ 38 w 293"/>
                <a:gd name="T79" fmla="*/ 155 h 341"/>
                <a:gd name="T80" fmla="*/ 21 w 293"/>
                <a:gd name="T81" fmla="*/ 201 h 341"/>
                <a:gd name="T82" fmla="*/ 38 w 293"/>
                <a:gd name="T83" fmla="*/ 205 h 341"/>
                <a:gd name="T84" fmla="*/ 21 w 293"/>
                <a:gd name="T85" fmla="*/ 201 h 341"/>
                <a:gd name="T86" fmla="*/ 21 w 293"/>
                <a:gd name="T87" fmla="*/ 195 h 341"/>
                <a:gd name="T88" fmla="*/ 38 w 293"/>
                <a:gd name="T89" fmla="*/ 192 h 341"/>
                <a:gd name="T90" fmla="*/ 21 w 293"/>
                <a:gd name="T91" fmla="*/ 183 h 341"/>
                <a:gd name="T92" fmla="*/ 38 w 293"/>
                <a:gd name="T93" fmla="*/ 186 h 341"/>
                <a:gd name="T94" fmla="*/ 21 w 293"/>
                <a:gd name="T95" fmla="*/ 183 h 341"/>
                <a:gd name="T96" fmla="*/ 21 w 293"/>
                <a:gd name="T97" fmla="*/ 177 h 341"/>
                <a:gd name="T98" fmla="*/ 38 w 293"/>
                <a:gd name="T99" fmla="*/ 173 h 341"/>
                <a:gd name="T100" fmla="*/ 21 w 293"/>
                <a:gd name="T101" fmla="*/ 164 h 341"/>
                <a:gd name="T102" fmla="*/ 38 w 293"/>
                <a:gd name="T103" fmla="*/ 168 h 341"/>
                <a:gd name="T104" fmla="*/ 21 w 293"/>
                <a:gd name="T105" fmla="*/ 164 h 341"/>
                <a:gd name="T106" fmla="*/ 21 w 293"/>
                <a:gd name="T107" fmla="*/ 86 h 341"/>
                <a:gd name="T108" fmla="*/ 55 w 293"/>
                <a:gd name="T109" fmla="*/ 80 h 341"/>
                <a:gd name="T110" fmla="*/ 21 w 293"/>
                <a:gd name="T111" fmla="*/ 144 h 341"/>
                <a:gd name="T112" fmla="*/ 55 w 293"/>
                <a:gd name="T113" fmla="*/ 151 h 341"/>
                <a:gd name="T114" fmla="*/ 21 w 293"/>
                <a:gd name="T115" fmla="*/ 144 h 341"/>
                <a:gd name="T116" fmla="*/ 153 w 293"/>
                <a:gd name="T117" fmla="*/ 178 h 341"/>
                <a:gd name="T118" fmla="*/ 67 w 293"/>
                <a:gd name="T119" fmla="*/ 178 h 341"/>
                <a:gd name="T120" fmla="*/ 134 w 293"/>
                <a:gd name="T121" fmla="*/ 15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3" h="341">
                  <a:moveTo>
                    <a:pt x="29" y="41"/>
                  </a:moveTo>
                  <a:cubicBezTo>
                    <a:pt x="128" y="41"/>
                    <a:pt x="85" y="41"/>
                    <a:pt x="153" y="41"/>
                  </a:cubicBezTo>
                  <a:cubicBezTo>
                    <a:pt x="169" y="41"/>
                    <a:pt x="183" y="54"/>
                    <a:pt x="183" y="70"/>
                  </a:cubicBezTo>
                  <a:cubicBezTo>
                    <a:pt x="183" y="224"/>
                    <a:pt x="183" y="224"/>
                    <a:pt x="183" y="224"/>
                  </a:cubicBezTo>
                  <a:cubicBezTo>
                    <a:pt x="183" y="240"/>
                    <a:pt x="169" y="254"/>
                    <a:pt x="153" y="254"/>
                  </a:cubicBezTo>
                  <a:cubicBezTo>
                    <a:pt x="29" y="254"/>
                    <a:pt x="29" y="254"/>
                    <a:pt x="29" y="254"/>
                  </a:cubicBezTo>
                  <a:cubicBezTo>
                    <a:pt x="13" y="254"/>
                    <a:pt x="0" y="240"/>
                    <a:pt x="0" y="224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54"/>
                    <a:pt x="13" y="41"/>
                    <a:pt x="29" y="41"/>
                  </a:cubicBezTo>
                  <a:close/>
                  <a:moveTo>
                    <a:pt x="99" y="279"/>
                  </a:moveTo>
                  <a:cubicBezTo>
                    <a:pt x="110" y="279"/>
                    <a:pt x="110" y="279"/>
                    <a:pt x="110" y="279"/>
                  </a:cubicBezTo>
                  <a:cubicBezTo>
                    <a:pt x="110" y="260"/>
                    <a:pt x="110" y="260"/>
                    <a:pt x="110" y="260"/>
                  </a:cubicBezTo>
                  <a:cubicBezTo>
                    <a:pt x="70" y="260"/>
                    <a:pt x="70" y="260"/>
                    <a:pt x="70" y="260"/>
                  </a:cubicBezTo>
                  <a:cubicBezTo>
                    <a:pt x="70" y="279"/>
                    <a:pt x="70" y="279"/>
                    <a:pt x="70" y="279"/>
                  </a:cubicBezTo>
                  <a:cubicBezTo>
                    <a:pt x="82" y="279"/>
                    <a:pt x="82" y="279"/>
                    <a:pt x="82" y="279"/>
                  </a:cubicBezTo>
                  <a:cubicBezTo>
                    <a:pt x="83" y="294"/>
                    <a:pt x="87" y="307"/>
                    <a:pt x="93" y="317"/>
                  </a:cubicBezTo>
                  <a:cubicBezTo>
                    <a:pt x="99" y="326"/>
                    <a:pt x="107" y="333"/>
                    <a:pt x="116" y="337"/>
                  </a:cubicBezTo>
                  <a:cubicBezTo>
                    <a:pt x="125" y="340"/>
                    <a:pt x="136" y="341"/>
                    <a:pt x="148" y="338"/>
                  </a:cubicBezTo>
                  <a:cubicBezTo>
                    <a:pt x="163" y="333"/>
                    <a:pt x="180" y="322"/>
                    <a:pt x="196" y="302"/>
                  </a:cubicBezTo>
                  <a:cubicBezTo>
                    <a:pt x="200" y="297"/>
                    <a:pt x="204" y="292"/>
                    <a:pt x="207" y="288"/>
                  </a:cubicBezTo>
                  <a:cubicBezTo>
                    <a:pt x="221" y="270"/>
                    <a:pt x="234" y="253"/>
                    <a:pt x="245" y="248"/>
                  </a:cubicBezTo>
                  <a:cubicBezTo>
                    <a:pt x="255" y="245"/>
                    <a:pt x="266" y="253"/>
                    <a:pt x="278" y="284"/>
                  </a:cubicBezTo>
                  <a:cubicBezTo>
                    <a:pt x="293" y="278"/>
                    <a:pt x="293" y="278"/>
                    <a:pt x="293" y="278"/>
                  </a:cubicBezTo>
                  <a:cubicBezTo>
                    <a:pt x="276" y="235"/>
                    <a:pt x="258" y="226"/>
                    <a:pt x="239" y="233"/>
                  </a:cubicBezTo>
                  <a:cubicBezTo>
                    <a:pt x="224" y="239"/>
                    <a:pt x="209" y="258"/>
                    <a:pt x="194" y="278"/>
                  </a:cubicBezTo>
                  <a:cubicBezTo>
                    <a:pt x="191" y="282"/>
                    <a:pt x="187" y="287"/>
                    <a:pt x="184" y="291"/>
                  </a:cubicBezTo>
                  <a:cubicBezTo>
                    <a:pt x="170" y="309"/>
                    <a:pt x="156" y="318"/>
                    <a:pt x="143" y="322"/>
                  </a:cubicBezTo>
                  <a:cubicBezTo>
                    <a:pt x="135" y="324"/>
                    <a:pt x="128" y="324"/>
                    <a:pt x="122" y="321"/>
                  </a:cubicBezTo>
                  <a:cubicBezTo>
                    <a:pt x="116" y="319"/>
                    <a:pt x="111" y="314"/>
                    <a:pt x="107" y="308"/>
                  </a:cubicBezTo>
                  <a:cubicBezTo>
                    <a:pt x="102" y="301"/>
                    <a:pt x="99" y="291"/>
                    <a:pt x="99" y="279"/>
                  </a:cubicBezTo>
                  <a:close/>
                  <a:moveTo>
                    <a:pt x="45" y="37"/>
                  </a:moveTo>
                  <a:cubicBezTo>
                    <a:pt x="39" y="11"/>
                    <a:pt x="39" y="11"/>
                    <a:pt x="39" y="1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1"/>
                    <a:pt x="146" y="11"/>
                    <a:pt x="146" y="11"/>
                  </a:cubicBezTo>
                  <a:cubicBezTo>
                    <a:pt x="140" y="37"/>
                    <a:pt x="140" y="37"/>
                    <a:pt x="140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3" y="17"/>
                    <a:pt x="123" y="17"/>
                    <a:pt x="123" y="17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45" y="37"/>
                    <a:pt x="45" y="37"/>
                    <a:pt x="45" y="37"/>
                  </a:cubicBezTo>
                  <a:close/>
                  <a:moveTo>
                    <a:pt x="21" y="210"/>
                  </a:moveTo>
                  <a:cubicBezTo>
                    <a:pt x="21" y="217"/>
                    <a:pt x="21" y="217"/>
                    <a:pt x="21" y="217"/>
                  </a:cubicBezTo>
                  <a:cubicBezTo>
                    <a:pt x="55" y="217"/>
                    <a:pt x="55" y="217"/>
                    <a:pt x="55" y="217"/>
                  </a:cubicBezTo>
                  <a:cubicBezTo>
                    <a:pt x="55" y="210"/>
                    <a:pt x="55" y="210"/>
                    <a:pt x="55" y="210"/>
                  </a:cubicBezTo>
                  <a:cubicBezTo>
                    <a:pt x="21" y="210"/>
                    <a:pt x="21" y="210"/>
                    <a:pt x="21" y="210"/>
                  </a:cubicBezTo>
                  <a:close/>
                  <a:moveTo>
                    <a:pt x="21" y="90"/>
                  </a:moveTo>
                  <a:cubicBezTo>
                    <a:pt x="21" y="93"/>
                    <a:pt x="21" y="93"/>
                    <a:pt x="21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8" y="90"/>
                    <a:pt x="38" y="90"/>
                    <a:pt x="38" y="90"/>
                  </a:cubicBezTo>
                  <a:cubicBezTo>
                    <a:pt x="21" y="90"/>
                    <a:pt x="21" y="90"/>
                    <a:pt x="21" y="90"/>
                  </a:cubicBezTo>
                  <a:close/>
                  <a:moveTo>
                    <a:pt x="21" y="136"/>
                  </a:moveTo>
                  <a:cubicBezTo>
                    <a:pt x="21" y="140"/>
                    <a:pt x="21" y="140"/>
                    <a:pt x="21" y="140"/>
                  </a:cubicBezTo>
                  <a:cubicBezTo>
                    <a:pt x="38" y="140"/>
                    <a:pt x="38" y="140"/>
                    <a:pt x="38" y="140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21" y="136"/>
                    <a:pt x="21" y="136"/>
                    <a:pt x="21" y="136"/>
                  </a:cubicBezTo>
                  <a:close/>
                  <a:moveTo>
                    <a:pt x="21" y="127"/>
                  </a:moveTo>
                  <a:cubicBezTo>
                    <a:pt x="21" y="128"/>
                    <a:pt x="21" y="129"/>
                    <a:pt x="21" y="130"/>
                  </a:cubicBezTo>
                  <a:cubicBezTo>
                    <a:pt x="26" y="130"/>
                    <a:pt x="32" y="130"/>
                    <a:pt x="38" y="130"/>
                  </a:cubicBezTo>
                  <a:cubicBezTo>
                    <a:pt x="38" y="129"/>
                    <a:pt x="38" y="128"/>
                    <a:pt x="38" y="127"/>
                  </a:cubicBezTo>
                  <a:cubicBezTo>
                    <a:pt x="32" y="127"/>
                    <a:pt x="26" y="127"/>
                    <a:pt x="21" y="127"/>
                  </a:cubicBezTo>
                  <a:close/>
                  <a:moveTo>
                    <a:pt x="21" y="118"/>
                  </a:moveTo>
                  <a:cubicBezTo>
                    <a:pt x="21" y="119"/>
                    <a:pt x="21" y="120"/>
                    <a:pt x="21" y="121"/>
                  </a:cubicBezTo>
                  <a:cubicBezTo>
                    <a:pt x="26" y="121"/>
                    <a:pt x="32" y="121"/>
                    <a:pt x="38" y="121"/>
                  </a:cubicBezTo>
                  <a:cubicBezTo>
                    <a:pt x="38" y="120"/>
                    <a:pt x="38" y="119"/>
                    <a:pt x="38" y="118"/>
                  </a:cubicBezTo>
                  <a:cubicBezTo>
                    <a:pt x="32" y="118"/>
                    <a:pt x="26" y="118"/>
                    <a:pt x="21" y="118"/>
                  </a:cubicBezTo>
                  <a:close/>
                  <a:moveTo>
                    <a:pt x="21" y="108"/>
                  </a:moveTo>
                  <a:cubicBezTo>
                    <a:pt x="21" y="110"/>
                    <a:pt x="21" y="111"/>
                    <a:pt x="21" y="112"/>
                  </a:cubicBezTo>
                  <a:cubicBezTo>
                    <a:pt x="26" y="112"/>
                    <a:pt x="32" y="112"/>
                    <a:pt x="38" y="112"/>
                  </a:cubicBezTo>
                  <a:cubicBezTo>
                    <a:pt x="38" y="111"/>
                    <a:pt x="38" y="110"/>
                    <a:pt x="38" y="108"/>
                  </a:cubicBezTo>
                  <a:cubicBezTo>
                    <a:pt x="32" y="108"/>
                    <a:pt x="26" y="108"/>
                    <a:pt x="21" y="108"/>
                  </a:cubicBezTo>
                  <a:close/>
                  <a:moveTo>
                    <a:pt x="21" y="99"/>
                  </a:moveTo>
                  <a:cubicBezTo>
                    <a:pt x="21" y="100"/>
                    <a:pt x="21" y="102"/>
                    <a:pt x="21" y="103"/>
                  </a:cubicBezTo>
                  <a:cubicBezTo>
                    <a:pt x="26" y="103"/>
                    <a:pt x="32" y="103"/>
                    <a:pt x="38" y="103"/>
                  </a:cubicBezTo>
                  <a:cubicBezTo>
                    <a:pt x="38" y="102"/>
                    <a:pt x="38" y="100"/>
                    <a:pt x="38" y="99"/>
                  </a:cubicBezTo>
                  <a:cubicBezTo>
                    <a:pt x="32" y="99"/>
                    <a:pt x="26" y="99"/>
                    <a:pt x="21" y="99"/>
                  </a:cubicBezTo>
                  <a:close/>
                  <a:moveTo>
                    <a:pt x="21" y="155"/>
                  </a:moveTo>
                  <a:cubicBezTo>
                    <a:pt x="21" y="158"/>
                    <a:pt x="21" y="158"/>
                    <a:pt x="21" y="158"/>
                  </a:cubicBezTo>
                  <a:cubicBezTo>
                    <a:pt x="38" y="158"/>
                    <a:pt x="38" y="158"/>
                    <a:pt x="38" y="158"/>
                  </a:cubicBezTo>
                  <a:cubicBezTo>
                    <a:pt x="38" y="155"/>
                    <a:pt x="38" y="155"/>
                    <a:pt x="38" y="155"/>
                  </a:cubicBezTo>
                  <a:cubicBezTo>
                    <a:pt x="21" y="155"/>
                    <a:pt x="21" y="155"/>
                    <a:pt x="21" y="155"/>
                  </a:cubicBezTo>
                  <a:close/>
                  <a:moveTo>
                    <a:pt x="21" y="201"/>
                  </a:moveTo>
                  <a:cubicBezTo>
                    <a:pt x="21" y="205"/>
                    <a:pt x="21" y="205"/>
                    <a:pt x="21" y="205"/>
                  </a:cubicBezTo>
                  <a:cubicBezTo>
                    <a:pt x="38" y="205"/>
                    <a:pt x="38" y="205"/>
                    <a:pt x="38" y="205"/>
                  </a:cubicBezTo>
                  <a:cubicBezTo>
                    <a:pt x="38" y="201"/>
                    <a:pt x="38" y="201"/>
                    <a:pt x="38" y="201"/>
                  </a:cubicBezTo>
                  <a:cubicBezTo>
                    <a:pt x="21" y="201"/>
                    <a:pt x="21" y="201"/>
                    <a:pt x="21" y="201"/>
                  </a:cubicBezTo>
                  <a:close/>
                  <a:moveTo>
                    <a:pt x="21" y="192"/>
                  </a:moveTo>
                  <a:cubicBezTo>
                    <a:pt x="21" y="193"/>
                    <a:pt x="21" y="194"/>
                    <a:pt x="21" y="195"/>
                  </a:cubicBezTo>
                  <a:cubicBezTo>
                    <a:pt x="26" y="195"/>
                    <a:pt x="32" y="195"/>
                    <a:pt x="38" y="195"/>
                  </a:cubicBezTo>
                  <a:cubicBezTo>
                    <a:pt x="38" y="194"/>
                    <a:pt x="38" y="193"/>
                    <a:pt x="38" y="192"/>
                  </a:cubicBezTo>
                  <a:cubicBezTo>
                    <a:pt x="32" y="192"/>
                    <a:pt x="26" y="192"/>
                    <a:pt x="21" y="192"/>
                  </a:cubicBezTo>
                  <a:close/>
                  <a:moveTo>
                    <a:pt x="21" y="183"/>
                  </a:moveTo>
                  <a:cubicBezTo>
                    <a:pt x="21" y="184"/>
                    <a:pt x="21" y="185"/>
                    <a:pt x="21" y="186"/>
                  </a:cubicBezTo>
                  <a:cubicBezTo>
                    <a:pt x="26" y="186"/>
                    <a:pt x="32" y="186"/>
                    <a:pt x="38" y="186"/>
                  </a:cubicBezTo>
                  <a:cubicBezTo>
                    <a:pt x="38" y="185"/>
                    <a:pt x="38" y="184"/>
                    <a:pt x="38" y="183"/>
                  </a:cubicBezTo>
                  <a:cubicBezTo>
                    <a:pt x="32" y="183"/>
                    <a:pt x="26" y="183"/>
                    <a:pt x="21" y="183"/>
                  </a:cubicBezTo>
                  <a:close/>
                  <a:moveTo>
                    <a:pt x="21" y="173"/>
                  </a:moveTo>
                  <a:cubicBezTo>
                    <a:pt x="21" y="175"/>
                    <a:pt x="21" y="176"/>
                    <a:pt x="21" y="177"/>
                  </a:cubicBezTo>
                  <a:cubicBezTo>
                    <a:pt x="26" y="177"/>
                    <a:pt x="32" y="177"/>
                    <a:pt x="38" y="177"/>
                  </a:cubicBezTo>
                  <a:cubicBezTo>
                    <a:pt x="38" y="176"/>
                    <a:pt x="38" y="175"/>
                    <a:pt x="38" y="173"/>
                  </a:cubicBezTo>
                  <a:cubicBezTo>
                    <a:pt x="32" y="173"/>
                    <a:pt x="26" y="173"/>
                    <a:pt x="21" y="173"/>
                  </a:cubicBezTo>
                  <a:close/>
                  <a:moveTo>
                    <a:pt x="21" y="164"/>
                  </a:moveTo>
                  <a:cubicBezTo>
                    <a:pt x="21" y="165"/>
                    <a:pt x="21" y="166"/>
                    <a:pt x="21" y="168"/>
                  </a:cubicBezTo>
                  <a:cubicBezTo>
                    <a:pt x="26" y="168"/>
                    <a:pt x="32" y="168"/>
                    <a:pt x="38" y="168"/>
                  </a:cubicBezTo>
                  <a:cubicBezTo>
                    <a:pt x="38" y="166"/>
                    <a:pt x="38" y="165"/>
                    <a:pt x="38" y="164"/>
                  </a:cubicBezTo>
                  <a:cubicBezTo>
                    <a:pt x="32" y="164"/>
                    <a:pt x="26" y="164"/>
                    <a:pt x="21" y="164"/>
                  </a:cubicBezTo>
                  <a:close/>
                  <a:moveTo>
                    <a:pt x="21" y="80"/>
                  </a:moveTo>
                  <a:cubicBezTo>
                    <a:pt x="21" y="86"/>
                    <a:pt x="21" y="86"/>
                    <a:pt x="21" y="86"/>
                  </a:cubicBezTo>
                  <a:cubicBezTo>
                    <a:pt x="55" y="86"/>
                    <a:pt x="55" y="86"/>
                    <a:pt x="55" y="86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21" y="80"/>
                    <a:pt x="21" y="80"/>
                    <a:pt x="21" y="80"/>
                  </a:cubicBezTo>
                  <a:close/>
                  <a:moveTo>
                    <a:pt x="21" y="144"/>
                  </a:moveTo>
                  <a:cubicBezTo>
                    <a:pt x="21" y="151"/>
                    <a:pt x="21" y="151"/>
                    <a:pt x="21" y="151"/>
                  </a:cubicBezTo>
                  <a:cubicBezTo>
                    <a:pt x="55" y="151"/>
                    <a:pt x="55" y="151"/>
                    <a:pt x="55" y="151"/>
                  </a:cubicBezTo>
                  <a:cubicBezTo>
                    <a:pt x="55" y="144"/>
                    <a:pt x="55" y="144"/>
                    <a:pt x="55" y="144"/>
                  </a:cubicBezTo>
                  <a:cubicBezTo>
                    <a:pt x="21" y="144"/>
                    <a:pt x="21" y="144"/>
                    <a:pt x="21" y="144"/>
                  </a:cubicBezTo>
                  <a:close/>
                  <a:moveTo>
                    <a:pt x="67" y="178"/>
                  </a:moveTo>
                  <a:cubicBezTo>
                    <a:pt x="74" y="220"/>
                    <a:pt x="145" y="228"/>
                    <a:pt x="153" y="178"/>
                  </a:cubicBezTo>
                  <a:cubicBezTo>
                    <a:pt x="158" y="143"/>
                    <a:pt x="110" y="84"/>
                    <a:pt x="110" y="84"/>
                  </a:cubicBezTo>
                  <a:cubicBezTo>
                    <a:pt x="110" y="84"/>
                    <a:pt x="60" y="135"/>
                    <a:pt x="67" y="178"/>
                  </a:cubicBezTo>
                  <a:close/>
                  <a:moveTo>
                    <a:pt x="106" y="201"/>
                  </a:moveTo>
                  <a:cubicBezTo>
                    <a:pt x="130" y="203"/>
                    <a:pt x="147" y="187"/>
                    <a:pt x="134" y="150"/>
                  </a:cubicBezTo>
                  <a:lnTo>
                    <a:pt x="106" y="2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25400">
                <a:prstClr val="black">
                  <a:alpha val="36000"/>
                </a:prstClr>
              </a:innerShdw>
            </a:effectLst>
          </p:spPr>
          <p:txBody>
            <a:bodyPr vert="horz" wrap="square" lIns="121905" tIns="60952" rIns="121905" bIns="60952" numCol="1" anchor="t" anchorCtr="0" compatLnSpc="1"/>
            <a:lstStyle/>
            <a:p>
              <a:pPr defTabSz="1219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11" name="Group 14"/>
            <p:cNvGrpSpPr/>
            <p:nvPr/>
          </p:nvGrpSpPr>
          <p:grpSpPr>
            <a:xfrm>
              <a:off x="4169274" y="2796059"/>
              <a:ext cx="571258" cy="484420"/>
              <a:chOff x="4130294" y="1070076"/>
              <a:chExt cx="635754" cy="539115"/>
            </a:xfrm>
            <a:solidFill>
              <a:schemeClr val="bg1"/>
            </a:solidFill>
          </p:grpSpPr>
          <p:sp>
            <p:nvSpPr>
              <p:cNvPr id="71" name="Freeform 15"/>
              <p:cNvSpPr>
                <a:spLocks noEditPoints="1"/>
              </p:cNvSpPr>
              <p:nvPr/>
            </p:nvSpPr>
            <p:spPr bwMode="black">
              <a:xfrm>
                <a:off x="4130294" y="1070076"/>
                <a:ext cx="635754" cy="539115"/>
              </a:xfrm>
              <a:custGeom>
                <a:avLst/>
                <a:gdLst/>
                <a:ahLst/>
                <a:cxnLst>
                  <a:cxn ang="0">
                    <a:pos x="494" y="0"/>
                  </a:cxn>
                  <a:cxn ang="0">
                    <a:pos x="17" y="0"/>
                  </a:cxn>
                  <a:cxn ang="0">
                    <a:pos x="0" y="16"/>
                  </a:cxn>
                  <a:cxn ang="0">
                    <a:pos x="0" y="361"/>
                  </a:cxn>
                  <a:cxn ang="0">
                    <a:pos x="17" y="377"/>
                  </a:cxn>
                  <a:cxn ang="0">
                    <a:pos x="174" y="377"/>
                  </a:cxn>
                  <a:cxn ang="0">
                    <a:pos x="174" y="402"/>
                  </a:cxn>
                  <a:cxn ang="0">
                    <a:pos x="139" y="435"/>
                  </a:cxn>
                  <a:cxn ang="0">
                    <a:pos x="380" y="435"/>
                  </a:cxn>
                  <a:cxn ang="0">
                    <a:pos x="346" y="402"/>
                  </a:cxn>
                  <a:cxn ang="0">
                    <a:pos x="346" y="377"/>
                  </a:cxn>
                  <a:cxn ang="0">
                    <a:pos x="494" y="377"/>
                  </a:cxn>
                  <a:cxn ang="0">
                    <a:pos x="510" y="361"/>
                  </a:cxn>
                  <a:cxn ang="0">
                    <a:pos x="510" y="16"/>
                  </a:cxn>
                  <a:cxn ang="0">
                    <a:pos x="494" y="0"/>
                  </a:cxn>
                  <a:cxn ang="0">
                    <a:pos x="481" y="335"/>
                  </a:cxn>
                  <a:cxn ang="0">
                    <a:pos x="467" y="349"/>
                  </a:cxn>
                  <a:cxn ang="0">
                    <a:pos x="44" y="349"/>
                  </a:cxn>
                  <a:cxn ang="0">
                    <a:pos x="30" y="335"/>
                  </a:cxn>
                  <a:cxn ang="0">
                    <a:pos x="30" y="42"/>
                  </a:cxn>
                  <a:cxn ang="0">
                    <a:pos x="44" y="28"/>
                  </a:cxn>
                  <a:cxn ang="0">
                    <a:pos x="467" y="28"/>
                  </a:cxn>
                  <a:cxn ang="0">
                    <a:pos x="481" y="42"/>
                  </a:cxn>
                  <a:cxn ang="0">
                    <a:pos x="481" y="335"/>
                  </a:cxn>
                </a:cxnLst>
                <a:rect l="0" t="0" r="r" b="b"/>
                <a:pathLst>
                  <a:path w="510" h="435">
                    <a:moveTo>
                      <a:pt x="494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61"/>
                      <a:pt x="0" y="361"/>
                      <a:pt x="0" y="361"/>
                    </a:cubicBezTo>
                    <a:cubicBezTo>
                      <a:pt x="0" y="370"/>
                      <a:pt x="8" y="377"/>
                      <a:pt x="17" y="377"/>
                    </a:cubicBezTo>
                    <a:cubicBezTo>
                      <a:pt x="174" y="377"/>
                      <a:pt x="174" y="377"/>
                      <a:pt x="174" y="377"/>
                    </a:cubicBezTo>
                    <a:cubicBezTo>
                      <a:pt x="174" y="402"/>
                      <a:pt x="174" y="402"/>
                      <a:pt x="174" y="402"/>
                    </a:cubicBezTo>
                    <a:cubicBezTo>
                      <a:pt x="139" y="435"/>
                      <a:pt x="139" y="435"/>
                      <a:pt x="139" y="435"/>
                    </a:cubicBezTo>
                    <a:cubicBezTo>
                      <a:pt x="380" y="435"/>
                      <a:pt x="380" y="435"/>
                      <a:pt x="380" y="435"/>
                    </a:cubicBezTo>
                    <a:cubicBezTo>
                      <a:pt x="346" y="402"/>
                      <a:pt x="346" y="402"/>
                      <a:pt x="346" y="402"/>
                    </a:cubicBezTo>
                    <a:cubicBezTo>
                      <a:pt x="346" y="377"/>
                      <a:pt x="346" y="377"/>
                      <a:pt x="346" y="377"/>
                    </a:cubicBezTo>
                    <a:cubicBezTo>
                      <a:pt x="494" y="377"/>
                      <a:pt x="494" y="377"/>
                      <a:pt x="494" y="377"/>
                    </a:cubicBezTo>
                    <a:cubicBezTo>
                      <a:pt x="503" y="377"/>
                      <a:pt x="510" y="370"/>
                      <a:pt x="510" y="361"/>
                    </a:cubicBezTo>
                    <a:cubicBezTo>
                      <a:pt x="510" y="16"/>
                      <a:pt x="510" y="16"/>
                      <a:pt x="510" y="16"/>
                    </a:cubicBezTo>
                    <a:cubicBezTo>
                      <a:pt x="510" y="7"/>
                      <a:pt x="503" y="0"/>
                      <a:pt x="494" y="0"/>
                    </a:cubicBezTo>
                    <a:close/>
                    <a:moveTo>
                      <a:pt x="481" y="335"/>
                    </a:moveTo>
                    <a:cubicBezTo>
                      <a:pt x="481" y="343"/>
                      <a:pt x="475" y="349"/>
                      <a:pt x="467" y="349"/>
                    </a:cubicBezTo>
                    <a:cubicBezTo>
                      <a:pt x="44" y="349"/>
                      <a:pt x="44" y="349"/>
                      <a:pt x="44" y="349"/>
                    </a:cubicBezTo>
                    <a:cubicBezTo>
                      <a:pt x="36" y="349"/>
                      <a:pt x="30" y="343"/>
                      <a:pt x="30" y="335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0" y="34"/>
                      <a:pt x="36" y="28"/>
                      <a:pt x="44" y="28"/>
                    </a:cubicBezTo>
                    <a:cubicBezTo>
                      <a:pt x="467" y="28"/>
                      <a:pt x="467" y="28"/>
                      <a:pt x="467" y="28"/>
                    </a:cubicBezTo>
                    <a:cubicBezTo>
                      <a:pt x="475" y="28"/>
                      <a:pt x="481" y="34"/>
                      <a:pt x="481" y="42"/>
                    </a:cubicBezTo>
                    <a:lnTo>
                      <a:pt x="481" y="3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05" tIns="60952" rIns="121905" bIns="60952" numCol="1" anchor="t" anchorCtr="0" compatLnSpc="1"/>
              <a:lstStyle/>
              <a:p>
                <a:pPr defTabSz="1219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72" name="Freeform 23"/>
              <p:cNvSpPr>
                <a:spLocks noEditPoints="1"/>
              </p:cNvSpPr>
              <p:nvPr/>
            </p:nvSpPr>
            <p:spPr bwMode="black">
              <a:xfrm>
                <a:off x="4320559" y="1189182"/>
                <a:ext cx="255224" cy="255154"/>
              </a:xfrm>
              <a:custGeom>
                <a:avLst/>
                <a:gdLst>
                  <a:gd name="T0" fmla="*/ 709 w 709"/>
                  <a:gd name="T1" fmla="*/ 570 h 709"/>
                  <a:gd name="T2" fmla="*/ 373 w 709"/>
                  <a:gd name="T3" fmla="*/ 709 h 709"/>
                  <a:gd name="T4" fmla="*/ 373 w 709"/>
                  <a:gd name="T5" fmla="*/ 294 h 709"/>
                  <a:gd name="T6" fmla="*/ 709 w 709"/>
                  <a:gd name="T7" fmla="*/ 154 h 709"/>
                  <a:gd name="T8" fmla="*/ 709 w 709"/>
                  <a:gd name="T9" fmla="*/ 570 h 709"/>
                  <a:gd name="T10" fmla="*/ 335 w 709"/>
                  <a:gd name="T11" fmla="*/ 294 h 709"/>
                  <a:gd name="T12" fmla="*/ 0 w 709"/>
                  <a:gd name="T13" fmla="*/ 154 h 709"/>
                  <a:gd name="T14" fmla="*/ 0 w 709"/>
                  <a:gd name="T15" fmla="*/ 570 h 709"/>
                  <a:gd name="T16" fmla="*/ 335 w 709"/>
                  <a:gd name="T17" fmla="*/ 709 h 709"/>
                  <a:gd name="T18" fmla="*/ 335 w 709"/>
                  <a:gd name="T19" fmla="*/ 294 h 709"/>
                  <a:gd name="T20" fmla="*/ 354 w 709"/>
                  <a:gd name="T21" fmla="*/ 0 h 709"/>
                  <a:gd name="T22" fmla="*/ 0 w 709"/>
                  <a:gd name="T23" fmla="*/ 126 h 709"/>
                  <a:gd name="T24" fmla="*/ 354 w 709"/>
                  <a:gd name="T25" fmla="*/ 268 h 709"/>
                  <a:gd name="T26" fmla="*/ 709 w 709"/>
                  <a:gd name="T27" fmla="*/ 126 h 709"/>
                  <a:gd name="T28" fmla="*/ 354 w 709"/>
                  <a:gd name="T29" fmla="*/ 0 h 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09" h="709">
                    <a:moveTo>
                      <a:pt x="709" y="570"/>
                    </a:moveTo>
                    <a:lnTo>
                      <a:pt x="373" y="709"/>
                    </a:lnTo>
                    <a:lnTo>
                      <a:pt x="373" y="294"/>
                    </a:lnTo>
                    <a:lnTo>
                      <a:pt x="709" y="154"/>
                    </a:lnTo>
                    <a:lnTo>
                      <a:pt x="709" y="570"/>
                    </a:lnTo>
                    <a:close/>
                    <a:moveTo>
                      <a:pt x="335" y="294"/>
                    </a:moveTo>
                    <a:lnTo>
                      <a:pt x="0" y="154"/>
                    </a:lnTo>
                    <a:lnTo>
                      <a:pt x="0" y="570"/>
                    </a:lnTo>
                    <a:lnTo>
                      <a:pt x="335" y="709"/>
                    </a:lnTo>
                    <a:lnTo>
                      <a:pt x="335" y="294"/>
                    </a:lnTo>
                    <a:close/>
                    <a:moveTo>
                      <a:pt x="354" y="0"/>
                    </a:moveTo>
                    <a:lnTo>
                      <a:pt x="0" y="126"/>
                    </a:lnTo>
                    <a:lnTo>
                      <a:pt x="354" y="268"/>
                    </a:lnTo>
                    <a:lnTo>
                      <a:pt x="709" y="126"/>
                    </a:lnTo>
                    <a:lnTo>
                      <a:pt x="35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05" tIns="60952" rIns="121905" bIns="60952" numCol="1" anchor="t" anchorCtr="0" compatLnSpc="1"/>
              <a:lstStyle/>
              <a:p>
                <a:pPr defTabSz="12192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67" name="Freeform 21"/>
            <p:cNvSpPr>
              <a:spLocks noEditPoints="1"/>
            </p:cNvSpPr>
            <p:nvPr/>
          </p:nvSpPr>
          <p:spPr bwMode="auto">
            <a:xfrm>
              <a:off x="8018320" y="2741822"/>
              <a:ext cx="425826" cy="574866"/>
            </a:xfrm>
            <a:custGeom>
              <a:avLst/>
              <a:gdLst>
                <a:gd name="T0" fmla="*/ 94 w 237"/>
                <a:gd name="T1" fmla="*/ 124 h 320"/>
                <a:gd name="T2" fmla="*/ 26 w 237"/>
                <a:gd name="T3" fmla="*/ 197 h 320"/>
                <a:gd name="T4" fmla="*/ 118 w 237"/>
                <a:gd name="T5" fmla="*/ 291 h 320"/>
                <a:gd name="T6" fmla="*/ 26 w 237"/>
                <a:gd name="T7" fmla="*/ 281 h 320"/>
                <a:gd name="T8" fmla="*/ 118 w 237"/>
                <a:gd name="T9" fmla="*/ 291 h 320"/>
                <a:gd name="T10" fmla="*/ 110 w 237"/>
                <a:gd name="T11" fmla="*/ 220 h 320"/>
                <a:gd name="T12" fmla="*/ 26 w 237"/>
                <a:gd name="T13" fmla="*/ 230 h 320"/>
                <a:gd name="T14" fmla="*/ 126 w 237"/>
                <a:gd name="T15" fmla="*/ 250 h 320"/>
                <a:gd name="T16" fmla="*/ 26 w 237"/>
                <a:gd name="T17" fmla="*/ 240 h 320"/>
                <a:gd name="T18" fmla="*/ 126 w 237"/>
                <a:gd name="T19" fmla="*/ 250 h 320"/>
                <a:gd name="T20" fmla="*/ 78 w 237"/>
                <a:gd name="T21" fmla="*/ 261 h 320"/>
                <a:gd name="T22" fmla="*/ 26 w 237"/>
                <a:gd name="T23" fmla="*/ 271 h 320"/>
                <a:gd name="T24" fmla="*/ 125 w 237"/>
                <a:gd name="T25" fmla="*/ 165 h 320"/>
                <a:gd name="T26" fmla="*/ 141 w 237"/>
                <a:gd name="T27" fmla="*/ 152 h 320"/>
                <a:gd name="T28" fmla="*/ 153 w 237"/>
                <a:gd name="T29" fmla="*/ 137 h 320"/>
                <a:gd name="T30" fmla="*/ 141 w 237"/>
                <a:gd name="T31" fmla="*/ 124 h 320"/>
                <a:gd name="T32" fmla="*/ 125 w 237"/>
                <a:gd name="T33" fmla="*/ 137 h 320"/>
                <a:gd name="T34" fmla="*/ 113 w 237"/>
                <a:gd name="T35" fmla="*/ 152 h 320"/>
                <a:gd name="T36" fmla="*/ 125 w 237"/>
                <a:gd name="T37" fmla="*/ 165 h 320"/>
                <a:gd name="T38" fmla="*/ 119 w 237"/>
                <a:gd name="T39" fmla="*/ 95 h 320"/>
                <a:gd name="T40" fmla="*/ 122 w 237"/>
                <a:gd name="T41" fmla="*/ 72 h 320"/>
                <a:gd name="T42" fmla="*/ 119 w 237"/>
                <a:gd name="T43" fmla="*/ 87 h 320"/>
                <a:gd name="T44" fmla="*/ 115 w 237"/>
                <a:gd name="T45" fmla="*/ 84 h 320"/>
                <a:gd name="T46" fmla="*/ 107 w 237"/>
                <a:gd name="T47" fmla="*/ 83 h 320"/>
                <a:gd name="T48" fmla="*/ 29 w 237"/>
                <a:gd name="T49" fmla="*/ 58 h 320"/>
                <a:gd name="T50" fmla="*/ 115 w 237"/>
                <a:gd name="T51" fmla="*/ 3 h 320"/>
                <a:gd name="T52" fmla="*/ 119 w 237"/>
                <a:gd name="T53" fmla="*/ 0 h 320"/>
                <a:gd name="T54" fmla="*/ 122 w 237"/>
                <a:gd name="T55" fmla="*/ 58 h 320"/>
                <a:gd name="T56" fmla="*/ 171 w 237"/>
                <a:gd name="T57" fmla="*/ 320 h 320"/>
                <a:gd name="T58" fmla="*/ 0 w 237"/>
                <a:gd name="T59" fmla="*/ 292 h 320"/>
                <a:gd name="T60" fmla="*/ 60 w 237"/>
                <a:gd name="T61" fmla="*/ 162 h 320"/>
                <a:gd name="T62" fmla="*/ 60 w 237"/>
                <a:gd name="T63" fmla="*/ 138 h 320"/>
                <a:gd name="T64" fmla="*/ 60 w 237"/>
                <a:gd name="T65" fmla="*/ 162 h 320"/>
                <a:gd name="T66" fmla="*/ 88 w 237"/>
                <a:gd name="T67" fmla="*/ 180 h 320"/>
                <a:gd name="T68" fmla="*/ 78 w 237"/>
                <a:gd name="T69" fmla="*/ 191 h 320"/>
                <a:gd name="T70" fmla="*/ 75 w 237"/>
                <a:gd name="T71" fmla="*/ 184 h 320"/>
                <a:gd name="T72" fmla="*/ 45 w 237"/>
                <a:gd name="T73" fmla="*/ 191 h 320"/>
                <a:gd name="T74" fmla="*/ 42 w 237"/>
                <a:gd name="T75" fmla="*/ 184 h 320"/>
                <a:gd name="T76" fmla="*/ 32 w 237"/>
                <a:gd name="T77" fmla="*/ 191 h 320"/>
                <a:gd name="T78" fmla="*/ 47 w 237"/>
                <a:gd name="T79" fmla="*/ 165 h 320"/>
                <a:gd name="T80" fmla="*/ 197 w 237"/>
                <a:gd name="T81" fmla="*/ 58 h 320"/>
                <a:gd name="T82" fmla="*/ 237 w 237"/>
                <a:gd name="T83" fmla="*/ 87 h 320"/>
                <a:gd name="T84" fmla="*/ 209 w 237"/>
                <a:gd name="T85" fmla="*/ 320 h 320"/>
                <a:gd name="T86" fmla="*/ 197 w 237"/>
                <a:gd name="T87" fmla="*/ 58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37" h="320">
                  <a:moveTo>
                    <a:pt x="94" y="197"/>
                  </a:moveTo>
                  <a:cubicBezTo>
                    <a:pt x="94" y="124"/>
                    <a:pt x="94" y="124"/>
                    <a:pt x="94" y="124"/>
                  </a:cubicBezTo>
                  <a:cubicBezTo>
                    <a:pt x="26" y="124"/>
                    <a:pt x="26" y="124"/>
                    <a:pt x="26" y="124"/>
                  </a:cubicBezTo>
                  <a:cubicBezTo>
                    <a:pt x="26" y="197"/>
                    <a:pt x="26" y="197"/>
                    <a:pt x="26" y="197"/>
                  </a:cubicBezTo>
                  <a:cubicBezTo>
                    <a:pt x="94" y="197"/>
                    <a:pt x="94" y="197"/>
                    <a:pt x="94" y="197"/>
                  </a:cubicBezTo>
                  <a:close/>
                  <a:moveTo>
                    <a:pt x="118" y="291"/>
                  </a:moveTo>
                  <a:cubicBezTo>
                    <a:pt x="118" y="281"/>
                    <a:pt x="118" y="281"/>
                    <a:pt x="118" y="281"/>
                  </a:cubicBezTo>
                  <a:cubicBezTo>
                    <a:pt x="26" y="281"/>
                    <a:pt x="26" y="281"/>
                    <a:pt x="26" y="281"/>
                  </a:cubicBezTo>
                  <a:cubicBezTo>
                    <a:pt x="26" y="291"/>
                    <a:pt x="26" y="291"/>
                    <a:pt x="26" y="291"/>
                  </a:cubicBezTo>
                  <a:cubicBezTo>
                    <a:pt x="118" y="291"/>
                    <a:pt x="118" y="291"/>
                    <a:pt x="118" y="291"/>
                  </a:cubicBezTo>
                  <a:close/>
                  <a:moveTo>
                    <a:pt x="110" y="230"/>
                  </a:moveTo>
                  <a:cubicBezTo>
                    <a:pt x="110" y="220"/>
                    <a:pt x="110" y="220"/>
                    <a:pt x="110" y="220"/>
                  </a:cubicBezTo>
                  <a:cubicBezTo>
                    <a:pt x="26" y="220"/>
                    <a:pt x="26" y="220"/>
                    <a:pt x="26" y="220"/>
                  </a:cubicBezTo>
                  <a:cubicBezTo>
                    <a:pt x="26" y="230"/>
                    <a:pt x="26" y="230"/>
                    <a:pt x="26" y="230"/>
                  </a:cubicBezTo>
                  <a:cubicBezTo>
                    <a:pt x="110" y="230"/>
                    <a:pt x="110" y="230"/>
                    <a:pt x="110" y="230"/>
                  </a:cubicBezTo>
                  <a:close/>
                  <a:moveTo>
                    <a:pt x="126" y="250"/>
                  </a:moveTo>
                  <a:cubicBezTo>
                    <a:pt x="126" y="240"/>
                    <a:pt x="126" y="240"/>
                    <a:pt x="126" y="240"/>
                  </a:cubicBezTo>
                  <a:cubicBezTo>
                    <a:pt x="26" y="240"/>
                    <a:pt x="26" y="240"/>
                    <a:pt x="26" y="240"/>
                  </a:cubicBezTo>
                  <a:cubicBezTo>
                    <a:pt x="26" y="250"/>
                    <a:pt x="26" y="250"/>
                    <a:pt x="26" y="250"/>
                  </a:cubicBezTo>
                  <a:cubicBezTo>
                    <a:pt x="126" y="250"/>
                    <a:pt x="126" y="250"/>
                    <a:pt x="126" y="250"/>
                  </a:cubicBezTo>
                  <a:close/>
                  <a:moveTo>
                    <a:pt x="78" y="271"/>
                  </a:moveTo>
                  <a:cubicBezTo>
                    <a:pt x="78" y="261"/>
                    <a:pt x="78" y="261"/>
                    <a:pt x="78" y="261"/>
                  </a:cubicBezTo>
                  <a:cubicBezTo>
                    <a:pt x="26" y="261"/>
                    <a:pt x="26" y="261"/>
                    <a:pt x="26" y="261"/>
                  </a:cubicBezTo>
                  <a:cubicBezTo>
                    <a:pt x="26" y="271"/>
                    <a:pt x="26" y="271"/>
                    <a:pt x="26" y="271"/>
                  </a:cubicBezTo>
                  <a:cubicBezTo>
                    <a:pt x="78" y="271"/>
                    <a:pt x="78" y="271"/>
                    <a:pt x="78" y="271"/>
                  </a:cubicBezTo>
                  <a:close/>
                  <a:moveTo>
                    <a:pt x="125" y="165"/>
                  </a:moveTo>
                  <a:cubicBezTo>
                    <a:pt x="141" y="165"/>
                    <a:pt x="141" y="165"/>
                    <a:pt x="141" y="165"/>
                  </a:cubicBezTo>
                  <a:cubicBezTo>
                    <a:pt x="141" y="152"/>
                    <a:pt x="141" y="152"/>
                    <a:pt x="141" y="152"/>
                  </a:cubicBezTo>
                  <a:cubicBezTo>
                    <a:pt x="153" y="152"/>
                    <a:pt x="153" y="152"/>
                    <a:pt x="153" y="152"/>
                  </a:cubicBezTo>
                  <a:cubicBezTo>
                    <a:pt x="153" y="137"/>
                    <a:pt x="153" y="137"/>
                    <a:pt x="153" y="137"/>
                  </a:cubicBezTo>
                  <a:cubicBezTo>
                    <a:pt x="141" y="137"/>
                    <a:pt x="141" y="137"/>
                    <a:pt x="141" y="137"/>
                  </a:cubicBezTo>
                  <a:cubicBezTo>
                    <a:pt x="141" y="124"/>
                    <a:pt x="141" y="124"/>
                    <a:pt x="141" y="124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37"/>
                    <a:pt x="125" y="137"/>
                    <a:pt x="125" y="137"/>
                  </a:cubicBezTo>
                  <a:cubicBezTo>
                    <a:pt x="113" y="137"/>
                    <a:pt x="113" y="137"/>
                    <a:pt x="113" y="137"/>
                  </a:cubicBezTo>
                  <a:cubicBezTo>
                    <a:pt x="113" y="152"/>
                    <a:pt x="113" y="152"/>
                    <a:pt x="113" y="152"/>
                  </a:cubicBezTo>
                  <a:cubicBezTo>
                    <a:pt x="125" y="152"/>
                    <a:pt x="125" y="152"/>
                    <a:pt x="125" y="152"/>
                  </a:cubicBezTo>
                  <a:cubicBezTo>
                    <a:pt x="125" y="165"/>
                    <a:pt x="125" y="165"/>
                    <a:pt x="125" y="165"/>
                  </a:cubicBezTo>
                  <a:close/>
                  <a:moveTo>
                    <a:pt x="107" y="83"/>
                  </a:moveTo>
                  <a:cubicBezTo>
                    <a:pt x="107" y="90"/>
                    <a:pt x="112" y="95"/>
                    <a:pt x="119" y="95"/>
                  </a:cubicBezTo>
                  <a:cubicBezTo>
                    <a:pt x="125" y="95"/>
                    <a:pt x="131" y="90"/>
                    <a:pt x="131" y="83"/>
                  </a:cubicBezTo>
                  <a:cubicBezTo>
                    <a:pt x="131" y="78"/>
                    <a:pt x="127" y="73"/>
                    <a:pt x="122" y="72"/>
                  </a:cubicBezTo>
                  <a:cubicBezTo>
                    <a:pt x="122" y="84"/>
                    <a:pt x="122" y="84"/>
                    <a:pt x="122" y="84"/>
                  </a:cubicBezTo>
                  <a:cubicBezTo>
                    <a:pt x="122" y="86"/>
                    <a:pt x="121" y="87"/>
                    <a:pt x="119" y="87"/>
                  </a:cubicBezTo>
                  <a:cubicBezTo>
                    <a:pt x="118" y="87"/>
                    <a:pt x="118" y="87"/>
                    <a:pt x="118" y="87"/>
                  </a:cubicBezTo>
                  <a:cubicBezTo>
                    <a:pt x="117" y="87"/>
                    <a:pt x="115" y="86"/>
                    <a:pt x="115" y="84"/>
                  </a:cubicBezTo>
                  <a:cubicBezTo>
                    <a:pt x="115" y="72"/>
                    <a:pt x="115" y="72"/>
                    <a:pt x="115" y="72"/>
                  </a:cubicBezTo>
                  <a:cubicBezTo>
                    <a:pt x="111" y="73"/>
                    <a:pt x="107" y="78"/>
                    <a:pt x="107" y="83"/>
                  </a:cubicBezTo>
                  <a:close/>
                  <a:moveTo>
                    <a:pt x="0" y="87"/>
                  </a:moveTo>
                  <a:cubicBezTo>
                    <a:pt x="0" y="71"/>
                    <a:pt x="13" y="58"/>
                    <a:pt x="29" y="58"/>
                  </a:cubicBezTo>
                  <a:cubicBezTo>
                    <a:pt x="115" y="58"/>
                    <a:pt x="115" y="58"/>
                    <a:pt x="115" y="58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5" y="1"/>
                    <a:pt x="117" y="0"/>
                    <a:pt x="118" y="0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21" y="0"/>
                    <a:pt x="122" y="1"/>
                    <a:pt x="122" y="3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71" y="58"/>
                    <a:pt x="171" y="58"/>
                    <a:pt x="171" y="58"/>
                  </a:cubicBezTo>
                  <a:cubicBezTo>
                    <a:pt x="171" y="320"/>
                    <a:pt x="171" y="320"/>
                    <a:pt x="171" y="320"/>
                  </a:cubicBezTo>
                  <a:cubicBezTo>
                    <a:pt x="29" y="320"/>
                    <a:pt x="29" y="320"/>
                    <a:pt x="29" y="320"/>
                  </a:cubicBezTo>
                  <a:cubicBezTo>
                    <a:pt x="13" y="320"/>
                    <a:pt x="0" y="308"/>
                    <a:pt x="0" y="292"/>
                  </a:cubicBezTo>
                  <a:cubicBezTo>
                    <a:pt x="0" y="87"/>
                    <a:pt x="0" y="87"/>
                    <a:pt x="0" y="87"/>
                  </a:cubicBezTo>
                  <a:close/>
                  <a:moveTo>
                    <a:pt x="60" y="162"/>
                  </a:moveTo>
                  <a:cubicBezTo>
                    <a:pt x="53" y="162"/>
                    <a:pt x="48" y="157"/>
                    <a:pt x="48" y="150"/>
                  </a:cubicBezTo>
                  <a:cubicBezTo>
                    <a:pt x="48" y="144"/>
                    <a:pt x="53" y="138"/>
                    <a:pt x="60" y="138"/>
                  </a:cubicBezTo>
                  <a:cubicBezTo>
                    <a:pt x="66" y="138"/>
                    <a:pt x="72" y="144"/>
                    <a:pt x="72" y="150"/>
                  </a:cubicBezTo>
                  <a:cubicBezTo>
                    <a:pt x="72" y="157"/>
                    <a:pt x="66" y="162"/>
                    <a:pt x="60" y="162"/>
                  </a:cubicBezTo>
                  <a:close/>
                  <a:moveTo>
                    <a:pt x="73" y="165"/>
                  </a:moveTo>
                  <a:cubicBezTo>
                    <a:pt x="81" y="165"/>
                    <a:pt x="88" y="172"/>
                    <a:pt x="88" y="180"/>
                  </a:cubicBezTo>
                  <a:cubicBezTo>
                    <a:pt x="88" y="191"/>
                    <a:pt x="88" y="191"/>
                    <a:pt x="88" y="191"/>
                  </a:cubicBezTo>
                  <a:cubicBezTo>
                    <a:pt x="78" y="191"/>
                    <a:pt x="78" y="191"/>
                    <a:pt x="78" y="191"/>
                  </a:cubicBezTo>
                  <a:cubicBezTo>
                    <a:pt x="78" y="184"/>
                    <a:pt x="78" y="184"/>
                    <a:pt x="78" y="184"/>
                  </a:cubicBezTo>
                  <a:cubicBezTo>
                    <a:pt x="75" y="184"/>
                    <a:pt x="75" y="184"/>
                    <a:pt x="75" y="184"/>
                  </a:cubicBezTo>
                  <a:cubicBezTo>
                    <a:pt x="75" y="191"/>
                    <a:pt x="75" y="191"/>
                    <a:pt x="75" y="191"/>
                  </a:cubicBezTo>
                  <a:cubicBezTo>
                    <a:pt x="45" y="191"/>
                    <a:pt x="45" y="191"/>
                    <a:pt x="45" y="191"/>
                  </a:cubicBezTo>
                  <a:cubicBezTo>
                    <a:pt x="45" y="184"/>
                    <a:pt x="45" y="184"/>
                    <a:pt x="45" y="184"/>
                  </a:cubicBezTo>
                  <a:cubicBezTo>
                    <a:pt x="42" y="184"/>
                    <a:pt x="42" y="184"/>
                    <a:pt x="42" y="184"/>
                  </a:cubicBezTo>
                  <a:cubicBezTo>
                    <a:pt x="42" y="191"/>
                    <a:pt x="42" y="191"/>
                    <a:pt x="42" y="191"/>
                  </a:cubicBezTo>
                  <a:cubicBezTo>
                    <a:pt x="32" y="191"/>
                    <a:pt x="32" y="191"/>
                    <a:pt x="32" y="191"/>
                  </a:cubicBezTo>
                  <a:cubicBezTo>
                    <a:pt x="32" y="180"/>
                    <a:pt x="32" y="180"/>
                    <a:pt x="32" y="180"/>
                  </a:cubicBezTo>
                  <a:cubicBezTo>
                    <a:pt x="32" y="172"/>
                    <a:pt x="39" y="165"/>
                    <a:pt x="47" y="165"/>
                  </a:cubicBezTo>
                  <a:cubicBezTo>
                    <a:pt x="73" y="165"/>
                    <a:pt x="73" y="165"/>
                    <a:pt x="73" y="165"/>
                  </a:cubicBezTo>
                  <a:close/>
                  <a:moveTo>
                    <a:pt x="197" y="58"/>
                  </a:moveTo>
                  <a:cubicBezTo>
                    <a:pt x="209" y="58"/>
                    <a:pt x="209" y="58"/>
                    <a:pt x="209" y="58"/>
                  </a:cubicBezTo>
                  <a:cubicBezTo>
                    <a:pt x="225" y="58"/>
                    <a:pt x="237" y="71"/>
                    <a:pt x="237" y="87"/>
                  </a:cubicBezTo>
                  <a:cubicBezTo>
                    <a:pt x="237" y="292"/>
                    <a:pt x="237" y="292"/>
                    <a:pt x="237" y="292"/>
                  </a:cubicBezTo>
                  <a:cubicBezTo>
                    <a:pt x="237" y="308"/>
                    <a:pt x="225" y="320"/>
                    <a:pt x="209" y="320"/>
                  </a:cubicBezTo>
                  <a:cubicBezTo>
                    <a:pt x="197" y="320"/>
                    <a:pt x="197" y="320"/>
                    <a:pt x="197" y="320"/>
                  </a:cubicBezTo>
                  <a:cubicBezTo>
                    <a:pt x="197" y="58"/>
                    <a:pt x="197" y="58"/>
                    <a:pt x="197" y="5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innerShdw blurRad="25400">
                <a:prstClr val="black">
                  <a:alpha val="36000"/>
                </a:prstClr>
              </a:innerShdw>
            </a:effectLst>
          </p:spPr>
          <p:txBody>
            <a:bodyPr vert="horz" wrap="square" lIns="121905" tIns="60952" rIns="121905" bIns="60952" numCol="1" anchor="t" anchorCtr="0" compatLnSpc="1"/>
            <a:lstStyle/>
            <a:p>
              <a:pPr defTabSz="12192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34" name="TextBox 41"/>
          <p:cNvSpPr txBox="1"/>
          <p:nvPr/>
        </p:nvSpPr>
        <p:spPr>
          <a:xfrm>
            <a:off x="793530" y="2871869"/>
            <a:ext cx="2514292" cy="587094"/>
          </a:xfrm>
          <a:prstGeom prst="rect">
            <a:avLst/>
          </a:prstGeom>
          <a:noFill/>
        </p:spPr>
        <p:txBody>
          <a:bodyPr wrap="square" lIns="81225" tIns="40613" rIns="81225" bIns="40613" rtlCol="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76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760" dirty="0">
              <a:solidFill>
                <a:prstClr val="white">
                  <a:lumMod val="6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170"/>
          <p:cNvSpPr txBox="1"/>
          <p:nvPr/>
        </p:nvSpPr>
        <p:spPr>
          <a:xfrm>
            <a:off x="793531" y="2620127"/>
            <a:ext cx="2304215" cy="316423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zh-CN" altLang="en-US" sz="133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33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41"/>
          <p:cNvSpPr txBox="1"/>
          <p:nvPr/>
        </p:nvSpPr>
        <p:spPr>
          <a:xfrm>
            <a:off x="793530" y="4632936"/>
            <a:ext cx="2514292" cy="587094"/>
          </a:xfrm>
          <a:prstGeom prst="rect">
            <a:avLst/>
          </a:prstGeom>
          <a:noFill/>
        </p:spPr>
        <p:txBody>
          <a:bodyPr wrap="square" lIns="81225" tIns="40613" rIns="81225" bIns="40613" rtlCol="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76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760" dirty="0">
              <a:solidFill>
                <a:prstClr val="white">
                  <a:lumMod val="6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170"/>
          <p:cNvSpPr txBox="1"/>
          <p:nvPr/>
        </p:nvSpPr>
        <p:spPr>
          <a:xfrm>
            <a:off x="793531" y="4381193"/>
            <a:ext cx="2304215" cy="316423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zh-CN" altLang="en-US" sz="133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33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41"/>
          <p:cNvSpPr txBox="1"/>
          <p:nvPr/>
        </p:nvSpPr>
        <p:spPr>
          <a:xfrm>
            <a:off x="8880890" y="2871869"/>
            <a:ext cx="2514292" cy="587094"/>
          </a:xfrm>
          <a:prstGeom prst="rect">
            <a:avLst/>
          </a:prstGeom>
          <a:noFill/>
        </p:spPr>
        <p:txBody>
          <a:bodyPr wrap="square" lIns="81225" tIns="40613" rIns="81225" bIns="40613" rtlCol="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76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760" dirty="0">
              <a:solidFill>
                <a:prstClr val="white">
                  <a:lumMod val="6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2" name="TextBox 170"/>
          <p:cNvSpPr txBox="1"/>
          <p:nvPr/>
        </p:nvSpPr>
        <p:spPr>
          <a:xfrm>
            <a:off x="8880891" y="2620127"/>
            <a:ext cx="2304215" cy="316423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zh-CN" altLang="en-US" sz="133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33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3" name="TextBox 41"/>
          <p:cNvSpPr txBox="1"/>
          <p:nvPr/>
        </p:nvSpPr>
        <p:spPr>
          <a:xfrm>
            <a:off x="8880890" y="4632936"/>
            <a:ext cx="2514292" cy="587094"/>
          </a:xfrm>
          <a:prstGeom prst="rect">
            <a:avLst/>
          </a:prstGeom>
          <a:noFill/>
        </p:spPr>
        <p:txBody>
          <a:bodyPr wrap="square" lIns="81225" tIns="40613" rIns="81225" bIns="40613" rtlCol="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760" dirty="0">
                <a:solidFill>
                  <a:prstClr val="white">
                    <a:lumMod val="6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760" dirty="0">
              <a:solidFill>
                <a:prstClr val="white">
                  <a:lumMod val="6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4" name="TextBox 170"/>
          <p:cNvSpPr txBox="1"/>
          <p:nvPr/>
        </p:nvSpPr>
        <p:spPr>
          <a:xfrm>
            <a:off x="8880891" y="4381193"/>
            <a:ext cx="2304215" cy="316423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zh-CN" altLang="en-US" sz="133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33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42" grpId="0"/>
      <p:bldP spid="43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Elbow Connector 38"/>
          <p:cNvCxnSpPr/>
          <p:nvPr/>
        </p:nvCxnSpPr>
        <p:spPr>
          <a:xfrm flipV="1">
            <a:off x="2681451" y="2380609"/>
            <a:ext cx="2271573" cy="1409543"/>
          </a:xfrm>
          <a:prstGeom prst="bentConnector3">
            <a:avLst>
              <a:gd name="adj1" fmla="val 44660"/>
            </a:avLst>
          </a:prstGeom>
          <a:ln w="79375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/>
          <p:nvPr/>
        </p:nvCxnSpPr>
        <p:spPr>
          <a:xfrm flipV="1">
            <a:off x="2747617" y="2877359"/>
            <a:ext cx="2205411" cy="1342847"/>
          </a:xfrm>
          <a:prstGeom prst="bentConnector3">
            <a:avLst>
              <a:gd name="adj1" fmla="val 56500"/>
            </a:avLst>
          </a:prstGeom>
          <a:ln w="79375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/>
          <p:nvPr/>
        </p:nvCxnSpPr>
        <p:spPr>
          <a:xfrm flipV="1">
            <a:off x="2736586" y="3495298"/>
            <a:ext cx="2216439" cy="1177017"/>
          </a:xfrm>
          <a:prstGeom prst="bentConnector3">
            <a:avLst>
              <a:gd name="adj1" fmla="val 69008"/>
            </a:avLst>
          </a:prstGeom>
          <a:ln w="793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/>
          <p:nvPr/>
        </p:nvCxnSpPr>
        <p:spPr>
          <a:xfrm flipV="1">
            <a:off x="2736587" y="4072164"/>
            <a:ext cx="2216437" cy="1019179"/>
          </a:xfrm>
          <a:prstGeom prst="bentConnector3">
            <a:avLst>
              <a:gd name="adj1" fmla="val 80846"/>
            </a:avLst>
          </a:prstGeom>
          <a:ln w="793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ounded Rectangle 83"/>
          <p:cNvSpPr/>
          <p:nvPr/>
        </p:nvSpPr>
        <p:spPr>
          <a:xfrm>
            <a:off x="4953023" y="2134172"/>
            <a:ext cx="2293628" cy="441083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lnSpc>
                <a:spcPct val="120000"/>
              </a:lnSpc>
            </a:pPr>
            <a:r>
              <a:rPr lang="zh-CN" altLang="en-US" sz="133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33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4953023" y="2684692"/>
            <a:ext cx="2293628" cy="441083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lnSpc>
                <a:spcPct val="120000"/>
              </a:lnSpc>
            </a:pPr>
            <a:r>
              <a:rPr lang="zh-CN" altLang="en-US" sz="133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33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4953023" y="3235213"/>
            <a:ext cx="2293628" cy="44108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lnSpc>
                <a:spcPct val="120000"/>
              </a:lnSpc>
            </a:pPr>
            <a:r>
              <a:rPr lang="zh-CN" altLang="en-US" sz="133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33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4953023" y="3785736"/>
            <a:ext cx="2293628" cy="441083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>
              <a:lnSpc>
                <a:spcPct val="120000"/>
              </a:lnSpc>
            </a:pPr>
            <a:r>
              <a:rPr lang="zh-CN" altLang="en-US" sz="133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sz="133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87" name="Elbow Connector 186"/>
          <p:cNvCxnSpPr/>
          <p:nvPr/>
        </p:nvCxnSpPr>
        <p:spPr>
          <a:xfrm flipH="1" flipV="1">
            <a:off x="7269667" y="2357595"/>
            <a:ext cx="2271573" cy="1409543"/>
          </a:xfrm>
          <a:prstGeom prst="bentConnector3">
            <a:avLst>
              <a:gd name="adj1" fmla="val 44660"/>
            </a:avLst>
          </a:prstGeom>
          <a:ln w="79375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Elbow Connector 187"/>
          <p:cNvCxnSpPr/>
          <p:nvPr/>
        </p:nvCxnSpPr>
        <p:spPr>
          <a:xfrm flipH="1" flipV="1">
            <a:off x="7269668" y="2888866"/>
            <a:ext cx="2205411" cy="1342847"/>
          </a:xfrm>
          <a:prstGeom prst="bentConnector3">
            <a:avLst>
              <a:gd name="adj1" fmla="val 56500"/>
            </a:avLst>
          </a:prstGeom>
          <a:ln w="79375"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Elbow Connector 188"/>
          <p:cNvCxnSpPr/>
          <p:nvPr/>
        </p:nvCxnSpPr>
        <p:spPr>
          <a:xfrm flipH="1" flipV="1">
            <a:off x="7269666" y="3472286"/>
            <a:ext cx="2216439" cy="1177017"/>
          </a:xfrm>
          <a:prstGeom prst="bentConnector3">
            <a:avLst>
              <a:gd name="adj1" fmla="val 69008"/>
            </a:avLst>
          </a:prstGeom>
          <a:ln w="79375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Elbow Connector 189"/>
          <p:cNvCxnSpPr/>
          <p:nvPr/>
        </p:nvCxnSpPr>
        <p:spPr>
          <a:xfrm flipH="1" flipV="1">
            <a:off x="7269667" y="4049152"/>
            <a:ext cx="2216437" cy="1019179"/>
          </a:xfrm>
          <a:prstGeom prst="bentConnector3">
            <a:avLst>
              <a:gd name="adj1" fmla="val 80846"/>
            </a:avLst>
          </a:prstGeom>
          <a:ln w="793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" name="Group 194"/>
          <p:cNvGrpSpPr/>
          <p:nvPr/>
        </p:nvGrpSpPr>
        <p:grpSpPr>
          <a:xfrm>
            <a:off x="1578744" y="3051334"/>
            <a:ext cx="1940763" cy="2583080"/>
            <a:chOff x="670063" y="2245526"/>
            <a:chExt cx="1676400" cy="2231224"/>
          </a:xfrm>
        </p:grpSpPr>
        <p:sp>
          <p:nvSpPr>
            <p:cNvPr id="179" name="Rounded Rectangle 178"/>
            <p:cNvSpPr/>
            <p:nvPr/>
          </p:nvSpPr>
          <p:spPr>
            <a:xfrm>
              <a:off x="670063" y="2245526"/>
              <a:ext cx="1676400" cy="2231224"/>
            </a:xfrm>
            <a:prstGeom prst="roundRect">
              <a:avLst>
                <a:gd name="adj" fmla="val 700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lnSpc>
                  <a:spcPct val="120000"/>
                </a:lnSpc>
              </a:pPr>
              <a:endParaRPr lang="en-US" sz="76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2" name="Footer Text"/>
            <p:cNvSpPr txBox="1"/>
            <p:nvPr/>
          </p:nvSpPr>
          <p:spPr>
            <a:xfrm>
              <a:off x="839184" y="2458893"/>
              <a:ext cx="1338159" cy="13207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105854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76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760" dirty="0" err="1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76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</a:t>
              </a:r>
              <a:r>
                <a:rPr lang="en-US" altLang="zh-CN" sz="760" dirty="0" err="1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76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</a:p>
          </p:txBody>
        </p:sp>
      </p:grpSp>
      <p:grpSp>
        <p:nvGrpSpPr>
          <p:cNvPr id="194" name="Group 193"/>
          <p:cNvGrpSpPr/>
          <p:nvPr/>
        </p:nvGrpSpPr>
        <p:grpSpPr>
          <a:xfrm>
            <a:off x="8707977" y="3051334"/>
            <a:ext cx="1940763" cy="2583080"/>
            <a:chOff x="6828183" y="2245526"/>
            <a:chExt cx="1676400" cy="2231224"/>
          </a:xfrm>
        </p:grpSpPr>
        <p:sp>
          <p:nvSpPr>
            <p:cNvPr id="191" name="Rounded Rectangle 190"/>
            <p:cNvSpPr/>
            <p:nvPr/>
          </p:nvSpPr>
          <p:spPr>
            <a:xfrm>
              <a:off x="6828183" y="2245526"/>
              <a:ext cx="1676400" cy="2231224"/>
            </a:xfrm>
            <a:prstGeom prst="roundRect">
              <a:avLst>
                <a:gd name="adj" fmla="val 7008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lnSpc>
                  <a:spcPct val="120000"/>
                </a:lnSpc>
              </a:pPr>
              <a:endParaRPr lang="en-US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3" name="Footer Text"/>
            <p:cNvSpPr txBox="1"/>
            <p:nvPr/>
          </p:nvSpPr>
          <p:spPr>
            <a:xfrm>
              <a:off x="6982162" y="2503211"/>
              <a:ext cx="1368443" cy="132073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 defTabSz="105854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76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760" dirty="0" err="1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76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</a:t>
              </a:r>
              <a:r>
                <a:rPr lang="en-US" altLang="zh-CN" sz="760" dirty="0" err="1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directly.Please</a:t>
              </a:r>
              <a:r>
                <a:rPr lang="en-US" altLang="zh-CN" sz="76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3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5" grpId="0" animBg="1"/>
      <p:bldP spid="86" grpId="0" animBg="1"/>
      <p:bldP spid="8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92689" y="1585597"/>
            <a:ext cx="7237071" cy="419157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447481" y="1848104"/>
            <a:ext cx="5053504" cy="13862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1900">
              <a:solidFill>
                <a:prstClr val="white"/>
              </a:solidFill>
              <a:latin typeface="冬青黑体简体中文 W3" charset="-122"/>
              <a:ea typeface="冬青黑体简体中文 W3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9120774" y="5304307"/>
            <a:ext cx="2380212" cy="4728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1900">
              <a:solidFill>
                <a:prstClr val="white"/>
              </a:solidFill>
              <a:latin typeface="冬青黑体简体中文 W3" charset="-122"/>
              <a:ea typeface="冬青黑体简体中文 W3" charset="-122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6563399" y="2068275"/>
            <a:ext cx="1034636" cy="557000"/>
          </a:xfrm>
          <a:prstGeom prst="rect">
            <a:avLst/>
          </a:prstGeom>
        </p:spPr>
        <p:txBody>
          <a:bodyPr vert="horz" lIns="91435" tIns="45717" rIns="91435" bIns="45717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609600">
              <a:spcBef>
                <a:spcPts val="0"/>
              </a:spcBef>
              <a:spcAft>
                <a:spcPts val="0"/>
              </a:spcAft>
              <a:buClr>
                <a:srgbClr val="0070C0">
                  <a:lumMod val="75000"/>
                </a:srgbClr>
              </a:buClr>
            </a:pPr>
            <a:r>
              <a:rPr lang="zh-CN" altLang="en-US" sz="133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</a:t>
            </a:r>
            <a:endParaRPr lang="en-US" altLang="zh-CN" sz="133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 defTabSz="609600">
              <a:spcBef>
                <a:spcPts val="0"/>
              </a:spcBef>
              <a:spcAft>
                <a:spcPts val="0"/>
              </a:spcAft>
              <a:buClr>
                <a:srgbClr val="0070C0">
                  <a:lumMod val="75000"/>
                </a:srgbClr>
              </a:buClr>
            </a:pPr>
            <a:r>
              <a:rPr lang="zh-CN" altLang="en-US" sz="133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文字内容</a:t>
            </a:r>
            <a:endParaRPr lang="en-US" sz="133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/>
          <p:nvPr/>
        </p:nvSpPr>
        <p:spPr>
          <a:xfrm>
            <a:off x="7829838" y="3585503"/>
            <a:ext cx="3671148" cy="1116411"/>
          </a:xfrm>
          <a:prstGeom prst="rect">
            <a:avLst/>
          </a:prstGeom>
        </p:spPr>
        <p:txBody>
          <a:bodyPr vert="horz" lIns="91435" tIns="45717" rIns="91435" bIns="45717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609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>
                  <a:lumMod val="75000"/>
                </a:srgbClr>
              </a:buClr>
            </a:pPr>
            <a:r>
              <a:rPr lang="zh-CN" altLang="en-US" sz="76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760" b="1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Content Placeholder 2"/>
          <p:cNvSpPr txBox="1"/>
          <p:nvPr/>
        </p:nvSpPr>
        <p:spPr>
          <a:xfrm>
            <a:off x="7829838" y="2068276"/>
            <a:ext cx="3671148" cy="1116411"/>
          </a:xfrm>
          <a:prstGeom prst="rect">
            <a:avLst/>
          </a:prstGeom>
        </p:spPr>
        <p:txBody>
          <a:bodyPr vert="horz" lIns="91435" tIns="45717" rIns="91435" bIns="45717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609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>
                  <a:lumMod val="75000"/>
                </a:srgbClr>
              </a:buClr>
            </a:pPr>
            <a:r>
              <a:rPr lang="zh-CN" altLang="en-US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76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9211476" y="5385440"/>
            <a:ext cx="1527173" cy="296611"/>
          </a:xfrm>
          <a:prstGeom prst="rect">
            <a:avLst/>
          </a:prstGeom>
        </p:spPr>
        <p:txBody>
          <a:bodyPr vert="horz" lIns="91435" tIns="45717" rIns="91435" bIns="45717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609600">
              <a:spcBef>
                <a:spcPts val="0"/>
              </a:spcBef>
              <a:spcAft>
                <a:spcPts val="0"/>
              </a:spcAft>
              <a:buClr>
                <a:srgbClr val="0070C0">
                  <a:lumMod val="75000"/>
                </a:srgbClr>
              </a:buClr>
            </a:pPr>
            <a:r>
              <a:rPr lang="zh-CN" altLang="en-US" sz="133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33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3" grpId="0" animBg="1"/>
      <p:bldP spid="15" grpId="0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Freeform 5"/>
          <p:cNvSpPr/>
          <p:nvPr/>
        </p:nvSpPr>
        <p:spPr bwMode="auto">
          <a:xfrm>
            <a:off x="1697755" y="2796588"/>
            <a:ext cx="2291059" cy="2230317"/>
          </a:xfrm>
          <a:custGeom>
            <a:avLst/>
            <a:gdLst/>
            <a:ahLst/>
            <a:cxnLst>
              <a:cxn ang="0">
                <a:pos x="265" y="22"/>
              </a:cxn>
              <a:cxn ang="0">
                <a:pos x="399" y="0"/>
              </a:cxn>
              <a:cxn ang="0">
                <a:pos x="644" y="84"/>
              </a:cxn>
              <a:cxn ang="0">
                <a:pos x="682" y="117"/>
              </a:cxn>
              <a:cxn ang="0">
                <a:pos x="778" y="268"/>
              </a:cxn>
              <a:cxn ang="0">
                <a:pos x="799" y="391"/>
              </a:cxn>
              <a:cxn ang="0">
                <a:pos x="754" y="291"/>
              </a:cxn>
              <a:cxn ang="0">
                <a:pos x="644" y="246"/>
              </a:cxn>
              <a:cxn ang="0">
                <a:pos x="644" y="246"/>
              </a:cxn>
              <a:cxn ang="0">
                <a:pos x="643" y="246"/>
              </a:cxn>
              <a:cxn ang="0">
                <a:pos x="510" y="267"/>
              </a:cxn>
              <a:cxn ang="0">
                <a:pos x="360" y="363"/>
              </a:cxn>
              <a:cxn ang="0">
                <a:pos x="326" y="401"/>
              </a:cxn>
              <a:cxn ang="0">
                <a:pos x="243" y="646"/>
              </a:cxn>
              <a:cxn ang="0">
                <a:pos x="264" y="777"/>
              </a:cxn>
              <a:cxn ang="0">
                <a:pos x="117" y="682"/>
              </a:cxn>
              <a:cxn ang="0">
                <a:pos x="0" y="400"/>
              </a:cxn>
              <a:cxn ang="0">
                <a:pos x="117" y="117"/>
              </a:cxn>
              <a:cxn ang="0">
                <a:pos x="265" y="22"/>
              </a:cxn>
            </a:cxnLst>
            <a:rect l="0" t="0" r="r" b="b"/>
            <a:pathLst>
              <a:path w="799" h="777">
                <a:moveTo>
                  <a:pt x="265" y="22"/>
                </a:moveTo>
                <a:cubicBezTo>
                  <a:pt x="307" y="8"/>
                  <a:pt x="351" y="0"/>
                  <a:pt x="399" y="0"/>
                </a:cubicBezTo>
                <a:cubicBezTo>
                  <a:pt x="492" y="0"/>
                  <a:pt x="574" y="28"/>
                  <a:pt x="644" y="84"/>
                </a:cubicBezTo>
                <a:cubicBezTo>
                  <a:pt x="657" y="94"/>
                  <a:pt x="670" y="105"/>
                  <a:pt x="682" y="117"/>
                </a:cubicBezTo>
                <a:cubicBezTo>
                  <a:pt x="727" y="162"/>
                  <a:pt x="759" y="212"/>
                  <a:pt x="778" y="268"/>
                </a:cubicBezTo>
                <a:cubicBezTo>
                  <a:pt x="791" y="306"/>
                  <a:pt x="798" y="347"/>
                  <a:pt x="799" y="391"/>
                </a:cubicBezTo>
                <a:cubicBezTo>
                  <a:pt x="797" y="353"/>
                  <a:pt x="781" y="319"/>
                  <a:pt x="754" y="291"/>
                </a:cubicBezTo>
                <a:cubicBezTo>
                  <a:pt x="723" y="261"/>
                  <a:pt x="687" y="246"/>
                  <a:pt x="644" y="246"/>
                </a:cubicBezTo>
                <a:cubicBezTo>
                  <a:pt x="644" y="246"/>
                  <a:pt x="644" y="246"/>
                  <a:pt x="644" y="246"/>
                </a:cubicBezTo>
                <a:cubicBezTo>
                  <a:pt x="644" y="246"/>
                  <a:pt x="643" y="246"/>
                  <a:pt x="643" y="246"/>
                </a:cubicBezTo>
                <a:cubicBezTo>
                  <a:pt x="596" y="246"/>
                  <a:pt x="552" y="253"/>
                  <a:pt x="510" y="267"/>
                </a:cubicBezTo>
                <a:cubicBezTo>
                  <a:pt x="455" y="286"/>
                  <a:pt x="405" y="318"/>
                  <a:pt x="360" y="363"/>
                </a:cubicBezTo>
                <a:cubicBezTo>
                  <a:pt x="348" y="375"/>
                  <a:pt x="337" y="388"/>
                  <a:pt x="326" y="401"/>
                </a:cubicBezTo>
                <a:cubicBezTo>
                  <a:pt x="271" y="471"/>
                  <a:pt x="243" y="553"/>
                  <a:pt x="243" y="646"/>
                </a:cubicBezTo>
                <a:cubicBezTo>
                  <a:pt x="243" y="693"/>
                  <a:pt x="250" y="736"/>
                  <a:pt x="264" y="777"/>
                </a:cubicBezTo>
                <a:cubicBezTo>
                  <a:pt x="210" y="758"/>
                  <a:pt x="161" y="726"/>
                  <a:pt x="117" y="682"/>
                </a:cubicBezTo>
                <a:cubicBezTo>
                  <a:pt x="39" y="604"/>
                  <a:pt x="0" y="510"/>
                  <a:pt x="0" y="400"/>
                </a:cubicBezTo>
                <a:cubicBezTo>
                  <a:pt x="0" y="290"/>
                  <a:pt x="39" y="195"/>
                  <a:pt x="117" y="117"/>
                </a:cubicBezTo>
                <a:cubicBezTo>
                  <a:pt x="161" y="73"/>
                  <a:pt x="210" y="42"/>
                  <a:pt x="265" y="2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08663" tIns="54332" rIns="108663" bIns="54332" numCol="1" anchor="t" anchorCtr="0" compatLnSpc="1"/>
          <a:lstStyle/>
          <a:p>
            <a:pPr defTabSz="1219200">
              <a:lnSpc>
                <a:spcPct val="120000"/>
              </a:lnSpc>
            </a:pPr>
            <a:endParaRPr lang="en-US" sz="152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4" name="Freeform 6"/>
          <p:cNvSpPr/>
          <p:nvPr/>
        </p:nvSpPr>
        <p:spPr bwMode="auto">
          <a:xfrm>
            <a:off x="2457013" y="2096173"/>
            <a:ext cx="2230319" cy="2296752"/>
          </a:xfrm>
          <a:custGeom>
            <a:avLst/>
            <a:gdLst/>
            <a:ahLst/>
            <a:cxnLst>
              <a:cxn ang="0">
                <a:pos x="390" y="800"/>
              </a:cxn>
              <a:cxn ang="0">
                <a:pos x="489" y="755"/>
              </a:cxn>
              <a:cxn ang="0">
                <a:pos x="534" y="657"/>
              </a:cxn>
              <a:cxn ang="0">
                <a:pos x="534" y="645"/>
              </a:cxn>
              <a:cxn ang="0">
                <a:pos x="534" y="635"/>
              </a:cxn>
              <a:cxn ang="0">
                <a:pos x="513" y="512"/>
              </a:cxn>
              <a:cxn ang="0">
                <a:pos x="417" y="361"/>
              </a:cxn>
              <a:cxn ang="0">
                <a:pos x="379" y="328"/>
              </a:cxn>
              <a:cxn ang="0">
                <a:pos x="134" y="244"/>
              </a:cxn>
              <a:cxn ang="0">
                <a:pos x="0" y="266"/>
              </a:cxn>
              <a:cxn ang="0">
                <a:pos x="95" y="117"/>
              </a:cxn>
              <a:cxn ang="0">
                <a:pos x="378" y="0"/>
              </a:cxn>
              <a:cxn ang="0">
                <a:pos x="661" y="117"/>
              </a:cxn>
              <a:cxn ang="0">
                <a:pos x="756" y="266"/>
              </a:cxn>
              <a:cxn ang="0">
                <a:pos x="778" y="400"/>
              </a:cxn>
              <a:cxn ang="0">
                <a:pos x="695" y="645"/>
              </a:cxn>
              <a:cxn ang="0">
                <a:pos x="661" y="683"/>
              </a:cxn>
              <a:cxn ang="0">
                <a:pos x="512" y="778"/>
              </a:cxn>
              <a:cxn ang="0">
                <a:pos x="390" y="800"/>
              </a:cxn>
            </a:cxnLst>
            <a:rect l="0" t="0" r="r" b="b"/>
            <a:pathLst>
              <a:path w="778" h="800">
                <a:moveTo>
                  <a:pt x="390" y="800"/>
                </a:moveTo>
                <a:cubicBezTo>
                  <a:pt x="428" y="798"/>
                  <a:pt x="461" y="783"/>
                  <a:pt x="489" y="755"/>
                </a:cubicBezTo>
                <a:cubicBezTo>
                  <a:pt x="516" y="727"/>
                  <a:pt x="531" y="695"/>
                  <a:pt x="534" y="657"/>
                </a:cubicBezTo>
                <a:cubicBezTo>
                  <a:pt x="534" y="653"/>
                  <a:pt x="534" y="649"/>
                  <a:pt x="534" y="645"/>
                </a:cubicBezTo>
                <a:cubicBezTo>
                  <a:pt x="534" y="642"/>
                  <a:pt x="534" y="638"/>
                  <a:pt x="534" y="635"/>
                </a:cubicBezTo>
                <a:cubicBezTo>
                  <a:pt x="533" y="591"/>
                  <a:pt x="526" y="550"/>
                  <a:pt x="513" y="512"/>
                </a:cubicBezTo>
                <a:cubicBezTo>
                  <a:pt x="494" y="456"/>
                  <a:pt x="462" y="406"/>
                  <a:pt x="417" y="361"/>
                </a:cubicBezTo>
                <a:cubicBezTo>
                  <a:pt x="405" y="349"/>
                  <a:pt x="392" y="338"/>
                  <a:pt x="379" y="328"/>
                </a:cubicBezTo>
                <a:cubicBezTo>
                  <a:pt x="309" y="272"/>
                  <a:pt x="227" y="244"/>
                  <a:pt x="134" y="244"/>
                </a:cubicBezTo>
                <a:cubicBezTo>
                  <a:pt x="86" y="244"/>
                  <a:pt x="42" y="252"/>
                  <a:pt x="0" y="266"/>
                </a:cubicBezTo>
                <a:cubicBezTo>
                  <a:pt x="19" y="212"/>
                  <a:pt x="51" y="162"/>
                  <a:pt x="95" y="117"/>
                </a:cubicBezTo>
                <a:cubicBezTo>
                  <a:pt x="173" y="39"/>
                  <a:pt x="268" y="0"/>
                  <a:pt x="378" y="0"/>
                </a:cubicBezTo>
                <a:cubicBezTo>
                  <a:pt x="488" y="0"/>
                  <a:pt x="583" y="39"/>
                  <a:pt x="661" y="117"/>
                </a:cubicBezTo>
                <a:cubicBezTo>
                  <a:pt x="705" y="162"/>
                  <a:pt x="737" y="211"/>
                  <a:pt x="756" y="266"/>
                </a:cubicBezTo>
                <a:cubicBezTo>
                  <a:pt x="771" y="308"/>
                  <a:pt x="778" y="352"/>
                  <a:pt x="778" y="400"/>
                </a:cubicBezTo>
                <a:cubicBezTo>
                  <a:pt x="778" y="493"/>
                  <a:pt x="750" y="575"/>
                  <a:pt x="695" y="645"/>
                </a:cubicBezTo>
                <a:cubicBezTo>
                  <a:pt x="684" y="658"/>
                  <a:pt x="673" y="671"/>
                  <a:pt x="661" y="683"/>
                </a:cubicBezTo>
                <a:cubicBezTo>
                  <a:pt x="616" y="727"/>
                  <a:pt x="567" y="759"/>
                  <a:pt x="512" y="778"/>
                </a:cubicBezTo>
                <a:cubicBezTo>
                  <a:pt x="474" y="792"/>
                  <a:pt x="433" y="799"/>
                  <a:pt x="390" y="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08663" tIns="54332" rIns="108663" bIns="54332" numCol="1" anchor="t" anchorCtr="0" compatLnSpc="1"/>
          <a:lstStyle/>
          <a:p>
            <a:pPr defTabSz="1219200">
              <a:lnSpc>
                <a:spcPct val="120000"/>
              </a:lnSpc>
            </a:pPr>
            <a:endParaRPr lang="en-US" sz="152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5" name="Freeform 7"/>
          <p:cNvSpPr/>
          <p:nvPr/>
        </p:nvSpPr>
        <p:spPr bwMode="auto">
          <a:xfrm>
            <a:off x="3100483" y="2861126"/>
            <a:ext cx="2289160" cy="2232213"/>
          </a:xfrm>
          <a:custGeom>
            <a:avLst/>
            <a:gdLst/>
            <a:ahLst/>
            <a:cxnLst>
              <a:cxn ang="0">
                <a:pos x="532" y="0"/>
              </a:cxn>
              <a:cxn ang="0">
                <a:pos x="682" y="95"/>
              </a:cxn>
              <a:cxn ang="0">
                <a:pos x="799" y="378"/>
              </a:cxn>
              <a:cxn ang="0">
                <a:pos x="682" y="660"/>
              </a:cxn>
              <a:cxn ang="0">
                <a:pos x="533" y="756"/>
              </a:cxn>
              <a:cxn ang="0">
                <a:pos x="399" y="778"/>
              </a:cxn>
              <a:cxn ang="0">
                <a:pos x="155" y="694"/>
              </a:cxn>
              <a:cxn ang="0">
                <a:pos x="117" y="660"/>
              </a:cxn>
              <a:cxn ang="0">
                <a:pos x="22" y="513"/>
              </a:cxn>
              <a:cxn ang="0">
                <a:pos x="0" y="391"/>
              </a:cxn>
              <a:cxn ang="0">
                <a:pos x="45" y="489"/>
              </a:cxn>
              <a:cxn ang="0">
                <a:pos x="145" y="534"/>
              </a:cxn>
              <a:cxn ang="0">
                <a:pos x="155" y="534"/>
              </a:cxn>
              <a:cxn ang="0">
                <a:pos x="166" y="534"/>
              </a:cxn>
              <a:cxn ang="0">
                <a:pos x="288" y="512"/>
              </a:cxn>
              <a:cxn ang="0">
                <a:pos x="437" y="417"/>
              </a:cxn>
              <a:cxn ang="0">
                <a:pos x="471" y="379"/>
              </a:cxn>
              <a:cxn ang="0">
                <a:pos x="554" y="134"/>
              </a:cxn>
              <a:cxn ang="0">
                <a:pos x="532" y="0"/>
              </a:cxn>
            </a:cxnLst>
            <a:rect l="0" t="0" r="r" b="b"/>
            <a:pathLst>
              <a:path w="799" h="778">
                <a:moveTo>
                  <a:pt x="532" y="0"/>
                </a:moveTo>
                <a:cubicBezTo>
                  <a:pt x="587" y="19"/>
                  <a:pt x="637" y="51"/>
                  <a:pt x="682" y="95"/>
                </a:cubicBezTo>
                <a:cubicBezTo>
                  <a:pt x="760" y="173"/>
                  <a:pt x="799" y="268"/>
                  <a:pt x="799" y="378"/>
                </a:cubicBezTo>
                <a:cubicBezTo>
                  <a:pt x="799" y="488"/>
                  <a:pt x="760" y="582"/>
                  <a:pt x="682" y="660"/>
                </a:cubicBezTo>
                <a:cubicBezTo>
                  <a:pt x="637" y="705"/>
                  <a:pt x="588" y="737"/>
                  <a:pt x="533" y="756"/>
                </a:cubicBezTo>
                <a:cubicBezTo>
                  <a:pt x="491" y="770"/>
                  <a:pt x="447" y="778"/>
                  <a:pt x="399" y="778"/>
                </a:cubicBezTo>
                <a:cubicBezTo>
                  <a:pt x="306" y="778"/>
                  <a:pt x="225" y="750"/>
                  <a:pt x="155" y="694"/>
                </a:cubicBezTo>
                <a:cubicBezTo>
                  <a:pt x="142" y="684"/>
                  <a:pt x="129" y="673"/>
                  <a:pt x="117" y="660"/>
                </a:cubicBezTo>
                <a:cubicBezTo>
                  <a:pt x="73" y="616"/>
                  <a:pt x="41" y="567"/>
                  <a:pt x="22" y="513"/>
                </a:cubicBezTo>
                <a:cubicBezTo>
                  <a:pt x="9" y="475"/>
                  <a:pt x="1" y="434"/>
                  <a:pt x="0" y="391"/>
                </a:cubicBezTo>
                <a:cubicBezTo>
                  <a:pt x="2" y="429"/>
                  <a:pt x="18" y="461"/>
                  <a:pt x="45" y="489"/>
                </a:cubicBezTo>
                <a:cubicBezTo>
                  <a:pt x="73" y="517"/>
                  <a:pt x="106" y="532"/>
                  <a:pt x="145" y="534"/>
                </a:cubicBezTo>
                <a:cubicBezTo>
                  <a:pt x="148" y="534"/>
                  <a:pt x="151" y="534"/>
                  <a:pt x="155" y="534"/>
                </a:cubicBezTo>
                <a:cubicBezTo>
                  <a:pt x="159" y="534"/>
                  <a:pt x="162" y="534"/>
                  <a:pt x="166" y="534"/>
                </a:cubicBezTo>
                <a:cubicBezTo>
                  <a:pt x="209" y="533"/>
                  <a:pt x="250" y="526"/>
                  <a:pt x="288" y="512"/>
                </a:cubicBezTo>
                <a:cubicBezTo>
                  <a:pt x="343" y="493"/>
                  <a:pt x="392" y="461"/>
                  <a:pt x="437" y="417"/>
                </a:cubicBezTo>
                <a:cubicBezTo>
                  <a:pt x="449" y="405"/>
                  <a:pt x="460" y="392"/>
                  <a:pt x="471" y="379"/>
                </a:cubicBezTo>
                <a:cubicBezTo>
                  <a:pt x="526" y="309"/>
                  <a:pt x="554" y="227"/>
                  <a:pt x="554" y="134"/>
                </a:cubicBezTo>
                <a:cubicBezTo>
                  <a:pt x="554" y="86"/>
                  <a:pt x="547" y="42"/>
                  <a:pt x="532" y="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08663" tIns="54332" rIns="108663" bIns="54332" numCol="1" anchor="t" anchorCtr="0" compatLnSpc="1"/>
          <a:lstStyle/>
          <a:p>
            <a:pPr defTabSz="1219200">
              <a:lnSpc>
                <a:spcPct val="120000"/>
              </a:lnSpc>
            </a:pPr>
            <a:endParaRPr lang="en-US" sz="152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56" name="Freeform 8"/>
          <p:cNvSpPr/>
          <p:nvPr/>
        </p:nvSpPr>
        <p:spPr bwMode="auto">
          <a:xfrm>
            <a:off x="2394374" y="3502698"/>
            <a:ext cx="2232215" cy="2294855"/>
          </a:xfrm>
          <a:custGeom>
            <a:avLst/>
            <a:gdLst/>
            <a:ahLst/>
            <a:cxnLst>
              <a:cxn ang="0">
                <a:pos x="400" y="0"/>
              </a:cxn>
              <a:cxn ang="0">
                <a:pos x="400" y="0"/>
              </a:cxn>
              <a:cxn ang="0">
                <a:pos x="291" y="45"/>
              </a:cxn>
              <a:cxn ang="0">
                <a:pos x="246" y="145"/>
              </a:cxn>
              <a:cxn ang="0">
                <a:pos x="246" y="155"/>
              </a:cxn>
              <a:cxn ang="0">
                <a:pos x="246" y="167"/>
              </a:cxn>
              <a:cxn ang="0">
                <a:pos x="268" y="289"/>
              </a:cxn>
              <a:cxn ang="0">
                <a:pos x="363" y="436"/>
              </a:cxn>
              <a:cxn ang="0">
                <a:pos x="401" y="470"/>
              </a:cxn>
              <a:cxn ang="0">
                <a:pos x="645" y="554"/>
              </a:cxn>
              <a:cxn ang="0">
                <a:pos x="779" y="532"/>
              </a:cxn>
              <a:cxn ang="0">
                <a:pos x="683" y="683"/>
              </a:cxn>
              <a:cxn ang="0">
                <a:pos x="400" y="800"/>
              </a:cxn>
              <a:cxn ang="0">
                <a:pos x="117" y="683"/>
              </a:cxn>
              <a:cxn ang="0">
                <a:pos x="21" y="531"/>
              </a:cxn>
              <a:cxn ang="0">
                <a:pos x="0" y="400"/>
              </a:cxn>
              <a:cxn ang="0">
                <a:pos x="83" y="155"/>
              </a:cxn>
              <a:cxn ang="0">
                <a:pos x="117" y="117"/>
              </a:cxn>
              <a:cxn ang="0">
                <a:pos x="267" y="21"/>
              </a:cxn>
              <a:cxn ang="0">
                <a:pos x="400" y="0"/>
              </a:cxn>
            </a:cxnLst>
            <a:rect l="0" t="0" r="r" b="b"/>
            <a:pathLst>
              <a:path w="779" h="800">
                <a:moveTo>
                  <a:pt x="400" y="0"/>
                </a:moveTo>
                <a:cubicBezTo>
                  <a:pt x="400" y="0"/>
                  <a:pt x="400" y="0"/>
                  <a:pt x="400" y="0"/>
                </a:cubicBezTo>
                <a:cubicBezTo>
                  <a:pt x="358" y="0"/>
                  <a:pt x="321" y="15"/>
                  <a:pt x="291" y="45"/>
                </a:cubicBezTo>
                <a:cubicBezTo>
                  <a:pt x="263" y="73"/>
                  <a:pt x="248" y="107"/>
                  <a:pt x="246" y="145"/>
                </a:cubicBezTo>
                <a:cubicBezTo>
                  <a:pt x="246" y="148"/>
                  <a:pt x="246" y="152"/>
                  <a:pt x="246" y="155"/>
                </a:cubicBezTo>
                <a:cubicBezTo>
                  <a:pt x="246" y="159"/>
                  <a:pt x="246" y="163"/>
                  <a:pt x="246" y="167"/>
                </a:cubicBezTo>
                <a:cubicBezTo>
                  <a:pt x="247" y="210"/>
                  <a:pt x="255" y="251"/>
                  <a:pt x="268" y="289"/>
                </a:cubicBezTo>
                <a:cubicBezTo>
                  <a:pt x="287" y="343"/>
                  <a:pt x="319" y="392"/>
                  <a:pt x="363" y="436"/>
                </a:cubicBezTo>
                <a:cubicBezTo>
                  <a:pt x="375" y="449"/>
                  <a:pt x="388" y="460"/>
                  <a:pt x="401" y="470"/>
                </a:cubicBezTo>
                <a:cubicBezTo>
                  <a:pt x="471" y="526"/>
                  <a:pt x="552" y="554"/>
                  <a:pt x="645" y="554"/>
                </a:cubicBezTo>
                <a:cubicBezTo>
                  <a:pt x="693" y="554"/>
                  <a:pt x="737" y="546"/>
                  <a:pt x="779" y="532"/>
                </a:cubicBezTo>
                <a:cubicBezTo>
                  <a:pt x="760" y="587"/>
                  <a:pt x="728" y="638"/>
                  <a:pt x="683" y="683"/>
                </a:cubicBezTo>
                <a:cubicBezTo>
                  <a:pt x="605" y="761"/>
                  <a:pt x="510" y="800"/>
                  <a:pt x="400" y="800"/>
                </a:cubicBezTo>
                <a:cubicBezTo>
                  <a:pt x="290" y="800"/>
                  <a:pt x="195" y="761"/>
                  <a:pt x="117" y="683"/>
                </a:cubicBezTo>
                <a:cubicBezTo>
                  <a:pt x="72" y="638"/>
                  <a:pt x="40" y="587"/>
                  <a:pt x="21" y="531"/>
                </a:cubicBezTo>
                <a:cubicBezTo>
                  <a:pt x="7" y="490"/>
                  <a:pt x="0" y="447"/>
                  <a:pt x="0" y="400"/>
                </a:cubicBezTo>
                <a:cubicBezTo>
                  <a:pt x="0" y="307"/>
                  <a:pt x="28" y="225"/>
                  <a:pt x="83" y="155"/>
                </a:cubicBezTo>
                <a:cubicBezTo>
                  <a:pt x="94" y="142"/>
                  <a:pt x="105" y="129"/>
                  <a:pt x="117" y="117"/>
                </a:cubicBezTo>
                <a:cubicBezTo>
                  <a:pt x="162" y="72"/>
                  <a:pt x="212" y="40"/>
                  <a:pt x="267" y="21"/>
                </a:cubicBezTo>
                <a:cubicBezTo>
                  <a:pt x="309" y="7"/>
                  <a:pt x="353" y="0"/>
                  <a:pt x="400" y="0"/>
                </a:cubicBez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08663" tIns="54332" rIns="108663" bIns="54332" numCol="1" anchor="t" anchorCtr="0" compatLnSpc="1"/>
          <a:lstStyle/>
          <a:p>
            <a:pPr defTabSz="1219200">
              <a:lnSpc>
                <a:spcPct val="120000"/>
              </a:lnSpc>
            </a:pPr>
            <a:endParaRPr lang="en-US" sz="152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Freeform 65"/>
          <p:cNvSpPr>
            <a:spLocks noEditPoints="1"/>
          </p:cNvSpPr>
          <p:nvPr/>
        </p:nvSpPr>
        <p:spPr bwMode="auto">
          <a:xfrm>
            <a:off x="2073432" y="3355038"/>
            <a:ext cx="489240" cy="445812"/>
          </a:xfrm>
          <a:custGeom>
            <a:avLst/>
            <a:gdLst/>
            <a:ahLst/>
            <a:cxnLst>
              <a:cxn ang="0">
                <a:pos x="45" y="41"/>
              </a:cxn>
              <a:cxn ang="0">
                <a:pos x="47" y="50"/>
              </a:cxn>
              <a:cxn ang="0">
                <a:pos x="40" y="56"/>
              </a:cxn>
              <a:cxn ang="0">
                <a:pos x="31" y="60"/>
              </a:cxn>
              <a:cxn ang="0">
                <a:pos x="21" y="60"/>
              </a:cxn>
              <a:cxn ang="0">
                <a:pos x="13" y="56"/>
              </a:cxn>
              <a:cxn ang="0">
                <a:pos x="5" y="50"/>
              </a:cxn>
              <a:cxn ang="0">
                <a:pos x="8" y="41"/>
              </a:cxn>
              <a:cxn ang="0">
                <a:pos x="0" y="32"/>
              </a:cxn>
              <a:cxn ang="0">
                <a:pos x="9" y="26"/>
              </a:cxn>
              <a:cxn ang="0">
                <a:pos x="5" y="20"/>
              </a:cxn>
              <a:cxn ang="0">
                <a:pos x="17" y="18"/>
              </a:cxn>
              <a:cxn ang="0">
                <a:pos x="22" y="10"/>
              </a:cxn>
              <a:cxn ang="0">
                <a:pos x="32" y="17"/>
              </a:cxn>
              <a:cxn ang="0">
                <a:pos x="41" y="14"/>
              </a:cxn>
              <a:cxn ang="0">
                <a:pos x="47" y="22"/>
              </a:cxn>
              <a:cxn ang="0">
                <a:pos x="51" y="30"/>
              </a:cxn>
              <a:cxn ang="0">
                <a:pos x="26" y="25"/>
              </a:cxn>
              <a:cxn ang="0">
                <a:pos x="36" y="35"/>
              </a:cxn>
              <a:cxn ang="0">
                <a:pos x="72" y="19"/>
              </a:cxn>
              <a:cxn ang="0">
                <a:pos x="72" y="27"/>
              </a:cxn>
              <a:cxn ang="0">
                <a:pos x="62" y="25"/>
              </a:cxn>
              <a:cxn ang="0">
                <a:pos x="52" y="27"/>
              </a:cxn>
              <a:cxn ang="0">
                <a:pos x="53" y="19"/>
              </a:cxn>
              <a:cxn ang="0">
                <a:pos x="53" y="11"/>
              </a:cxn>
              <a:cxn ang="0">
                <a:pos x="52" y="3"/>
              </a:cxn>
              <a:cxn ang="0">
                <a:pos x="62" y="4"/>
              </a:cxn>
              <a:cxn ang="0">
                <a:pos x="67" y="0"/>
              </a:cxn>
              <a:cxn ang="0">
                <a:pos x="70" y="9"/>
              </a:cxn>
              <a:cxn ang="0">
                <a:pos x="78" y="18"/>
              </a:cxn>
              <a:cxn ang="0">
                <a:pos x="70" y="62"/>
              </a:cxn>
              <a:cxn ang="0">
                <a:pos x="67" y="71"/>
              </a:cxn>
              <a:cxn ang="0">
                <a:pos x="61" y="66"/>
              </a:cxn>
              <a:cxn ang="0">
                <a:pos x="52" y="68"/>
              </a:cxn>
              <a:cxn ang="0">
                <a:pos x="47" y="59"/>
              </a:cxn>
              <a:cxn ang="0">
                <a:pos x="54" y="50"/>
              </a:cxn>
              <a:cxn ang="0">
                <a:pos x="57" y="41"/>
              </a:cxn>
              <a:cxn ang="0">
                <a:pos x="63" y="46"/>
              </a:cxn>
              <a:cxn ang="0">
                <a:pos x="72" y="44"/>
              </a:cxn>
              <a:cxn ang="0">
                <a:pos x="72" y="52"/>
              </a:cxn>
              <a:cxn ang="0">
                <a:pos x="62" y="10"/>
              </a:cxn>
              <a:cxn ang="0">
                <a:pos x="67" y="15"/>
              </a:cxn>
              <a:cxn ang="0">
                <a:pos x="57" y="56"/>
              </a:cxn>
              <a:cxn ang="0">
                <a:pos x="62" y="51"/>
              </a:cxn>
            </a:cxnLst>
            <a:rect l="0" t="0" r="r" b="b"/>
            <a:pathLst>
              <a:path w="78" h="71">
                <a:moveTo>
                  <a:pt x="52" y="39"/>
                </a:moveTo>
                <a:cubicBezTo>
                  <a:pt x="52" y="40"/>
                  <a:pt x="51" y="40"/>
                  <a:pt x="51" y="40"/>
                </a:cubicBezTo>
                <a:cubicBezTo>
                  <a:pt x="45" y="41"/>
                  <a:pt x="45" y="41"/>
                  <a:pt x="45" y="41"/>
                </a:cubicBezTo>
                <a:cubicBezTo>
                  <a:pt x="44" y="42"/>
                  <a:pt x="44" y="43"/>
                  <a:pt x="43" y="44"/>
                </a:cubicBezTo>
                <a:cubicBezTo>
                  <a:pt x="45" y="46"/>
                  <a:pt x="46" y="47"/>
                  <a:pt x="47" y="49"/>
                </a:cubicBezTo>
                <a:cubicBezTo>
                  <a:pt x="47" y="49"/>
                  <a:pt x="47" y="49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6" y="52"/>
                  <a:pt x="42" y="56"/>
                  <a:pt x="41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35" y="53"/>
                  <a:pt x="35" y="53"/>
                  <a:pt x="35" y="53"/>
                </a:cubicBezTo>
                <a:cubicBezTo>
                  <a:pt x="34" y="53"/>
                  <a:pt x="33" y="53"/>
                  <a:pt x="32" y="54"/>
                </a:cubicBezTo>
                <a:cubicBezTo>
                  <a:pt x="32" y="56"/>
                  <a:pt x="32" y="58"/>
                  <a:pt x="31" y="60"/>
                </a:cubicBezTo>
                <a:cubicBezTo>
                  <a:pt x="31" y="61"/>
                  <a:pt x="30" y="61"/>
                  <a:pt x="30" y="61"/>
                </a:cubicBezTo>
                <a:cubicBezTo>
                  <a:pt x="22" y="61"/>
                  <a:pt x="22" y="61"/>
                  <a:pt x="22" y="61"/>
                </a:cubicBezTo>
                <a:cubicBezTo>
                  <a:pt x="22" y="61"/>
                  <a:pt x="21" y="61"/>
                  <a:pt x="21" y="60"/>
                </a:cubicBezTo>
                <a:cubicBezTo>
                  <a:pt x="20" y="54"/>
                  <a:pt x="20" y="54"/>
                  <a:pt x="20" y="54"/>
                </a:cubicBezTo>
                <a:cubicBezTo>
                  <a:pt x="19" y="54"/>
                  <a:pt x="18" y="53"/>
                  <a:pt x="17" y="53"/>
                </a:cubicBezTo>
                <a:cubicBezTo>
                  <a:pt x="13" y="56"/>
                  <a:pt x="13" y="56"/>
                  <a:pt x="13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1" y="56"/>
                  <a:pt x="11" y="56"/>
                  <a:pt x="11" y="56"/>
                </a:cubicBezTo>
                <a:cubicBezTo>
                  <a:pt x="10" y="55"/>
                  <a:pt x="5" y="51"/>
                  <a:pt x="5" y="50"/>
                </a:cubicBezTo>
                <a:cubicBezTo>
                  <a:pt x="5" y="49"/>
                  <a:pt x="5" y="49"/>
                  <a:pt x="5" y="49"/>
                </a:cubicBezTo>
                <a:cubicBezTo>
                  <a:pt x="7" y="47"/>
                  <a:pt x="8" y="46"/>
                  <a:pt x="9" y="44"/>
                </a:cubicBezTo>
                <a:cubicBezTo>
                  <a:pt x="8" y="43"/>
                  <a:pt x="8" y="42"/>
                  <a:pt x="8" y="41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1"/>
                  <a:pt x="1" y="30"/>
                  <a:pt x="1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7"/>
                  <a:pt x="9" y="26"/>
                </a:cubicBezTo>
                <a:cubicBezTo>
                  <a:pt x="8" y="25"/>
                  <a:pt x="7" y="23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0"/>
                  <a:pt x="5" y="20"/>
                </a:cubicBezTo>
                <a:cubicBezTo>
                  <a:pt x="6" y="19"/>
                  <a:pt x="11" y="14"/>
                  <a:pt x="12" y="14"/>
                </a:cubicBezTo>
                <a:cubicBezTo>
                  <a:pt x="12" y="14"/>
                  <a:pt x="12" y="14"/>
                  <a:pt x="13" y="14"/>
                </a:cubicBezTo>
                <a:cubicBezTo>
                  <a:pt x="17" y="18"/>
                  <a:pt x="17" y="18"/>
                  <a:pt x="17" y="18"/>
                </a:cubicBezTo>
                <a:cubicBezTo>
                  <a:pt x="18" y="18"/>
                  <a:pt x="19" y="17"/>
                  <a:pt x="20" y="17"/>
                </a:cubicBezTo>
                <a:cubicBezTo>
                  <a:pt x="21" y="15"/>
                  <a:pt x="21" y="13"/>
                  <a:pt x="21" y="11"/>
                </a:cubicBezTo>
                <a:cubicBezTo>
                  <a:pt x="21" y="10"/>
                  <a:pt x="22" y="10"/>
                  <a:pt x="22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1" y="10"/>
                  <a:pt x="31" y="11"/>
                </a:cubicBezTo>
                <a:cubicBezTo>
                  <a:pt x="32" y="17"/>
                  <a:pt x="32" y="17"/>
                  <a:pt x="32" y="17"/>
                </a:cubicBezTo>
                <a:cubicBezTo>
                  <a:pt x="33" y="17"/>
                  <a:pt x="34" y="18"/>
                  <a:pt x="35" y="18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1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2" y="15"/>
                  <a:pt x="47" y="20"/>
                  <a:pt x="47" y="21"/>
                </a:cubicBezTo>
                <a:cubicBezTo>
                  <a:pt x="47" y="21"/>
                  <a:pt x="47" y="21"/>
                  <a:pt x="47" y="22"/>
                </a:cubicBezTo>
                <a:cubicBezTo>
                  <a:pt x="46" y="23"/>
                  <a:pt x="45" y="25"/>
                  <a:pt x="43" y="26"/>
                </a:cubicBezTo>
                <a:cubicBezTo>
                  <a:pt x="44" y="27"/>
                  <a:pt x="44" y="28"/>
                  <a:pt x="45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1"/>
                  <a:pt x="52" y="31"/>
                  <a:pt x="52" y="32"/>
                </a:cubicBezTo>
                <a:lnTo>
                  <a:pt x="52" y="39"/>
                </a:lnTo>
                <a:close/>
                <a:moveTo>
                  <a:pt x="26" y="25"/>
                </a:moveTo>
                <a:cubicBezTo>
                  <a:pt x="21" y="25"/>
                  <a:pt x="16" y="30"/>
                  <a:pt x="16" y="35"/>
                </a:cubicBezTo>
                <a:cubicBezTo>
                  <a:pt x="16" y="41"/>
                  <a:pt x="21" y="46"/>
                  <a:pt x="26" y="46"/>
                </a:cubicBezTo>
                <a:cubicBezTo>
                  <a:pt x="32" y="46"/>
                  <a:pt x="36" y="41"/>
                  <a:pt x="36" y="35"/>
                </a:cubicBezTo>
                <a:cubicBezTo>
                  <a:pt x="36" y="30"/>
                  <a:pt x="32" y="25"/>
                  <a:pt x="26" y="25"/>
                </a:cubicBezTo>
                <a:close/>
                <a:moveTo>
                  <a:pt x="78" y="18"/>
                </a:moveTo>
                <a:cubicBezTo>
                  <a:pt x="78" y="18"/>
                  <a:pt x="72" y="19"/>
                  <a:pt x="72" y="19"/>
                </a:cubicBezTo>
                <a:cubicBezTo>
                  <a:pt x="71" y="20"/>
                  <a:pt x="71" y="20"/>
                  <a:pt x="70" y="21"/>
                </a:cubicBezTo>
                <a:cubicBezTo>
                  <a:pt x="71" y="22"/>
                  <a:pt x="72" y="26"/>
                  <a:pt x="72" y="26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7"/>
                  <a:pt x="68" y="30"/>
                  <a:pt x="67" y="30"/>
                </a:cubicBezTo>
                <a:cubicBezTo>
                  <a:pt x="67" y="30"/>
                  <a:pt x="64" y="26"/>
                  <a:pt x="63" y="25"/>
                </a:cubicBezTo>
                <a:cubicBezTo>
                  <a:pt x="63" y="25"/>
                  <a:pt x="63" y="25"/>
                  <a:pt x="62" y="25"/>
                </a:cubicBezTo>
                <a:cubicBezTo>
                  <a:pt x="62" y="25"/>
                  <a:pt x="61" y="25"/>
                  <a:pt x="61" y="25"/>
                </a:cubicBezTo>
                <a:cubicBezTo>
                  <a:pt x="61" y="26"/>
                  <a:pt x="58" y="30"/>
                  <a:pt x="57" y="30"/>
                </a:cubicBezTo>
                <a:cubicBezTo>
                  <a:pt x="57" y="30"/>
                  <a:pt x="53" y="27"/>
                  <a:pt x="52" y="27"/>
                </a:cubicBezTo>
                <a:cubicBezTo>
                  <a:pt x="52" y="27"/>
                  <a:pt x="52" y="27"/>
                  <a:pt x="52" y="26"/>
                </a:cubicBezTo>
                <a:cubicBezTo>
                  <a:pt x="52" y="26"/>
                  <a:pt x="54" y="22"/>
                  <a:pt x="54" y="21"/>
                </a:cubicBezTo>
                <a:cubicBezTo>
                  <a:pt x="53" y="20"/>
                  <a:pt x="53" y="20"/>
                  <a:pt x="53" y="19"/>
                </a:cubicBezTo>
                <a:cubicBezTo>
                  <a:pt x="52" y="19"/>
                  <a:pt x="47" y="18"/>
                  <a:pt x="47" y="18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1"/>
                  <a:pt x="52" y="11"/>
                  <a:pt x="53" y="11"/>
                </a:cubicBezTo>
                <a:cubicBezTo>
                  <a:pt x="53" y="10"/>
                  <a:pt x="53" y="9"/>
                  <a:pt x="54" y="9"/>
                </a:cubicBezTo>
                <a:cubicBezTo>
                  <a:pt x="54" y="8"/>
                  <a:pt x="52" y="4"/>
                  <a:pt x="52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3" y="3"/>
                  <a:pt x="57" y="0"/>
                  <a:pt x="57" y="0"/>
                </a:cubicBezTo>
                <a:cubicBezTo>
                  <a:pt x="58" y="0"/>
                  <a:pt x="61" y="4"/>
                  <a:pt x="61" y="5"/>
                </a:cubicBezTo>
                <a:cubicBezTo>
                  <a:pt x="61" y="4"/>
                  <a:pt x="62" y="4"/>
                  <a:pt x="62" y="4"/>
                </a:cubicBezTo>
                <a:cubicBezTo>
                  <a:pt x="63" y="4"/>
                  <a:pt x="63" y="4"/>
                  <a:pt x="63" y="5"/>
                </a:cubicBezTo>
                <a:cubicBezTo>
                  <a:pt x="64" y="3"/>
                  <a:pt x="66" y="1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72" y="2"/>
                  <a:pt x="72" y="3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4"/>
                  <a:pt x="71" y="8"/>
                  <a:pt x="70" y="9"/>
                </a:cubicBezTo>
                <a:cubicBezTo>
                  <a:pt x="71" y="9"/>
                  <a:pt x="71" y="10"/>
                  <a:pt x="72" y="11"/>
                </a:cubicBezTo>
                <a:cubicBezTo>
                  <a:pt x="72" y="11"/>
                  <a:pt x="78" y="11"/>
                  <a:pt x="78" y="12"/>
                </a:cubicBezTo>
                <a:lnTo>
                  <a:pt x="78" y="18"/>
                </a:lnTo>
                <a:close/>
                <a:moveTo>
                  <a:pt x="78" y="59"/>
                </a:moveTo>
                <a:cubicBezTo>
                  <a:pt x="78" y="59"/>
                  <a:pt x="72" y="60"/>
                  <a:pt x="72" y="60"/>
                </a:cubicBezTo>
                <a:cubicBezTo>
                  <a:pt x="71" y="61"/>
                  <a:pt x="71" y="61"/>
                  <a:pt x="70" y="62"/>
                </a:cubicBezTo>
                <a:cubicBezTo>
                  <a:pt x="71" y="63"/>
                  <a:pt x="72" y="67"/>
                  <a:pt x="72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68" y="71"/>
                  <a:pt x="67" y="71"/>
                </a:cubicBezTo>
                <a:cubicBezTo>
                  <a:pt x="67" y="71"/>
                  <a:pt x="64" y="67"/>
                  <a:pt x="63" y="66"/>
                </a:cubicBezTo>
                <a:cubicBezTo>
                  <a:pt x="63" y="66"/>
                  <a:pt x="63" y="66"/>
                  <a:pt x="62" y="66"/>
                </a:cubicBezTo>
                <a:cubicBezTo>
                  <a:pt x="62" y="66"/>
                  <a:pt x="61" y="66"/>
                  <a:pt x="61" y="66"/>
                </a:cubicBezTo>
                <a:cubicBezTo>
                  <a:pt x="61" y="67"/>
                  <a:pt x="58" y="71"/>
                  <a:pt x="57" y="71"/>
                </a:cubicBezTo>
                <a:cubicBezTo>
                  <a:pt x="57" y="71"/>
                  <a:pt x="53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7"/>
                  <a:pt x="54" y="63"/>
                  <a:pt x="54" y="62"/>
                </a:cubicBezTo>
                <a:cubicBezTo>
                  <a:pt x="53" y="61"/>
                  <a:pt x="53" y="61"/>
                  <a:pt x="53" y="60"/>
                </a:cubicBezTo>
                <a:cubicBezTo>
                  <a:pt x="52" y="60"/>
                  <a:pt x="47" y="59"/>
                  <a:pt x="47" y="59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2"/>
                  <a:pt x="52" y="52"/>
                  <a:pt x="53" y="52"/>
                </a:cubicBezTo>
                <a:cubicBezTo>
                  <a:pt x="53" y="51"/>
                  <a:pt x="53" y="50"/>
                  <a:pt x="54" y="50"/>
                </a:cubicBezTo>
                <a:cubicBezTo>
                  <a:pt x="54" y="49"/>
                  <a:pt x="52" y="45"/>
                  <a:pt x="52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3" y="44"/>
                  <a:pt x="57" y="41"/>
                  <a:pt x="57" y="41"/>
                </a:cubicBezTo>
                <a:cubicBezTo>
                  <a:pt x="58" y="41"/>
                  <a:pt x="61" y="45"/>
                  <a:pt x="61" y="46"/>
                </a:cubicBezTo>
                <a:cubicBezTo>
                  <a:pt x="61" y="46"/>
                  <a:pt x="62" y="46"/>
                  <a:pt x="62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4" y="44"/>
                  <a:pt x="66" y="43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8" y="41"/>
                  <a:pt x="72" y="44"/>
                  <a:pt x="72" y="44"/>
                </a:cubicBezTo>
                <a:cubicBezTo>
                  <a:pt x="72" y="44"/>
                  <a:pt x="72" y="44"/>
                  <a:pt x="72" y="44"/>
                </a:cubicBezTo>
                <a:cubicBezTo>
                  <a:pt x="72" y="45"/>
                  <a:pt x="71" y="49"/>
                  <a:pt x="70" y="50"/>
                </a:cubicBezTo>
                <a:cubicBezTo>
                  <a:pt x="71" y="50"/>
                  <a:pt x="71" y="51"/>
                  <a:pt x="72" y="52"/>
                </a:cubicBezTo>
                <a:cubicBezTo>
                  <a:pt x="72" y="52"/>
                  <a:pt x="78" y="52"/>
                  <a:pt x="78" y="53"/>
                </a:cubicBezTo>
                <a:lnTo>
                  <a:pt x="78" y="59"/>
                </a:lnTo>
                <a:close/>
                <a:moveTo>
                  <a:pt x="62" y="10"/>
                </a:moveTo>
                <a:cubicBezTo>
                  <a:pt x="59" y="10"/>
                  <a:pt x="57" y="12"/>
                  <a:pt x="57" y="15"/>
                </a:cubicBezTo>
                <a:cubicBezTo>
                  <a:pt x="57" y="18"/>
                  <a:pt x="59" y="20"/>
                  <a:pt x="62" y="20"/>
                </a:cubicBezTo>
                <a:cubicBezTo>
                  <a:pt x="65" y="20"/>
                  <a:pt x="67" y="18"/>
                  <a:pt x="67" y="15"/>
                </a:cubicBezTo>
                <a:cubicBezTo>
                  <a:pt x="67" y="12"/>
                  <a:pt x="65" y="10"/>
                  <a:pt x="62" y="10"/>
                </a:cubicBezTo>
                <a:close/>
                <a:moveTo>
                  <a:pt x="62" y="51"/>
                </a:moveTo>
                <a:cubicBezTo>
                  <a:pt x="59" y="51"/>
                  <a:pt x="57" y="53"/>
                  <a:pt x="57" y="56"/>
                </a:cubicBezTo>
                <a:cubicBezTo>
                  <a:pt x="57" y="59"/>
                  <a:pt x="59" y="61"/>
                  <a:pt x="62" y="61"/>
                </a:cubicBezTo>
                <a:cubicBezTo>
                  <a:pt x="65" y="61"/>
                  <a:pt x="67" y="59"/>
                  <a:pt x="67" y="56"/>
                </a:cubicBezTo>
                <a:cubicBezTo>
                  <a:pt x="67" y="53"/>
                  <a:pt x="65" y="51"/>
                  <a:pt x="62" y="5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08663" tIns="54332" rIns="108663" bIns="54332" numCol="1" anchor="t" anchorCtr="0" compatLnSpc="1"/>
          <a:lstStyle/>
          <a:p>
            <a:pPr defTabSz="1219200">
              <a:lnSpc>
                <a:spcPct val="120000"/>
              </a:lnSpc>
            </a:pPr>
            <a:endParaRPr lang="en-US" sz="152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131"/>
          <p:cNvSpPr/>
          <p:nvPr/>
        </p:nvSpPr>
        <p:spPr bwMode="auto">
          <a:xfrm>
            <a:off x="3760219" y="2637454"/>
            <a:ext cx="382128" cy="387916"/>
          </a:xfrm>
          <a:custGeom>
            <a:avLst/>
            <a:gdLst/>
            <a:ahLst/>
            <a:cxnLst>
              <a:cxn ang="0">
                <a:pos x="61" y="49"/>
              </a:cxn>
              <a:cxn ang="0">
                <a:pos x="49" y="62"/>
              </a:cxn>
              <a:cxn ang="0">
                <a:pos x="36" y="49"/>
              </a:cxn>
              <a:cxn ang="0">
                <a:pos x="36" y="48"/>
              </a:cxn>
              <a:cxn ang="0">
                <a:pos x="21" y="41"/>
              </a:cxn>
              <a:cxn ang="0">
                <a:pos x="13" y="44"/>
              </a:cxn>
              <a:cxn ang="0">
                <a:pos x="0" y="31"/>
              </a:cxn>
              <a:cxn ang="0">
                <a:pos x="13" y="18"/>
              </a:cxn>
              <a:cxn ang="0">
                <a:pos x="21" y="22"/>
              </a:cxn>
              <a:cxn ang="0">
                <a:pos x="36" y="15"/>
              </a:cxn>
              <a:cxn ang="0">
                <a:pos x="36" y="13"/>
              </a:cxn>
              <a:cxn ang="0">
                <a:pos x="49" y="0"/>
              </a:cxn>
              <a:cxn ang="0">
                <a:pos x="61" y="13"/>
              </a:cxn>
              <a:cxn ang="0">
                <a:pos x="49" y="26"/>
              </a:cxn>
              <a:cxn ang="0">
                <a:pos x="40" y="23"/>
              </a:cxn>
              <a:cxn ang="0">
                <a:pos x="25" y="30"/>
              </a:cxn>
              <a:cxn ang="0">
                <a:pos x="25" y="31"/>
              </a:cxn>
              <a:cxn ang="0">
                <a:pos x="25" y="33"/>
              </a:cxn>
              <a:cxn ang="0">
                <a:pos x="40" y="40"/>
              </a:cxn>
              <a:cxn ang="0">
                <a:pos x="49" y="36"/>
              </a:cxn>
              <a:cxn ang="0">
                <a:pos x="61" y="49"/>
              </a:cxn>
            </a:cxnLst>
            <a:rect l="0" t="0" r="r" b="b"/>
            <a:pathLst>
              <a:path w="61" h="62">
                <a:moveTo>
                  <a:pt x="61" y="49"/>
                </a:moveTo>
                <a:cubicBezTo>
                  <a:pt x="61" y="56"/>
                  <a:pt x="56" y="62"/>
                  <a:pt x="49" y="62"/>
                </a:cubicBezTo>
                <a:cubicBezTo>
                  <a:pt x="41" y="62"/>
                  <a:pt x="36" y="56"/>
                  <a:pt x="36" y="49"/>
                </a:cubicBezTo>
                <a:cubicBezTo>
                  <a:pt x="36" y="49"/>
                  <a:pt x="36" y="48"/>
                  <a:pt x="36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16" y="44"/>
                  <a:pt x="13" y="44"/>
                </a:cubicBezTo>
                <a:cubicBezTo>
                  <a:pt x="6" y="44"/>
                  <a:pt x="0" y="38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6" y="18"/>
                  <a:pt x="19" y="20"/>
                  <a:pt x="21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6"/>
                  <a:pt x="41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ubicBezTo>
                  <a:pt x="61" y="20"/>
                  <a:pt x="56" y="26"/>
                  <a:pt x="49" y="26"/>
                </a:cubicBezTo>
                <a:cubicBezTo>
                  <a:pt x="45" y="26"/>
                  <a:pt x="42" y="25"/>
                  <a:pt x="4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2"/>
                  <a:pt x="25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5" y="36"/>
                  <a:pt x="49" y="36"/>
                </a:cubicBezTo>
                <a:cubicBezTo>
                  <a:pt x="56" y="36"/>
                  <a:pt x="61" y="42"/>
                  <a:pt x="61" y="4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08663" tIns="54332" rIns="108663" bIns="54332" numCol="1" anchor="t" anchorCtr="0" compatLnSpc="1"/>
          <a:lstStyle/>
          <a:p>
            <a:pPr defTabSz="1219200">
              <a:lnSpc>
                <a:spcPct val="120000"/>
              </a:lnSpc>
            </a:pPr>
            <a:endParaRPr lang="en-US" sz="152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Freeform 135"/>
          <p:cNvSpPr>
            <a:spLocks noEditPoints="1"/>
          </p:cNvSpPr>
          <p:nvPr/>
        </p:nvSpPr>
        <p:spPr bwMode="auto">
          <a:xfrm>
            <a:off x="4435997" y="4150555"/>
            <a:ext cx="457396" cy="428445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08663" tIns="54332" rIns="108663" bIns="54332" numCol="1" anchor="t" anchorCtr="0" compatLnSpc="1"/>
          <a:lstStyle/>
          <a:p>
            <a:pPr defTabSz="1219200">
              <a:lnSpc>
                <a:spcPct val="120000"/>
              </a:lnSpc>
            </a:pPr>
            <a:endParaRPr lang="en-US" sz="152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Freeform 36"/>
          <p:cNvSpPr>
            <a:spLocks noEditPoints="1"/>
          </p:cNvSpPr>
          <p:nvPr/>
        </p:nvSpPr>
        <p:spPr bwMode="auto">
          <a:xfrm>
            <a:off x="2971122" y="4913327"/>
            <a:ext cx="370548" cy="402392"/>
          </a:xfrm>
          <a:custGeom>
            <a:avLst/>
            <a:gdLst/>
            <a:ahLst/>
            <a:cxnLst>
              <a:cxn ang="0">
                <a:pos x="55" y="64"/>
              </a:cxn>
              <a:cxn ang="0">
                <a:pos x="0" y="59"/>
              </a:cxn>
              <a:cxn ang="0">
                <a:pos x="4" y="9"/>
              </a:cxn>
              <a:cxn ang="0">
                <a:pos x="9" y="5"/>
              </a:cxn>
              <a:cxn ang="0">
                <a:pos x="17" y="0"/>
              </a:cxn>
              <a:cxn ang="0">
                <a:pos x="23" y="9"/>
              </a:cxn>
              <a:cxn ang="0">
                <a:pos x="36" y="5"/>
              </a:cxn>
              <a:cxn ang="0">
                <a:pos x="44" y="0"/>
              </a:cxn>
              <a:cxn ang="0">
                <a:pos x="50" y="9"/>
              </a:cxn>
              <a:cxn ang="0">
                <a:pos x="59" y="13"/>
              </a:cxn>
              <a:cxn ang="0">
                <a:pos x="15" y="33"/>
              </a:cxn>
              <a:cxn ang="0">
                <a:pos x="4" y="23"/>
              </a:cxn>
              <a:cxn ang="0">
                <a:pos x="15" y="33"/>
              </a:cxn>
              <a:cxn ang="0">
                <a:pos x="15" y="35"/>
              </a:cxn>
              <a:cxn ang="0">
                <a:pos x="4" y="47"/>
              </a:cxn>
              <a:cxn ang="0">
                <a:pos x="15" y="59"/>
              </a:cxn>
              <a:cxn ang="0">
                <a:pos x="4" y="49"/>
              </a:cxn>
              <a:cxn ang="0">
                <a:pos x="15" y="59"/>
              </a:cxn>
              <a:cxn ang="0">
                <a:pos x="17" y="4"/>
              </a:cxn>
              <a:cxn ang="0">
                <a:pos x="13" y="5"/>
              </a:cxn>
              <a:cxn ang="0">
                <a:pos x="15" y="17"/>
              </a:cxn>
              <a:cxn ang="0">
                <a:pos x="18" y="16"/>
              </a:cxn>
              <a:cxn ang="0">
                <a:pos x="28" y="33"/>
              </a:cxn>
              <a:cxn ang="0">
                <a:pos x="17" y="23"/>
              </a:cxn>
              <a:cxn ang="0">
                <a:pos x="28" y="33"/>
              </a:cxn>
              <a:cxn ang="0">
                <a:pos x="28" y="35"/>
              </a:cxn>
              <a:cxn ang="0">
                <a:pos x="17" y="47"/>
              </a:cxn>
              <a:cxn ang="0">
                <a:pos x="28" y="59"/>
              </a:cxn>
              <a:cxn ang="0">
                <a:pos x="17" y="49"/>
              </a:cxn>
              <a:cxn ang="0">
                <a:pos x="28" y="59"/>
              </a:cxn>
              <a:cxn ang="0">
                <a:pos x="42" y="23"/>
              </a:cxn>
              <a:cxn ang="0">
                <a:pos x="31" y="33"/>
              </a:cxn>
              <a:cxn ang="0">
                <a:pos x="42" y="47"/>
              </a:cxn>
              <a:cxn ang="0">
                <a:pos x="31" y="35"/>
              </a:cxn>
              <a:cxn ang="0">
                <a:pos x="42" y="47"/>
              </a:cxn>
              <a:cxn ang="0">
                <a:pos x="42" y="49"/>
              </a:cxn>
              <a:cxn ang="0">
                <a:pos x="31" y="59"/>
              </a:cxn>
              <a:cxn ang="0">
                <a:pos x="45" y="5"/>
              </a:cxn>
              <a:cxn ang="0">
                <a:pos x="42" y="4"/>
              </a:cxn>
              <a:cxn ang="0">
                <a:pos x="41" y="16"/>
              </a:cxn>
              <a:cxn ang="0">
                <a:pos x="44" y="17"/>
              </a:cxn>
              <a:cxn ang="0">
                <a:pos x="45" y="5"/>
              </a:cxn>
              <a:cxn ang="0">
                <a:pos x="55" y="23"/>
              </a:cxn>
              <a:cxn ang="0">
                <a:pos x="44" y="33"/>
              </a:cxn>
              <a:cxn ang="0">
                <a:pos x="55" y="47"/>
              </a:cxn>
              <a:cxn ang="0">
                <a:pos x="44" y="35"/>
              </a:cxn>
              <a:cxn ang="0">
                <a:pos x="55" y="47"/>
              </a:cxn>
              <a:cxn ang="0">
                <a:pos x="55" y="49"/>
              </a:cxn>
              <a:cxn ang="0">
                <a:pos x="44" y="59"/>
              </a:cxn>
            </a:cxnLst>
            <a:rect l="0" t="0" r="r" b="b"/>
            <a:pathLst>
              <a:path w="59" h="64">
                <a:moveTo>
                  <a:pt x="59" y="59"/>
                </a:moveTo>
                <a:cubicBezTo>
                  <a:pt x="59" y="62"/>
                  <a:pt x="57" y="64"/>
                  <a:pt x="55" y="64"/>
                </a:cubicBezTo>
                <a:cubicBezTo>
                  <a:pt x="4" y="64"/>
                  <a:pt x="4" y="64"/>
                  <a:pt x="4" y="64"/>
                </a:cubicBezTo>
                <a:cubicBezTo>
                  <a:pt x="2" y="64"/>
                  <a:pt x="0" y="62"/>
                  <a:pt x="0" y="5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1"/>
                  <a:pt x="2" y="9"/>
                  <a:pt x="4" y="9"/>
                </a:cubicBezTo>
                <a:cubicBezTo>
                  <a:pt x="9" y="9"/>
                  <a:pt x="9" y="9"/>
                  <a:pt x="9" y="9"/>
                </a:cubicBezTo>
                <a:cubicBezTo>
                  <a:pt x="9" y="5"/>
                  <a:pt x="9" y="5"/>
                  <a:pt x="9" y="5"/>
                </a:cubicBezTo>
                <a:cubicBezTo>
                  <a:pt x="9" y="2"/>
                  <a:pt x="11" y="0"/>
                  <a:pt x="15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0" y="0"/>
                  <a:pt x="23" y="2"/>
                  <a:pt x="23" y="5"/>
                </a:cubicBezTo>
                <a:cubicBezTo>
                  <a:pt x="23" y="9"/>
                  <a:pt x="23" y="9"/>
                  <a:pt x="23" y="9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2"/>
                  <a:pt x="39" y="0"/>
                  <a:pt x="42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7" y="0"/>
                  <a:pt x="50" y="2"/>
                  <a:pt x="50" y="5"/>
                </a:cubicBezTo>
                <a:cubicBezTo>
                  <a:pt x="50" y="9"/>
                  <a:pt x="50" y="9"/>
                  <a:pt x="50" y="9"/>
                </a:cubicBezTo>
                <a:cubicBezTo>
                  <a:pt x="55" y="9"/>
                  <a:pt x="55" y="9"/>
                  <a:pt x="55" y="9"/>
                </a:cubicBezTo>
                <a:cubicBezTo>
                  <a:pt x="57" y="9"/>
                  <a:pt x="59" y="11"/>
                  <a:pt x="59" y="13"/>
                </a:cubicBezTo>
                <a:lnTo>
                  <a:pt x="59" y="59"/>
                </a:lnTo>
                <a:close/>
                <a:moveTo>
                  <a:pt x="15" y="33"/>
                </a:moveTo>
                <a:cubicBezTo>
                  <a:pt x="15" y="23"/>
                  <a:pt x="15" y="23"/>
                  <a:pt x="15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33"/>
                  <a:pt x="4" y="33"/>
                  <a:pt x="4" y="33"/>
                </a:cubicBezTo>
                <a:lnTo>
                  <a:pt x="15" y="33"/>
                </a:lnTo>
                <a:close/>
                <a:moveTo>
                  <a:pt x="15" y="47"/>
                </a:moveTo>
                <a:cubicBezTo>
                  <a:pt x="15" y="35"/>
                  <a:pt x="15" y="35"/>
                  <a:pt x="15" y="35"/>
                </a:cubicBezTo>
                <a:cubicBezTo>
                  <a:pt x="4" y="35"/>
                  <a:pt x="4" y="35"/>
                  <a:pt x="4" y="35"/>
                </a:cubicBezTo>
                <a:cubicBezTo>
                  <a:pt x="4" y="47"/>
                  <a:pt x="4" y="47"/>
                  <a:pt x="4" y="47"/>
                </a:cubicBezTo>
                <a:lnTo>
                  <a:pt x="15" y="47"/>
                </a:lnTo>
                <a:close/>
                <a:moveTo>
                  <a:pt x="15" y="59"/>
                </a:moveTo>
                <a:cubicBezTo>
                  <a:pt x="15" y="49"/>
                  <a:pt x="15" y="49"/>
                  <a:pt x="15" y="49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59"/>
                  <a:pt x="4" y="59"/>
                  <a:pt x="4" y="59"/>
                </a:cubicBezTo>
                <a:lnTo>
                  <a:pt x="15" y="59"/>
                </a:lnTo>
                <a:close/>
                <a:moveTo>
                  <a:pt x="18" y="5"/>
                </a:moveTo>
                <a:cubicBezTo>
                  <a:pt x="18" y="5"/>
                  <a:pt x="18" y="4"/>
                  <a:pt x="17" y="4"/>
                </a:cubicBezTo>
                <a:cubicBezTo>
                  <a:pt x="15" y="4"/>
                  <a:pt x="15" y="4"/>
                  <a:pt x="15" y="4"/>
                </a:cubicBezTo>
                <a:cubicBezTo>
                  <a:pt x="14" y="4"/>
                  <a:pt x="13" y="5"/>
                  <a:pt x="13" y="5"/>
                </a:cubicBezTo>
                <a:cubicBezTo>
                  <a:pt x="13" y="16"/>
                  <a:pt x="13" y="16"/>
                  <a:pt x="13" y="16"/>
                </a:cubicBezTo>
                <a:cubicBezTo>
                  <a:pt x="13" y="16"/>
                  <a:pt x="14" y="17"/>
                  <a:pt x="15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8" y="17"/>
                  <a:pt x="18" y="16"/>
                  <a:pt x="18" y="16"/>
                </a:cubicBezTo>
                <a:lnTo>
                  <a:pt x="18" y="5"/>
                </a:lnTo>
                <a:close/>
                <a:moveTo>
                  <a:pt x="28" y="33"/>
                </a:moveTo>
                <a:cubicBezTo>
                  <a:pt x="28" y="23"/>
                  <a:pt x="28" y="23"/>
                  <a:pt x="28" y="23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33"/>
                  <a:pt x="17" y="33"/>
                  <a:pt x="17" y="33"/>
                </a:cubicBezTo>
                <a:lnTo>
                  <a:pt x="28" y="33"/>
                </a:lnTo>
                <a:close/>
                <a:moveTo>
                  <a:pt x="28" y="47"/>
                </a:moveTo>
                <a:cubicBezTo>
                  <a:pt x="28" y="35"/>
                  <a:pt x="28" y="35"/>
                  <a:pt x="28" y="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47"/>
                  <a:pt x="17" y="47"/>
                  <a:pt x="17" y="47"/>
                </a:cubicBezTo>
                <a:lnTo>
                  <a:pt x="28" y="47"/>
                </a:lnTo>
                <a:close/>
                <a:moveTo>
                  <a:pt x="28" y="59"/>
                </a:moveTo>
                <a:cubicBezTo>
                  <a:pt x="28" y="49"/>
                  <a:pt x="28" y="49"/>
                  <a:pt x="28" y="49"/>
                </a:cubicBezTo>
                <a:cubicBezTo>
                  <a:pt x="17" y="49"/>
                  <a:pt x="17" y="49"/>
                  <a:pt x="17" y="49"/>
                </a:cubicBezTo>
                <a:cubicBezTo>
                  <a:pt x="17" y="59"/>
                  <a:pt x="17" y="59"/>
                  <a:pt x="17" y="59"/>
                </a:cubicBezTo>
                <a:lnTo>
                  <a:pt x="28" y="59"/>
                </a:lnTo>
                <a:close/>
                <a:moveTo>
                  <a:pt x="42" y="33"/>
                </a:moveTo>
                <a:cubicBezTo>
                  <a:pt x="42" y="23"/>
                  <a:pt x="42" y="23"/>
                  <a:pt x="42" y="23"/>
                </a:cubicBezTo>
                <a:cubicBezTo>
                  <a:pt x="31" y="23"/>
                  <a:pt x="31" y="23"/>
                  <a:pt x="31" y="23"/>
                </a:cubicBezTo>
                <a:cubicBezTo>
                  <a:pt x="31" y="33"/>
                  <a:pt x="31" y="33"/>
                  <a:pt x="31" y="33"/>
                </a:cubicBezTo>
                <a:lnTo>
                  <a:pt x="42" y="33"/>
                </a:lnTo>
                <a:close/>
                <a:moveTo>
                  <a:pt x="42" y="47"/>
                </a:moveTo>
                <a:cubicBezTo>
                  <a:pt x="42" y="35"/>
                  <a:pt x="42" y="35"/>
                  <a:pt x="42" y="35"/>
                </a:cubicBezTo>
                <a:cubicBezTo>
                  <a:pt x="31" y="35"/>
                  <a:pt x="31" y="35"/>
                  <a:pt x="31" y="35"/>
                </a:cubicBezTo>
                <a:cubicBezTo>
                  <a:pt x="31" y="47"/>
                  <a:pt x="31" y="47"/>
                  <a:pt x="31" y="47"/>
                </a:cubicBezTo>
                <a:lnTo>
                  <a:pt x="42" y="47"/>
                </a:lnTo>
                <a:close/>
                <a:moveTo>
                  <a:pt x="42" y="59"/>
                </a:moveTo>
                <a:cubicBezTo>
                  <a:pt x="42" y="49"/>
                  <a:pt x="42" y="49"/>
                  <a:pt x="42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59"/>
                  <a:pt x="31" y="59"/>
                  <a:pt x="31" y="59"/>
                </a:cubicBezTo>
                <a:lnTo>
                  <a:pt x="42" y="59"/>
                </a:lnTo>
                <a:close/>
                <a:moveTo>
                  <a:pt x="45" y="5"/>
                </a:moveTo>
                <a:cubicBezTo>
                  <a:pt x="45" y="5"/>
                  <a:pt x="45" y="4"/>
                  <a:pt x="44" y="4"/>
                </a:cubicBezTo>
                <a:cubicBezTo>
                  <a:pt x="42" y="4"/>
                  <a:pt x="42" y="4"/>
                  <a:pt x="42" y="4"/>
                </a:cubicBezTo>
                <a:cubicBezTo>
                  <a:pt x="41" y="4"/>
                  <a:pt x="41" y="5"/>
                  <a:pt x="41" y="5"/>
                </a:cubicBezTo>
                <a:cubicBezTo>
                  <a:pt x="41" y="16"/>
                  <a:pt x="41" y="16"/>
                  <a:pt x="41" y="16"/>
                </a:cubicBezTo>
                <a:cubicBezTo>
                  <a:pt x="41" y="16"/>
                  <a:pt x="41" y="17"/>
                  <a:pt x="42" y="17"/>
                </a:cubicBezTo>
                <a:cubicBezTo>
                  <a:pt x="44" y="17"/>
                  <a:pt x="44" y="17"/>
                  <a:pt x="44" y="17"/>
                </a:cubicBezTo>
                <a:cubicBezTo>
                  <a:pt x="45" y="17"/>
                  <a:pt x="45" y="16"/>
                  <a:pt x="45" y="16"/>
                </a:cubicBezTo>
                <a:lnTo>
                  <a:pt x="45" y="5"/>
                </a:lnTo>
                <a:close/>
                <a:moveTo>
                  <a:pt x="55" y="33"/>
                </a:moveTo>
                <a:cubicBezTo>
                  <a:pt x="55" y="23"/>
                  <a:pt x="55" y="23"/>
                  <a:pt x="55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33"/>
                  <a:pt x="44" y="33"/>
                  <a:pt x="44" y="33"/>
                </a:cubicBezTo>
                <a:lnTo>
                  <a:pt x="55" y="33"/>
                </a:lnTo>
                <a:close/>
                <a:moveTo>
                  <a:pt x="55" y="47"/>
                </a:moveTo>
                <a:cubicBezTo>
                  <a:pt x="55" y="35"/>
                  <a:pt x="55" y="35"/>
                  <a:pt x="55" y="35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47"/>
                  <a:pt x="44" y="47"/>
                  <a:pt x="44" y="47"/>
                </a:cubicBezTo>
                <a:lnTo>
                  <a:pt x="55" y="47"/>
                </a:lnTo>
                <a:close/>
                <a:moveTo>
                  <a:pt x="55" y="59"/>
                </a:moveTo>
                <a:cubicBezTo>
                  <a:pt x="55" y="49"/>
                  <a:pt x="55" y="49"/>
                  <a:pt x="55" y="49"/>
                </a:cubicBezTo>
                <a:cubicBezTo>
                  <a:pt x="44" y="49"/>
                  <a:pt x="44" y="49"/>
                  <a:pt x="44" y="49"/>
                </a:cubicBezTo>
                <a:cubicBezTo>
                  <a:pt x="44" y="59"/>
                  <a:pt x="44" y="59"/>
                  <a:pt x="44" y="59"/>
                </a:cubicBezTo>
                <a:lnTo>
                  <a:pt x="55" y="5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08663" tIns="54332" rIns="108663" bIns="54332" numCol="1" anchor="t" anchorCtr="0" compatLnSpc="1"/>
          <a:lstStyle/>
          <a:p>
            <a:pPr defTabSz="1219200">
              <a:lnSpc>
                <a:spcPct val="120000"/>
              </a:lnSpc>
            </a:pPr>
            <a:endParaRPr lang="en-US" sz="152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22" name="Chart 21"/>
          <p:cNvGraphicFramePr/>
          <p:nvPr/>
        </p:nvGraphicFramePr>
        <p:xfrm>
          <a:off x="4960269" y="2883763"/>
          <a:ext cx="5919847" cy="3431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899748" y="2209430"/>
            <a:ext cx="4708713" cy="500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200">
              <a:lnSpc>
                <a:spcPct val="120000"/>
              </a:lnSpc>
            </a:pPr>
            <a:r>
              <a:rPr lang="en-US" altLang="zh-CN" sz="76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760" dirty="0" err="1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76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2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2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2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2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2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4" grpId="0" animBg="1"/>
      <p:bldP spid="2055" grpId="0" animBg="1"/>
      <p:bldP spid="2056" grpId="0" animBg="1"/>
      <p:bldP spid="17" grpId="0" animBg="1"/>
      <p:bldP spid="18" grpId="0" animBg="1"/>
      <p:bldP spid="19" grpId="0" animBg="1"/>
      <p:bldP spid="20" grpId="0" animBg="1"/>
      <p:bldGraphic spid="22" grpId="0">
        <p:bldSub>
          <a:bldChart bld="category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2377188" y="2084851"/>
            <a:ext cx="1383691" cy="138369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6" name="TextBox 48"/>
          <p:cNvSpPr txBox="1"/>
          <p:nvPr/>
        </p:nvSpPr>
        <p:spPr>
          <a:xfrm>
            <a:off x="2052885" y="3607963"/>
            <a:ext cx="3755083" cy="656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200"/>
            <a:r>
              <a:rPr lang="zh-CN" altLang="en-US" sz="4265" b="1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投资回报</a:t>
            </a:r>
            <a:endParaRPr lang="en-GB" altLang="zh-CN" sz="4135" b="1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TextBox 49"/>
          <p:cNvSpPr txBox="1"/>
          <p:nvPr/>
        </p:nvSpPr>
        <p:spPr>
          <a:xfrm>
            <a:off x="1225061" y="4380763"/>
            <a:ext cx="397270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200" eaLnBrk="0" hangingPunct="0"/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28" name="矩形 259"/>
          <p:cNvSpPr>
            <a:spLocks noChangeArrowheads="1"/>
          </p:cNvSpPr>
          <p:nvPr/>
        </p:nvSpPr>
        <p:spPr bwMode="auto">
          <a:xfrm>
            <a:off x="2063005" y="2276873"/>
            <a:ext cx="2082552" cy="99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697" tIns="43348" rIns="86697" bIns="4334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1219200">
              <a:buNone/>
            </a:pPr>
            <a:r>
              <a:rPr lang="en-US" altLang="zh-CN" sz="5865" b="1" cap="all" spc="284" dirty="0">
                <a:solidFill>
                  <a:prstClr val="white"/>
                </a:solidFill>
                <a:cs typeface="Arial" panose="020B0604020202020204" pitchFamily="34" charset="0"/>
              </a:rPr>
              <a:t>04</a:t>
            </a:r>
            <a:endParaRPr lang="zh-CN" altLang="en-US" sz="5865" b="1" cap="all" spc="284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49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49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3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/>
      <p:bldP spid="26" grpId="1"/>
      <p:bldP spid="27" grpId="0"/>
      <p:bldP spid="27" grpId="1"/>
      <p:bldP spid="28" grpId="0"/>
      <p:bldP spid="2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圆角矩形 16"/>
          <p:cNvSpPr/>
          <p:nvPr/>
        </p:nvSpPr>
        <p:spPr>
          <a:xfrm>
            <a:off x="4676454" y="2039081"/>
            <a:ext cx="1035935" cy="60188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200"/>
            <a:endParaRPr lang="zh-CN" altLang="en-US" sz="24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96" name="圆角矩形 95"/>
          <p:cNvSpPr/>
          <p:nvPr/>
        </p:nvSpPr>
        <p:spPr>
          <a:xfrm>
            <a:off x="4676454" y="2857991"/>
            <a:ext cx="1035935" cy="601883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200"/>
            <a:endParaRPr lang="zh-CN" altLang="en-US" sz="1465" b="1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01" name="圆角矩形 100"/>
          <p:cNvSpPr/>
          <p:nvPr/>
        </p:nvSpPr>
        <p:spPr>
          <a:xfrm>
            <a:off x="4676454" y="3676899"/>
            <a:ext cx="1035935" cy="60188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200"/>
            <a:endParaRPr lang="zh-CN" altLang="en-US" sz="24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02" name="圆角矩形 101"/>
          <p:cNvSpPr/>
          <p:nvPr/>
        </p:nvSpPr>
        <p:spPr>
          <a:xfrm>
            <a:off x="4676454" y="4495808"/>
            <a:ext cx="1035935" cy="601883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1219200"/>
            <a:endParaRPr lang="zh-CN" altLang="en-US" sz="24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6" name="椭圆 80"/>
          <p:cNvSpPr/>
          <p:nvPr/>
        </p:nvSpPr>
        <p:spPr bwMode="auto">
          <a:xfrm>
            <a:off x="4655841" y="1988840"/>
            <a:ext cx="946580" cy="693355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68580" tIns="34291" rIns="68580" bIns="3429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8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7" name="椭圆 80"/>
          <p:cNvSpPr/>
          <p:nvPr/>
        </p:nvSpPr>
        <p:spPr bwMode="auto">
          <a:xfrm>
            <a:off x="4655841" y="2812253"/>
            <a:ext cx="946580" cy="693355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68580" tIns="34291" rIns="68580" bIns="3429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8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椭圆 80"/>
          <p:cNvSpPr/>
          <p:nvPr/>
        </p:nvSpPr>
        <p:spPr bwMode="auto">
          <a:xfrm>
            <a:off x="4655841" y="3631163"/>
            <a:ext cx="946580" cy="693355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68580" tIns="34291" rIns="68580" bIns="3429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8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椭圆 80"/>
          <p:cNvSpPr/>
          <p:nvPr/>
        </p:nvSpPr>
        <p:spPr bwMode="auto">
          <a:xfrm>
            <a:off x="4655841" y="4468320"/>
            <a:ext cx="946580" cy="693355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lIns="68580" tIns="34291" rIns="68580" bIns="34291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1219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800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矩形 39"/>
          <p:cNvSpPr>
            <a:spLocks noChangeArrowheads="1"/>
          </p:cNvSpPr>
          <p:nvPr/>
        </p:nvSpPr>
        <p:spPr bwMode="auto">
          <a:xfrm>
            <a:off x="6188870" y="1999587"/>
            <a:ext cx="3459525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【</a:t>
            </a:r>
            <a:r>
              <a:rPr lang="zh-CN" altLang="en-US" sz="2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项目介绍</a:t>
            </a:r>
            <a:r>
              <a:rPr lang="en-US" altLang="zh-CN" sz="2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】</a:t>
            </a:r>
            <a:endParaRPr lang="zh-CN" altLang="en-US" sz="24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22" name="矩形 39"/>
          <p:cNvSpPr>
            <a:spLocks noChangeArrowheads="1"/>
          </p:cNvSpPr>
          <p:nvPr/>
        </p:nvSpPr>
        <p:spPr bwMode="auto">
          <a:xfrm>
            <a:off x="6188870" y="2830465"/>
            <a:ext cx="3459525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【</a:t>
            </a:r>
            <a:r>
              <a:rPr lang="zh-CN" altLang="en-US" sz="2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产品运行</a:t>
            </a:r>
            <a:r>
              <a:rPr lang="en-US" altLang="zh-CN" sz="2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】</a:t>
            </a:r>
            <a:endParaRPr lang="zh-CN" altLang="en-US" sz="24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23" name="矩形 39"/>
          <p:cNvSpPr>
            <a:spLocks noChangeArrowheads="1"/>
          </p:cNvSpPr>
          <p:nvPr/>
        </p:nvSpPr>
        <p:spPr bwMode="auto">
          <a:xfrm>
            <a:off x="6188870" y="3650435"/>
            <a:ext cx="3459525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【</a:t>
            </a:r>
            <a:r>
              <a:rPr lang="zh-CN" altLang="en-US" sz="2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市场分析</a:t>
            </a:r>
            <a:r>
              <a:rPr lang="en-US" altLang="zh-CN" sz="2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】</a:t>
            </a:r>
            <a:endParaRPr lang="zh-CN" altLang="en-US" sz="24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24" name="矩形 39"/>
          <p:cNvSpPr>
            <a:spLocks noChangeArrowheads="1"/>
          </p:cNvSpPr>
          <p:nvPr/>
        </p:nvSpPr>
        <p:spPr bwMode="auto">
          <a:xfrm>
            <a:off x="6188870" y="4477186"/>
            <a:ext cx="3459525" cy="5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defTabSz="1219200">
              <a:lnSpc>
                <a:spcPct val="150000"/>
              </a:lnSpc>
              <a:spcBef>
                <a:spcPts val="750"/>
              </a:spcBef>
            </a:pPr>
            <a:r>
              <a:rPr lang="en-US" altLang="zh-CN" sz="2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【</a:t>
            </a:r>
            <a:r>
              <a:rPr lang="zh-CN" altLang="en-US" sz="2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投资回报</a:t>
            </a:r>
            <a:r>
              <a:rPr lang="en-US" altLang="zh-CN" sz="24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】</a:t>
            </a:r>
            <a:endParaRPr lang="zh-CN" altLang="en-US" sz="2400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9" name="MH_Others_1"/>
          <p:cNvSpPr txBox="1"/>
          <p:nvPr>
            <p:custDataLst>
              <p:tags r:id="rId1"/>
            </p:custDataLst>
          </p:nvPr>
        </p:nvSpPr>
        <p:spPr>
          <a:xfrm>
            <a:off x="2543606" y="2761419"/>
            <a:ext cx="1522137" cy="82054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 defTabSz="1219200"/>
            <a:r>
              <a:rPr lang="zh-CN" altLang="en-US" sz="533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30" name="MH_Others_2"/>
          <p:cNvSpPr txBox="1"/>
          <p:nvPr>
            <p:custDataLst>
              <p:tags r:id="rId2"/>
            </p:custDataLst>
          </p:nvPr>
        </p:nvSpPr>
        <p:spPr>
          <a:xfrm>
            <a:off x="1967542" y="3599178"/>
            <a:ext cx="2496277" cy="41043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1219200">
              <a:defRPr/>
            </a:pPr>
            <a:r>
              <a:rPr lang="en-US" altLang="zh-CN" sz="2665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2665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6281936"/>
            <a:ext cx="12192000" cy="5760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0" y="6117299"/>
            <a:ext cx="12192000" cy="1045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14:flythroug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6" grpId="0" animBg="1"/>
      <p:bldP spid="101" grpId="0" animBg="1"/>
      <p:bldP spid="102" grpId="0" animBg="1"/>
      <p:bldP spid="116" grpId="0"/>
      <p:bldP spid="117" grpId="0"/>
      <p:bldP spid="118" grpId="0"/>
      <p:bldP spid="119" grpId="0"/>
      <p:bldP spid="121" grpId="0"/>
      <p:bldP spid="122" grpId="0"/>
      <p:bldP spid="123" grpId="0"/>
      <p:bldP spid="124" grpId="0"/>
      <p:bldP spid="29" grpId="0"/>
      <p:bldP spid="30" grpId="0"/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9"/>
          <p:cNvGrpSpPr/>
          <p:nvPr/>
        </p:nvGrpSpPr>
        <p:grpSpPr>
          <a:xfrm>
            <a:off x="5611213" y="3497275"/>
            <a:ext cx="956619" cy="959171"/>
            <a:chOff x="4004877" y="2411833"/>
            <a:chExt cx="1139957" cy="1143000"/>
          </a:xfrm>
        </p:grpSpPr>
        <p:sp>
          <p:nvSpPr>
            <p:cNvPr id="14" name="Oval 13"/>
            <p:cNvSpPr/>
            <p:nvPr/>
          </p:nvSpPr>
          <p:spPr bwMode="auto">
            <a:xfrm>
              <a:off x="4004877" y="2411833"/>
              <a:ext cx="1139957" cy="11430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94365" tIns="47184" rIns="94365" bIns="47184" numCol="1" rtlCol="0" anchor="t" anchorCtr="0" compatLnSpc="1"/>
            <a:lstStyle/>
            <a:p>
              <a:pPr algn="ctr" defTabSz="1219200">
                <a:lnSpc>
                  <a:spcPct val="120000"/>
                </a:lnSpc>
              </a:pPr>
              <a:endParaRPr lang="en-US" sz="132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Freeform 152"/>
            <p:cNvSpPr>
              <a:spLocks noEditPoints="1"/>
            </p:cNvSpPr>
            <p:nvPr/>
          </p:nvSpPr>
          <p:spPr bwMode="auto">
            <a:xfrm>
              <a:off x="4383793" y="2806766"/>
              <a:ext cx="382124" cy="353134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 vert="horz" wrap="square" lIns="94365" tIns="47184" rIns="94365" bIns="47184" numCol="1" anchor="t" anchorCtr="0" compatLnSpc="1"/>
            <a:lstStyle/>
            <a:p>
              <a:pPr defTabSz="1219200">
                <a:lnSpc>
                  <a:spcPct val="120000"/>
                </a:lnSpc>
              </a:pPr>
              <a:endParaRPr lang="en-US" sz="132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" name="Down Arrow 15"/>
          <p:cNvSpPr/>
          <p:nvPr/>
        </p:nvSpPr>
        <p:spPr bwMode="auto">
          <a:xfrm rot="14548862">
            <a:off x="6635755" y="3413393"/>
            <a:ext cx="248532" cy="443952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2"/>
          </a:solidFill>
          <a:ln w="9525">
            <a:noFill/>
            <a:round/>
          </a:ln>
        </p:spPr>
        <p:txBody>
          <a:bodyPr vert="horz" wrap="square" lIns="94365" tIns="47184" rIns="94365" bIns="47184" numCol="1" rtlCol="0" anchor="t" anchorCtr="0" compatLnSpc="1"/>
          <a:lstStyle/>
          <a:p>
            <a:pPr algn="ctr" defTabSz="1219200">
              <a:lnSpc>
                <a:spcPct val="120000"/>
              </a:lnSpc>
            </a:pPr>
            <a:endParaRPr lang="en-US" sz="132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14548862" flipH="1" flipV="1">
            <a:off x="5301687" y="4071425"/>
            <a:ext cx="248532" cy="459796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5"/>
          </a:solidFill>
          <a:ln w="9525">
            <a:noFill/>
            <a:round/>
          </a:ln>
        </p:spPr>
        <p:txBody>
          <a:bodyPr vert="horz" wrap="square" lIns="94365" tIns="47184" rIns="94365" bIns="47184" numCol="1" rtlCol="0" anchor="t" anchorCtr="0" compatLnSpc="1"/>
          <a:lstStyle/>
          <a:p>
            <a:pPr algn="ctr" defTabSz="1219200">
              <a:lnSpc>
                <a:spcPct val="120000"/>
              </a:lnSpc>
            </a:pPr>
            <a:endParaRPr lang="en-US" sz="132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Down Arrow 44"/>
          <p:cNvSpPr/>
          <p:nvPr/>
        </p:nvSpPr>
        <p:spPr bwMode="auto">
          <a:xfrm rot="10800000">
            <a:off x="5971005" y="3028816"/>
            <a:ext cx="248532" cy="443952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1"/>
          </a:solidFill>
          <a:ln w="9525">
            <a:noFill/>
            <a:round/>
          </a:ln>
        </p:spPr>
        <p:txBody>
          <a:bodyPr vert="horz" wrap="square" lIns="94365" tIns="47184" rIns="94365" bIns="47184" numCol="1" rtlCol="0" anchor="t" anchorCtr="0" compatLnSpc="1"/>
          <a:lstStyle/>
          <a:p>
            <a:pPr algn="ctr" defTabSz="1219200">
              <a:lnSpc>
                <a:spcPct val="120000"/>
              </a:lnSpc>
            </a:pPr>
            <a:endParaRPr lang="en-US" sz="132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Down Arrow 47"/>
          <p:cNvSpPr/>
          <p:nvPr/>
        </p:nvSpPr>
        <p:spPr bwMode="auto">
          <a:xfrm rot="7051138" flipH="1">
            <a:off x="5308613" y="3412863"/>
            <a:ext cx="248532" cy="443952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6"/>
          </a:solidFill>
          <a:ln w="9525">
            <a:noFill/>
            <a:round/>
          </a:ln>
        </p:spPr>
        <p:txBody>
          <a:bodyPr vert="horz" wrap="square" lIns="94365" tIns="47184" rIns="94365" bIns="47184" numCol="1" rtlCol="0" anchor="t" anchorCtr="0" compatLnSpc="1"/>
          <a:lstStyle/>
          <a:p>
            <a:pPr algn="ctr" defTabSz="1219200">
              <a:lnSpc>
                <a:spcPct val="120000"/>
              </a:lnSpc>
            </a:pPr>
            <a:endParaRPr lang="en-US" sz="132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Down Arrow 55"/>
          <p:cNvSpPr/>
          <p:nvPr/>
        </p:nvSpPr>
        <p:spPr bwMode="auto">
          <a:xfrm rot="10800000" flipV="1">
            <a:off x="5971006" y="4480951"/>
            <a:ext cx="248532" cy="443952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4"/>
          </a:solidFill>
          <a:ln w="9525">
            <a:noFill/>
            <a:round/>
          </a:ln>
        </p:spPr>
        <p:txBody>
          <a:bodyPr vert="horz" wrap="square" lIns="94365" tIns="47184" rIns="94365" bIns="47184" numCol="1" rtlCol="0" anchor="t" anchorCtr="0" compatLnSpc="1"/>
          <a:lstStyle/>
          <a:p>
            <a:pPr algn="ctr" defTabSz="1219200">
              <a:lnSpc>
                <a:spcPct val="120000"/>
              </a:lnSpc>
            </a:pPr>
            <a:endParaRPr lang="en-US" sz="132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Down Arrow 56"/>
          <p:cNvSpPr/>
          <p:nvPr/>
        </p:nvSpPr>
        <p:spPr bwMode="auto">
          <a:xfrm rot="7051138" flipV="1">
            <a:off x="6628829" y="4085378"/>
            <a:ext cx="248532" cy="459796"/>
          </a:xfrm>
          <a:prstGeom prst="downArrow">
            <a:avLst>
              <a:gd name="adj1" fmla="val 63516"/>
              <a:gd name="adj2" fmla="val 50000"/>
            </a:avLst>
          </a:prstGeom>
          <a:solidFill>
            <a:schemeClr val="accent3"/>
          </a:solidFill>
          <a:ln w="9525">
            <a:noFill/>
            <a:round/>
          </a:ln>
        </p:spPr>
        <p:txBody>
          <a:bodyPr vert="horz" wrap="square" lIns="94365" tIns="47184" rIns="94365" bIns="47184" numCol="1" rtlCol="0" anchor="t" anchorCtr="0" compatLnSpc="1"/>
          <a:lstStyle/>
          <a:p>
            <a:pPr algn="ctr" defTabSz="1219200">
              <a:lnSpc>
                <a:spcPct val="120000"/>
              </a:lnSpc>
            </a:pPr>
            <a:endParaRPr lang="en-US" sz="1320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" name="Group 84"/>
          <p:cNvGrpSpPr/>
          <p:nvPr/>
        </p:nvGrpSpPr>
        <p:grpSpPr>
          <a:xfrm>
            <a:off x="5598126" y="2020403"/>
            <a:ext cx="1007572" cy="1008412"/>
            <a:chOff x="3307763" y="1427226"/>
            <a:chExt cx="648499" cy="649042"/>
          </a:xfrm>
        </p:grpSpPr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3307763" y="1427226"/>
              <a:ext cx="648499" cy="649042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lnSpc>
                  <a:spcPct val="120000"/>
                </a:lnSpc>
              </a:pPr>
              <a:endParaRPr lang="en-US" sz="13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8" name="Freeform 77"/>
            <p:cNvSpPr>
              <a:spLocks noEditPoints="1"/>
            </p:cNvSpPr>
            <p:nvPr/>
          </p:nvSpPr>
          <p:spPr bwMode="auto">
            <a:xfrm>
              <a:off x="3483875" y="1534824"/>
              <a:ext cx="296640" cy="433374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0" y="35"/>
                </a:cxn>
                <a:cxn ang="0">
                  <a:pos x="16" y="74"/>
                </a:cxn>
                <a:cxn ang="0">
                  <a:pos x="35" y="102"/>
                </a:cxn>
                <a:cxn ang="0">
                  <a:pos x="54" y="74"/>
                </a:cxn>
                <a:cxn ang="0">
                  <a:pos x="70" y="35"/>
                </a:cxn>
                <a:cxn ang="0">
                  <a:pos x="35" y="0"/>
                </a:cxn>
                <a:cxn ang="0">
                  <a:pos x="43" y="87"/>
                </a:cxn>
                <a:cxn ang="0">
                  <a:pos x="27" y="89"/>
                </a:cxn>
                <a:cxn ang="0">
                  <a:pos x="26" y="83"/>
                </a:cxn>
                <a:cxn ang="0">
                  <a:pos x="26" y="83"/>
                </a:cxn>
                <a:cxn ang="0">
                  <a:pos x="45" y="80"/>
                </a:cxn>
                <a:cxn ang="0">
                  <a:pos x="44" y="83"/>
                </a:cxn>
                <a:cxn ang="0">
                  <a:pos x="43" y="87"/>
                </a:cxn>
                <a:cxn ang="0">
                  <a:pos x="25" y="79"/>
                </a:cxn>
                <a:cxn ang="0">
                  <a:pos x="23" y="73"/>
                </a:cxn>
                <a:cxn ang="0">
                  <a:pos x="47" y="73"/>
                </a:cxn>
                <a:cxn ang="0">
                  <a:pos x="46" y="77"/>
                </a:cxn>
                <a:cxn ang="0">
                  <a:pos x="25" y="79"/>
                </a:cxn>
                <a:cxn ang="0">
                  <a:pos x="35" y="96"/>
                </a:cxn>
                <a:cxn ang="0">
                  <a:pos x="29" y="92"/>
                </a:cxn>
                <a:cxn ang="0">
                  <a:pos x="42" y="90"/>
                </a:cxn>
                <a:cxn ang="0">
                  <a:pos x="35" y="96"/>
                </a:cxn>
                <a:cxn ang="0">
                  <a:pos x="50" y="67"/>
                </a:cxn>
                <a:cxn ang="0">
                  <a:pos x="20" y="67"/>
                </a:cxn>
                <a:cxn ang="0">
                  <a:pos x="15" y="57"/>
                </a:cxn>
                <a:cxn ang="0">
                  <a:pos x="6" y="35"/>
                </a:cxn>
                <a:cxn ang="0">
                  <a:pos x="35" y="6"/>
                </a:cxn>
                <a:cxn ang="0">
                  <a:pos x="64" y="35"/>
                </a:cxn>
                <a:cxn ang="0">
                  <a:pos x="55" y="57"/>
                </a:cxn>
                <a:cxn ang="0">
                  <a:pos x="50" y="67"/>
                </a:cxn>
                <a:cxn ang="0">
                  <a:pos x="50" y="67"/>
                </a:cxn>
                <a:cxn ang="0">
                  <a:pos x="50" y="67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4365" tIns="47184" rIns="94365" bIns="47184" numCol="1" anchor="t" anchorCtr="0" compatLnSpc="1"/>
            <a:lstStyle/>
            <a:p>
              <a:pPr defTabSz="1219200">
                <a:lnSpc>
                  <a:spcPct val="120000"/>
                </a:lnSpc>
              </a:pPr>
              <a:endParaRPr lang="en-US" sz="132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88"/>
          <p:cNvGrpSpPr/>
          <p:nvPr/>
        </p:nvGrpSpPr>
        <p:grpSpPr>
          <a:xfrm>
            <a:off x="6904409" y="4145470"/>
            <a:ext cx="1007572" cy="1008412"/>
            <a:chOff x="3365370" y="3682819"/>
            <a:chExt cx="648499" cy="649042"/>
          </a:xfrm>
        </p:grpSpPr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3365370" y="3682819"/>
              <a:ext cx="648499" cy="649042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lnSpc>
                  <a:spcPct val="120000"/>
                </a:lnSpc>
              </a:pPr>
              <a:endParaRPr lang="en-US" sz="124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9" name="Freeform 83"/>
            <p:cNvSpPr>
              <a:spLocks noEditPoints="1"/>
            </p:cNvSpPr>
            <p:nvPr/>
          </p:nvSpPr>
          <p:spPr bwMode="auto">
            <a:xfrm>
              <a:off x="3590360" y="3858452"/>
              <a:ext cx="198518" cy="29777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4365" tIns="47184" rIns="94365" bIns="47184" numCol="1" anchor="t" anchorCtr="0" compatLnSpc="1"/>
            <a:lstStyle/>
            <a:p>
              <a:pPr defTabSz="1219200">
                <a:lnSpc>
                  <a:spcPct val="120000"/>
                </a:lnSpc>
              </a:pPr>
              <a:endParaRPr lang="en-US" sz="132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87"/>
          <p:cNvGrpSpPr/>
          <p:nvPr/>
        </p:nvGrpSpPr>
        <p:grpSpPr>
          <a:xfrm>
            <a:off x="4272855" y="2822730"/>
            <a:ext cx="1007572" cy="1008412"/>
            <a:chOff x="5187738" y="3682819"/>
            <a:chExt cx="648499" cy="649042"/>
          </a:xfrm>
        </p:grpSpPr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5187738" y="3682819"/>
              <a:ext cx="648499" cy="649042"/>
            </a:xfrm>
            <a:prstGeom prst="ellipse">
              <a:avLst/>
            </a:prstGeom>
            <a:solidFill>
              <a:schemeClr val="accent6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lnSpc>
                  <a:spcPct val="120000"/>
                </a:lnSpc>
              </a:pPr>
              <a:endParaRPr lang="en-US" sz="124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Freeform 137"/>
            <p:cNvSpPr>
              <a:spLocks noEditPoints="1"/>
            </p:cNvSpPr>
            <p:nvPr/>
          </p:nvSpPr>
          <p:spPr bwMode="auto">
            <a:xfrm>
              <a:off x="5347164" y="3838560"/>
              <a:ext cx="329647" cy="337558"/>
            </a:xfrm>
            <a:custGeom>
              <a:avLst/>
              <a:gdLst/>
              <a:ahLst/>
              <a:cxnLst>
                <a:cxn ang="0">
                  <a:pos x="46" y="30"/>
                </a:cxn>
                <a:cxn ang="0">
                  <a:pos x="39" y="36"/>
                </a:cxn>
                <a:cxn ang="0">
                  <a:pos x="39" y="50"/>
                </a:cxn>
                <a:cxn ang="0">
                  <a:pos x="38" y="50"/>
                </a:cxn>
                <a:cxn ang="0">
                  <a:pos x="24" y="58"/>
                </a:cxn>
                <a:cxn ang="0">
                  <a:pos x="24" y="59"/>
                </a:cxn>
                <a:cxn ang="0">
                  <a:pos x="23" y="58"/>
                </a:cxn>
                <a:cxn ang="0">
                  <a:pos x="21" y="56"/>
                </a:cxn>
                <a:cxn ang="0">
                  <a:pos x="21" y="55"/>
                </a:cxn>
                <a:cxn ang="0">
                  <a:pos x="24" y="45"/>
                </a:cxn>
                <a:cxn ang="0">
                  <a:pos x="14" y="35"/>
                </a:cxn>
                <a:cxn ang="0">
                  <a:pos x="4" y="38"/>
                </a:cxn>
                <a:cxn ang="0">
                  <a:pos x="3" y="38"/>
                </a:cxn>
                <a:cxn ang="0">
                  <a:pos x="3" y="38"/>
                </a:cxn>
                <a:cxn ang="0">
                  <a:pos x="0" y="35"/>
                </a:cxn>
                <a:cxn ang="0">
                  <a:pos x="0" y="34"/>
                </a:cxn>
                <a:cxn ang="0">
                  <a:pos x="8" y="20"/>
                </a:cxn>
                <a:cxn ang="0">
                  <a:pos x="9" y="20"/>
                </a:cxn>
                <a:cxn ang="0">
                  <a:pos x="23" y="19"/>
                </a:cxn>
                <a:cxn ang="0">
                  <a:pos x="29" y="12"/>
                </a:cxn>
                <a:cxn ang="0">
                  <a:pos x="57" y="0"/>
                </a:cxn>
                <a:cxn ang="0">
                  <a:pos x="58" y="1"/>
                </a:cxn>
                <a:cxn ang="0">
                  <a:pos x="46" y="30"/>
                </a:cxn>
                <a:cxn ang="0">
                  <a:pos x="47" y="8"/>
                </a:cxn>
                <a:cxn ang="0">
                  <a:pos x="43" y="12"/>
                </a:cxn>
                <a:cxn ang="0">
                  <a:pos x="47" y="15"/>
                </a:cxn>
                <a:cxn ang="0">
                  <a:pos x="50" y="12"/>
                </a:cxn>
                <a:cxn ang="0">
                  <a:pos x="47" y="8"/>
                </a:cxn>
              </a:cxnLst>
              <a:rect l="0" t="0" r="r" b="b"/>
              <a:pathLst>
                <a:path w="58" h="59">
                  <a:moveTo>
                    <a:pt x="46" y="30"/>
                  </a:moveTo>
                  <a:cubicBezTo>
                    <a:pt x="44" y="32"/>
                    <a:pt x="42" y="34"/>
                    <a:pt x="39" y="36"/>
                  </a:cubicBezTo>
                  <a:cubicBezTo>
                    <a:pt x="39" y="50"/>
                    <a:pt x="39" y="50"/>
                    <a:pt x="39" y="50"/>
                  </a:cubicBezTo>
                  <a:cubicBezTo>
                    <a:pt x="39" y="50"/>
                    <a:pt x="39" y="50"/>
                    <a:pt x="38" y="50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3" y="58"/>
                    <a:pt x="23" y="58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56"/>
                    <a:pt x="20" y="55"/>
                    <a:pt x="21" y="5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4"/>
                    <a:pt x="0" y="3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9" y="20"/>
                    <a:pt x="9" y="20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5" y="17"/>
                    <a:pt x="27" y="14"/>
                    <a:pt x="29" y="12"/>
                  </a:cubicBezTo>
                  <a:cubicBezTo>
                    <a:pt x="38" y="3"/>
                    <a:pt x="45" y="0"/>
                    <a:pt x="57" y="0"/>
                  </a:cubicBezTo>
                  <a:cubicBezTo>
                    <a:pt x="58" y="0"/>
                    <a:pt x="58" y="1"/>
                    <a:pt x="58" y="1"/>
                  </a:cubicBezTo>
                  <a:cubicBezTo>
                    <a:pt x="58" y="13"/>
                    <a:pt x="55" y="21"/>
                    <a:pt x="46" y="30"/>
                  </a:cubicBezTo>
                  <a:close/>
                  <a:moveTo>
                    <a:pt x="47" y="8"/>
                  </a:moveTo>
                  <a:cubicBezTo>
                    <a:pt x="45" y="8"/>
                    <a:pt x="43" y="10"/>
                    <a:pt x="43" y="12"/>
                  </a:cubicBezTo>
                  <a:cubicBezTo>
                    <a:pt x="43" y="14"/>
                    <a:pt x="45" y="15"/>
                    <a:pt x="47" y="15"/>
                  </a:cubicBezTo>
                  <a:cubicBezTo>
                    <a:pt x="49" y="15"/>
                    <a:pt x="50" y="14"/>
                    <a:pt x="50" y="12"/>
                  </a:cubicBezTo>
                  <a:cubicBezTo>
                    <a:pt x="50" y="10"/>
                    <a:pt x="49" y="8"/>
                    <a:pt x="47" y="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4365" tIns="47184" rIns="94365" bIns="47184" numCol="1" anchor="t" anchorCtr="0" compatLnSpc="1"/>
            <a:lstStyle/>
            <a:p>
              <a:pPr defTabSz="1219200">
                <a:lnSpc>
                  <a:spcPct val="120000"/>
                </a:lnSpc>
              </a:pPr>
              <a:endParaRPr lang="en-US" sz="132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85"/>
          <p:cNvGrpSpPr/>
          <p:nvPr/>
        </p:nvGrpSpPr>
        <p:grpSpPr>
          <a:xfrm>
            <a:off x="5593006" y="4921585"/>
            <a:ext cx="1007572" cy="1008412"/>
            <a:chOff x="5187738" y="1415796"/>
            <a:chExt cx="648499" cy="649042"/>
          </a:xfrm>
        </p:grpSpPr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5187738" y="1415796"/>
              <a:ext cx="648499" cy="649042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lnSpc>
                  <a:spcPct val="120000"/>
                </a:lnSpc>
              </a:pPr>
              <a:endParaRPr lang="en-US" sz="124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" name="Freeform 53"/>
            <p:cNvSpPr/>
            <p:nvPr/>
          </p:nvSpPr>
          <p:spPr bwMode="auto">
            <a:xfrm>
              <a:off x="5336668" y="1592431"/>
              <a:ext cx="350639" cy="259998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4365" tIns="47184" rIns="94365" bIns="47184" numCol="1" anchor="t" anchorCtr="0" compatLnSpc="1"/>
            <a:lstStyle/>
            <a:p>
              <a:pPr defTabSz="1219200">
                <a:lnSpc>
                  <a:spcPct val="120000"/>
                </a:lnSpc>
              </a:pPr>
              <a:endParaRPr lang="en-US" sz="132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86"/>
          <p:cNvGrpSpPr/>
          <p:nvPr/>
        </p:nvGrpSpPr>
        <p:grpSpPr>
          <a:xfrm>
            <a:off x="4260313" y="4145470"/>
            <a:ext cx="1007572" cy="1008412"/>
            <a:chOff x="5648594" y="2472338"/>
            <a:chExt cx="648499" cy="649042"/>
          </a:xfrm>
        </p:grpSpPr>
        <p:sp>
          <p:nvSpPr>
            <p:cNvPr id="71" name="Oval 70"/>
            <p:cNvSpPr>
              <a:spLocks noChangeAspect="1"/>
            </p:cNvSpPr>
            <p:nvPr/>
          </p:nvSpPr>
          <p:spPr>
            <a:xfrm>
              <a:off x="5648594" y="2472338"/>
              <a:ext cx="648499" cy="649042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lnSpc>
                  <a:spcPct val="120000"/>
                </a:lnSpc>
              </a:pPr>
              <a:endParaRPr lang="en-US" sz="124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Freeform 57"/>
            <p:cNvSpPr>
              <a:spLocks noEditPoints="1"/>
            </p:cNvSpPr>
            <p:nvPr/>
          </p:nvSpPr>
          <p:spPr bwMode="auto">
            <a:xfrm>
              <a:off x="5827267" y="2667801"/>
              <a:ext cx="291152" cy="258114"/>
            </a:xfrm>
            <a:custGeom>
              <a:avLst/>
              <a:gdLst/>
              <a:ahLst/>
              <a:cxnLst>
                <a:cxn ang="0">
                  <a:pos x="7" y="9"/>
                </a:cxn>
                <a:cxn ang="0">
                  <a:pos x="7" y="57"/>
                </a:cxn>
                <a:cxn ang="0">
                  <a:pos x="6" y="58"/>
                </a:cxn>
                <a:cxn ang="0">
                  <a:pos x="4" y="58"/>
                </a:cxn>
                <a:cxn ang="0">
                  <a:pos x="2" y="57"/>
                </a:cxn>
                <a:cxn ang="0">
                  <a:pos x="2" y="9"/>
                </a:cxn>
                <a:cxn ang="0">
                  <a:pos x="0" y="4"/>
                </a:cxn>
                <a:cxn ang="0">
                  <a:pos x="5" y="0"/>
                </a:cxn>
                <a:cxn ang="0">
                  <a:pos x="10" y="4"/>
                </a:cxn>
                <a:cxn ang="0">
                  <a:pos x="7" y="9"/>
                </a:cxn>
                <a:cxn ang="0">
                  <a:pos x="65" y="36"/>
                </a:cxn>
                <a:cxn ang="0">
                  <a:pos x="63" y="38"/>
                </a:cxn>
                <a:cxn ang="0">
                  <a:pos x="49" y="43"/>
                </a:cxn>
                <a:cxn ang="0">
                  <a:pos x="31" y="37"/>
                </a:cxn>
                <a:cxn ang="0">
                  <a:pos x="13" y="43"/>
                </a:cxn>
                <a:cxn ang="0">
                  <a:pos x="12" y="43"/>
                </a:cxn>
                <a:cxn ang="0">
                  <a:pos x="10" y="41"/>
                </a:cxn>
                <a:cxn ang="0">
                  <a:pos x="10" y="13"/>
                </a:cxn>
                <a:cxn ang="0">
                  <a:pos x="11" y="11"/>
                </a:cxn>
                <a:cxn ang="0">
                  <a:pos x="14" y="9"/>
                </a:cxn>
                <a:cxn ang="0">
                  <a:pos x="30" y="4"/>
                </a:cxn>
                <a:cxn ang="0">
                  <a:pos x="46" y="9"/>
                </a:cxn>
                <a:cxn ang="0">
                  <a:pos x="49" y="10"/>
                </a:cxn>
                <a:cxn ang="0">
                  <a:pos x="63" y="4"/>
                </a:cxn>
                <a:cxn ang="0">
                  <a:pos x="65" y="7"/>
                </a:cxn>
                <a:cxn ang="0">
                  <a:pos x="65" y="36"/>
                </a:cxn>
              </a:cxnLst>
              <a:rect l="0" t="0" r="r" b="b"/>
              <a:pathLst>
                <a:path w="65" h="58">
                  <a:moveTo>
                    <a:pt x="7" y="9"/>
                  </a:moveTo>
                  <a:cubicBezTo>
                    <a:pt x="7" y="57"/>
                    <a:pt x="7" y="57"/>
                    <a:pt x="7" y="57"/>
                  </a:cubicBezTo>
                  <a:cubicBezTo>
                    <a:pt x="7" y="57"/>
                    <a:pt x="7" y="58"/>
                    <a:pt x="6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3" y="58"/>
                    <a:pt x="2" y="57"/>
                    <a:pt x="2" y="5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7" y="0"/>
                    <a:pt x="10" y="2"/>
                    <a:pt x="10" y="4"/>
                  </a:cubicBezTo>
                  <a:cubicBezTo>
                    <a:pt x="10" y="6"/>
                    <a:pt x="9" y="8"/>
                    <a:pt x="7" y="9"/>
                  </a:cubicBezTo>
                  <a:close/>
                  <a:moveTo>
                    <a:pt x="65" y="36"/>
                  </a:moveTo>
                  <a:cubicBezTo>
                    <a:pt x="65" y="37"/>
                    <a:pt x="65" y="38"/>
                    <a:pt x="63" y="38"/>
                  </a:cubicBezTo>
                  <a:cubicBezTo>
                    <a:pt x="59" y="41"/>
                    <a:pt x="54" y="43"/>
                    <a:pt x="49" y="43"/>
                  </a:cubicBezTo>
                  <a:cubicBezTo>
                    <a:pt x="43" y="43"/>
                    <a:pt x="39" y="37"/>
                    <a:pt x="31" y="37"/>
                  </a:cubicBezTo>
                  <a:cubicBezTo>
                    <a:pt x="25" y="37"/>
                    <a:pt x="19" y="40"/>
                    <a:pt x="13" y="43"/>
                  </a:cubicBezTo>
                  <a:cubicBezTo>
                    <a:pt x="13" y="43"/>
                    <a:pt x="12" y="43"/>
                    <a:pt x="12" y="43"/>
                  </a:cubicBezTo>
                  <a:cubicBezTo>
                    <a:pt x="11" y="43"/>
                    <a:pt x="10" y="42"/>
                    <a:pt x="10" y="41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1"/>
                    <a:pt x="11" y="11"/>
                  </a:cubicBezTo>
                  <a:cubicBezTo>
                    <a:pt x="12" y="10"/>
                    <a:pt x="13" y="9"/>
                    <a:pt x="14" y="9"/>
                  </a:cubicBezTo>
                  <a:cubicBezTo>
                    <a:pt x="19" y="7"/>
                    <a:pt x="24" y="4"/>
                    <a:pt x="30" y="4"/>
                  </a:cubicBezTo>
                  <a:cubicBezTo>
                    <a:pt x="36" y="4"/>
                    <a:pt x="40" y="6"/>
                    <a:pt x="46" y="9"/>
                  </a:cubicBezTo>
                  <a:cubicBezTo>
                    <a:pt x="47" y="9"/>
                    <a:pt x="48" y="10"/>
                    <a:pt x="49" y="10"/>
                  </a:cubicBezTo>
                  <a:cubicBezTo>
                    <a:pt x="55" y="10"/>
                    <a:pt x="61" y="4"/>
                    <a:pt x="63" y="4"/>
                  </a:cubicBezTo>
                  <a:cubicBezTo>
                    <a:pt x="64" y="4"/>
                    <a:pt x="65" y="6"/>
                    <a:pt x="65" y="7"/>
                  </a:cubicBezTo>
                  <a:lnTo>
                    <a:pt x="65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4365" tIns="47184" rIns="94365" bIns="47184" numCol="1" anchor="t" anchorCtr="0" compatLnSpc="1"/>
            <a:lstStyle/>
            <a:p>
              <a:pPr defTabSz="1219200">
                <a:lnSpc>
                  <a:spcPct val="120000"/>
                </a:lnSpc>
              </a:pPr>
              <a:endParaRPr lang="en-US" sz="132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83"/>
          <p:cNvGrpSpPr/>
          <p:nvPr/>
        </p:nvGrpSpPr>
        <p:grpSpPr>
          <a:xfrm>
            <a:off x="6914237" y="2818098"/>
            <a:ext cx="1007572" cy="1008412"/>
            <a:chOff x="2886238" y="2472339"/>
            <a:chExt cx="648499" cy="649042"/>
          </a:xfrm>
        </p:grpSpPr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2886238" y="2472339"/>
              <a:ext cx="648499" cy="649042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lnSpc>
                  <a:spcPct val="120000"/>
                </a:lnSpc>
              </a:pPr>
              <a:endParaRPr lang="en-US" sz="1445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Freeform 65"/>
            <p:cNvSpPr>
              <a:spLocks noEditPoints="1"/>
            </p:cNvSpPr>
            <p:nvPr/>
          </p:nvSpPr>
          <p:spPr bwMode="auto">
            <a:xfrm>
              <a:off x="3027706" y="2630302"/>
              <a:ext cx="365563" cy="333116"/>
            </a:xfrm>
            <a:custGeom>
              <a:avLst/>
              <a:gdLst/>
              <a:ahLst/>
              <a:cxnLst>
                <a:cxn ang="0">
                  <a:pos x="45" y="41"/>
                </a:cxn>
                <a:cxn ang="0">
                  <a:pos x="47" y="50"/>
                </a:cxn>
                <a:cxn ang="0">
                  <a:pos x="40" y="56"/>
                </a:cxn>
                <a:cxn ang="0">
                  <a:pos x="31" y="60"/>
                </a:cxn>
                <a:cxn ang="0">
                  <a:pos x="21" y="60"/>
                </a:cxn>
                <a:cxn ang="0">
                  <a:pos x="13" y="56"/>
                </a:cxn>
                <a:cxn ang="0">
                  <a:pos x="5" y="50"/>
                </a:cxn>
                <a:cxn ang="0">
                  <a:pos x="8" y="41"/>
                </a:cxn>
                <a:cxn ang="0">
                  <a:pos x="0" y="32"/>
                </a:cxn>
                <a:cxn ang="0">
                  <a:pos x="9" y="26"/>
                </a:cxn>
                <a:cxn ang="0">
                  <a:pos x="5" y="20"/>
                </a:cxn>
                <a:cxn ang="0">
                  <a:pos x="17" y="18"/>
                </a:cxn>
                <a:cxn ang="0">
                  <a:pos x="22" y="10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47" y="22"/>
                </a:cxn>
                <a:cxn ang="0">
                  <a:pos x="51" y="30"/>
                </a:cxn>
                <a:cxn ang="0">
                  <a:pos x="26" y="25"/>
                </a:cxn>
                <a:cxn ang="0">
                  <a:pos x="36" y="35"/>
                </a:cxn>
                <a:cxn ang="0">
                  <a:pos x="72" y="19"/>
                </a:cxn>
                <a:cxn ang="0">
                  <a:pos x="72" y="27"/>
                </a:cxn>
                <a:cxn ang="0">
                  <a:pos x="62" y="25"/>
                </a:cxn>
                <a:cxn ang="0">
                  <a:pos x="52" y="27"/>
                </a:cxn>
                <a:cxn ang="0">
                  <a:pos x="53" y="19"/>
                </a:cxn>
                <a:cxn ang="0">
                  <a:pos x="53" y="11"/>
                </a:cxn>
                <a:cxn ang="0">
                  <a:pos x="52" y="3"/>
                </a:cxn>
                <a:cxn ang="0">
                  <a:pos x="62" y="4"/>
                </a:cxn>
                <a:cxn ang="0">
                  <a:pos x="67" y="0"/>
                </a:cxn>
                <a:cxn ang="0">
                  <a:pos x="70" y="9"/>
                </a:cxn>
                <a:cxn ang="0">
                  <a:pos x="78" y="18"/>
                </a:cxn>
                <a:cxn ang="0">
                  <a:pos x="70" y="62"/>
                </a:cxn>
                <a:cxn ang="0">
                  <a:pos x="67" y="71"/>
                </a:cxn>
                <a:cxn ang="0">
                  <a:pos x="61" y="66"/>
                </a:cxn>
                <a:cxn ang="0">
                  <a:pos x="52" y="68"/>
                </a:cxn>
                <a:cxn ang="0">
                  <a:pos x="47" y="59"/>
                </a:cxn>
                <a:cxn ang="0">
                  <a:pos x="54" y="50"/>
                </a:cxn>
                <a:cxn ang="0">
                  <a:pos x="57" y="41"/>
                </a:cxn>
                <a:cxn ang="0">
                  <a:pos x="63" y="46"/>
                </a:cxn>
                <a:cxn ang="0">
                  <a:pos x="72" y="44"/>
                </a:cxn>
                <a:cxn ang="0">
                  <a:pos x="72" y="52"/>
                </a:cxn>
                <a:cxn ang="0">
                  <a:pos x="62" y="10"/>
                </a:cxn>
                <a:cxn ang="0">
                  <a:pos x="67" y="15"/>
                </a:cxn>
                <a:cxn ang="0">
                  <a:pos x="57" y="56"/>
                </a:cxn>
                <a:cxn ang="0">
                  <a:pos x="62" y="51"/>
                </a:cxn>
              </a:cxnLst>
              <a:rect l="0" t="0" r="r" b="b"/>
              <a:pathLst>
                <a:path w="78" h="71">
                  <a:moveTo>
                    <a:pt x="52" y="39"/>
                  </a:moveTo>
                  <a:cubicBezTo>
                    <a:pt x="52" y="40"/>
                    <a:pt x="51" y="40"/>
                    <a:pt x="51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5" y="46"/>
                    <a:pt x="46" y="47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2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3" y="53"/>
                    <a:pt x="32" y="54"/>
                  </a:cubicBezTo>
                  <a:cubicBezTo>
                    <a:pt x="32" y="56"/>
                    <a:pt x="32" y="58"/>
                    <a:pt x="31" y="60"/>
                  </a:cubicBezTo>
                  <a:cubicBezTo>
                    <a:pt x="31" y="61"/>
                    <a:pt x="30" y="61"/>
                    <a:pt x="3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1"/>
                    <a:pt x="21" y="6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5"/>
                    <a:pt x="5" y="51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8" y="25"/>
                    <a:pt x="7" y="23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6" y="19"/>
                    <a:pt x="11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5"/>
                    <a:pt x="21" y="13"/>
                    <a:pt x="21" y="11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8"/>
                    <a:pt x="35" y="1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7" y="20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cubicBezTo>
                    <a:pt x="46" y="23"/>
                    <a:pt x="45" y="25"/>
                    <a:pt x="43" y="26"/>
                  </a:cubicBezTo>
                  <a:cubicBezTo>
                    <a:pt x="44" y="27"/>
                    <a:pt x="44" y="28"/>
                    <a:pt x="45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2" y="31"/>
                    <a:pt x="52" y="32"/>
                  </a:cubicBezTo>
                  <a:lnTo>
                    <a:pt x="52" y="39"/>
                  </a:lnTo>
                  <a:close/>
                  <a:moveTo>
                    <a:pt x="26" y="25"/>
                  </a:moveTo>
                  <a:cubicBezTo>
                    <a:pt x="21" y="25"/>
                    <a:pt x="16" y="30"/>
                    <a:pt x="16" y="35"/>
                  </a:cubicBezTo>
                  <a:cubicBezTo>
                    <a:pt x="16" y="41"/>
                    <a:pt x="21" y="46"/>
                    <a:pt x="26" y="46"/>
                  </a:cubicBezTo>
                  <a:cubicBezTo>
                    <a:pt x="32" y="46"/>
                    <a:pt x="36" y="41"/>
                    <a:pt x="36" y="35"/>
                  </a:cubicBezTo>
                  <a:cubicBezTo>
                    <a:pt x="36" y="30"/>
                    <a:pt x="32" y="25"/>
                    <a:pt x="26" y="25"/>
                  </a:cubicBezTo>
                  <a:close/>
                  <a:moveTo>
                    <a:pt x="78" y="18"/>
                  </a:moveTo>
                  <a:cubicBezTo>
                    <a:pt x="78" y="18"/>
                    <a:pt x="72" y="19"/>
                    <a:pt x="72" y="19"/>
                  </a:cubicBezTo>
                  <a:cubicBezTo>
                    <a:pt x="71" y="20"/>
                    <a:pt x="71" y="20"/>
                    <a:pt x="70" y="21"/>
                  </a:cubicBezTo>
                  <a:cubicBezTo>
                    <a:pt x="71" y="22"/>
                    <a:pt x="72" y="26"/>
                    <a:pt x="72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68" y="30"/>
                    <a:pt x="67" y="30"/>
                  </a:cubicBezTo>
                  <a:cubicBezTo>
                    <a:pt x="67" y="30"/>
                    <a:pt x="64" y="26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1" y="25"/>
                    <a:pt x="61" y="25"/>
                  </a:cubicBezTo>
                  <a:cubicBezTo>
                    <a:pt x="61" y="26"/>
                    <a:pt x="58" y="30"/>
                    <a:pt x="57" y="30"/>
                  </a:cubicBezTo>
                  <a:cubicBezTo>
                    <a:pt x="57" y="30"/>
                    <a:pt x="53" y="27"/>
                    <a:pt x="52" y="27"/>
                  </a:cubicBezTo>
                  <a:cubicBezTo>
                    <a:pt x="52" y="27"/>
                    <a:pt x="52" y="27"/>
                    <a:pt x="52" y="26"/>
                  </a:cubicBezTo>
                  <a:cubicBezTo>
                    <a:pt x="52" y="26"/>
                    <a:pt x="54" y="22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47" y="18"/>
                    <a:pt x="47" y="1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52" y="11"/>
                    <a:pt x="53" y="11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4" y="8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7" y="0"/>
                    <a:pt x="57" y="0"/>
                  </a:cubicBezTo>
                  <a:cubicBezTo>
                    <a:pt x="58" y="0"/>
                    <a:pt x="61" y="4"/>
                    <a:pt x="61" y="5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3" y="4"/>
                    <a:pt x="63" y="4"/>
                    <a:pt x="63" y="5"/>
                  </a:cubicBezTo>
                  <a:cubicBezTo>
                    <a:pt x="64" y="3"/>
                    <a:pt x="66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8"/>
                    <a:pt x="70" y="9"/>
                  </a:cubicBezTo>
                  <a:cubicBezTo>
                    <a:pt x="71" y="9"/>
                    <a:pt x="71" y="10"/>
                    <a:pt x="72" y="11"/>
                  </a:cubicBezTo>
                  <a:cubicBezTo>
                    <a:pt x="72" y="11"/>
                    <a:pt x="78" y="11"/>
                    <a:pt x="78" y="12"/>
                  </a:cubicBezTo>
                  <a:lnTo>
                    <a:pt x="78" y="18"/>
                  </a:lnTo>
                  <a:close/>
                  <a:moveTo>
                    <a:pt x="78" y="59"/>
                  </a:moveTo>
                  <a:cubicBezTo>
                    <a:pt x="78" y="59"/>
                    <a:pt x="72" y="60"/>
                    <a:pt x="72" y="60"/>
                  </a:cubicBezTo>
                  <a:cubicBezTo>
                    <a:pt x="71" y="61"/>
                    <a:pt x="71" y="61"/>
                    <a:pt x="70" y="62"/>
                  </a:cubicBezTo>
                  <a:cubicBezTo>
                    <a:pt x="71" y="63"/>
                    <a:pt x="72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68" y="71"/>
                    <a:pt x="67" y="71"/>
                  </a:cubicBezTo>
                  <a:cubicBezTo>
                    <a:pt x="67" y="71"/>
                    <a:pt x="64" y="67"/>
                    <a:pt x="63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6"/>
                    <a:pt x="61" y="66"/>
                    <a:pt x="61" y="66"/>
                  </a:cubicBezTo>
                  <a:cubicBezTo>
                    <a:pt x="61" y="67"/>
                    <a:pt x="58" y="71"/>
                    <a:pt x="57" y="71"/>
                  </a:cubicBezTo>
                  <a:cubicBezTo>
                    <a:pt x="57" y="71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4" y="63"/>
                    <a:pt x="54" y="62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2" y="60"/>
                    <a:pt x="47" y="59"/>
                    <a:pt x="47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52" y="52"/>
                    <a:pt x="53" y="52"/>
                  </a:cubicBezTo>
                  <a:cubicBezTo>
                    <a:pt x="53" y="51"/>
                    <a:pt x="53" y="50"/>
                    <a:pt x="54" y="50"/>
                  </a:cubicBezTo>
                  <a:cubicBezTo>
                    <a:pt x="54" y="49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7" y="41"/>
                    <a:pt x="57" y="41"/>
                  </a:cubicBezTo>
                  <a:cubicBezTo>
                    <a:pt x="58" y="41"/>
                    <a:pt x="61" y="45"/>
                    <a:pt x="61" y="46"/>
                  </a:cubicBezTo>
                  <a:cubicBezTo>
                    <a:pt x="61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4"/>
                    <a:pt x="66" y="43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9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ubicBezTo>
                    <a:pt x="72" y="52"/>
                    <a:pt x="78" y="52"/>
                    <a:pt x="78" y="53"/>
                  </a:cubicBezTo>
                  <a:lnTo>
                    <a:pt x="78" y="59"/>
                  </a:lnTo>
                  <a:close/>
                  <a:moveTo>
                    <a:pt x="62" y="10"/>
                  </a:moveTo>
                  <a:cubicBezTo>
                    <a:pt x="59" y="10"/>
                    <a:pt x="57" y="12"/>
                    <a:pt x="57" y="15"/>
                  </a:cubicBezTo>
                  <a:cubicBezTo>
                    <a:pt x="57" y="18"/>
                    <a:pt x="59" y="20"/>
                    <a:pt x="62" y="20"/>
                  </a:cubicBezTo>
                  <a:cubicBezTo>
                    <a:pt x="65" y="20"/>
                    <a:pt x="67" y="18"/>
                    <a:pt x="67" y="15"/>
                  </a:cubicBezTo>
                  <a:cubicBezTo>
                    <a:pt x="67" y="12"/>
                    <a:pt x="65" y="10"/>
                    <a:pt x="62" y="10"/>
                  </a:cubicBezTo>
                  <a:close/>
                  <a:moveTo>
                    <a:pt x="62" y="51"/>
                  </a:moveTo>
                  <a:cubicBezTo>
                    <a:pt x="59" y="51"/>
                    <a:pt x="57" y="53"/>
                    <a:pt x="57" y="56"/>
                  </a:cubicBezTo>
                  <a:cubicBezTo>
                    <a:pt x="57" y="59"/>
                    <a:pt x="59" y="61"/>
                    <a:pt x="62" y="61"/>
                  </a:cubicBezTo>
                  <a:cubicBezTo>
                    <a:pt x="65" y="61"/>
                    <a:pt x="67" y="59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4365" tIns="47184" rIns="94365" bIns="47184" numCol="1" anchor="t" anchorCtr="0" compatLnSpc="1"/>
            <a:lstStyle/>
            <a:p>
              <a:pPr defTabSz="1219200">
                <a:lnSpc>
                  <a:spcPct val="120000"/>
                </a:lnSpc>
              </a:pPr>
              <a:endParaRPr lang="en-US" sz="1320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22"/>
          <p:cNvGrpSpPr/>
          <p:nvPr/>
        </p:nvGrpSpPr>
        <p:grpSpPr>
          <a:xfrm>
            <a:off x="1869453" y="3123030"/>
            <a:ext cx="2267105" cy="616838"/>
            <a:chOff x="844734" y="1897307"/>
            <a:chExt cx="2294202" cy="597712"/>
          </a:xfrm>
        </p:grpSpPr>
        <p:sp>
          <p:nvSpPr>
            <p:cNvPr id="92" name="Footer Text"/>
            <p:cNvSpPr txBox="1"/>
            <p:nvPr/>
          </p:nvSpPr>
          <p:spPr>
            <a:xfrm>
              <a:off x="844734" y="2099983"/>
              <a:ext cx="2287091" cy="39503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9200">
                <a:lnSpc>
                  <a:spcPct val="120000"/>
                </a:lnSpc>
              </a:pPr>
              <a:r>
                <a:rPr lang="en-US" altLang="zh-CN" sz="760" dirty="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935292" y="1897307"/>
              <a:ext cx="1203644" cy="217151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 defTabSz="1219200">
                <a:lnSpc>
                  <a:spcPct val="120000"/>
                </a:lnSpc>
              </a:pPr>
              <a:r>
                <a:rPr lang="zh-CN" altLang="en-US" sz="133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33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25"/>
          <p:cNvGrpSpPr/>
          <p:nvPr/>
        </p:nvGrpSpPr>
        <p:grpSpPr>
          <a:xfrm>
            <a:off x="1862997" y="4260834"/>
            <a:ext cx="2294864" cy="616839"/>
            <a:chOff x="844734" y="1897308"/>
            <a:chExt cx="2322294" cy="597713"/>
          </a:xfrm>
        </p:grpSpPr>
        <p:sp>
          <p:nvSpPr>
            <p:cNvPr id="95" name="Footer Text"/>
            <p:cNvSpPr txBox="1"/>
            <p:nvPr/>
          </p:nvSpPr>
          <p:spPr>
            <a:xfrm>
              <a:off x="844734" y="2099986"/>
              <a:ext cx="2287092" cy="39503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9200">
                <a:lnSpc>
                  <a:spcPct val="120000"/>
                </a:lnSpc>
              </a:pPr>
              <a:r>
                <a:rPr lang="en-US" altLang="zh-CN" sz="760" dirty="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963383" y="1897308"/>
              <a:ext cx="1203645" cy="217151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 defTabSz="1219200">
                <a:lnSpc>
                  <a:spcPct val="120000"/>
                </a:lnSpc>
              </a:pPr>
              <a:r>
                <a:rPr lang="zh-CN" altLang="en-US" sz="133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33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32"/>
          <p:cNvGrpSpPr/>
          <p:nvPr/>
        </p:nvGrpSpPr>
        <p:grpSpPr>
          <a:xfrm>
            <a:off x="8170762" y="2881653"/>
            <a:ext cx="2268165" cy="616838"/>
            <a:chOff x="844734" y="1897308"/>
            <a:chExt cx="2287091" cy="597712"/>
          </a:xfrm>
        </p:grpSpPr>
        <p:sp>
          <p:nvSpPr>
            <p:cNvPr id="98" name="Footer Text"/>
            <p:cNvSpPr txBox="1"/>
            <p:nvPr/>
          </p:nvSpPr>
          <p:spPr>
            <a:xfrm>
              <a:off x="844734" y="2099984"/>
              <a:ext cx="2287091" cy="39503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9200">
                <a:lnSpc>
                  <a:spcPct val="120000"/>
                </a:lnSpc>
              </a:pPr>
              <a:r>
                <a:rPr lang="en-US" altLang="zh-CN" sz="760" dirty="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844734" y="1897308"/>
              <a:ext cx="1199353" cy="217151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defTabSz="1219200">
                <a:lnSpc>
                  <a:spcPct val="120000"/>
                </a:lnSpc>
              </a:pPr>
              <a:r>
                <a:rPr lang="zh-CN" altLang="en-US" sz="133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33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35"/>
          <p:cNvGrpSpPr/>
          <p:nvPr/>
        </p:nvGrpSpPr>
        <p:grpSpPr>
          <a:xfrm>
            <a:off x="8170762" y="4018634"/>
            <a:ext cx="2268165" cy="616841"/>
            <a:chOff x="844734" y="1897307"/>
            <a:chExt cx="2287091" cy="597713"/>
          </a:xfrm>
        </p:grpSpPr>
        <p:sp>
          <p:nvSpPr>
            <p:cNvPr id="101" name="Footer Text"/>
            <p:cNvSpPr txBox="1"/>
            <p:nvPr/>
          </p:nvSpPr>
          <p:spPr>
            <a:xfrm>
              <a:off x="844734" y="2099986"/>
              <a:ext cx="2287091" cy="39503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9200">
                <a:lnSpc>
                  <a:spcPct val="120000"/>
                </a:lnSpc>
              </a:pPr>
              <a:r>
                <a:rPr lang="en-US" altLang="zh-CN" sz="760" dirty="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844734" y="1897307"/>
              <a:ext cx="1199353" cy="217151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defTabSz="1219200">
                <a:lnSpc>
                  <a:spcPct val="120000"/>
                </a:lnSpc>
              </a:pPr>
              <a:r>
                <a:rPr lang="zh-CN" altLang="en-US" sz="133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33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22"/>
          <p:cNvGrpSpPr/>
          <p:nvPr/>
        </p:nvGrpSpPr>
        <p:grpSpPr>
          <a:xfrm>
            <a:off x="3193483" y="1985216"/>
            <a:ext cx="2260077" cy="616841"/>
            <a:chOff x="844734" y="1897307"/>
            <a:chExt cx="2287091" cy="597713"/>
          </a:xfrm>
        </p:grpSpPr>
        <p:sp>
          <p:nvSpPr>
            <p:cNvPr id="104" name="Footer Text"/>
            <p:cNvSpPr txBox="1"/>
            <p:nvPr/>
          </p:nvSpPr>
          <p:spPr>
            <a:xfrm>
              <a:off x="844734" y="2099986"/>
              <a:ext cx="2287091" cy="395034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9200">
                <a:lnSpc>
                  <a:spcPct val="120000"/>
                </a:lnSpc>
              </a:pPr>
              <a:r>
                <a:rPr lang="en-US" altLang="zh-CN" sz="760" dirty="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1926827" y="1897307"/>
              <a:ext cx="1203645" cy="217151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algn="r" defTabSz="1219200">
                <a:lnSpc>
                  <a:spcPct val="120000"/>
                </a:lnSpc>
              </a:pPr>
              <a:r>
                <a:rPr lang="zh-CN" altLang="en-US" sz="133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33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35"/>
          <p:cNvGrpSpPr/>
          <p:nvPr/>
        </p:nvGrpSpPr>
        <p:grpSpPr>
          <a:xfrm>
            <a:off x="6828655" y="5155624"/>
            <a:ext cx="2268165" cy="616839"/>
            <a:chOff x="844734" y="1897308"/>
            <a:chExt cx="2287091" cy="597715"/>
          </a:xfrm>
        </p:grpSpPr>
        <p:sp>
          <p:nvSpPr>
            <p:cNvPr id="107" name="Footer Text"/>
            <p:cNvSpPr txBox="1"/>
            <p:nvPr/>
          </p:nvSpPr>
          <p:spPr>
            <a:xfrm>
              <a:off x="844734" y="2099986"/>
              <a:ext cx="2287091" cy="39503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9200">
                <a:lnSpc>
                  <a:spcPct val="120000"/>
                </a:lnSpc>
              </a:pPr>
              <a:r>
                <a:rPr lang="en-US" altLang="zh-CN" sz="760" dirty="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844734" y="1897308"/>
              <a:ext cx="1199353" cy="217152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/>
            <a:p>
              <a:pPr defTabSz="1219200">
                <a:lnSpc>
                  <a:spcPct val="120000"/>
                </a:lnSpc>
              </a:pPr>
              <a:r>
                <a:rPr lang="zh-CN" altLang="en-US" sz="133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</a:t>
              </a:r>
              <a:endParaRPr lang="en-US" sz="133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45" grpId="0" animBg="1"/>
      <p:bldP spid="48" grpId="0" animBg="1"/>
      <p:bldP spid="56" grpId="0" animBg="1"/>
      <p:bldP spid="5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3"/>
          <p:cNvSpPr>
            <a:spLocks noEditPoints="1"/>
          </p:cNvSpPr>
          <p:nvPr/>
        </p:nvSpPr>
        <p:spPr bwMode="auto">
          <a:xfrm>
            <a:off x="2566184" y="1966235"/>
            <a:ext cx="2447053" cy="2893056"/>
          </a:xfrm>
          <a:custGeom>
            <a:avLst/>
            <a:gdLst>
              <a:gd name="T0" fmla="*/ 774 w 1058"/>
              <a:gd name="T1" fmla="*/ 1252 h 1252"/>
              <a:gd name="T2" fmla="*/ 283 w 1058"/>
              <a:gd name="T3" fmla="*/ 1252 h 1252"/>
              <a:gd name="T4" fmla="*/ 248 w 1058"/>
              <a:gd name="T5" fmla="*/ 1218 h 1252"/>
              <a:gd name="T6" fmla="*/ 142 w 1058"/>
              <a:gd name="T7" fmla="*/ 887 h 1252"/>
              <a:gd name="T8" fmla="*/ 110 w 1058"/>
              <a:gd name="T9" fmla="*/ 831 h 1252"/>
              <a:gd name="T10" fmla="*/ 0 w 1058"/>
              <a:gd name="T11" fmla="*/ 529 h 1252"/>
              <a:gd name="T12" fmla="*/ 529 w 1058"/>
              <a:gd name="T13" fmla="*/ 0 h 1252"/>
              <a:gd name="T14" fmla="*/ 1058 w 1058"/>
              <a:gd name="T15" fmla="*/ 529 h 1252"/>
              <a:gd name="T16" fmla="*/ 947 w 1058"/>
              <a:gd name="T17" fmla="*/ 831 h 1252"/>
              <a:gd name="T18" fmla="*/ 916 w 1058"/>
              <a:gd name="T19" fmla="*/ 887 h 1252"/>
              <a:gd name="T20" fmla="*/ 810 w 1058"/>
              <a:gd name="T21" fmla="*/ 1218 h 1252"/>
              <a:gd name="T22" fmla="*/ 774 w 1058"/>
              <a:gd name="T23" fmla="*/ 1252 h 1252"/>
              <a:gd name="T24" fmla="*/ 315 w 1058"/>
              <a:gd name="T25" fmla="*/ 1180 h 1252"/>
              <a:gd name="T26" fmla="*/ 742 w 1058"/>
              <a:gd name="T27" fmla="*/ 1180 h 1252"/>
              <a:gd name="T28" fmla="*/ 851 w 1058"/>
              <a:gd name="T29" fmla="*/ 857 h 1252"/>
              <a:gd name="T30" fmla="*/ 885 w 1058"/>
              <a:gd name="T31" fmla="*/ 794 h 1252"/>
              <a:gd name="T32" fmla="*/ 986 w 1058"/>
              <a:gd name="T33" fmla="*/ 529 h 1252"/>
              <a:gd name="T34" fmla="*/ 529 w 1058"/>
              <a:gd name="T35" fmla="*/ 72 h 1252"/>
              <a:gd name="T36" fmla="*/ 72 w 1058"/>
              <a:gd name="T37" fmla="*/ 529 h 1252"/>
              <a:gd name="T38" fmla="*/ 172 w 1058"/>
              <a:gd name="T39" fmla="*/ 794 h 1252"/>
              <a:gd name="T40" fmla="*/ 207 w 1058"/>
              <a:gd name="T41" fmla="*/ 857 h 1252"/>
              <a:gd name="T42" fmla="*/ 315 w 1058"/>
              <a:gd name="T43" fmla="*/ 1180 h 1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58" h="1252">
                <a:moveTo>
                  <a:pt x="774" y="1252"/>
                </a:moveTo>
                <a:cubicBezTo>
                  <a:pt x="283" y="1252"/>
                  <a:pt x="283" y="1252"/>
                  <a:pt x="283" y="1252"/>
                </a:cubicBezTo>
                <a:cubicBezTo>
                  <a:pt x="264" y="1252"/>
                  <a:pt x="249" y="1237"/>
                  <a:pt x="248" y="1218"/>
                </a:cubicBezTo>
                <a:cubicBezTo>
                  <a:pt x="247" y="1217"/>
                  <a:pt x="239" y="1097"/>
                  <a:pt x="142" y="887"/>
                </a:cubicBezTo>
                <a:cubicBezTo>
                  <a:pt x="135" y="873"/>
                  <a:pt x="123" y="853"/>
                  <a:pt x="110" y="831"/>
                </a:cubicBezTo>
                <a:cubicBezTo>
                  <a:pt x="66" y="755"/>
                  <a:pt x="0" y="640"/>
                  <a:pt x="0" y="529"/>
                </a:cubicBezTo>
                <a:cubicBezTo>
                  <a:pt x="0" y="238"/>
                  <a:pt x="237" y="0"/>
                  <a:pt x="529" y="0"/>
                </a:cubicBezTo>
                <a:cubicBezTo>
                  <a:pt x="820" y="0"/>
                  <a:pt x="1058" y="238"/>
                  <a:pt x="1058" y="529"/>
                </a:cubicBezTo>
                <a:cubicBezTo>
                  <a:pt x="1058" y="640"/>
                  <a:pt x="991" y="755"/>
                  <a:pt x="947" y="831"/>
                </a:cubicBezTo>
                <a:cubicBezTo>
                  <a:pt x="934" y="853"/>
                  <a:pt x="923" y="873"/>
                  <a:pt x="916" y="887"/>
                </a:cubicBezTo>
                <a:cubicBezTo>
                  <a:pt x="818" y="1097"/>
                  <a:pt x="810" y="1217"/>
                  <a:pt x="810" y="1218"/>
                </a:cubicBezTo>
                <a:cubicBezTo>
                  <a:pt x="809" y="1237"/>
                  <a:pt x="793" y="1252"/>
                  <a:pt x="774" y="1252"/>
                </a:cubicBezTo>
                <a:close/>
                <a:moveTo>
                  <a:pt x="315" y="1180"/>
                </a:moveTo>
                <a:cubicBezTo>
                  <a:pt x="742" y="1180"/>
                  <a:pt x="742" y="1180"/>
                  <a:pt x="742" y="1180"/>
                </a:cubicBezTo>
                <a:cubicBezTo>
                  <a:pt x="751" y="1127"/>
                  <a:pt x="776" y="1017"/>
                  <a:pt x="851" y="857"/>
                </a:cubicBezTo>
                <a:cubicBezTo>
                  <a:pt x="859" y="840"/>
                  <a:pt x="871" y="819"/>
                  <a:pt x="885" y="794"/>
                </a:cubicBezTo>
                <a:cubicBezTo>
                  <a:pt x="928" y="721"/>
                  <a:pt x="986" y="621"/>
                  <a:pt x="986" y="529"/>
                </a:cubicBezTo>
                <a:cubicBezTo>
                  <a:pt x="986" y="277"/>
                  <a:pt x="781" y="72"/>
                  <a:pt x="529" y="72"/>
                </a:cubicBezTo>
                <a:cubicBezTo>
                  <a:pt x="277" y="72"/>
                  <a:pt x="72" y="277"/>
                  <a:pt x="72" y="529"/>
                </a:cubicBezTo>
                <a:cubicBezTo>
                  <a:pt x="72" y="621"/>
                  <a:pt x="130" y="721"/>
                  <a:pt x="172" y="794"/>
                </a:cubicBezTo>
                <a:cubicBezTo>
                  <a:pt x="187" y="819"/>
                  <a:pt x="199" y="840"/>
                  <a:pt x="207" y="857"/>
                </a:cubicBezTo>
                <a:cubicBezTo>
                  <a:pt x="281" y="1017"/>
                  <a:pt x="307" y="1127"/>
                  <a:pt x="315" y="118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35" tIns="45717" rIns="91435" bIns="45717" numCol="1" anchor="t" anchorCtr="0" compatLnSpc="1"/>
          <a:lstStyle/>
          <a:p>
            <a:pPr algn="just" defTabSz="1219200">
              <a:lnSpc>
                <a:spcPct val="120000"/>
              </a:lnSpc>
            </a:pPr>
            <a:endParaRPr lang="id-ID" sz="76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Freeform 16"/>
          <p:cNvSpPr>
            <a:spLocks noEditPoints="1"/>
          </p:cNvSpPr>
          <p:nvPr/>
        </p:nvSpPr>
        <p:spPr bwMode="auto">
          <a:xfrm>
            <a:off x="3164384" y="4941862"/>
            <a:ext cx="1250657" cy="1003173"/>
          </a:xfrm>
          <a:custGeom>
            <a:avLst/>
            <a:gdLst>
              <a:gd name="T0" fmla="*/ 495 w 541"/>
              <a:gd name="T1" fmla="*/ 223 h 434"/>
              <a:gd name="T2" fmla="*/ 540 w 541"/>
              <a:gd name="T3" fmla="*/ 168 h 434"/>
              <a:gd name="T4" fmla="*/ 494 w 541"/>
              <a:gd name="T5" fmla="*/ 112 h 434"/>
              <a:gd name="T6" fmla="*/ 540 w 541"/>
              <a:gd name="T7" fmla="*/ 57 h 434"/>
              <a:gd name="T8" fmla="*/ 483 w 541"/>
              <a:gd name="T9" fmla="*/ 0 h 434"/>
              <a:gd name="T10" fmla="*/ 56 w 541"/>
              <a:gd name="T11" fmla="*/ 0 h 434"/>
              <a:gd name="T12" fmla="*/ 0 w 541"/>
              <a:gd name="T13" fmla="*/ 56 h 434"/>
              <a:gd name="T14" fmla="*/ 46 w 541"/>
              <a:gd name="T15" fmla="*/ 112 h 434"/>
              <a:gd name="T16" fmla="*/ 0 w 541"/>
              <a:gd name="T17" fmla="*/ 167 h 434"/>
              <a:gd name="T18" fmla="*/ 46 w 541"/>
              <a:gd name="T19" fmla="*/ 223 h 434"/>
              <a:gd name="T20" fmla="*/ 1 w 541"/>
              <a:gd name="T21" fmla="*/ 278 h 434"/>
              <a:gd name="T22" fmla="*/ 57 w 541"/>
              <a:gd name="T23" fmla="*/ 334 h 434"/>
              <a:gd name="T24" fmla="*/ 157 w 541"/>
              <a:gd name="T25" fmla="*/ 334 h 434"/>
              <a:gd name="T26" fmla="*/ 161 w 541"/>
              <a:gd name="T27" fmla="*/ 351 h 434"/>
              <a:gd name="T28" fmla="*/ 272 w 541"/>
              <a:gd name="T29" fmla="*/ 433 h 434"/>
              <a:gd name="T30" fmla="*/ 383 w 541"/>
              <a:gd name="T31" fmla="*/ 335 h 434"/>
              <a:gd name="T32" fmla="*/ 484 w 541"/>
              <a:gd name="T33" fmla="*/ 335 h 434"/>
              <a:gd name="T34" fmla="*/ 541 w 541"/>
              <a:gd name="T35" fmla="*/ 278 h 434"/>
              <a:gd name="T36" fmla="*/ 495 w 541"/>
              <a:gd name="T37" fmla="*/ 223 h 434"/>
              <a:gd name="T38" fmla="*/ 423 w 541"/>
              <a:gd name="T39" fmla="*/ 241 h 434"/>
              <a:gd name="T40" fmla="*/ 118 w 541"/>
              <a:gd name="T41" fmla="*/ 241 h 434"/>
              <a:gd name="T42" fmla="*/ 104 w 541"/>
              <a:gd name="T43" fmla="*/ 227 h 434"/>
              <a:gd name="T44" fmla="*/ 118 w 541"/>
              <a:gd name="T45" fmla="*/ 213 h 434"/>
              <a:gd name="T46" fmla="*/ 423 w 541"/>
              <a:gd name="T47" fmla="*/ 213 h 434"/>
              <a:gd name="T48" fmla="*/ 437 w 541"/>
              <a:gd name="T49" fmla="*/ 227 h 434"/>
              <a:gd name="T50" fmla="*/ 423 w 541"/>
              <a:gd name="T51" fmla="*/ 241 h 434"/>
              <a:gd name="T52" fmla="*/ 423 w 541"/>
              <a:gd name="T53" fmla="*/ 116 h 434"/>
              <a:gd name="T54" fmla="*/ 118 w 541"/>
              <a:gd name="T55" fmla="*/ 116 h 434"/>
              <a:gd name="T56" fmla="*/ 104 w 541"/>
              <a:gd name="T57" fmla="*/ 102 h 434"/>
              <a:gd name="T58" fmla="*/ 118 w 541"/>
              <a:gd name="T59" fmla="*/ 88 h 434"/>
              <a:gd name="T60" fmla="*/ 423 w 541"/>
              <a:gd name="T61" fmla="*/ 88 h 434"/>
              <a:gd name="T62" fmla="*/ 437 w 541"/>
              <a:gd name="T63" fmla="*/ 102 h 434"/>
              <a:gd name="T64" fmla="*/ 423 w 541"/>
              <a:gd name="T65" fmla="*/ 116 h 4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41" h="434">
                <a:moveTo>
                  <a:pt x="495" y="223"/>
                </a:moveTo>
                <a:cubicBezTo>
                  <a:pt x="521" y="218"/>
                  <a:pt x="540" y="195"/>
                  <a:pt x="540" y="168"/>
                </a:cubicBezTo>
                <a:cubicBezTo>
                  <a:pt x="540" y="140"/>
                  <a:pt x="520" y="117"/>
                  <a:pt x="494" y="112"/>
                </a:cubicBezTo>
                <a:cubicBezTo>
                  <a:pt x="520" y="107"/>
                  <a:pt x="540" y="84"/>
                  <a:pt x="540" y="57"/>
                </a:cubicBezTo>
                <a:cubicBezTo>
                  <a:pt x="540" y="26"/>
                  <a:pt x="514" y="0"/>
                  <a:pt x="483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25" y="0"/>
                  <a:pt x="0" y="25"/>
                  <a:pt x="0" y="56"/>
                </a:cubicBezTo>
                <a:cubicBezTo>
                  <a:pt x="0" y="84"/>
                  <a:pt x="20" y="107"/>
                  <a:pt x="46" y="112"/>
                </a:cubicBezTo>
                <a:cubicBezTo>
                  <a:pt x="20" y="117"/>
                  <a:pt x="0" y="140"/>
                  <a:pt x="0" y="167"/>
                </a:cubicBezTo>
                <a:cubicBezTo>
                  <a:pt x="0" y="195"/>
                  <a:pt x="20" y="218"/>
                  <a:pt x="46" y="223"/>
                </a:cubicBezTo>
                <a:cubicBezTo>
                  <a:pt x="20" y="228"/>
                  <a:pt x="1" y="250"/>
                  <a:pt x="1" y="278"/>
                </a:cubicBezTo>
                <a:cubicBezTo>
                  <a:pt x="1" y="309"/>
                  <a:pt x="26" y="334"/>
                  <a:pt x="57" y="334"/>
                </a:cubicBezTo>
                <a:cubicBezTo>
                  <a:pt x="157" y="334"/>
                  <a:pt x="157" y="334"/>
                  <a:pt x="157" y="334"/>
                </a:cubicBezTo>
                <a:cubicBezTo>
                  <a:pt x="158" y="340"/>
                  <a:pt x="159" y="345"/>
                  <a:pt x="161" y="351"/>
                </a:cubicBezTo>
                <a:cubicBezTo>
                  <a:pt x="175" y="399"/>
                  <a:pt x="219" y="434"/>
                  <a:pt x="272" y="433"/>
                </a:cubicBezTo>
                <a:cubicBezTo>
                  <a:pt x="331" y="433"/>
                  <a:pt x="380" y="392"/>
                  <a:pt x="383" y="335"/>
                </a:cubicBezTo>
                <a:cubicBezTo>
                  <a:pt x="484" y="335"/>
                  <a:pt x="484" y="335"/>
                  <a:pt x="484" y="335"/>
                </a:cubicBezTo>
                <a:cubicBezTo>
                  <a:pt x="515" y="335"/>
                  <a:pt x="541" y="309"/>
                  <a:pt x="541" y="278"/>
                </a:cubicBezTo>
                <a:cubicBezTo>
                  <a:pt x="541" y="251"/>
                  <a:pt x="521" y="228"/>
                  <a:pt x="495" y="223"/>
                </a:cubicBezTo>
                <a:close/>
                <a:moveTo>
                  <a:pt x="423" y="241"/>
                </a:moveTo>
                <a:cubicBezTo>
                  <a:pt x="118" y="241"/>
                  <a:pt x="118" y="241"/>
                  <a:pt x="118" y="241"/>
                </a:cubicBezTo>
                <a:cubicBezTo>
                  <a:pt x="110" y="241"/>
                  <a:pt x="104" y="234"/>
                  <a:pt x="104" y="227"/>
                </a:cubicBezTo>
                <a:cubicBezTo>
                  <a:pt x="104" y="219"/>
                  <a:pt x="110" y="213"/>
                  <a:pt x="118" y="213"/>
                </a:cubicBezTo>
                <a:cubicBezTo>
                  <a:pt x="423" y="213"/>
                  <a:pt x="423" y="213"/>
                  <a:pt x="423" y="213"/>
                </a:cubicBezTo>
                <a:cubicBezTo>
                  <a:pt x="431" y="213"/>
                  <a:pt x="437" y="219"/>
                  <a:pt x="437" y="227"/>
                </a:cubicBezTo>
                <a:cubicBezTo>
                  <a:pt x="437" y="234"/>
                  <a:pt x="431" y="241"/>
                  <a:pt x="423" y="241"/>
                </a:cubicBezTo>
                <a:close/>
                <a:moveTo>
                  <a:pt x="423" y="116"/>
                </a:moveTo>
                <a:cubicBezTo>
                  <a:pt x="118" y="116"/>
                  <a:pt x="118" y="116"/>
                  <a:pt x="118" y="116"/>
                </a:cubicBezTo>
                <a:cubicBezTo>
                  <a:pt x="110" y="116"/>
                  <a:pt x="104" y="110"/>
                  <a:pt x="104" y="102"/>
                </a:cubicBezTo>
                <a:cubicBezTo>
                  <a:pt x="104" y="95"/>
                  <a:pt x="110" y="88"/>
                  <a:pt x="118" y="88"/>
                </a:cubicBezTo>
                <a:cubicBezTo>
                  <a:pt x="423" y="88"/>
                  <a:pt x="423" y="88"/>
                  <a:pt x="423" y="88"/>
                </a:cubicBezTo>
                <a:cubicBezTo>
                  <a:pt x="431" y="88"/>
                  <a:pt x="437" y="95"/>
                  <a:pt x="437" y="102"/>
                </a:cubicBezTo>
                <a:cubicBezTo>
                  <a:pt x="437" y="110"/>
                  <a:pt x="431" y="116"/>
                  <a:pt x="423" y="1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35" tIns="45717" rIns="91435" bIns="45717" numCol="1" anchor="t" anchorCtr="0" compatLnSpc="1"/>
          <a:lstStyle/>
          <a:p>
            <a:pPr algn="just" defTabSz="1219200">
              <a:lnSpc>
                <a:spcPct val="120000"/>
              </a:lnSpc>
            </a:pPr>
            <a:endParaRPr lang="id-ID" sz="76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2778179" y="2157969"/>
            <a:ext cx="2023064" cy="1810737"/>
            <a:chOff x="8169276" y="952501"/>
            <a:chExt cx="3781424" cy="3384550"/>
          </a:xfrm>
          <a:solidFill>
            <a:schemeClr val="accent1"/>
          </a:solidFill>
        </p:grpSpPr>
        <p:sp>
          <p:nvSpPr>
            <p:cNvPr id="14" name="Freeform 10"/>
            <p:cNvSpPr/>
            <p:nvPr/>
          </p:nvSpPr>
          <p:spPr bwMode="auto">
            <a:xfrm>
              <a:off x="9297988" y="1533526"/>
              <a:ext cx="1392237" cy="1004888"/>
            </a:xfrm>
            <a:custGeom>
              <a:avLst/>
              <a:gdLst>
                <a:gd name="T0" fmla="*/ 142 w 370"/>
                <a:gd name="T1" fmla="*/ 228 h 267"/>
                <a:gd name="T2" fmla="*/ 241 w 370"/>
                <a:gd name="T3" fmla="*/ 248 h 267"/>
                <a:gd name="T4" fmla="*/ 303 w 370"/>
                <a:gd name="T5" fmla="*/ 226 h 267"/>
                <a:gd name="T6" fmla="*/ 368 w 370"/>
                <a:gd name="T7" fmla="*/ 107 h 267"/>
                <a:gd name="T8" fmla="*/ 278 w 370"/>
                <a:gd name="T9" fmla="*/ 11 h 267"/>
                <a:gd name="T10" fmla="*/ 179 w 370"/>
                <a:gd name="T11" fmla="*/ 58 h 267"/>
                <a:gd name="T12" fmla="*/ 168 w 370"/>
                <a:gd name="T13" fmla="*/ 65 h 267"/>
                <a:gd name="T14" fmla="*/ 155 w 370"/>
                <a:gd name="T15" fmla="*/ 60 h 267"/>
                <a:gd name="T16" fmla="*/ 67 w 370"/>
                <a:gd name="T17" fmla="*/ 47 h 267"/>
                <a:gd name="T18" fmla="*/ 0 w 370"/>
                <a:gd name="T19" fmla="*/ 116 h 267"/>
                <a:gd name="T20" fmla="*/ 9 w 370"/>
                <a:gd name="T21" fmla="*/ 121 h 267"/>
                <a:gd name="T22" fmla="*/ 84 w 370"/>
                <a:gd name="T23" fmla="*/ 267 h 267"/>
                <a:gd name="T24" fmla="*/ 142 w 370"/>
                <a:gd name="T25" fmla="*/ 228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0" h="267">
                  <a:moveTo>
                    <a:pt x="142" y="228"/>
                  </a:moveTo>
                  <a:cubicBezTo>
                    <a:pt x="189" y="219"/>
                    <a:pt x="225" y="237"/>
                    <a:pt x="241" y="248"/>
                  </a:cubicBezTo>
                  <a:cubicBezTo>
                    <a:pt x="253" y="241"/>
                    <a:pt x="275" y="230"/>
                    <a:pt x="303" y="226"/>
                  </a:cubicBezTo>
                  <a:cubicBezTo>
                    <a:pt x="304" y="191"/>
                    <a:pt x="319" y="134"/>
                    <a:pt x="368" y="107"/>
                  </a:cubicBezTo>
                  <a:cubicBezTo>
                    <a:pt x="370" y="82"/>
                    <a:pt x="350" y="22"/>
                    <a:pt x="278" y="11"/>
                  </a:cubicBezTo>
                  <a:cubicBezTo>
                    <a:pt x="211" y="0"/>
                    <a:pt x="181" y="56"/>
                    <a:pt x="179" y="58"/>
                  </a:cubicBezTo>
                  <a:cubicBezTo>
                    <a:pt x="177" y="62"/>
                    <a:pt x="173" y="65"/>
                    <a:pt x="168" y="65"/>
                  </a:cubicBezTo>
                  <a:cubicBezTo>
                    <a:pt x="163" y="66"/>
                    <a:pt x="158" y="64"/>
                    <a:pt x="155" y="60"/>
                  </a:cubicBezTo>
                  <a:cubicBezTo>
                    <a:pt x="155" y="59"/>
                    <a:pt x="133" y="32"/>
                    <a:pt x="67" y="47"/>
                  </a:cubicBezTo>
                  <a:cubicBezTo>
                    <a:pt x="14" y="60"/>
                    <a:pt x="2" y="101"/>
                    <a:pt x="0" y="116"/>
                  </a:cubicBezTo>
                  <a:cubicBezTo>
                    <a:pt x="3" y="117"/>
                    <a:pt x="6" y="119"/>
                    <a:pt x="9" y="121"/>
                  </a:cubicBezTo>
                  <a:cubicBezTo>
                    <a:pt x="63" y="161"/>
                    <a:pt x="80" y="224"/>
                    <a:pt x="84" y="267"/>
                  </a:cubicBezTo>
                  <a:cubicBezTo>
                    <a:pt x="96" y="250"/>
                    <a:pt x="114" y="234"/>
                    <a:pt x="142" y="2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7" rIns="91435" bIns="45717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id-ID" sz="7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Freeform 11"/>
            <p:cNvSpPr/>
            <p:nvPr/>
          </p:nvSpPr>
          <p:spPr bwMode="auto">
            <a:xfrm>
              <a:off x="8169276" y="952501"/>
              <a:ext cx="3781424" cy="3384550"/>
            </a:xfrm>
            <a:custGeom>
              <a:avLst/>
              <a:gdLst>
                <a:gd name="T0" fmla="*/ 932 w 1005"/>
                <a:gd name="T1" fmla="*/ 313 h 899"/>
                <a:gd name="T2" fmla="*/ 693 w 1005"/>
                <a:gd name="T3" fmla="*/ 126 h 899"/>
                <a:gd name="T4" fmla="*/ 192 w 1005"/>
                <a:gd name="T5" fmla="*/ 181 h 899"/>
                <a:gd name="T6" fmla="*/ 261 w 1005"/>
                <a:gd name="T7" fmla="*/ 549 h 899"/>
                <a:gd name="T8" fmla="*/ 292 w 1005"/>
                <a:gd name="T9" fmla="*/ 298 h 899"/>
                <a:gd name="T10" fmla="*/ 155 w 1005"/>
                <a:gd name="T11" fmla="*/ 377 h 899"/>
                <a:gd name="T12" fmla="*/ 244 w 1005"/>
                <a:gd name="T13" fmla="*/ 409 h 899"/>
                <a:gd name="T14" fmla="*/ 255 w 1005"/>
                <a:gd name="T15" fmla="*/ 435 h 899"/>
                <a:gd name="T16" fmla="*/ 128 w 1005"/>
                <a:gd name="T17" fmla="*/ 388 h 899"/>
                <a:gd name="T18" fmla="*/ 274 w 1005"/>
                <a:gd name="T19" fmla="*/ 257 h 899"/>
                <a:gd name="T20" fmla="*/ 464 w 1005"/>
                <a:gd name="T21" fmla="*/ 184 h 899"/>
                <a:gd name="T22" fmla="*/ 673 w 1005"/>
                <a:gd name="T23" fmla="*/ 190 h 899"/>
                <a:gd name="T24" fmla="*/ 851 w 1005"/>
                <a:gd name="T25" fmla="*/ 291 h 899"/>
                <a:gd name="T26" fmla="*/ 914 w 1005"/>
                <a:gd name="T27" fmla="*/ 518 h 899"/>
                <a:gd name="T28" fmla="*/ 747 w 1005"/>
                <a:gd name="T29" fmla="*/ 572 h 899"/>
                <a:gd name="T30" fmla="*/ 474 w 1005"/>
                <a:gd name="T31" fmla="*/ 615 h 899"/>
                <a:gd name="T32" fmla="*/ 421 w 1005"/>
                <a:gd name="T33" fmla="*/ 572 h 899"/>
                <a:gd name="T34" fmla="*/ 446 w 1005"/>
                <a:gd name="T35" fmla="*/ 560 h 899"/>
                <a:gd name="T36" fmla="*/ 553 w 1005"/>
                <a:gd name="T37" fmla="*/ 547 h 899"/>
                <a:gd name="T38" fmla="*/ 854 w 1005"/>
                <a:gd name="T39" fmla="*/ 560 h 899"/>
                <a:gd name="T40" fmla="*/ 857 w 1005"/>
                <a:gd name="T41" fmla="*/ 427 h 899"/>
                <a:gd name="T42" fmla="*/ 831 w 1005"/>
                <a:gd name="T43" fmla="*/ 311 h 899"/>
                <a:gd name="T44" fmla="*/ 632 w 1005"/>
                <a:gd name="T45" fmla="*/ 378 h 899"/>
                <a:gd name="T46" fmla="*/ 742 w 1005"/>
                <a:gd name="T47" fmla="*/ 461 h 899"/>
                <a:gd name="T48" fmla="*/ 549 w 1005"/>
                <a:gd name="T49" fmla="*/ 430 h 899"/>
                <a:gd name="T50" fmla="*/ 447 w 1005"/>
                <a:gd name="T51" fmla="*/ 410 h 899"/>
                <a:gd name="T52" fmla="*/ 381 w 1005"/>
                <a:gd name="T53" fmla="*/ 488 h 899"/>
                <a:gd name="T54" fmla="*/ 300 w 1005"/>
                <a:gd name="T55" fmla="*/ 535 h 899"/>
                <a:gd name="T56" fmla="*/ 298 w 1005"/>
                <a:gd name="T57" fmla="*/ 538 h 899"/>
                <a:gd name="T58" fmla="*/ 274 w 1005"/>
                <a:gd name="T59" fmla="*/ 618 h 899"/>
                <a:gd name="T60" fmla="*/ 288 w 1005"/>
                <a:gd name="T61" fmla="*/ 665 h 899"/>
                <a:gd name="T62" fmla="*/ 352 w 1005"/>
                <a:gd name="T63" fmla="*/ 724 h 899"/>
                <a:gd name="T64" fmla="*/ 571 w 1005"/>
                <a:gd name="T65" fmla="*/ 769 h 899"/>
                <a:gd name="T66" fmla="*/ 570 w 1005"/>
                <a:gd name="T67" fmla="*/ 769 h 899"/>
                <a:gd name="T68" fmla="*/ 681 w 1005"/>
                <a:gd name="T69" fmla="*/ 675 h 899"/>
                <a:gd name="T70" fmla="*/ 650 w 1005"/>
                <a:gd name="T71" fmla="*/ 634 h 899"/>
                <a:gd name="T72" fmla="*/ 708 w 1005"/>
                <a:gd name="T73" fmla="*/ 665 h 899"/>
                <a:gd name="T74" fmla="*/ 691 w 1005"/>
                <a:gd name="T75" fmla="*/ 750 h 899"/>
                <a:gd name="T76" fmla="*/ 491 w 1005"/>
                <a:gd name="T77" fmla="*/ 785 h 899"/>
                <a:gd name="T78" fmla="*/ 787 w 1005"/>
                <a:gd name="T79" fmla="*/ 830 h 899"/>
                <a:gd name="T80" fmla="*/ 1001 w 1005"/>
                <a:gd name="T81" fmla="*/ 474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5" h="899">
                  <a:moveTo>
                    <a:pt x="1001" y="474"/>
                  </a:moveTo>
                  <a:cubicBezTo>
                    <a:pt x="997" y="357"/>
                    <a:pt x="932" y="313"/>
                    <a:pt x="932" y="313"/>
                  </a:cubicBezTo>
                  <a:cubicBezTo>
                    <a:pt x="932" y="313"/>
                    <a:pt x="924" y="257"/>
                    <a:pt x="873" y="197"/>
                  </a:cubicBezTo>
                  <a:cubicBezTo>
                    <a:pt x="794" y="111"/>
                    <a:pt x="693" y="126"/>
                    <a:pt x="693" y="126"/>
                  </a:cubicBezTo>
                  <a:cubicBezTo>
                    <a:pt x="563" y="0"/>
                    <a:pt x="430" y="97"/>
                    <a:pt x="430" y="97"/>
                  </a:cubicBezTo>
                  <a:cubicBezTo>
                    <a:pt x="245" y="36"/>
                    <a:pt x="192" y="181"/>
                    <a:pt x="192" y="181"/>
                  </a:cubicBezTo>
                  <a:cubicBezTo>
                    <a:pt x="86" y="193"/>
                    <a:pt x="0" y="317"/>
                    <a:pt x="77" y="450"/>
                  </a:cubicBezTo>
                  <a:cubicBezTo>
                    <a:pt x="136" y="552"/>
                    <a:pt x="224" y="554"/>
                    <a:pt x="261" y="549"/>
                  </a:cubicBezTo>
                  <a:cubicBezTo>
                    <a:pt x="274" y="517"/>
                    <a:pt x="300" y="481"/>
                    <a:pt x="357" y="465"/>
                  </a:cubicBezTo>
                  <a:cubicBezTo>
                    <a:pt x="358" y="459"/>
                    <a:pt x="365" y="350"/>
                    <a:pt x="292" y="298"/>
                  </a:cubicBezTo>
                  <a:cubicBezTo>
                    <a:pt x="249" y="267"/>
                    <a:pt x="201" y="275"/>
                    <a:pt x="174" y="295"/>
                  </a:cubicBezTo>
                  <a:cubicBezTo>
                    <a:pt x="149" y="315"/>
                    <a:pt x="142" y="345"/>
                    <a:pt x="155" y="377"/>
                  </a:cubicBezTo>
                  <a:cubicBezTo>
                    <a:pt x="161" y="394"/>
                    <a:pt x="171" y="405"/>
                    <a:pt x="185" y="411"/>
                  </a:cubicBezTo>
                  <a:cubicBezTo>
                    <a:pt x="212" y="422"/>
                    <a:pt x="243" y="409"/>
                    <a:pt x="244" y="409"/>
                  </a:cubicBezTo>
                  <a:cubicBezTo>
                    <a:pt x="251" y="406"/>
                    <a:pt x="259" y="410"/>
                    <a:pt x="262" y="417"/>
                  </a:cubicBezTo>
                  <a:cubicBezTo>
                    <a:pt x="265" y="424"/>
                    <a:pt x="262" y="432"/>
                    <a:pt x="255" y="435"/>
                  </a:cubicBezTo>
                  <a:cubicBezTo>
                    <a:pt x="253" y="436"/>
                    <a:pt x="212" y="453"/>
                    <a:pt x="174" y="437"/>
                  </a:cubicBezTo>
                  <a:cubicBezTo>
                    <a:pt x="154" y="429"/>
                    <a:pt x="138" y="412"/>
                    <a:pt x="128" y="388"/>
                  </a:cubicBezTo>
                  <a:cubicBezTo>
                    <a:pt x="111" y="343"/>
                    <a:pt x="122" y="300"/>
                    <a:pt x="157" y="273"/>
                  </a:cubicBezTo>
                  <a:cubicBezTo>
                    <a:pt x="189" y="248"/>
                    <a:pt x="234" y="243"/>
                    <a:pt x="274" y="257"/>
                  </a:cubicBezTo>
                  <a:cubicBezTo>
                    <a:pt x="281" y="227"/>
                    <a:pt x="304" y="187"/>
                    <a:pt x="361" y="174"/>
                  </a:cubicBezTo>
                  <a:cubicBezTo>
                    <a:pt x="415" y="161"/>
                    <a:pt x="447" y="173"/>
                    <a:pt x="464" y="184"/>
                  </a:cubicBezTo>
                  <a:cubicBezTo>
                    <a:pt x="484" y="158"/>
                    <a:pt x="524" y="127"/>
                    <a:pt x="582" y="137"/>
                  </a:cubicBezTo>
                  <a:cubicBezTo>
                    <a:pt x="631" y="145"/>
                    <a:pt x="658" y="170"/>
                    <a:pt x="673" y="190"/>
                  </a:cubicBezTo>
                  <a:cubicBezTo>
                    <a:pt x="686" y="208"/>
                    <a:pt x="694" y="230"/>
                    <a:pt x="696" y="250"/>
                  </a:cubicBezTo>
                  <a:cubicBezTo>
                    <a:pt x="751" y="237"/>
                    <a:pt x="814" y="253"/>
                    <a:pt x="851" y="291"/>
                  </a:cubicBezTo>
                  <a:cubicBezTo>
                    <a:pt x="881" y="322"/>
                    <a:pt x="892" y="365"/>
                    <a:pt x="881" y="411"/>
                  </a:cubicBezTo>
                  <a:cubicBezTo>
                    <a:pt x="895" y="424"/>
                    <a:pt x="922" y="459"/>
                    <a:pt x="914" y="518"/>
                  </a:cubicBezTo>
                  <a:cubicBezTo>
                    <a:pt x="910" y="549"/>
                    <a:pt x="893" y="573"/>
                    <a:pt x="866" y="586"/>
                  </a:cubicBezTo>
                  <a:cubicBezTo>
                    <a:pt x="831" y="602"/>
                    <a:pt x="785" y="596"/>
                    <a:pt x="747" y="572"/>
                  </a:cubicBezTo>
                  <a:cubicBezTo>
                    <a:pt x="693" y="538"/>
                    <a:pt x="609" y="536"/>
                    <a:pt x="571" y="568"/>
                  </a:cubicBezTo>
                  <a:cubicBezTo>
                    <a:pt x="541" y="593"/>
                    <a:pt x="507" y="618"/>
                    <a:pt x="474" y="615"/>
                  </a:cubicBezTo>
                  <a:cubicBezTo>
                    <a:pt x="472" y="615"/>
                    <a:pt x="469" y="615"/>
                    <a:pt x="466" y="614"/>
                  </a:cubicBezTo>
                  <a:cubicBezTo>
                    <a:pt x="447" y="610"/>
                    <a:pt x="432" y="596"/>
                    <a:pt x="421" y="572"/>
                  </a:cubicBezTo>
                  <a:cubicBezTo>
                    <a:pt x="417" y="565"/>
                    <a:pt x="420" y="557"/>
                    <a:pt x="427" y="554"/>
                  </a:cubicBezTo>
                  <a:cubicBezTo>
                    <a:pt x="434" y="550"/>
                    <a:pt x="443" y="553"/>
                    <a:pt x="446" y="560"/>
                  </a:cubicBezTo>
                  <a:cubicBezTo>
                    <a:pt x="453" y="576"/>
                    <a:pt x="462" y="584"/>
                    <a:pt x="473" y="586"/>
                  </a:cubicBezTo>
                  <a:cubicBezTo>
                    <a:pt x="496" y="592"/>
                    <a:pt x="530" y="566"/>
                    <a:pt x="553" y="547"/>
                  </a:cubicBezTo>
                  <a:cubicBezTo>
                    <a:pt x="601" y="506"/>
                    <a:pt x="697" y="507"/>
                    <a:pt x="762" y="548"/>
                  </a:cubicBezTo>
                  <a:cubicBezTo>
                    <a:pt x="792" y="567"/>
                    <a:pt x="828" y="572"/>
                    <a:pt x="854" y="560"/>
                  </a:cubicBezTo>
                  <a:cubicBezTo>
                    <a:pt x="872" y="552"/>
                    <a:pt x="883" y="536"/>
                    <a:pt x="886" y="514"/>
                  </a:cubicBezTo>
                  <a:cubicBezTo>
                    <a:pt x="895" y="455"/>
                    <a:pt x="858" y="427"/>
                    <a:pt x="857" y="427"/>
                  </a:cubicBezTo>
                  <a:cubicBezTo>
                    <a:pt x="852" y="424"/>
                    <a:pt x="850" y="418"/>
                    <a:pt x="852" y="412"/>
                  </a:cubicBezTo>
                  <a:cubicBezTo>
                    <a:pt x="863" y="372"/>
                    <a:pt x="856" y="337"/>
                    <a:pt x="831" y="311"/>
                  </a:cubicBezTo>
                  <a:cubicBezTo>
                    <a:pt x="800" y="280"/>
                    <a:pt x="747" y="266"/>
                    <a:pt x="702" y="278"/>
                  </a:cubicBezTo>
                  <a:cubicBezTo>
                    <a:pt x="642" y="293"/>
                    <a:pt x="633" y="357"/>
                    <a:pt x="632" y="378"/>
                  </a:cubicBezTo>
                  <a:cubicBezTo>
                    <a:pt x="667" y="380"/>
                    <a:pt x="707" y="396"/>
                    <a:pt x="744" y="441"/>
                  </a:cubicBezTo>
                  <a:cubicBezTo>
                    <a:pt x="749" y="447"/>
                    <a:pt x="748" y="456"/>
                    <a:pt x="742" y="461"/>
                  </a:cubicBezTo>
                  <a:cubicBezTo>
                    <a:pt x="736" y="466"/>
                    <a:pt x="727" y="465"/>
                    <a:pt x="722" y="459"/>
                  </a:cubicBezTo>
                  <a:cubicBezTo>
                    <a:pt x="643" y="362"/>
                    <a:pt x="552" y="428"/>
                    <a:pt x="549" y="430"/>
                  </a:cubicBezTo>
                  <a:cubicBezTo>
                    <a:pt x="543" y="434"/>
                    <a:pt x="536" y="434"/>
                    <a:pt x="531" y="430"/>
                  </a:cubicBezTo>
                  <a:cubicBezTo>
                    <a:pt x="529" y="429"/>
                    <a:pt x="496" y="400"/>
                    <a:pt x="447" y="410"/>
                  </a:cubicBezTo>
                  <a:cubicBezTo>
                    <a:pt x="401" y="419"/>
                    <a:pt x="393" y="476"/>
                    <a:pt x="393" y="476"/>
                  </a:cubicBezTo>
                  <a:cubicBezTo>
                    <a:pt x="392" y="482"/>
                    <a:pt x="387" y="487"/>
                    <a:pt x="381" y="488"/>
                  </a:cubicBezTo>
                  <a:cubicBezTo>
                    <a:pt x="339" y="496"/>
                    <a:pt x="315" y="514"/>
                    <a:pt x="300" y="535"/>
                  </a:cubicBezTo>
                  <a:cubicBezTo>
                    <a:pt x="300" y="535"/>
                    <a:pt x="300" y="535"/>
                    <a:pt x="300" y="535"/>
                  </a:cubicBezTo>
                  <a:cubicBezTo>
                    <a:pt x="300" y="535"/>
                    <a:pt x="300" y="535"/>
                    <a:pt x="300" y="535"/>
                  </a:cubicBezTo>
                  <a:cubicBezTo>
                    <a:pt x="299" y="536"/>
                    <a:pt x="299" y="537"/>
                    <a:pt x="298" y="538"/>
                  </a:cubicBezTo>
                  <a:cubicBezTo>
                    <a:pt x="278" y="568"/>
                    <a:pt x="273" y="596"/>
                    <a:pt x="275" y="618"/>
                  </a:cubicBezTo>
                  <a:cubicBezTo>
                    <a:pt x="275" y="618"/>
                    <a:pt x="274" y="618"/>
                    <a:pt x="274" y="618"/>
                  </a:cubicBezTo>
                  <a:cubicBezTo>
                    <a:pt x="275" y="625"/>
                    <a:pt x="276" y="631"/>
                    <a:pt x="278" y="637"/>
                  </a:cubicBezTo>
                  <a:cubicBezTo>
                    <a:pt x="281" y="654"/>
                    <a:pt x="288" y="664"/>
                    <a:pt x="288" y="665"/>
                  </a:cubicBezTo>
                  <a:cubicBezTo>
                    <a:pt x="302" y="693"/>
                    <a:pt x="326" y="711"/>
                    <a:pt x="352" y="724"/>
                  </a:cubicBezTo>
                  <a:cubicBezTo>
                    <a:pt x="352" y="724"/>
                    <a:pt x="352" y="724"/>
                    <a:pt x="352" y="724"/>
                  </a:cubicBezTo>
                  <a:cubicBezTo>
                    <a:pt x="352" y="724"/>
                    <a:pt x="418" y="758"/>
                    <a:pt x="552" y="768"/>
                  </a:cubicBezTo>
                  <a:cubicBezTo>
                    <a:pt x="558" y="768"/>
                    <a:pt x="565" y="769"/>
                    <a:pt x="571" y="769"/>
                  </a:cubicBezTo>
                  <a:cubicBezTo>
                    <a:pt x="571" y="769"/>
                    <a:pt x="570" y="769"/>
                    <a:pt x="570" y="769"/>
                  </a:cubicBezTo>
                  <a:cubicBezTo>
                    <a:pt x="570" y="769"/>
                    <a:pt x="570" y="769"/>
                    <a:pt x="570" y="769"/>
                  </a:cubicBezTo>
                  <a:cubicBezTo>
                    <a:pt x="606" y="770"/>
                    <a:pt x="643" y="762"/>
                    <a:pt x="668" y="733"/>
                  </a:cubicBezTo>
                  <a:cubicBezTo>
                    <a:pt x="682" y="710"/>
                    <a:pt x="687" y="689"/>
                    <a:pt x="681" y="675"/>
                  </a:cubicBezTo>
                  <a:cubicBezTo>
                    <a:pt x="675" y="658"/>
                    <a:pt x="659" y="652"/>
                    <a:pt x="659" y="652"/>
                  </a:cubicBezTo>
                  <a:cubicBezTo>
                    <a:pt x="651" y="649"/>
                    <a:pt x="648" y="641"/>
                    <a:pt x="650" y="634"/>
                  </a:cubicBezTo>
                  <a:cubicBezTo>
                    <a:pt x="653" y="627"/>
                    <a:pt x="661" y="623"/>
                    <a:pt x="668" y="625"/>
                  </a:cubicBezTo>
                  <a:cubicBezTo>
                    <a:pt x="669" y="626"/>
                    <a:pt x="698" y="636"/>
                    <a:pt x="708" y="665"/>
                  </a:cubicBezTo>
                  <a:cubicBezTo>
                    <a:pt x="717" y="689"/>
                    <a:pt x="711" y="717"/>
                    <a:pt x="692" y="749"/>
                  </a:cubicBezTo>
                  <a:cubicBezTo>
                    <a:pt x="691" y="749"/>
                    <a:pt x="691" y="750"/>
                    <a:pt x="691" y="750"/>
                  </a:cubicBezTo>
                  <a:cubicBezTo>
                    <a:pt x="655" y="793"/>
                    <a:pt x="601" y="800"/>
                    <a:pt x="556" y="797"/>
                  </a:cubicBezTo>
                  <a:cubicBezTo>
                    <a:pt x="530" y="795"/>
                    <a:pt x="507" y="789"/>
                    <a:pt x="491" y="785"/>
                  </a:cubicBezTo>
                  <a:cubicBezTo>
                    <a:pt x="524" y="857"/>
                    <a:pt x="598" y="891"/>
                    <a:pt x="677" y="895"/>
                  </a:cubicBezTo>
                  <a:cubicBezTo>
                    <a:pt x="769" y="899"/>
                    <a:pt x="787" y="830"/>
                    <a:pt x="787" y="830"/>
                  </a:cubicBezTo>
                  <a:cubicBezTo>
                    <a:pt x="911" y="781"/>
                    <a:pt x="884" y="656"/>
                    <a:pt x="884" y="656"/>
                  </a:cubicBezTo>
                  <a:cubicBezTo>
                    <a:pt x="936" y="648"/>
                    <a:pt x="1005" y="590"/>
                    <a:pt x="1001" y="4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35" tIns="45717" rIns="91435" bIns="45717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id-ID" sz="7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Oval 4"/>
          <p:cNvSpPr/>
          <p:nvPr/>
        </p:nvSpPr>
        <p:spPr>
          <a:xfrm>
            <a:off x="5628640" y="2571659"/>
            <a:ext cx="479325" cy="479325"/>
          </a:xfrm>
          <a:prstGeom prst="ellipse">
            <a:avLst/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200">
              <a:lnSpc>
                <a:spcPct val="120000"/>
              </a:lnSpc>
            </a:pPr>
            <a:r>
              <a:rPr lang="en-US" sz="133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20250" y="2581541"/>
            <a:ext cx="3359461" cy="2675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en-US" altLang="zh-CN" sz="76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76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628640" y="3385191"/>
            <a:ext cx="479325" cy="479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200">
              <a:lnSpc>
                <a:spcPct val="120000"/>
              </a:lnSpc>
            </a:pPr>
            <a:r>
              <a:rPr lang="en-US" sz="133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320250" y="3395073"/>
            <a:ext cx="3359461" cy="2675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en-US" altLang="zh-CN" sz="76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76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628640" y="4278639"/>
            <a:ext cx="479325" cy="479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200">
              <a:lnSpc>
                <a:spcPct val="120000"/>
              </a:lnSpc>
            </a:pPr>
            <a:r>
              <a:rPr lang="en-US" sz="133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320250" y="4288521"/>
            <a:ext cx="3359461" cy="2675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en-US" altLang="zh-CN" sz="76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76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628640" y="5090247"/>
            <a:ext cx="479325" cy="479325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1219200">
              <a:lnSpc>
                <a:spcPct val="120000"/>
              </a:lnSpc>
            </a:pPr>
            <a:r>
              <a:rPr lang="en-US" sz="133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320250" y="5100129"/>
            <a:ext cx="3359461" cy="2675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en-US" altLang="zh-CN" sz="76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76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5" grpId="0" animBg="1"/>
      <p:bldP spid="19" grpId="0"/>
      <p:bldP spid="20" grpId="0" animBg="1"/>
      <p:bldP spid="25" grpId="0"/>
      <p:bldP spid="26" grpId="0" animBg="1"/>
      <p:bldP spid="27" grpId="0"/>
      <p:bldP spid="28" grpId="0" animBg="1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/>
          <p:nvPr/>
        </p:nvGrpSpPr>
        <p:grpSpPr>
          <a:xfrm>
            <a:off x="7588410" y="2422329"/>
            <a:ext cx="1380261" cy="835975"/>
            <a:chOff x="3433763" y="1131575"/>
            <a:chExt cx="2241550" cy="1357626"/>
          </a:xfrm>
        </p:grpSpPr>
        <p:sp>
          <p:nvSpPr>
            <p:cNvPr id="6158" name="Freeform 14"/>
            <p:cNvSpPr/>
            <p:nvPr/>
          </p:nvSpPr>
          <p:spPr bwMode="auto">
            <a:xfrm>
              <a:off x="3433763" y="1474788"/>
              <a:ext cx="2241550" cy="1014413"/>
            </a:xfrm>
            <a:custGeom>
              <a:avLst/>
              <a:gdLst/>
              <a:ahLst/>
              <a:cxnLst>
                <a:cxn ang="0">
                  <a:pos x="634" y="369"/>
                </a:cxn>
                <a:cxn ang="0">
                  <a:pos x="420" y="284"/>
                </a:cxn>
                <a:cxn ang="0">
                  <a:pos x="201" y="375"/>
                </a:cxn>
                <a:cxn ang="0">
                  <a:pos x="0" y="174"/>
                </a:cxn>
                <a:cxn ang="0">
                  <a:pos x="420" y="0"/>
                </a:cxn>
                <a:cxn ang="0">
                  <a:pos x="829" y="163"/>
                </a:cxn>
                <a:cxn ang="0">
                  <a:pos x="634" y="369"/>
                </a:cxn>
              </a:cxnLst>
              <a:rect l="0" t="0" r="r" b="b"/>
              <a:pathLst>
                <a:path w="829" h="375">
                  <a:moveTo>
                    <a:pt x="634" y="369"/>
                  </a:moveTo>
                  <a:cubicBezTo>
                    <a:pt x="574" y="312"/>
                    <a:pt x="503" y="284"/>
                    <a:pt x="420" y="284"/>
                  </a:cubicBezTo>
                  <a:cubicBezTo>
                    <a:pt x="334" y="284"/>
                    <a:pt x="261" y="314"/>
                    <a:pt x="201" y="375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116" y="58"/>
                    <a:pt x="256" y="0"/>
                    <a:pt x="420" y="0"/>
                  </a:cubicBezTo>
                  <a:cubicBezTo>
                    <a:pt x="579" y="0"/>
                    <a:pt x="716" y="54"/>
                    <a:pt x="829" y="163"/>
                  </a:cubicBezTo>
                  <a:lnTo>
                    <a:pt x="634" y="36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4084" tIns="47043" rIns="94084" bIns="47043" numCol="1" anchor="t" anchorCtr="0" compatLnSpc="1"/>
            <a:lstStyle/>
            <a:p>
              <a:pPr defTabSz="1219200">
                <a:lnSpc>
                  <a:spcPct val="120000"/>
                </a:lnSpc>
              </a:pPr>
              <a:endParaRPr lang="en-US" sz="205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4372937" y="1131575"/>
              <a:ext cx="398127" cy="460856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lnSpc>
                  <a:spcPct val="120000"/>
                </a:lnSpc>
              </a:pPr>
              <a:endParaRPr lang="en-US" sz="205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24"/>
          <p:cNvGrpSpPr/>
          <p:nvPr/>
        </p:nvGrpSpPr>
        <p:grpSpPr>
          <a:xfrm>
            <a:off x="7053640" y="2942555"/>
            <a:ext cx="869091" cy="1382216"/>
            <a:chOff x="3008635" y="1967798"/>
            <a:chExt cx="1112911" cy="1769992"/>
          </a:xfrm>
        </p:grpSpPr>
        <p:sp>
          <p:nvSpPr>
            <p:cNvPr id="6157" name="Freeform 13"/>
            <p:cNvSpPr/>
            <p:nvPr/>
          </p:nvSpPr>
          <p:spPr bwMode="auto">
            <a:xfrm>
              <a:off x="3321669" y="1967798"/>
              <a:ext cx="799877" cy="1769992"/>
            </a:xfrm>
            <a:custGeom>
              <a:avLst/>
              <a:gdLst/>
              <a:ahLst/>
              <a:cxnLst>
                <a:cxn ang="0">
                  <a:pos x="163" y="0"/>
                </a:cxn>
                <a:cxn ang="0">
                  <a:pos x="369" y="195"/>
                </a:cxn>
                <a:cxn ang="0">
                  <a:pos x="284" y="409"/>
                </a:cxn>
                <a:cxn ang="0">
                  <a:pos x="375" y="628"/>
                </a:cxn>
                <a:cxn ang="0">
                  <a:pos x="375" y="629"/>
                </a:cxn>
                <a:cxn ang="0">
                  <a:pos x="174" y="830"/>
                </a:cxn>
                <a:cxn ang="0">
                  <a:pos x="174" y="829"/>
                </a:cxn>
                <a:cxn ang="0">
                  <a:pos x="0" y="409"/>
                </a:cxn>
                <a:cxn ang="0">
                  <a:pos x="163" y="0"/>
                </a:cxn>
              </a:cxnLst>
              <a:rect l="0" t="0" r="r" b="b"/>
              <a:pathLst>
                <a:path w="375" h="830">
                  <a:moveTo>
                    <a:pt x="163" y="0"/>
                  </a:moveTo>
                  <a:cubicBezTo>
                    <a:pt x="369" y="195"/>
                    <a:pt x="369" y="195"/>
                    <a:pt x="369" y="195"/>
                  </a:cubicBezTo>
                  <a:cubicBezTo>
                    <a:pt x="312" y="255"/>
                    <a:pt x="284" y="326"/>
                    <a:pt x="284" y="409"/>
                  </a:cubicBezTo>
                  <a:cubicBezTo>
                    <a:pt x="284" y="495"/>
                    <a:pt x="314" y="568"/>
                    <a:pt x="375" y="628"/>
                  </a:cubicBezTo>
                  <a:cubicBezTo>
                    <a:pt x="375" y="629"/>
                    <a:pt x="375" y="629"/>
                    <a:pt x="375" y="629"/>
                  </a:cubicBezTo>
                  <a:cubicBezTo>
                    <a:pt x="174" y="830"/>
                    <a:pt x="174" y="830"/>
                    <a:pt x="174" y="830"/>
                  </a:cubicBezTo>
                  <a:cubicBezTo>
                    <a:pt x="174" y="829"/>
                    <a:pt x="174" y="829"/>
                    <a:pt x="174" y="829"/>
                  </a:cubicBezTo>
                  <a:cubicBezTo>
                    <a:pt x="58" y="713"/>
                    <a:pt x="0" y="573"/>
                    <a:pt x="0" y="409"/>
                  </a:cubicBezTo>
                  <a:cubicBezTo>
                    <a:pt x="0" y="250"/>
                    <a:pt x="54" y="114"/>
                    <a:pt x="163" y="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4084" tIns="47043" rIns="94084" bIns="47043" numCol="1" anchor="t" anchorCtr="0" compatLnSpc="1"/>
            <a:lstStyle/>
            <a:p>
              <a:pPr defTabSz="1219200">
                <a:lnSpc>
                  <a:spcPct val="120000"/>
                </a:lnSpc>
              </a:pPr>
              <a:endParaRPr lang="en-US" sz="205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Isosceles Triangle 19"/>
            <p:cNvSpPr/>
            <p:nvPr/>
          </p:nvSpPr>
          <p:spPr>
            <a:xfrm rot="16200000">
              <a:off x="3033366" y="2671099"/>
              <a:ext cx="313928" cy="36339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lnSpc>
                  <a:spcPct val="120000"/>
                </a:lnSpc>
              </a:pPr>
              <a:endParaRPr lang="en-US" sz="205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25"/>
          <p:cNvGrpSpPr/>
          <p:nvPr/>
        </p:nvGrpSpPr>
        <p:grpSpPr>
          <a:xfrm>
            <a:off x="8653939" y="2923990"/>
            <a:ext cx="841437" cy="1380263"/>
            <a:chOff x="5057865" y="1944015"/>
            <a:chExt cx="1077500" cy="1767489"/>
          </a:xfrm>
        </p:grpSpPr>
        <p:sp>
          <p:nvSpPr>
            <p:cNvPr id="6156" name="Freeform 12"/>
            <p:cNvSpPr/>
            <p:nvPr/>
          </p:nvSpPr>
          <p:spPr bwMode="auto">
            <a:xfrm>
              <a:off x="5057865" y="1944015"/>
              <a:ext cx="797373" cy="1767489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374" y="420"/>
                </a:cxn>
                <a:cxn ang="0">
                  <a:pos x="211" y="829"/>
                </a:cxn>
                <a:cxn ang="0">
                  <a:pos x="5" y="634"/>
                </a:cxn>
                <a:cxn ang="0">
                  <a:pos x="90" y="420"/>
                </a:cxn>
                <a:cxn ang="0">
                  <a:pos x="0" y="201"/>
                </a:cxn>
                <a:cxn ang="0">
                  <a:pos x="201" y="0"/>
                </a:cxn>
              </a:cxnLst>
              <a:rect l="0" t="0" r="r" b="b"/>
              <a:pathLst>
                <a:path w="374" h="829">
                  <a:moveTo>
                    <a:pt x="201" y="0"/>
                  </a:moveTo>
                  <a:cubicBezTo>
                    <a:pt x="316" y="116"/>
                    <a:pt x="374" y="256"/>
                    <a:pt x="374" y="420"/>
                  </a:cubicBezTo>
                  <a:cubicBezTo>
                    <a:pt x="374" y="579"/>
                    <a:pt x="320" y="715"/>
                    <a:pt x="211" y="829"/>
                  </a:cubicBezTo>
                  <a:cubicBezTo>
                    <a:pt x="5" y="634"/>
                    <a:pt x="5" y="634"/>
                    <a:pt x="5" y="634"/>
                  </a:cubicBezTo>
                  <a:cubicBezTo>
                    <a:pt x="62" y="574"/>
                    <a:pt x="90" y="503"/>
                    <a:pt x="90" y="420"/>
                  </a:cubicBezTo>
                  <a:cubicBezTo>
                    <a:pt x="90" y="335"/>
                    <a:pt x="60" y="262"/>
                    <a:pt x="0" y="201"/>
                  </a:cubicBezTo>
                  <a:lnTo>
                    <a:pt x="201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4084" tIns="47043" rIns="94084" bIns="47043" numCol="1" anchor="t" anchorCtr="0" compatLnSpc="1"/>
            <a:lstStyle/>
            <a:p>
              <a:pPr defTabSz="1219200">
                <a:lnSpc>
                  <a:spcPct val="120000"/>
                </a:lnSpc>
              </a:pPr>
              <a:endParaRPr lang="en-US" sz="205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Isosceles Triangle 21"/>
            <p:cNvSpPr/>
            <p:nvPr/>
          </p:nvSpPr>
          <p:spPr>
            <a:xfrm rot="5400000" flipH="1">
              <a:off x="5796706" y="2671100"/>
              <a:ext cx="313928" cy="36339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lnSpc>
                  <a:spcPct val="120000"/>
                </a:lnSpc>
              </a:pPr>
              <a:endParaRPr lang="en-US" sz="205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26"/>
          <p:cNvGrpSpPr/>
          <p:nvPr/>
        </p:nvGrpSpPr>
        <p:grpSpPr>
          <a:xfrm>
            <a:off x="7606982" y="3987537"/>
            <a:ext cx="1380261" cy="853068"/>
            <a:chOff x="3717226" y="3305933"/>
            <a:chExt cx="1767489" cy="1092393"/>
          </a:xfrm>
        </p:grpSpPr>
        <p:sp>
          <p:nvSpPr>
            <p:cNvPr id="6159" name="Freeform 15"/>
            <p:cNvSpPr/>
            <p:nvPr/>
          </p:nvSpPr>
          <p:spPr bwMode="auto">
            <a:xfrm>
              <a:off x="3717226" y="3305933"/>
              <a:ext cx="1767489" cy="799877"/>
            </a:xfrm>
            <a:custGeom>
              <a:avLst/>
              <a:gdLst/>
              <a:ahLst/>
              <a:cxnLst>
                <a:cxn ang="0">
                  <a:pos x="628" y="0"/>
                </a:cxn>
                <a:cxn ang="0">
                  <a:pos x="629" y="0"/>
                </a:cxn>
                <a:cxn ang="0">
                  <a:pos x="829" y="201"/>
                </a:cxn>
                <a:cxn ang="0">
                  <a:pos x="829" y="201"/>
                </a:cxn>
                <a:cxn ang="0">
                  <a:pos x="409" y="375"/>
                </a:cxn>
                <a:cxn ang="0">
                  <a:pos x="0" y="212"/>
                </a:cxn>
                <a:cxn ang="0">
                  <a:pos x="196" y="6"/>
                </a:cxn>
                <a:cxn ang="0">
                  <a:pos x="409" y="91"/>
                </a:cxn>
                <a:cxn ang="0">
                  <a:pos x="628" y="0"/>
                </a:cxn>
              </a:cxnLst>
              <a:rect l="0" t="0" r="r" b="b"/>
              <a:pathLst>
                <a:path w="829" h="375">
                  <a:moveTo>
                    <a:pt x="628" y="0"/>
                  </a:moveTo>
                  <a:cubicBezTo>
                    <a:pt x="629" y="0"/>
                    <a:pt x="629" y="0"/>
                    <a:pt x="629" y="0"/>
                  </a:cubicBezTo>
                  <a:cubicBezTo>
                    <a:pt x="829" y="201"/>
                    <a:pt x="829" y="201"/>
                    <a:pt x="829" y="201"/>
                  </a:cubicBezTo>
                  <a:cubicBezTo>
                    <a:pt x="829" y="201"/>
                    <a:pt x="829" y="201"/>
                    <a:pt x="829" y="201"/>
                  </a:cubicBezTo>
                  <a:cubicBezTo>
                    <a:pt x="713" y="317"/>
                    <a:pt x="573" y="375"/>
                    <a:pt x="409" y="375"/>
                  </a:cubicBezTo>
                  <a:cubicBezTo>
                    <a:pt x="250" y="375"/>
                    <a:pt x="114" y="321"/>
                    <a:pt x="0" y="212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255" y="63"/>
                    <a:pt x="326" y="91"/>
                    <a:pt x="409" y="91"/>
                  </a:cubicBezTo>
                  <a:cubicBezTo>
                    <a:pt x="495" y="91"/>
                    <a:pt x="568" y="61"/>
                    <a:pt x="628" y="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4084" tIns="47043" rIns="94084" bIns="47043" numCol="1" anchor="t" anchorCtr="0" compatLnSpc="1"/>
            <a:lstStyle/>
            <a:p>
              <a:pPr defTabSz="1219200">
                <a:lnSpc>
                  <a:spcPct val="120000"/>
                </a:lnSpc>
              </a:pPr>
              <a:endParaRPr lang="en-US" sz="205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Isosceles Triangle 22"/>
            <p:cNvSpPr/>
            <p:nvPr/>
          </p:nvSpPr>
          <p:spPr>
            <a:xfrm rot="10800000" flipH="1">
              <a:off x="4433993" y="4034936"/>
              <a:ext cx="313928" cy="363390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lnSpc>
                  <a:spcPct val="120000"/>
                </a:lnSpc>
              </a:pPr>
              <a:endParaRPr lang="en-US" sz="205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46"/>
          <p:cNvGrpSpPr/>
          <p:nvPr/>
        </p:nvGrpSpPr>
        <p:grpSpPr>
          <a:xfrm>
            <a:off x="9627971" y="3297504"/>
            <a:ext cx="562284" cy="664357"/>
            <a:chOff x="193675" y="3013076"/>
            <a:chExt cx="1014413" cy="1198563"/>
          </a:xfrm>
          <a:solidFill>
            <a:schemeClr val="accent3"/>
          </a:solidFill>
        </p:grpSpPr>
        <p:sp>
          <p:nvSpPr>
            <p:cNvPr id="6172" name="Freeform 28"/>
            <p:cNvSpPr>
              <a:spLocks noEditPoints="1"/>
            </p:cNvSpPr>
            <p:nvPr/>
          </p:nvSpPr>
          <p:spPr bwMode="auto">
            <a:xfrm>
              <a:off x="212725" y="3013076"/>
              <a:ext cx="922338" cy="1198563"/>
            </a:xfrm>
            <a:custGeom>
              <a:avLst/>
              <a:gdLst/>
              <a:ahLst/>
              <a:cxnLst>
                <a:cxn ang="0">
                  <a:pos x="195" y="24"/>
                </a:cxn>
                <a:cxn ang="0">
                  <a:pos x="202" y="7"/>
                </a:cxn>
                <a:cxn ang="0">
                  <a:pos x="219" y="0"/>
                </a:cxn>
                <a:cxn ang="0">
                  <a:pos x="219" y="0"/>
                </a:cxn>
                <a:cxn ang="0">
                  <a:pos x="236" y="7"/>
                </a:cxn>
                <a:cxn ang="0">
                  <a:pos x="244" y="24"/>
                </a:cxn>
                <a:cxn ang="0">
                  <a:pos x="244" y="318"/>
                </a:cxn>
                <a:cxn ang="0">
                  <a:pos x="195" y="318"/>
                </a:cxn>
                <a:cxn ang="0">
                  <a:pos x="195" y="24"/>
                </a:cxn>
                <a:cxn ang="0">
                  <a:pos x="0" y="110"/>
                </a:cxn>
                <a:cxn ang="0">
                  <a:pos x="22" y="73"/>
                </a:cxn>
                <a:cxn ang="0">
                  <a:pos x="87" y="46"/>
                </a:cxn>
                <a:cxn ang="0">
                  <a:pos x="87" y="46"/>
                </a:cxn>
                <a:cxn ang="0">
                  <a:pos x="152" y="73"/>
                </a:cxn>
                <a:cxn ang="0">
                  <a:pos x="175" y="110"/>
                </a:cxn>
                <a:cxn ang="0">
                  <a:pos x="0" y="110"/>
                </a:cxn>
              </a:cxnLst>
              <a:rect l="0" t="0" r="r" b="b"/>
              <a:pathLst>
                <a:path w="244" h="318">
                  <a:moveTo>
                    <a:pt x="195" y="24"/>
                  </a:moveTo>
                  <a:cubicBezTo>
                    <a:pt x="195" y="17"/>
                    <a:pt x="197" y="12"/>
                    <a:pt x="202" y="7"/>
                  </a:cubicBezTo>
                  <a:cubicBezTo>
                    <a:pt x="206" y="2"/>
                    <a:pt x="212" y="0"/>
                    <a:pt x="219" y="0"/>
                  </a:cubicBezTo>
                  <a:cubicBezTo>
                    <a:pt x="219" y="0"/>
                    <a:pt x="219" y="0"/>
                    <a:pt x="219" y="0"/>
                  </a:cubicBezTo>
                  <a:cubicBezTo>
                    <a:pt x="226" y="0"/>
                    <a:pt x="232" y="2"/>
                    <a:pt x="236" y="7"/>
                  </a:cubicBezTo>
                  <a:cubicBezTo>
                    <a:pt x="241" y="12"/>
                    <a:pt x="244" y="17"/>
                    <a:pt x="244" y="24"/>
                  </a:cubicBezTo>
                  <a:cubicBezTo>
                    <a:pt x="244" y="318"/>
                    <a:pt x="244" y="318"/>
                    <a:pt x="244" y="318"/>
                  </a:cubicBezTo>
                  <a:cubicBezTo>
                    <a:pt x="195" y="318"/>
                    <a:pt x="195" y="318"/>
                    <a:pt x="195" y="318"/>
                  </a:cubicBezTo>
                  <a:lnTo>
                    <a:pt x="195" y="24"/>
                  </a:lnTo>
                  <a:close/>
                  <a:moveTo>
                    <a:pt x="0" y="110"/>
                  </a:moveTo>
                  <a:cubicBezTo>
                    <a:pt x="4" y="96"/>
                    <a:pt x="11" y="84"/>
                    <a:pt x="22" y="73"/>
                  </a:cubicBezTo>
                  <a:cubicBezTo>
                    <a:pt x="40" y="55"/>
                    <a:pt x="61" y="46"/>
                    <a:pt x="87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113" y="46"/>
                    <a:pt x="134" y="55"/>
                    <a:pt x="152" y="73"/>
                  </a:cubicBezTo>
                  <a:cubicBezTo>
                    <a:pt x="163" y="84"/>
                    <a:pt x="170" y="96"/>
                    <a:pt x="175" y="110"/>
                  </a:cubicBezTo>
                  <a:lnTo>
                    <a:pt x="0" y="1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4084" tIns="47043" rIns="94084" bIns="47043" numCol="1" anchor="t" anchorCtr="0" compatLnSpc="1"/>
            <a:lstStyle/>
            <a:p>
              <a:pPr defTabSz="1219200">
                <a:lnSpc>
                  <a:spcPct val="120000"/>
                </a:lnSpc>
              </a:pPr>
              <a:endParaRPr lang="en-US" sz="205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73" name="Freeform 29"/>
            <p:cNvSpPr/>
            <p:nvPr/>
          </p:nvSpPr>
          <p:spPr bwMode="auto">
            <a:xfrm>
              <a:off x="825500" y="4170363"/>
              <a:ext cx="382588" cy="33338"/>
            </a:xfrm>
            <a:custGeom>
              <a:avLst/>
              <a:gdLst/>
              <a:ahLst/>
              <a:cxnLst>
                <a:cxn ang="0">
                  <a:pos x="101" y="5"/>
                </a:cxn>
                <a:cxn ang="0">
                  <a:pos x="100" y="8"/>
                </a:cxn>
                <a:cxn ang="0">
                  <a:pos x="96" y="9"/>
                </a:cxn>
                <a:cxn ang="0">
                  <a:pos x="5" y="9"/>
                </a:cxn>
                <a:cxn ang="0">
                  <a:pos x="1" y="8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96" y="0"/>
                </a:cxn>
                <a:cxn ang="0">
                  <a:pos x="100" y="1"/>
                </a:cxn>
                <a:cxn ang="0">
                  <a:pos x="101" y="5"/>
                </a:cxn>
              </a:cxnLst>
              <a:rect l="0" t="0" r="r" b="b"/>
              <a:pathLst>
                <a:path w="101" h="9">
                  <a:moveTo>
                    <a:pt x="101" y="5"/>
                  </a:moveTo>
                  <a:cubicBezTo>
                    <a:pt x="101" y="6"/>
                    <a:pt x="100" y="7"/>
                    <a:pt x="100" y="8"/>
                  </a:cubicBezTo>
                  <a:cubicBezTo>
                    <a:pt x="99" y="9"/>
                    <a:pt x="98" y="9"/>
                    <a:pt x="9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9"/>
                    <a:pt x="2" y="9"/>
                    <a:pt x="1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0"/>
                    <a:pt x="99" y="0"/>
                    <a:pt x="100" y="1"/>
                  </a:cubicBezTo>
                  <a:cubicBezTo>
                    <a:pt x="100" y="2"/>
                    <a:pt x="101" y="3"/>
                    <a:pt x="101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4084" tIns="47043" rIns="94084" bIns="47043" numCol="1" anchor="t" anchorCtr="0" compatLnSpc="1"/>
            <a:lstStyle/>
            <a:p>
              <a:pPr defTabSz="1219200">
                <a:lnSpc>
                  <a:spcPct val="120000"/>
                </a:lnSpc>
              </a:pPr>
              <a:endParaRPr lang="en-US" sz="205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74" name="Freeform 30"/>
            <p:cNvSpPr/>
            <p:nvPr/>
          </p:nvSpPr>
          <p:spPr bwMode="auto">
            <a:xfrm>
              <a:off x="825500" y="3717926"/>
              <a:ext cx="382588" cy="395288"/>
            </a:xfrm>
            <a:custGeom>
              <a:avLst/>
              <a:gdLst/>
              <a:ahLst/>
              <a:cxnLst>
                <a:cxn ang="0">
                  <a:pos x="92" y="9"/>
                </a:cxn>
                <a:cxn ang="0">
                  <a:pos x="5" y="9"/>
                </a:cxn>
                <a:cxn ang="0">
                  <a:pos x="1" y="8"/>
                </a:cxn>
                <a:cxn ang="0">
                  <a:pos x="0" y="5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96" y="0"/>
                </a:cxn>
                <a:cxn ang="0">
                  <a:pos x="100" y="1"/>
                </a:cxn>
                <a:cxn ang="0">
                  <a:pos x="101" y="5"/>
                </a:cxn>
                <a:cxn ang="0">
                  <a:pos x="101" y="101"/>
                </a:cxn>
                <a:cxn ang="0">
                  <a:pos x="100" y="104"/>
                </a:cxn>
                <a:cxn ang="0">
                  <a:pos x="96" y="105"/>
                </a:cxn>
                <a:cxn ang="0">
                  <a:pos x="5" y="105"/>
                </a:cxn>
                <a:cxn ang="0">
                  <a:pos x="1" y="104"/>
                </a:cxn>
                <a:cxn ang="0">
                  <a:pos x="0" y="101"/>
                </a:cxn>
                <a:cxn ang="0">
                  <a:pos x="1" y="97"/>
                </a:cxn>
                <a:cxn ang="0">
                  <a:pos x="5" y="96"/>
                </a:cxn>
                <a:cxn ang="0">
                  <a:pos x="92" y="96"/>
                </a:cxn>
                <a:cxn ang="0">
                  <a:pos x="92" y="9"/>
                </a:cxn>
              </a:cxnLst>
              <a:rect l="0" t="0" r="r" b="b"/>
              <a:pathLst>
                <a:path w="101" h="105">
                  <a:moveTo>
                    <a:pt x="92" y="9"/>
                  </a:moveTo>
                  <a:cubicBezTo>
                    <a:pt x="5" y="9"/>
                    <a:pt x="5" y="9"/>
                    <a:pt x="5" y="9"/>
                  </a:cubicBezTo>
                  <a:cubicBezTo>
                    <a:pt x="3" y="9"/>
                    <a:pt x="2" y="9"/>
                    <a:pt x="1" y="8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0"/>
                    <a:pt x="99" y="1"/>
                    <a:pt x="100" y="1"/>
                  </a:cubicBezTo>
                  <a:cubicBezTo>
                    <a:pt x="100" y="2"/>
                    <a:pt x="101" y="3"/>
                    <a:pt x="101" y="5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1" y="102"/>
                    <a:pt x="100" y="103"/>
                    <a:pt x="100" y="104"/>
                  </a:cubicBezTo>
                  <a:cubicBezTo>
                    <a:pt x="99" y="105"/>
                    <a:pt x="98" y="105"/>
                    <a:pt x="96" y="105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3" y="105"/>
                    <a:pt x="2" y="105"/>
                    <a:pt x="1" y="104"/>
                  </a:cubicBezTo>
                  <a:cubicBezTo>
                    <a:pt x="0" y="103"/>
                    <a:pt x="0" y="102"/>
                    <a:pt x="0" y="101"/>
                  </a:cubicBezTo>
                  <a:cubicBezTo>
                    <a:pt x="0" y="99"/>
                    <a:pt x="0" y="98"/>
                    <a:pt x="1" y="97"/>
                  </a:cubicBezTo>
                  <a:cubicBezTo>
                    <a:pt x="2" y="96"/>
                    <a:pt x="3" y="96"/>
                    <a:pt x="5" y="96"/>
                  </a:cubicBezTo>
                  <a:cubicBezTo>
                    <a:pt x="92" y="96"/>
                    <a:pt x="92" y="96"/>
                    <a:pt x="92" y="96"/>
                  </a:cubicBezTo>
                  <a:lnTo>
                    <a:pt x="92" y="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4084" tIns="47043" rIns="94084" bIns="47043" numCol="1" anchor="t" anchorCtr="0" compatLnSpc="1"/>
            <a:lstStyle/>
            <a:p>
              <a:pPr defTabSz="1219200">
                <a:lnSpc>
                  <a:spcPct val="120000"/>
                </a:lnSpc>
              </a:pPr>
              <a:endParaRPr lang="en-US" sz="205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75" name="Freeform 31"/>
            <p:cNvSpPr/>
            <p:nvPr/>
          </p:nvSpPr>
          <p:spPr bwMode="auto">
            <a:xfrm>
              <a:off x="760413" y="3375026"/>
              <a:ext cx="447675" cy="244475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17" y="1"/>
                </a:cxn>
                <a:cxn ang="0">
                  <a:pos x="118" y="4"/>
                </a:cxn>
                <a:cxn ang="0">
                  <a:pos x="118" y="60"/>
                </a:cxn>
                <a:cxn ang="0">
                  <a:pos x="117" y="64"/>
                </a:cxn>
                <a:cxn ang="0">
                  <a:pos x="113" y="65"/>
                </a:cxn>
                <a:cxn ang="0">
                  <a:pos x="22" y="65"/>
                </a:cxn>
                <a:cxn ang="0">
                  <a:pos x="18" y="64"/>
                </a:cxn>
                <a:cxn ang="0">
                  <a:pos x="17" y="60"/>
                </a:cxn>
                <a:cxn ang="0">
                  <a:pos x="18" y="57"/>
                </a:cxn>
                <a:cxn ang="0">
                  <a:pos x="22" y="56"/>
                </a:cxn>
                <a:cxn ang="0">
                  <a:pos x="109" y="56"/>
                </a:cxn>
                <a:cxn ang="0">
                  <a:pos x="109" y="9"/>
                </a:cxn>
                <a:cxn ang="0">
                  <a:pos x="5" y="9"/>
                </a:cxn>
                <a:cxn ang="0">
                  <a:pos x="1" y="8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13" y="0"/>
                </a:cxn>
              </a:cxnLst>
              <a:rect l="0" t="0" r="r" b="b"/>
              <a:pathLst>
                <a:path w="118" h="65">
                  <a:moveTo>
                    <a:pt x="113" y="0"/>
                  </a:moveTo>
                  <a:cubicBezTo>
                    <a:pt x="115" y="0"/>
                    <a:pt x="116" y="0"/>
                    <a:pt x="117" y="1"/>
                  </a:cubicBezTo>
                  <a:cubicBezTo>
                    <a:pt x="117" y="2"/>
                    <a:pt x="118" y="3"/>
                    <a:pt x="118" y="4"/>
                  </a:cubicBezTo>
                  <a:cubicBezTo>
                    <a:pt x="118" y="60"/>
                    <a:pt x="118" y="60"/>
                    <a:pt x="118" y="60"/>
                  </a:cubicBezTo>
                  <a:cubicBezTo>
                    <a:pt x="118" y="62"/>
                    <a:pt x="117" y="63"/>
                    <a:pt x="117" y="64"/>
                  </a:cubicBezTo>
                  <a:cubicBezTo>
                    <a:pt x="116" y="64"/>
                    <a:pt x="115" y="65"/>
                    <a:pt x="113" y="65"/>
                  </a:cubicBezTo>
                  <a:cubicBezTo>
                    <a:pt x="22" y="65"/>
                    <a:pt x="22" y="65"/>
                    <a:pt x="22" y="65"/>
                  </a:cubicBezTo>
                  <a:cubicBezTo>
                    <a:pt x="20" y="65"/>
                    <a:pt x="19" y="64"/>
                    <a:pt x="18" y="64"/>
                  </a:cubicBezTo>
                  <a:cubicBezTo>
                    <a:pt x="17" y="63"/>
                    <a:pt x="17" y="62"/>
                    <a:pt x="17" y="60"/>
                  </a:cubicBezTo>
                  <a:cubicBezTo>
                    <a:pt x="17" y="59"/>
                    <a:pt x="17" y="58"/>
                    <a:pt x="18" y="57"/>
                  </a:cubicBezTo>
                  <a:cubicBezTo>
                    <a:pt x="19" y="56"/>
                    <a:pt x="20" y="56"/>
                    <a:pt x="22" y="56"/>
                  </a:cubicBezTo>
                  <a:cubicBezTo>
                    <a:pt x="109" y="56"/>
                    <a:pt x="109" y="56"/>
                    <a:pt x="109" y="56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9"/>
                    <a:pt x="2" y="9"/>
                    <a:pt x="1" y="8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3"/>
                    <a:pt x="1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lnTo>
                    <a:pt x="113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4084" tIns="47043" rIns="94084" bIns="47043" numCol="1" anchor="t" anchorCtr="0" compatLnSpc="1"/>
            <a:lstStyle/>
            <a:p>
              <a:pPr defTabSz="1219200">
                <a:lnSpc>
                  <a:spcPct val="120000"/>
                </a:lnSpc>
              </a:pPr>
              <a:endParaRPr lang="en-US" sz="205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76" name="Freeform 32"/>
            <p:cNvSpPr/>
            <p:nvPr/>
          </p:nvSpPr>
          <p:spPr bwMode="auto">
            <a:xfrm>
              <a:off x="825500" y="3646488"/>
              <a:ext cx="382588" cy="3333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96" y="0"/>
                </a:cxn>
                <a:cxn ang="0">
                  <a:pos x="100" y="1"/>
                </a:cxn>
                <a:cxn ang="0">
                  <a:pos x="101" y="5"/>
                </a:cxn>
                <a:cxn ang="0">
                  <a:pos x="100" y="8"/>
                </a:cxn>
                <a:cxn ang="0">
                  <a:pos x="96" y="9"/>
                </a:cxn>
                <a:cxn ang="0">
                  <a:pos x="5" y="9"/>
                </a:cxn>
                <a:cxn ang="0">
                  <a:pos x="1" y="8"/>
                </a:cxn>
                <a:cxn ang="0">
                  <a:pos x="0" y="5"/>
                </a:cxn>
              </a:cxnLst>
              <a:rect l="0" t="0" r="r" b="b"/>
              <a:pathLst>
                <a:path w="101" h="9">
                  <a:moveTo>
                    <a:pt x="0" y="5"/>
                  </a:moveTo>
                  <a:cubicBezTo>
                    <a:pt x="0" y="3"/>
                    <a:pt x="0" y="2"/>
                    <a:pt x="1" y="1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0"/>
                    <a:pt x="99" y="1"/>
                    <a:pt x="100" y="1"/>
                  </a:cubicBezTo>
                  <a:cubicBezTo>
                    <a:pt x="100" y="2"/>
                    <a:pt x="101" y="3"/>
                    <a:pt x="101" y="5"/>
                  </a:cubicBezTo>
                  <a:cubicBezTo>
                    <a:pt x="101" y="6"/>
                    <a:pt x="100" y="7"/>
                    <a:pt x="100" y="8"/>
                  </a:cubicBezTo>
                  <a:cubicBezTo>
                    <a:pt x="99" y="9"/>
                    <a:pt x="98" y="9"/>
                    <a:pt x="96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3" y="9"/>
                    <a:pt x="2" y="9"/>
                    <a:pt x="1" y="8"/>
                  </a:cubicBezTo>
                  <a:cubicBezTo>
                    <a:pt x="0" y="7"/>
                    <a:pt x="0" y="6"/>
                    <a:pt x="0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4084" tIns="47043" rIns="94084" bIns="47043" numCol="1" anchor="t" anchorCtr="0" compatLnSpc="1"/>
            <a:lstStyle/>
            <a:p>
              <a:pPr defTabSz="1219200">
                <a:lnSpc>
                  <a:spcPct val="120000"/>
                </a:lnSpc>
              </a:pPr>
              <a:endParaRPr lang="en-US" sz="205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77" name="Rectangle 33"/>
            <p:cNvSpPr>
              <a:spLocks noChangeArrowheads="1"/>
            </p:cNvSpPr>
            <p:nvPr/>
          </p:nvSpPr>
          <p:spPr bwMode="auto">
            <a:xfrm>
              <a:off x="193675" y="3473451"/>
              <a:ext cx="696913" cy="44767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4084" tIns="47043" rIns="94084" bIns="47043" numCol="1" anchor="t" anchorCtr="0" compatLnSpc="1"/>
            <a:lstStyle/>
            <a:p>
              <a:pPr defTabSz="1219200">
                <a:lnSpc>
                  <a:spcPct val="120000"/>
                </a:lnSpc>
              </a:pPr>
              <a:endParaRPr lang="en-US" sz="205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78" name="Rectangle 34"/>
            <p:cNvSpPr>
              <a:spLocks noChangeArrowheads="1"/>
            </p:cNvSpPr>
            <p:nvPr/>
          </p:nvSpPr>
          <p:spPr bwMode="auto">
            <a:xfrm>
              <a:off x="193675" y="3981451"/>
              <a:ext cx="696913" cy="2301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4084" tIns="47043" rIns="94084" bIns="47043" numCol="1" anchor="t" anchorCtr="0" compatLnSpc="1"/>
            <a:lstStyle/>
            <a:p>
              <a:pPr defTabSz="1219200">
                <a:lnSpc>
                  <a:spcPct val="120000"/>
                </a:lnSpc>
              </a:pPr>
              <a:endParaRPr lang="en-US" sz="205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49"/>
          <p:cNvGrpSpPr/>
          <p:nvPr/>
        </p:nvGrpSpPr>
        <p:grpSpPr>
          <a:xfrm flipH="1">
            <a:off x="8039304" y="3285922"/>
            <a:ext cx="534632" cy="602865"/>
            <a:chOff x="1817688" y="3025777"/>
            <a:chExt cx="658813" cy="742896"/>
          </a:xfrm>
          <a:solidFill>
            <a:schemeClr val="bg1">
              <a:lumMod val="65000"/>
            </a:schemeClr>
          </a:solidFill>
        </p:grpSpPr>
        <p:sp>
          <p:nvSpPr>
            <p:cNvPr id="51" name="Freeform 101"/>
            <p:cNvSpPr/>
            <p:nvPr/>
          </p:nvSpPr>
          <p:spPr bwMode="auto">
            <a:xfrm>
              <a:off x="1833563" y="3025777"/>
              <a:ext cx="642938" cy="422275"/>
            </a:xfrm>
            <a:custGeom>
              <a:avLst/>
              <a:gdLst/>
              <a:ahLst/>
              <a:cxnLst>
                <a:cxn ang="0">
                  <a:pos x="13" y="253"/>
                </a:cxn>
                <a:cxn ang="0">
                  <a:pos x="277" y="135"/>
                </a:cxn>
                <a:cxn ang="0">
                  <a:pos x="323" y="227"/>
                </a:cxn>
                <a:cxn ang="0">
                  <a:pos x="343" y="227"/>
                </a:cxn>
                <a:cxn ang="0">
                  <a:pos x="286" y="0"/>
                </a:cxn>
                <a:cxn ang="0">
                  <a:pos x="255" y="63"/>
                </a:cxn>
                <a:cxn ang="0">
                  <a:pos x="267" y="103"/>
                </a:cxn>
                <a:cxn ang="0">
                  <a:pos x="0" y="226"/>
                </a:cxn>
                <a:cxn ang="0">
                  <a:pos x="13" y="253"/>
                </a:cxn>
              </a:cxnLst>
              <a:rect l="0" t="0" r="r" b="b"/>
              <a:pathLst>
                <a:path w="386" h="253">
                  <a:moveTo>
                    <a:pt x="13" y="253"/>
                  </a:moveTo>
                  <a:cubicBezTo>
                    <a:pt x="277" y="135"/>
                    <a:pt x="277" y="135"/>
                    <a:pt x="277" y="135"/>
                  </a:cubicBezTo>
                  <a:cubicBezTo>
                    <a:pt x="323" y="227"/>
                    <a:pt x="323" y="227"/>
                    <a:pt x="323" y="227"/>
                  </a:cubicBezTo>
                  <a:cubicBezTo>
                    <a:pt x="323" y="227"/>
                    <a:pt x="329" y="243"/>
                    <a:pt x="343" y="227"/>
                  </a:cubicBezTo>
                  <a:cubicBezTo>
                    <a:pt x="343" y="227"/>
                    <a:pt x="386" y="45"/>
                    <a:pt x="286" y="0"/>
                  </a:cubicBezTo>
                  <a:cubicBezTo>
                    <a:pt x="255" y="63"/>
                    <a:pt x="255" y="63"/>
                    <a:pt x="255" y="63"/>
                  </a:cubicBezTo>
                  <a:cubicBezTo>
                    <a:pt x="267" y="103"/>
                    <a:pt x="267" y="103"/>
                    <a:pt x="267" y="103"/>
                  </a:cubicBezTo>
                  <a:cubicBezTo>
                    <a:pt x="0" y="226"/>
                    <a:pt x="0" y="226"/>
                    <a:pt x="0" y="226"/>
                  </a:cubicBezTo>
                  <a:lnTo>
                    <a:pt x="13" y="25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4084" tIns="47043" rIns="94084" bIns="47043" numCol="1" anchor="t" anchorCtr="0" compatLnSpc="1"/>
            <a:lstStyle/>
            <a:p>
              <a:pPr defTabSz="1219200">
                <a:lnSpc>
                  <a:spcPct val="120000"/>
                </a:lnSpc>
              </a:pPr>
              <a:endParaRPr lang="en-US" sz="205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2" name="Freeform 102"/>
            <p:cNvSpPr/>
            <p:nvPr/>
          </p:nvSpPr>
          <p:spPr bwMode="auto">
            <a:xfrm>
              <a:off x="2384425" y="3405189"/>
              <a:ext cx="1588" cy="2508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58"/>
                </a:cxn>
                <a:cxn ang="0">
                  <a:pos x="0" y="0"/>
                </a:cxn>
              </a:cxnLst>
              <a:rect l="0" t="0" r="r" b="b"/>
              <a:pathLst>
                <a:path h="158">
                  <a:moveTo>
                    <a:pt x="0" y="0"/>
                  </a:moveTo>
                  <a:lnTo>
                    <a:pt x="0" y="15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4084" tIns="47043" rIns="94084" bIns="47043" numCol="1" anchor="t" anchorCtr="0" compatLnSpc="1"/>
            <a:lstStyle/>
            <a:p>
              <a:pPr defTabSz="1219200">
                <a:lnSpc>
                  <a:spcPct val="120000"/>
                </a:lnSpc>
              </a:pPr>
              <a:endParaRPr lang="en-US" sz="205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3" name="Line 103"/>
            <p:cNvSpPr>
              <a:spLocks noChangeShapeType="1"/>
            </p:cNvSpPr>
            <p:nvPr/>
          </p:nvSpPr>
          <p:spPr bwMode="auto">
            <a:xfrm>
              <a:off x="2384425" y="3405189"/>
              <a:ext cx="1588" cy="250825"/>
            </a:xfrm>
            <a:prstGeom prst="line">
              <a:avLst/>
            </a:prstGeom>
            <a:grpFill/>
            <a:ln w="9525">
              <a:noFill/>
              <a:round/>
            </a:ln>
          </p:spPr>
          <p:txBody>
            <a:bodyPr vert="horz" wrap="square" lIns="94084" tIns="47043" rIns="94084" bIns="47043" numCol="1" anchor="t" anchorCtr="0" compatLnSpc="1"/>
            <a:lstStyle/>
            <a:p>
              <a:pPr defTabSz="1219200"/>
              <a:endParaRPr lang="en-US" sz="205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4" name="Rectangle 104"/>
            <p:cNvSpPr>
              <a:spLocks noChangeArrowheads="1"/>
            </p:cNvSpPr>
            <p:nvPr/>
          </p:nvSpPr>
          <p:spPr bwMode="auto">
            <a:xfrm>
              <a:off x="2376488" y="3405189"/>
              <a:ext cx="15875" cy="25082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4084" tIns="47043" rIns="94084" bIns="47043" numCol="1" anchor="t" anchorCtr="0" compatLnSpc="1"/>
            <a:lstStyle/>
            <a:p>
              <a:pPr defTabSz="1219200">
                <a:lnSpc>
                  <a:spcPct val="120000"/>
                </a:lnSpc>
              </a:pPr>
              <a:endParaRPr lang="en-US" sz="205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5" name="Freeform 105"/>
            <p:cNvSpPr/>
            <p:nvPr/>
          </p:nvSpPr>
          <p:spPr bwMode="auto">
            <a:xfrm>
              <a:off x="2003425" y="3173414"/>
              <a:ext cx="119063" cy="490538"/>
            </a:xfrm>
            <a:custGeom>
              <a:avLst/>
              <a:gdLst/>
              <a:ahLst/>
              <a:cxnLst>
                <a:cxn ang="0">
                  <a:pos x="5" y="294"/>
                </a:cxn>
                <a:cxn ang="0">
                  <a:pos x="4" y="294"/>
                </a:cxn>
                <a:cxn ang="0">
                  <a:pos x="0" y="288"/>
                </a:cxn>
                <a:cxn ang="0">
                  <a:pos x="61" y="4"/>
                </a:cxn>
                <a:cxn ang="0">
                  <a:pos x="67" y="0"/>
                </a:cxn>
                <a:cxn ang="0">
                  <a:pos x="71" y="6"/>
                </a:cxn>
                <a:cxn ang="0">
                  <a:pos x="10" y="291"/>
                </a:cxn>
                <a:cxn ang="0">
                  <a:pos x="5" y="294"/>
                </a:cxn>
              </a:cxnLst>
              <a:rect l="0" t="0" r="r" b="b"/>
              <a:pathLst>
                <a:path w="71" h="294">
                  <a:moveTo>
                    <a:pt x="5" y="294"/>
                  </a:moveTo>
                  <a:cubicBezTo>
                    <a:pt x="4" y="294"/>
                    <a:pt x="4" y="294"/>
                    <a:pt x="4" y="294"/>
                  </a:cubicBezTo>
                  <a:cubicBezTo>
                    <a:pt x="1" y="294"/>
                    <a:pt x="0" y="291"/>
                    <a:pt x="0" y="288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2" y="1"/>
                    <a:pt x="64" y="0"/>
                    <a:pt x="67" y="0"/>
                  </a:cubicBezTo>
                  <a:cubicBezTo>
                    <a:pt x="70" y="1"/>
                    <a:pt x="71" y="4"/>
                    <a:pt x="71" y="6"/>
                  </a:cubicBezTo>
                  <a:cubicBezTo>
                    <a:pt x="10" y="291"/>
                    <a:pt x="10" y="291"/>
                    <a:pt x="10" y="291"/>
                  </a:cubicBezTo>
                  <a:cubicBezTo>
                    <a:pt x="9" y="293"/>
                    <a:pt x="7" y="294"/>
                    <a:pt x="5" y="29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4084" tIns="47043" rIns="94084" bIns="47043" numCol="1" anchor="t" anchorCtr="0" compatLnSpc="1"/>
            <a:lstStyle/>
            <a:p>
              <a:pPr defTabSz="1219200">
                <a:lnSpc>
                  <a:spcPct val="120000"/>
                </a:lnSpc>
              </a:pPr>
              <a:endParaRPr lang="en-US" sz="205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6" name="Freeform 106"/>
            <p:cNvSpPr/>
            <p:nvPr/>
          </p:nvSpPr>
          <p:spPr bwMode="auto">
            <a:xfrm>
              <a:off x="2106613" y="3176589"/>
              <a:ext cx="133350" cy="490538"/>
            </a:xfrm>
            <a:custGeom>
              <a:avLst/>
              <a:gdLst/>
              <a:ahLst/>
              <a:cxnLst>
                <a:cxn ang="0">
                  <a:pos x="75" y="294"/>
                </a:cxn>
                <a:cxn ang="0">
                  <a:pos x="70" y="290"/>
                </a:cxn>
                <a:cxn ang="0">
                  <a:pos x="0" y="7"/>
                </a:cxn>
                <a:cxn ang="0">
                  <a:pos x="4" y="1"/>
                </a:cxn>
                <a:cxn ang="0">
                  <a:pos x="10" y="4"/>
                </a:cxn>
                <a:cxn ang="0">
                  <a:pos x="79" y="288"/>
                </a:cxn>
                <a:cxn ang="0">
                  <a:pos x="76" y="294"/>
                </a:cxn>
                <a:cxn ang="0">
                  <a:pos x="75" y="294"/>
                </a:cxn>
              </a:cxnLst>
              <a:rect l="0" t="0" r="r" b="b"/>
              <a:pathLst>
                <a:path w="80" h="294">
                  <a:moveTo>
                    <a:pt x="75" y="294"/>
                  </a:moveTo>
                  <a:cubicBezTo>
                    <a:pt x="72" y="294"/>
                    <a:pt x="70" y="292"/>
                    <a:pt x="70" y="29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4"/>
                    <a:pt x="1" y="1"/>
                    <a:pt x="4" y="1"/>
                  </a:cubicBezTo>
                  <a:cubicBezTo>
                    <a:pt x="7" y="0"/>
                    <a:pt x="9" y="2"/>
                    <a:pt x="10" y="4"/>
                  </a:cubicBezTo>
                  <a:cubicBezTo>
                    <a:pt x="79" y="288"/>
                    <a:pt x="79" y="288"/>
                    <a:pt x="79" y="288"/>
                  </a:cubicBezTo>
                  <a:cubicBezTo>
                    <a:pt x="80" y="290"/>
                    <a:pt x="78" y="293"/>
                    <a:pt x="76" y="294"/>
                  </a:cubicBezTo>
                  <a:cubicBezTo>
                    <a:pt x="75" y="294"/>
                    <a:pt x="75" y="294"/>
                    <a:pt x="75" y="29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4084" tIns="47043" rIns="94084" bIns="47043" numCol="1" anchor="t" anchorCtr="0" compatLnSpc="1"/>
            <a:lstStyle/>
            <a:p>
              <a:pPr defTabSz="1219200">
                <a:lnSpc>
                  <a:spcPct val="120000"/>
                </a:lnSpc>
              </a:pPr>
              <a:endParaRPr lang="en-US" sz="205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7" name="Rectangle 107"/>
            <p:cNvSpPr>
              <a:spLocks noChangeArrowheads="1"/>
            </p:cNvSpPr>
            <p:nvPr/>
          </p:nvSpPr>
          <p:spPr bwMode="auto">
            <a:xfrm>
              <a:off x="1885950" y="3408364"/>
              <a:ext cx="15875" cy="1412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4084" tIns="47043" rIns="94084" bIns="47043" numCol="1" anchor="t" anchorCtr="0" compatLnSpc="1"/>
            <a:lstStyle/>
            <a:p>
              <a:pPr defTabSz="1219200">
                <a:lnSpc>
                  <a:spcPct val="120000"/>
                </a:lnSpc>
              </a:pPr>
              <a:endParaRPr lang="en-US" sz="205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Freeform 108"/>
            <p:cNvSpPr/>
            <p:nvPr/>
          </p:nvSpPr>
          <p:spPr bwMode="auto">
            <a:xfrm>
              <a:off x="2017713" y="3432176"/>
              <a:ext cx="169863" cy="238125"/>
            </a:xfrm>
            <a:custGeom>
              <a:avLst/>
              <a:gdLst/>
              <a:ahLst/>
              <a:cxnLst>
                <a:cxn ang="0">
                  <a:pos x="6" y="143"/>
                </a:cxn>
                <a:cxn ang="0">
                  <a:pos x="3" y="142"/>
                </a:cxn>
                <a:cxn ang="0">
                  <a:pos x="2" y="135"/>
                </a:cxn>
                <a:cxn ang="0">
                  <a:pos x="92" y="3"/>
                </a:cxn>
                <a:cxn ang="0">
                  <a:pos x="99" y="1"/>
                </a:cxn>
                <a:cxn ang="0">
                  <a:pos x="100" y="8"/>
                </a:cxn>
                <a:cxn ang="0">
                  <a:pos x="10" y="141"/>
                </a:cxn>
                <a:cxn ang="0">
                  <a:pos x="6" y="143"/>
                </a:cxn>
              </a:cxnLst>
              <a:rect l="0" t="0" r="r" b="b"/>
              <a:pathLst>
                <a:path w="102" h="143">
                  <a:moveTo>
                    <a:pt x="6" y="143"/>
                  </a:moveTo>
                  <a:cubicBezTo>
                    <a:pt x="5" y="143"/>
                    <a:pt x="4" y="143"/>
                    <a:pt x="3" y="142"/>
                  </a:cubicBezTo>
                  <a:cubicBezTo>
                    <a:pt x="1" y="141"/>
                    <a:pt x="0" y="138"/>
                    <a:pt x="2" y="135"/>
                  </a:cubicBezTo>
                  <a:cubicBezTo>
                    <a:pt x="92" y="3"/>
                    <a:pt x="92" y="3"/>
                    <a:pt x="92" y="3"/>
                  </a:cubicBezTo>
                  <a:cubicBezTo>
                    <a:pt x="93" y="0"/>
                    <a:pt x="96" y="0"/>
                    <a:pt x="99" y="1"/>
                  </a:cubicBezTo>
                  <a:cubicBezTo>
                    <a:pt x="101" y="3"/>
                    <a:pt x="102" y="6"/>
                    <a:pt x="100" y="8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9" y="142"/>
                    <a:pt x="8" y="143"/>
                    <a:pt x="6" y="143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4084" tIns="47043" rIns="94084" bIns="47043" numCol="1" anchor="t" anchorCtr="0" compatLnSpc="1"/>
            <a:lstStyle/>
            <a:p>
              <a:pPr defTabSz="1219200">
                <a:lnSpc>
                  <a:spcPct val="120000"/>
                </a:lnSpc>
              </a:pPr>
              <a:endParaRPr lang="en-US" sz="205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Freeform 109"/>
            <p:cNvSpPr/>
            <p:nvPr/>
          </p:nvSpPr>
          <p:spPr bwMode="auto">
            <a:xfrm>
              <a:off x="2051050" y="3440114"/>
              <a:ext cx="185738" cy="228600"/>
            </a:xfrm>
            <a:custGeom>
              <a:avLst/>
              <a:gdLst/>
              <a:ahLst/>
              <a:cxnLst>
                <a:cxn ang="0">
                  <a:pos x="106" y="137"/>
                </a:cxn>
                <a:cxn ang="0">
                  <a:pos x="102" y="136"/>
                </a:cxn>
                <a:cxn ang="0">
                  <a:pos x="2" y="9"/>
                </a:cxn>
                <a:cxn ang="0">
                  <a:pos x="3" y="2"/>
                </a:cxn>
                <a:cxn ang="0">
                  <a:pos x="10" y="3"/>
                </a:cxn>
                <a:cxn ang="0">
                  <a:pos x="110" y="129"/>
                </a:cxn>
                <a:cxn ang="0">
                  <a:pos x="109" y="136"/>
                </a:cxn>
                <a:cxn ang="0">
                  <a:pos x="106" y="137"/>
                </a:cxn>
              </a:cxnLst>
              <a:rect l="0" t="0" r="r" b="b"/>
              <a:pathLst>
                <a:path w="112" h="137">
                  <a:moveTo>
                    <a:pt x="106" y="137"/>
                  </a:moveTo>
                  <a:cubicBezTo>
                    <a:pt x="105" y="137"/>
                    <a:pt x="103" y="137"/>
                    <a:pt x="102" y="136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3" y="2"/>
                  </a:cubicBezTo>
                  <a:cubicBezTo>
                    <a:pt x="5" y="0"/>
                    <a:pt x="8" y="1"/>
                    <a:pt x="10" y="3"/>
                  </a:cubicBezTo>
                  <a:cubicBezTo>
                    <a:pt x="110" y="129"/>
                    <a:pt x="110" y="129"/>
                    <a:pt x="110" y="129"/>
                  </a:cubicBezTo>
                  <a:cubicBezTo>
                    <a:pt x="112" y="132"/>
                    <a:pt x="111" y="135"/>
                    <a:pt x="109" y="136"/>
                  </a:cubicBezTo>
                  <a:cubicBezTo>
                    <a:pt x="108" y="137"/>
                    <a:pt x="107" y="137"/>
                    <a:pt x="106" y="137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4084" tIns="47043" rIns="94084" bIns="47043" numCol="1" anchor="t" anchorCtr="0" compatLnSpc="1"/>
            <a:lstStyle/>
            <a:p>
              <a:pPr defTabSz="1219200">
                <a:lnSpc>
                  <a:spcPct val="120000"/>
                </a:lnSpc>
              </a:pPr>
              <a:endParaRPr lang="en-US" sz="205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Freeform 110"/>
            <p:cNvSpPr/>
            <p:nvPr/>
          </p:nvSpPr>
          <p:spPr bwMode="auto">
            <a:xfrm>
              <a:off x="2052638" y="3308351"/>
              <a:ext cx="107950" cy="141288"/>
            </a:xfrm>
            <a:custGeom>
              <a:avLst/>
              <a:gdLst/>
              <a:ahLst/>
              <a:cxnLst>
                <a:cxn ang="0">
                  <a:pos x="6" y="84"/>
                </a:cxn>
                <a:cxn ang="0">
                  <a:pos x="3" y="83"/>
                </a:cxn>
                <a:cxn ang="0">
                  <a:pos x="2" y="76"/>
                </a:cxn>
                <a:cxn ang="0">
                  <a:pos x="55" y="3"/>
                </a:cxn>
                <a:cxn ang="0">
                  <a:pos x="62" y="2"/>
                </a:cxn>
                <a:cxn ang="0">
                  <a:pos x="63" y="9"/>
                </a:cxn>
                <a:cxn ang="0">
                  <a:pos x="10" y="82"/>
                </a:cxn>
                <a:cxn ang="0">
                  <a:pos x="6" y="84"/>
                </a:cxn>
              </a:cxnLst>
              <a:rect l="0" t="0" r="r" b="b"/>
              <a:pathLst>
                <a:path w="65" h="84">
                  <a:moveTo>
                    <a:pt x="6" y="84"/>
                  </a:moveTo>
                  <a:cubicBezTo>
                    <a:pt x="5" y="84"/>
                    <a:pt x="4" y="84"/>
                    <a:pt x="3" y="83"/>
                  </a:cubicBezTo>
                  <a:cubicBezTo>
                    <a:pt x="1" y="82"/>
                    <a:pt x="0" y="79"/>
                    <a:pt x="2" y="76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7" y="1"/>
                    <a:pt x="60" y="0"/>
                    <a:pt x="62" y="2"/>
                  </a:cubicBezTo>
                  <a:cubicBezTo>
                    <a:pt x="64" y="4"/>
                    <a:pt x="65" y="7"/>
                    <a:pt x="63" y="9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9" y="84"/>
                    <a:pt x="7" y="84"/>
                    <a:pt x="6" y="84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4084" tIns="47043" rIns="94084" bIns="47043" numCol="1" anchor="t" anchorCtr="0" compatLnSpc="1"/>
            <a:lstStyle/>
            <a:p>
              <a:pPr defTabSz="1219200">
                <a:lnSpc>
                  <a:spcPct val="120000"/>
                </a:lnSpc>
              </a:pPr>
              <a:endParaRPr lang="en-US" sz="205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Freeform 111"/>
            <p:cNvSpPr/>
            <p:nvPr/>
          </p:nvSpPr>
          <p:spPr bwMode="auto">
            <a:xfrm>
              <a:off x="2065338" y="3324226"/>
              <a:ext cx="122238" cy="119063"/>
            </a:xfrm>
            <a:custGeom>
              <a:avLst/>
              <a:gdLst/>
              <a:ahLst/>
              <a:cxnLst>
                <a:cxn ang="0">
                  <a:pos x="67" y="72"/>
                </a:cxn>
                <a:cxn ang="0">
                  <a:pos x="64" y="70"/>
                </a:cxn>
                <a:cxn ang="0">
                  <a:pos x="2" y="9"/>
                </a:cxn>
                <a:cxn ang="0">
                  <a:pos x="2" y="2"/>
                </a:cxn>
                <a:cxn ang="0">
                  <a:pos x="9" y="2"/>
                </a:cxn>
                <a:cxn ang="0">
                  <a:pos x="71" y="63"/>
                </a:cxn>
                <a:cxn ang="0">
                  <a:pos x="71" y="70"/>
                </a:cxn>
                <a:cxn ang="0">
                  <a:pos x="67" y="72"/>
                </a:cxn>
              </a:cxnLst>
              <a:rect l="0" t="0" r="r" b="b"/>
              <a:pathLst>
                <a:path w="73" h="72">
                  <a:moveTo>
                    <a:pt x="67" y="72"/>
                  </a:moveTo>
                  <a:cubicBezTo>
                    <a:pt x="66" y="72"/>
                    <a:pt x="65" y="71"/>
                    <a:pt x="64" y="7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4" y="0"/>
                    <a:pt x="7" y="0"/>
                    <a:pt x="9" y="2"/>
                  </a:cubicBezTo>
                  <a:cubicBezTo>
                    <a:pt x="71" y="63"/>
                    <a:pt x="71" y="63"/>
                    <a:pt x="71" y="63"/>
                  </a:cubicBezTo>
                  <a:cubicBezTo>
                    <a:pt x="73" y="65"/>
                    <a:pt x="73" y="68"/>
                    <a:pt x="71" y="70"/>
                  </a:cubicBezTo>
                  <a:cubicBezTo>
                    <a:pt x="70" y="71"/>
                    <a:pt x="69" y="72"/>
                    <a:pt x="67" y="72"/>
                  </a:cubicBezTo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4084" tIns="47043" rIns="94084" bIns="47043" numCol="1" anchor="t" anchorCtr="0" compatLnSpc="1"/>
            <a:lstStyle/>
            <a:p>
              <a:pPr defTabSz="1219200">
                <a:lnSpc>
                  <a:spcPct val="120000"/>
                </a:lnSpc>
              </a:pPr>
              <a:endParaRPr lang="en-US" sz="205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Rectangle 112"/>
            <p:cNvSpPr>
              <a:spLocks noChangeArrowheads="1"/>
            </p:cNvSpPr>
            <p:nvPr/>
          </p:nvSpPr>
          <p:spPr bwMode="auto">
            <a:xfrm>
              <a:off x="1817688" y="3651251"/>
              <a:ext cx="619125" cy="117422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4084" tIns="47043" rIns="94084" bIns="47043" numCol="1" anchor="t" anchorCtr="0" compatLnSpc="1"/>
            <a:lstStyle/>
            <a:p>
              <a:pPr defTabSz="1219200">
                <a:lnSpc>
                  <a:spcPct val="120000"/>
                </a:lnSpc>
              </a:pPr>
              <a:endParaRPr lang="en-US" sz="205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Rectangle 113"/>
            <p:cNvSpPr>
              <a:spLocks noChangeArrowheads="1"/>
            </p:cNvSpPr>
            <p:nvPr/>
          </p:nvSpPr>
          <p:spPr bwMode="auto">
            <a:xfrm>
              <a:off x="1852613" y="3530601"/>
              <a:ext cx="84138" cy="12858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4084" tIns="47043" rIns="94084" bIns="47043" numCol="1" anchor="t" anchorCtr="0" compatLnSpc="1"/>
            <a:lstStyle/>
            <a:p>
              <a:pPr defTabSz="1219200">
                <a:lnSpc>
                  <a:spcPct val="120000"/>
                </a:lnSpc>
              </a:pPr>
              <a:endParaRPr lang="en-US" sz="205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64" name="Freeform 5"/>
          <p:cNvSpPr>
            <a:spLocks noEditPoints="1"/>
          </p:cNvSpPr>
          <p:nvPr/>
        </p:nvSpPr>
        <p:spPr bwMode="auto">
          <a:xfrm>
            <a:off x="6458560" y="3285391"/>
            <a:ext cx="511957" cy="699831"/>
          </a:xfrm>
          <a:custGeom>
            <a:avLst/>
            <a:gdLst/>
            <a:ahLst/>
            <a:cxnLst>
              <a:cxn ang="0">
                <a:pos x="495" y="412"/>
              </a:cxn>
              <a:cxn ang="0">
                <a:pos x="534" y="373"/>
              </a:cxn>
              <a:cxn ang="0">
                <a:pos x="495" y="334"/>
              </a:cxn>
              <a:cxn ang="0">
                <a:pos x="478" y="334"/>
              </a:cxn>
              <a:cxn ang="0">
                <a:pos x="478" y="78"/>
              </a:cxn>
              <a:cxn ang="0">
                <a:pos x="495" y="78"/>
              </a:cxn>
              <a:cxn ang="0">
                <a:pos x="534" y="39"/>
              </a:cxn>
              <a:cxn ang="0">
                <a:pos x="495" y="0"/>
              </a:cxn>
              <a:cxn ang="0">
                <a:pos x="39" y="0"/>
              </a:cxn>
              <a:cxn ang="0">
                <a:pos x="0" y="39"/>
              </a:cxn>
              <a:cxn ang="0">
                <a:pos x="39" y="78"/>
              </a:cxn>
              <a:cxn ang="0">
                <a:pos x="56" y="78"/>
              </a:cxn>
              <a:cxn ang="0">
                <a:pos x="56" y="334"/>
              </a:cxn>
              <a:cxn ang="0">
                <a:pos x="39" y="334"/>
              </a:cxn>
              <a:cxn ang="0">
                <a:pos x="0" y="373"/>
              </a:cxn>
              <a:cxn ang="0">
                <a:pos x="39" y="412"/>
              </a:cxn>
              <a:cxn ang="0">
                <a:pos x="56" y="412"/>
              </a:cxn>
              <a:cxn ang="0">
                <a:pos x="56" y="658"/>
              </a:cxn>
              <a:cxn ang="0">
                <a:pos x="39" y="658"/>
              </a:cxn>
              <a:cxn ang="0">
                <a:pos x="0" y="697"/>
              </a:cxn>
              <a:cxn ang="0">
                <a:pos x="39" y="736"/>
              </a:cxn>
              <a:cxn ang="0">
                <a:pos x="495" y="736"/>
              </a:cxn>
              <a:cxn ang="0">
                <a:pos x="534" y="697"/>
              </a:cxn>
              <a:cxn ang="0">
                <a:pos x="495" y="658"/>
              </a:cxn>
              <a:cxn ang="0">
                <a:pos x="478" y="658"/>
              </a:cxn>
              <a:cxn ang="0">
                <a:pos x="478" y="412"/>
              </a:cxn>
              <a:cxn ang="0">
                <a:pos x="495" y="412"/>
              </a:cxn>
              <a:cxn ang="0">
                <a:pos x="267" y="424"/>
              </a:cxn>
              <a:cxn ang="0">
                <a:pos x="193" y="350"/>
              </a:cxn>
              <a:cxn ang="0">
                <a:pos x="267" y="204"/>
              </a:cxn>
              <a:cxn ang="0">
                <a:pos x="341" y="350"/>
              </a:cxn>
              <a:cxn ang="0">
                <a:pos x="267" y="424"/>
              </a:cxn>
              <a:cxn ang="0">
                <a:pos x="267" y="424"/>
              </a:cxn>
              <a:cxn ang="0">
                <a:pos x="267" y="424"/>
              </a:cxn>
            </a:cxnLst>
            <a:rect l="0" t="0" r="r" b="b"/>
            <a:pathLst>
              <a:path w="534" h="736">
                <a:moveTo>
                  <a:pt x="495" y="412"/>
                </a:moveTo>
                <a:cubicBezTo>
                  <a:pt x="517" y="412"/>
                  <a:pt x="534" y="395"/>
                  <a:pt x="534" y="373"/>
                </a:cubicBezTo>
                <a:cubicBezTo>
                  <a:pt x="534" y="352"/>
                  <a:pt x="517" y="334"/>
                  <a:pt x="495" y="334"/>
                </a:cubicBezTo>
                <a:cubicBezTo>
                  <a:pt x="478" y="334"/>
                  <a:pt x="478" y="334"/>
                  <a:pt x="478" y="334"/>
                </a:cubicBezTo>
                <a:cubicBezTo>
                  <a:pt x="478" y="78"/>
                  <a:pt x="478" y="78"/>
                  <a:pt x="478" y="78"/>
                </a:cubicBezTo>
                <a:cubicBezTo>
                  <a:pt x="495" y="78"/>
                  <a:pt x="495" y="78"/>
                  <a:pt x="495" y="78"/>
                </a:cubicBezTo>
                <a:cubicBezTo>
                  <a:pt x="517" y="78"/>
                  <a:pt x="534" y="61"/>
                  <a:pt x="534" y="39"/>
                </a:cubicBezTo>
                <a:cubicBezTo>
                  <a:pt x="534" y="17"/>
                  <a:pt x="517" y="0"/>
                  <a:pt x="495" y="0"/>
                </a:cubicBezTo>
                <a:cubicBezTo>
                  <a:pt x="39" y="0"/>
                  <a:pt x="39" y="0"/>
                  <a:pt x="39" y="0"/>
                </a:cubicBezTo>
                <a:cubicBezTo>
                  <a:pt x="18" y="0"/>
                  <a:pt x="0" y="17"/>
                  <a:pt x="0" y="39"/>
                </a:cubicBezTo>
                <a:cubicBezTo>
                  <a:pt x="0" y="61"/>
                  <a:pt x="18" y="78"/>
                  <a:pt x="39" y="78"/>
                </a:cubicBezTo>
                <a:cubicBezTo>
                  <a:pt x="56" y="78"/>
                  <a:pt x="56" y="78"/>
                  <a:pt x="56" y="78"/>
                </a:cubicBezTo>
                <a:cubicBezTo>
                  <a:pt x="56" y="334"/>
                  <a:pt x="56" y="334"/>
                  <a:pt x="56" y="334"/>
                </a:cubicBezTo>
                <a:cubicBezTo>
                  <a:pt x="39" y="334"/>
                  <a:pt x="39" y="334"/>
                  <a:pt x="39" y="334"/>
                </a:cubicBezTo>
                <a:cubicBezTo>
                  <a:pt x="18" y="334"/>
                  <a:pt x="0" y="352"/>
                  <a:pt x="0" y="373"/>
                </a:cubicBezTo>
                <a:cubicBezTo>
                  <a:pt x="0" y="395"/>
                  <a:pt x="18" y="412"/>
                  <a:pt x="39" y="412"/>
                </a:cubicBezTo>
                <a:cubicBezTo>
                  <a:pt x="56" y="412"/>
                  <a:pt x="56" y="412"/>
                  <a:pt x="56" y="412"/>
                </a:cubicBezTo>
                <a:cubicBezTo>
                  <a:pt x="56" y="658"/>
                  <a:pt x="56" y="658"/>
                  <a:pt x="56" y="658"/>
                </a:cubicBezTo>
                <a:cubicBezTo>
                  <a:pt x="39" y="658"/>
                  <a:pt x="39" y="658"/>
                  <a:pt x="39" y="658"/>
                </a:cubicBezTo>
                <a:cubicBezTo>
                  <a:pt x="18" y="658"/>
                  <a:pt x="0" y="675"/>
                  <a:pt x="0" y="697"/>
                </a:cubicBezTo>
                <a:cubicBezTo>
                  <a:pt x="0" y="718"/>
                  <a:pt x="18" y="736"/>
                  <a:pt x="39" y="736"/>
                </a:cubicBezTo>
                <a:cubicBezTo>
                  <a:pt x="495" y="736"/>
                  <a:pt x="495" y="736"/>
                  <a:pt x="495" y="736"/>
                </a:cubicBezTo>
                <a:cubicBezTo>
                  <a:pt x="517" y="736"/>
                  <a:pt x="534" y="718"/>
                  <a:pt x="534" y="697"/>
                </a:cubicBezTo>
                <a:cubicBezTo>
                  <a:pt x="534" y="675"/>
                  <a:pt x="517" y="658"/>
                  <a:pt x="495" y="658"/>
                </a:cubicBezTo>
                <a:cubicBezTo>
                  <a:pt x="478" y="658"/>
                  <a:pt x="478" y="658"/>
                  <a:pt x="478" y="658"/>
                </a:cubicBezTo>
                <a:cubicBezTo>
                  <a:pt x="478" y="412"/>
                  <a:pt x="478" y="412"/>
                  <a:pt x="478" y="412"/>
                </a:cubicBezTo>
                <a:lnTo>
                  <a:pt x="495" y="412"/>
                </a:lnTo>
                <a:close/>
                <a:moveTo>
                  <a:pt x="267" y="424"/>
                </a:moveTo>
                <a:cubicBezTo>
                  <a:pt x="227" y="424"/>
                  <a:pt x="193" y="390"/>
                  <a:pt x="193" y="350"/>
                </a:cubicBezTo>
                <a:cubicBezTo>
                  <a:pt x="193" y="309"/>
                  <a:pt x="267" y="204"/>
                  <a:pt x="267" y="204"/>
                </a:cubicBezTo>
                <a:cubicBezTo>
                  <a:pt x="267" y="204"/>
                  <a:pt x="341" y="309"/>
                  <a:pt x="341" y="350"/>
                </a:cubicBezTo>
                <a:cubicBezTo>
                  <a:pt x="341" y="390"/>
                  <a:pt x="308" y="424"/>
                  <a:pt x="267" y="424"/>
                </a:cubicBezTo>
                <a:close/>
                <a:moveTo>
                  <a:pt x="267" y="424"/>
                </a:moveTo>
                <a:cubicBezTo>
                  <a:pt x="267" y="424"/>
                  <a:pt x="267" y="424"/>
                  <a:pt x="267" y="424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4084" tIns="47043" rIns="94084" bIns="47043" numCol="1" anchor="t" anchorCtr="0" compatLnSpc="1"/>
          <a:lstStyle/>
          <a:p>
            <a:pPr defTabSz="1219200">
              <a:lnSpc>
                <a:spcPct val="120000"/>
              </a:lnSpc>
            </a:pPr>
            <a:endParaRPr lang="en-US" sz="205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Freeform 23"/>
          <p:cNvSpPr>
            <a:spLocks noEditPoints="1"/>
          </p:cNvSpPr>
          <p:nvPr/>
        </p:nvSpPr>
        <p:spPr bwMode="auto">
          <a:xfrm>
            <a:off x="7899233" y="4913872"/>
            <a:ext cx="590363" cy="648949"/>
          </a:xfrm>
          <a:custGeom>
            <a:avLst/>
            <a:gdLst/>
            <a:ahLst/>
            <a:cxnLst>
              <a:cxn ang="0">
                <a:pos x="610" y="651"/>
              </a:cxn>
              <a:cxn ang="0">
                <a:pos x="610" y="51"/>
              </a:cxn>
              <a:cxn ang="0">
                <a:pos x="568" y="9"/>
              </a:cxn>
              <a:cxn ang="0">
                <a:pos x="303" y="9"/>
              </a:cxn>
              <a:cxn ang="0">
                <a:pos x="261" y="51"/>
              </a:cxn>
              <a:cxn ang="0">
                <a:pos x="261" y="262"/>
              </a:cxn>
              <a:cxn ang="0">
                <a:pos x="181" y="296"/>
              </a:cxn>
              <a:cxn ang="0">
                <a:pos x="160" y="357"/>
              </a:cxn>
              <a:cxn ang="0">
                <a:pos x="164" y="528"/>
              </a:cxn>
              <a:cxn ang="0">
                <a:pos x="164" y="538"/>
              </a:cxn>
              <a:cxn ang="0">
                <a:pos x="121" y="614"/>
              </a:cxn>
              <a:cxn ang="0">
                <a:pos x="94" y="605"/>
              </a:cxn>
              <a:cxn ang="0">
                <a:pos x="72" y="538"/>
              </a:cxn>
              <a:cxn ang="0">
                <a:pos x="72" y="289"/>
              </a:cxn>
              <a:cxn ang="0">
                <a:pos x="94" y="248"/>
              </a:cxn>
              <a:cxn ang="0">
                <a:pos x="129" y="107"/>
              </a:cxn>
              <a:cxn ang="0">
                <a:pos x="182" y="86"/>
              </a:cxn>
              <a:cxn ang="0">
                <a:pos x="225" y="43"/>
              </a:cxn>
              <a:cxn ang="0">
                <a:pos x="182" y="0"/>
              </a:cxn>
              <a:cxn ang="0">
                <a:pos x="66" y="49"/>
              </a:cxn>
              <a:cxn ang="0">
                <a:pos x="8" y="255"/>
              </a:cxn>
              <a:cxn ang="0">
                <a:pos x="29" y="288"/>
              </a:cxn>
              <a:cxn ang="0">
                <a:pos x="29" y="538"/>
              </a:cxn>
              <a:cxn ang="0">
                <a:pos x="64" y="636"/>
              </a:cxn>
              <a:cxn ang="0">
                <a:pos x="118" y="657"/>
              </a:cxn>
              <a:cxn ang="0">
                <a:pos x="123" y="657"/>
              </a:cxn>
              <a:cxn ang="0">
                <a:pos x="207" y="536"/>
              </a:cxn>
              <a:cxn ang="0">
                <a:pos x="207" y="528"/>
              </a:cxn>
              <a:cxn ang="0">
                <a:pos x="203" y="354"/>
              </a:cxn>
              <a:cxn ang="0">
                <a:pos x="214" y="325"/>
              </a:cxn>
              <a:cxn ang="0">
                <a:pos x="261" y="305"/>
              </a:cxn>
              <a:cxn ang="0">
                <a:pos x="261" y="651"/>
              </a:cxn>
              <a:cxn ang="0">
                <a:pos x="252" y="651"/>
              </a:cxn>
              <a:cxn ang="0">
                <a:pos x="219" y="683"/>
              </a:cxn>
              <a:cxn ang="0">
                <a:pos x="219" y="711"/>
              </a:cxn>
              <a:cxn ang="0">
                <a:pos x="645" y="711"/>
              </a:cxn>
              <a:cxn ang="0">
                <a:pos x="645" y="685"/>
              </a:cxn>
              <a:cxn ang="0">
                <a:pos x="610" y="651"/>
              </a:cxn>
              <a:cxn ang="0">
                <a:pos x="368" y="443"/>
              </a:cxn>
              <a:cxn ang="0">
                <a:pos x="344" y="467"/>
              </a:cxn>
              <a:cxn ang="0">
                <a:pos x="340" y="467"/>
              </a:cxn>
              <a:cxn ang="0">
                <a:pos x="316" y="443"/>
              </a:cxn>
              <a:cxn ang="0">
                <a:pos x="316" y="387"/>
              </a:cxn>
              <a:cxn ang="0">
                <a:pos x="344" y="360"/>
              </a:cxn>
              <a:cxn ang="0">
                <a:pos x="368" y="384"/>
              </a:cxn>
              <a:cxn ang="0">
                <a:pos x="368" y="443"/>
              </a:cxn>
              <a:cxn ang="0">
                <a:pos x="555" y="185"/>
              </a:cxn>
              <a:cxn ang="0">
                <a:pos x="527" y="213"/>
              </a:cxn>
              <a:cxn ang="0">
                <a:pos x="344" y="213"/>
              </a:cxn>
              <a:cxn ang="0">
                <a:pos x="316" y="185"/>
              </a:cxn>
              <a:cxn ang="0">
                <a:pos x="316" y="89"/>
              </a:cxn>
              <a:cxn ang="0">
                <a:pos x="344" y="62"/>
              </a:cxn>
              <a:cxn ang="0">
                <a:pos x="527" y="62"/>
              </a:cxn>
              <a:cxn ang="0">
                <a:pos x="555" y="89"/>
              </a:cxn>
              <a:cxn ang="0">
                <a:pos x="555" y="185"/>
              </a:cxn>
              <a:cxn ang="0">
                <a:pos x="555" y="185"/>
              </a:cxn>
              <a:cxn ang="0">
                <a:pos x="555" y="185"/>
              </a:cxn>
            </a:cxnLst>
            <a:rect l="0" t="0" r="r" b="b"/>
            <a:pathLst>
              <a:path w="645" h="711">
                <a:moveTo>
                  <a:pt x="610" y="651"/>
                </a:moveTo>
                <a:cubicBezTo>
                  <a:pt x="610" y="51"/>
                  <a:pt x="610" y="51"/>
                  <a:pt x="610" y="51"/>
                </a:cubicBezTo>
                <a:cubicBezTo>
                  <a:pt x="610" y="28"/>
                  <a:pt x="591" y="9"/>
                  <a:pt x="568" y="9"/>
                </a:cubicBezTo>
                <a:cubicBezTo>
                  <a:pt x="303" y="9"/>
                  <a:pt x="303" y="9"/>
                  <a:pt x="303" y="9"/>
                </a:cubicBezTo>
                <a:cubicBezTo>
                  <a:pt x="280" y="9"/>
                  <a:pt x="261" y="28"/>
                  <a:pt x="261" y="51"/>
                </a:cubicBezTo>
                <a:cubicBezTo>
                  <a:pt x="261" y="262"/>
                  <a:pt x="261" y="262"/>
                  <a:pt x="261" y="262"/>
                </a:cubicBezTo>
                <a:cubicBezTo>
                  <a:pt x="226" y="265"/>
                  <a:pt x="199" y="277"/>
                  <a:pt x="181" y="296"/>
                </a:cubicBezTo>
                <a:cubicBezTo>
                  <a:pt x="157" y="324"/>
                  <a:pt x="160" y="355"/>
                  <a:pt x="160" y="357"/>
                </a:cubicBezTo>
                <a:cubicBezTo>
                  <a:pt x="160" y="359"/>
                  <a:pt x="164" y="505"/>
                  <a:pt x="164" y="528"/>
                </a:cubicBezTo>
                <a:cubicBezTo>
                  <a:pt x="164" y="531"/>
                  <a:pt x="164" y="534"/>
                  <a:pt x="164" y="538"/>
                </a:cubicBezTo>
                <a:cubicBezTo>
                  <a:pt x="166" y="585"/>
                  <a:pt x="160" y="612"/>
                  <a:pt x="121" y="614"/>
                </a:cubicBezTo>
                <a:cubicBezTo>
                  <a:pt x="109" y="614"/>
                  <a:pt x="101" y="612"/>
                  <a:pt x="94" y="605"/>
                </a:cubicBezTo>
                <a:cubicBezTo>
                  <a:pt x="76" y="588"/>
                  <a:pt x="72" y="551"/>
                  <a:pt x="72" y="538"/>
                </a:cubicBezTo>
                <a:cubicBezTo>
                  <a:pt x="72" y="289"/>
                  <a:pt x="72" y="289"/>
                  <a:pt x="72" y="289"/>
                </a:cubicBezTo>
                <a:cubicBezTo>
                  <a:pt x="87" y="281"/>
                  <a:pt x="96" y="265"/>
                  <a:pt x="94" y="248"/>
                </a:cubicBezTo>
                <a:cubicBezTo>
                  <a:pt x="92" y="223"/>
                  <a:pt x="95" y="144"/>
                  <a:pt x="129" y="107"/>
                </a:cubicBezTo>
                <a:cubicBezTo>
                  <a:pt x="142" y="93"/>
                  <a:pt x="159" y="86"/>
                  <a:pt x="182" y="86"/>
                </a:cubicBezTo>
                <a:cubicBezTo>
                  <a:pt x="205" y="86"/>
                  <a:pt x="225" y="67"/>
                  <a:pt x="225" y="43"/>
                </a:cubicBezTo>
                <a:cubicBezTo>
                  <a:pt x="225" y="19"/>
                  <a:pt x="205" y="0"/>
                  <a:pt x="182" y="0"/>
                </a:cubicBezTo>
                <a:cubicBezTo>
                  <a:pt x="135" y="0"/>
                  <a:pt x="95" y="17"/>
                  <a:pt x="66" y="49"/>
                </a:cubicBezTo>
                <a:cubicBezTo>
                  <a:pt x="0" y="120"/>
                  <a:pt x="7" y="241"/>
                  <a:pt x="8" y="255"/>
                </a:cubicBezTo>
                <a:cubicBezTo>
                  <a:pt x="10" y="269"/>
                  <a:pt x="18" y="281"/>
                  <a:pt x="29" y="288"/>
                </a:cubicBezTo>
                <a:cubicBezTo>
                  <a:pt x="29" y="538"/>
                  <a:pt x="29" y="538"/>
                  <a:pt x="29" y="538"/>
                </a:cubicBezTo>
                <a:cubicBezTo>
                  <a:pt x="29" y="545"/>
                  <a:pt x="30" y="603"/>
                  <a:pt x="64" y="636"/>
                </a:cubicBezTo>
                <a:cubicBezTo>
                  <a:pt x="79" y="650"/>
                  <a:pt x="97" y="657"/>
                  <a:pt x="118" y="657"/>
                </a:cubicBezTo>
                <a:cubicBezTo>
                  <a:pt x="120" y="657"/>
                  <a:pt x="121" y="657"/>
                  <a:pt x="123" y="657"/>
                </a:cubicBezTo>
                <a:cubicBezTo>
                  <a:pt x="212" y="652"/>
                  <a:pt x="209" y="565"/>
                  <a:pt x="207" y="536"/>
                </a:cubicBezTo>
                <a:cubicBezTo>
                  <a:pt x="207" y="533"/>
                  <a:pt x="207" y="530"/>
                  <a:pt x="207" y="528"/>
                </a:cubicBezTo>
                <a:cubicBezTo>
                  <a:pt x="207" y="504"/>
                  <a:pt x="203" y="362"/>
                  <a:pt x="203" y="354"/>
                </a:cubicBezTo>
                <a:cubicBezTo>
                  <a:pt x="203" y="354"/>
                  <a:pt x="202" y="338"/>
                  <a:pt x="214" y="325"/>
                </a:cubicBezTo>
                <a:cubicBezTo>
                  <a:pt x="224" y="314"/>
                  <a:pt x="239" y="308"/>
                  <a:pt x="261" y="305"/>
                </a:cubicBezTo>
                <a:cubicBezTo>
                  <a:pt x="261" y="651"/>
                  <a:pt x="261" y="651"/>
                  <a:pt x="261" y="651"/>
                </a:cubicBezTo>
                <a:cubicBezTo>
                  <a:pt x="252" y="651"/>
                  <a:pt x="252" y="651"/>
                  <a:pt x="252" y="651"/>
                </a:cubicBezTo>
                <a:cubicBezTo>
                  <a:pt x="233" y="651"/>
                  <a:pt x="219" y="665"/>
                  <a:pt x="219" y="683"/>
                </a:cubicBezTo>
                <a:cubicBezTo>
                  <a:pt x="219" y="711"/>
                  <a:pt x="219" y="711"/>
                  <a:pt x="219" y="711"/>
                </a:cubicBezTo>
                <a:cubicBezTo>
                  <a:pt x="645" y="711"/>
                  <a:pt x="645" y="711"/>
                  <a:pt x="645" y="711"/>
                </a:cubicBezTo>
                <a:cubicBezTo>
                  <a:pt x="645" y="685"/>
                  <a:pt x="645" y="685"/>
                  <a:pt x="645" y="685"/>
                </a:cubicBezTo>
                <a:cubicBezTo>
                  <a:pt x="645" y="666"/>
                  <a:pt x="630" y="651"/>
                  <a:pt x="610" y="651"/>
                </a:cubicBezTo>
                <a:close/>
                <a:moveTo>
                  <a:pt x="368" y="443"/>
                </a:moveTo>
                <a:cubicBezTo>
                  <a:pt x="368" y="456"/>
                  <a:pt x="357" y="467"/>
                  <a:pt x="344" y="467"/>
                </a:cubicBezTo>
                <a:cubicBezTo>
                  <a:pt x="340" y="467"/>
                  <a:pt x="340" y="467"/>
                  <a:pt x="340" y="467"/>
                </a:cubicBezTo>
                <a:cubicBezTo>
                  <a:pt x="327" y="467"/>
                  <a:pt x="316" y="456"/>
                  <a:pt x="316" y="443"/>
                </a:cubicBezTo>
                <a:cubicBezTo>
                  <a:pt x="316" y="387"/>
                  <a:pt x="316" y="387"/>
                  <a:pt x="316" y="387"/>
                </a:cubicBezTo>
                <a:cubicBezTo>
                  <a:pt x="316" y="372"/>
                  <a:pt x="328" y="360"/>
                  <a:pt x="344" y="360"/>
                </a:cubicBezTo>
                <a:cubicBezTo>
                  <a:pt x="357" y="360"/>
                  <a:pt x="368" y="371"/>
                  <a:pt x="368" y="384"/>
                </a:cubicBezTo>
                <a:lnTo>
                  <a:pt x="368" y="443"/>
                </a:lnTo>
                <a:close/>
                <a:moveTo>
                  <a:pt x="555" y="185"/>
                </a:moveTo>
                <a:cubicBezTo>
                  <a:pt x="555" y="200"/>
                  <a:pt x="542" y="213"/>
                  <a:pt x="527" y="213"/>
                </a:cubicBezTo>
                <a:cubicBezTo>
                  <a:pt x="344" y="213"/>
                  <a:pt x="344" y="213"/>
                  <a:pt x="344" y="213"/>
                </a:cubicBezTo>
                <a:cubicBezTo>
                  <a:pt x="328" y="213"/>
                  <a:pt x="316" y="200"/>
                  <a:pt x="316" y="185"/>
                </a:cubicBezTo>
                <a:cubicBezTo>
                  <a:pt x="316" y="89"/>
                  <a:pt x="316" y="89"/>
                  <a:pt x="316" y="89"/>
                </a:cubicBezTo>
                <a:cubicBezTo>
                  <a:pt x="316" y="74"/>
                  <a:pt x="328" y="62"/>
                  <a:pt x="344" y="62"/>
                </a:cubicBezTo>
                <a:cubicBezTo>
                  <a:pt x="527" y="62"/>
                  <a:pt x="527" y="62"/>
                  <a:pt x="527" y="62"/>
                </a:cubicBezTo>
                <a:cubicBezTo>
                  <a:pt x="542" y="62"/>
                  <a:pt x="555" y="74"/>
                  <a:pt x="555" y="89"/>
                </a:cubicBezTo>
                <a:lnTo>
                  <a:pt x="555" y="185"/>
                </a:lnTo>
                <a:close/>
                <a:moveTo>
                  <a:pt x="555" y="185"/>
                </a:moveTo>
                <a:cubicBezTo>
                  <a:pt x="555" y="185"/>
                  <a:pt x="555" y="185"/>
                  <a:pt x="555" y="185"/>
                </a:cubicBezTo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94084" tIns="47043" rIns="94084" bIns="47043" numCol="1" anchor="t" anchorCtr="0" compatLnSpc="1"/>
          <a:lstStyle/>
          <a:p>
            <a:pPr defTabSz="1219200">
              <a:lnSpc>
                <a:spcPct val="120000"/>
              </a:lnSpc>
            </a:pPr>
            <a:endParaRPr lang="en-US" sz="205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" name="Group 67"/>
          <p:cNvGrpSpPr/>
          <p:nvPr/>
        </p:nvGrpSpPr>
        <p:grpSpPr>
          <a:xfrm>
            <a:off x="7872623" y="1960703"/>
            <a:ext cx="836847" cy="535760"/>
            <a:chOff x="196850" y="1958976"/>
            <a:chExt cx="1200150" cy="768350"/>
          </a:xfrm>
        </p:grpSpPr>
        <p:grpSp>
          <p:nvGrpSpPr>
            <p:cNvPr id="9" name="Group 47"/>
            <p:cNvGrpSpPr/>
            <p:nvPr/>
          </p:nvGrpSpPr>
          <p:grpSpPr>
            <a:xfrm>
              <a:off x="196850" y="1958976"/>
              <a:ext cx="1200150" cy="768350"/>
              <a:chOff x="196850" y="1958976"/>
              <a:chExt cx="1200150" cy="768350"/>
            </a:xfrm>
            <a:solidFill>
              <a:schemeClr val="accent2"/>
            </a:solidFill>
          </p:grpSpPr>
          <p:sp>
            <p:nvSpPr>
              <p:cNvPr id="6163" name="Freeform 19"/>
              <p:cNvSpPr>
                <a:spLocks noEditPoints="1"/>
              </p:cNvSpPr>
              <p:nvPr/>
            </p:nvSpPr>
            <p:spPr bwMode="auto">
              <a:xfrm>
                <a:off x="196850" y="1958976"/>
                <a:ext cx="1200150" cy="641350"/>
              </a:xfrm>
              <a:custGeom>
                <a:avLst/>
                <a:gdLst/>
                <a:ahLst/>
                <a:cxnLst>
                  <a:cxn ang="0">
                    <a:pos x="2" y="159"/>
                  </a:cxn>
                  <a:cxn ang="0">
                    <a:pos x="6" y="157"/>
                  </a:cxn>
                  <a:cxn ang="0">
                    <a:pos x="100" y="157"/>
                  </a:cxn>
                  <a:cxn ang="0">
                    <a:pos x="105" y="159"/>
                  </a:cxn>
                  <a:cxn ang="0">
                    <a:pos x="107" y="163"/>
                  </a:cxn>
                  <a:cxn ang="0">
                    <a:pos x="107" y="164"/>
                  </a:cxn>
                  <a:cxn ang="0">
                    <a:pos x="105" y="168"/>
                  </a:cxn>
                  <a:cxn ang="0">
                    <a:pos x="100" y="170"/>
                  </a:cxn>
                  <a:cxn ang="0">
                    <a:pos x="6" y="170"/>
                  </a:cxn>
                  <a:cxn ang="0">
                    <a:pos x="2" y="168"/>
                  </a:cxn>
                  <a:cxn ang="0">
                    <a:pos x="0" y="164"/>
                  </a:cxn>
                  <a:cxn ang="0">
                    <a:pos x="0" y="163"/>
                  </a:cxn>
                  <a:cxn ang="0">
                    <a:pos x="2" y="159"/>
                  </a:cxn>
                  <a:cxn ang="0">
                    <a:pos x="317" y="90"/>
                  </a:cxn>
                  <a:cxn ang="0">
                    <a:pos x="299" y="132"/>
                  </a:cxn>
                  <a:cxn ang="0">
                    <a:pos x="257" y="150"/>
                  </a:cxn>
                  <a:cxn ang="0">
                    <a:pos x="63" y="150"/>
                  </a:cxn>
                  <a:cxn ang="0">
                    <a:pos x="20" y="132"/>
                  </a:cxn>
                  <a:cxn ang="0">
                    <a:pos x="3" y="90"/>
                  </a:cxn>
                  <a:cxn ang="0">
                    <a:pos x="3" y="83"/>
                  </a:cxn>
                  <a:cxn ang="0">
                    <a:pos x="20" y="41"/>
                  </a:cxn>
                  <a:cxn ang="0">
                    <a:pos x="63" y="23"/>
                  </a:cxn>
                  <a:cxn ang="0">
                    <a:pos x="68" y="23"/>
                  </a:cxn>
                  <a:cxn ang="0">
                    <a:pos x="68" y="20"/>
                  </a:cxn>
                  <a:cxn ang="0">
                    <a:pos x="71" y="12"/>
                  </a:cxn>
                  <a:cxn ang="0">
                    <a:pos x="79" y="9"/>
                  </a:cxn>
                  <a:cxn ang="0">
                    <a:pos x="87" y="12"/>
                  </a:cxn>
                  <a:cxn ang="0">
                    <a:pos x="90" y="20"/>
                  </a:cxn>
                  <a:cxn ang="0">
                    <a:pos x="90" y="23"/>
                  </a:cxn>
                  <a:cxn ang="0">
                    <a:pos x="123" y="23"/>
                  </a:cxn>
                  <a:cxn ang="0">
                    <a:pos x="122" y="18"/>
                  </a:cxn>
                  <a:cxn ang="0">
                    <a:pos x="122" y="17"/>
                  </a:cxn>
                  <a:cxn ang="0">
                    <a:pos x="127" y="5"/>
                  </a:cxn>
                  <a:cxn ang="0">
                    <a:pos x="140" y="0"/>
                  </a:cxn>
                  <a:cxn ang="0">
                    <a:pos x="180" y="0"/>
                  </a:cxn>
                  <a:cxn ang="0">
                    <a:pos x="193" y="5"/>
                  </a:cxn>
                  <a:cxn ang="0">
                    <a:pos x="198" y="17"/>
                  </a:cxn>
                  <a:cxn ang="0">
                    <a:pos x="198" y="18"/>
                  </a:cxn>
                  <a:cxn ang="0">
                    <a:pos x="197" y="23"/>
                  </a:cxn>
                  <a:cxn ang="0">
                    <a:pos x="226" y="23"/>
                  </a:cxn>
                  <a:cxn ang="0">
                    <a:pos x="226" y="20"/>
                  </a:cxn>
                  <a:cxn ang="0">
                    <a:pos x="229" y="12"/>
                  </a:cxn>
                  <a:cxn ang="0">
                    <a:pos x="237" y="9"/>
                  </a:cxn>
                  <a:cxn ang="0">
                    <a:pos x="245" y="12"/>
                  </a:cxn>
                  <a:cxn ang="0">
                    <a:pos x="248" y="20"/>
                  </a:cxn>
                  <a:cxn ang="0">
                    <a:pos x="248" y="23"/>
                  </a:cxn>
                  <a:cxn ang="0">
                    <a:pos x="257" y="23"/>
                  </a:cxn>
                  <a:cxn ang="0">
                    <a:pos x="299" y="41"/>
                  </a:cxn>
                  <a:cxn ang="0">
                    <a:pos x="317" y="83"/>
                  </a:cxn>
                  <a:cxn ang="0">
                    <a:pos x="317" y="90"/>
                  </a:cxn>
                  <a:cxn ang="0">
                    <a:pos x="301" y="159"/>
                  </a:cxn>
                  <a:cxn ang="0">
                    <a:pos x="303" y="163"/>
                  </a:cxn>
                  <a:cxn ang="0">
                    <a:pos x="303" y="164"/>
                  </a:cxn>
                  <a:cxn ang="0">
                    <a:pos x="301" y="168"/>
                  </a:cxn>
                  <a:cxn ang="0">
                    <a:pos x="296" y="170"/>
                  </a:cxn>
                  <a:cxn ang="0">
                    <a:pos x="202" y="170"/>
                  </a:cxn>
                  <a:cxn ang="0">
                    <a:pos x="198" y="168"/>
                  </a:cxn>
                  <a:cxn ang="0">
                    <a:pos x="196" y="164"/>
                  </a:cxn>
                  <a:cxn ang="0">
                    <a:pos x="196" y="163"/>
                  </a:cxn>
                  <a:cxn ang="0">
                    <a:pos x="198" y="159"/>
                  </a:cxn>
                  <a:cxn ang="0">
                    <a:pos x="202" y="157"/>
                  </a:cxn>
                  <a:cxn ang="0">
                    <a:pos x="296" y="157"/>
                  </a:cxn>
                  <a:cxn ang="0">
                    <a:pos x="301" y="159"/>
                  </a:cxn>
                </a:cxnLst>
                <a:rect l="0" t="0" r="r" b="b"/>
                <a:pathLst>
                  <a:path w="317" h="170">
                    <a:moveTo>
                      <a:pt x="2" y="159"/>
                    </a:moveTo>
                    <a:cubicBezTo>
                      <a:pt x="3" y="158"/>
                      <a:pt x="4" y="157"/>
                      <a:pt x="6" y="157"/>
                    </a:cubicBezTo>
                    <a:cubicBezTo>
                      <a:pt x="100" y="157"/>
                      <a:pt x="100" y="157"/>
                      <a:pt x="100" y="157"/>
                    </a:cubicBezTo>
                    <a:cubicBezTo>
                      <a:pt x="102" y="157"/>
                      <a:pt x="104" y="158"/>
                      <a:pt x="105" y="159"/>
                    </a:cubicBezTo>
                    <a:cubicBezTo>
                      <a:pt x="106" y="160"/>
                      <a:pt x="107" y="162"/>
                      <a:pt x="107" y="163"/>
                    </a:cubicBezTo>
                    <a:cubicBezTo>
                      <a:pt x="107" y="164"/>
                      <a:pt x="107" y="164"/>
                      <a:pt x="107" y="164"/>
                    </a:cubicBezTo>
                    <a:cubicBezTo>
                      <a:pt x="107" y="165"/>
                      <a:pt x="106" y="167"/>
                      <a:pt x="105" y="168"/>
                    </a:cubicBezTo>
                    <a:cubicBezTo>
                      <a:pt x="104" y="169"/>
                      <a:pt x="102" y="170"/>
                      <a:pt x="100" y="170"/>
                    </a:cubicBezTo>
                    <a:cubicBezTo>
                      <a:pt x="6" y="170"/>
                      <a:pt x="6" y="170"/>
                      <a:pt x="6" y="170"/>
                    </a:cubicBezTo>
                    <a:cubicBezTo>
                      <a:pt x="4" y="170"/>
                      <a:pt x="3" y="169"/>
                      <a:pt x="2" y="168"/>
                    </a:cubicBezTo>
                    <a:cubicBezTo>
                      <a:pt x="0" y="167"/>
                      <a:pt x="0" y="165"/>
                      <a:pt x="0" y="164"/>
                    </a:cubicBezTo>
                    <a:cubicBezTo>
                      <a:pt x="0" y="163"/>
                      <a:pt x="0" y="163"/>
                      <a:pt x="0" y="163"/>
                    </a:cubicBezTo>
                    <a:cubicBezTo>
                      <a:pt x="0" y="162"/>
                      <a:pt x="0" y="160"/>
                      <a:pt x="2" y="159"/>
                    </a:cubicBezTo>
                    <a:close/>
                    <a:moveTo>
                      <a:pt x="317" y="90"/>
                    </a:moveTo>
                    <a:cubicBezTo>
                      <a:pt x="317" y="107"/>
                      <a:pt x="311" y="121"/>
                      <a:pt x="299" y="132"/>
                    </a:cubicBezTo>
                    <a:cubicBezTo>
                      <a:pt x="287" y="144"/>
                      <a:pt x="273" y="150"/>
                      <a:pt x="257" y="150"/>
                    </a:cubicBezTo>
                    <a:cubicBezTo>
                      <a:pt x="63" y="150"/>
                      <a:pt x="63" y="150"/>
                      <a:pt x="63" y="150"/>
                    </a:cubicBezTo>
                    <a:cubicBezTo>
                      <a:pt x="46" y="150"/>
                      <a:pt x="32" y="144"/>
                      <a:pt x="20" y="132"/>
                    </a:cubicBezTo>
                    <a:cubicBezTo>
                      <a:pt x="9" y="121"/>
                      <a:pt x="3" y="107"/>
                      <a:pt x="3" y="90"/>
                    </a:cubicBezTo>
                    <a:cubicBezTo>
                      <a:pt x="3" y="83"/>
                      <a:pt x="3" y="83"/>
                      <a:pt x="3" y="83"/>
                    </a:cubicBezTo>
                    <a:cubicBezTo>
                      <a:pt x="3" y="66"/>
                      <a:pt x="9" y="52"/>
                      <a:pt x="20" y="41"/>
                    </a:cubicBezTo>
                    <a:cubicBezTo>
                      <a:pt x="32" y="29"/>
                      <a:pt x="46" y="23"/>
                      <a:pt x="63" y="23"/>
                    </a:cubicBezTo>
                    <a:cubicBezTo>
                      <a:pt x="68" y="23"/>
                      <a:pt x="68" y="23"/>
                      <a:pt x="68" y="23"/>
                    </a:cubicBezTo>
                    <a:cubicBezTo>
                      <a:pt x="68" y="20"/>
                      <a:pt x="68" y="20"/>
                      <a:pt x="68" y="20"/>
                    </a:cubicBezTo>
                    <a:cubicBezTo>
                      <a:pt x="68" y="17"/>
                      <a:pt x="69" y="14"/>
                      <a:pt x="71" y="12"/>
                    </a:cubicBezTo>
                    <a:cubicBezTo>
                      <a:pt x="73" y="10"/>
                      <a:pt x="76" y="9"/>
                      <a:pt x="79" y="9"/>
                    </a:cubicBezTo>
                    <a:cubicBezTo>
                      <a:pt x="82" y="9"/>
                      <a:pt x="84" y="10"/>
                      <a:pt x="87" y="12"/>
                    </a:cubicBezTo>
                    <a:cubicBezTo>
                      <a:pt x="89" y="14"/>
                      <a:pt x="90" y="17"/>
                      <a:pt x="90" y="20"/>
                    </a:cubicBezTo>
                    <a:cubicBezTo>
                      <a:pt x="90" y="23"/>
                      <a:pt x="90" y="23"/>
                      <a:pt x="90" y="23"/>
                    </a:cubicBezTo>
                    <a:cubicBezTo>
                      <a:pt x="123" y="23"/>
                      <a:pt x="123" y="23"/>
                      <a:pt x="123" y="23"/>
                    </a:cubicBezTo>
                    <a:cubicBezTo>
                      <a:pt x="122" y="21"/>
                      <a:pt x="122" y="20"/>
                      <a:pt x="122" y="18"/>
                    </a:cubicBezTo>
                    <a:cubicBezTo>
                      <a:pt x="122" y="17"/>
                      <a:pt x="122" y="17"/>
                      <a:pt x="122" y="17"/>
                    </a:cubicBezTo>
                    <a:cubicBezTo>
                      <a:pt x="122" y="12"/>
                      <a:pt x="124" y="8"/>
                      <a:pt x="127" y="5"/>
                    </a:cubicBezTo>
                    <a:cubicBezTo>
                      <a:pt x="130" y="1"/>
                      <a:pt x="135" y="0"/>
                      <a:pt x="140" y="0"/>
                    </a:cubicBezTo>
                    <a:cubicBezTo>
                      <a:pt x="180" y="0"/>
                      <a:pt x="180" y="0"/>
                      <a:pt x="180" y="0"/>
                    </a:cubicBezTo>
                    <a:cubicBezTo>
                      <a:pt x="185" y="0"/>
                      <a:pt x="189" y="1"/>
                      <a:pt x="193" y="5"/>
                    </a:cubicBezTo>
                    <a:cubicBezTo>
                      <a:pt x="196" y="8"/>
                      <a:pt x="198" y="12"/>
                      <a:pt x="198" y="17"/>
                    </a:cubicBezTo>
                    <a:cubicBezTo>
                      <a:pt x="198" y="18"/>
                      <a:pt x="198" y="18"/>
                      <a:pt x="198" y="18"/>
                    </a:cubicBezTo>
                    <a:cubicBezTo>
                      <a:pt x="198" y="20"/>
                      <a:pt x="198" y="21"/>
                      <a:pt x="197" y="23"/>
                    </a:cubicBezTo>
                    <a:cubicBezTo>
                      <a:pt x="226" y="23"/>
                      <a:pt x="226" y="23"/>
                      <a:pt x="226" y="23"/>
                    </a:cubicBezTo>
                    <a:cubicBezTo>
                      <a:pt x="226" y="20"/>
                      <a:pt x="226" y="20"/>
                      <a:pt x="226" y="20"/>
                    </a:cubicBezTo>
                    <a:cubicBezTo>
                      <a:pt x="226" y="17"/>
                      <a:pt x="227" y="14"/>
                      <a:pt x="229" y="12"/>
                    </a:cubicBezTo>
                    <a:cubicBezTo>
                      <a:pt x="231" y="10"/>
                      <a:pt x="234" y="9"/>
                      <a:pt x="237" y="9"/>
                    </a:cubicBezTo>
                    <a:cubicBezTo>
                      <a:pt x="240" y="9"/>
                      <a:pt x="242" y="10"/>
                      <a:pt x="245" y="12"/>
                    </a:cubicBezTo>
                    <a:cubicBezTo>
                      <a:pt x="247" y="14"/>
                      <a:pt x="248" y="17"/>
                      <a:pt x="248" y="20"/>
                    </a:cubicBezTo>
                    <a:cubicBezTo>
                      <a:pt x="248" y="23"/>
                      <a:pt x="248" y="23"/>
                      <a:pt x="248" y="23"/>
                    </a:cubicBezTo>
                    <a:cubicBezTo>
                      <a:pt x="257" y="23"/>
                      <a:pt x="257" y="23"/>
                      <a:pt x="257" y="23"/>
                    </a:cubicBezTo>
                    <a:cubicBezTo>
                      <a:pt x="273" y="23"/>
                      <a:pt x="287" y="29"/>
                      <a:pt x="299" y="41"/>
                    </a:cubicBezTo>
                    <a:cubicBezTo>
                      <a:pt x="311" y="52"/>
                      <a:pt x="317" y="66"/>
                      <a:pt x="317" y="83"/>
                    </a:cubicBezTo>
                    <a:lnTo>
                      <a:pt x="317" y="90"/>
                    </a:lnTo>
                    <a:close/>
                    <a:moveTo>
                      <a:pt x="301" y="159"/>
                    </a:moveTo>
                    <a:cubicBezTo>
                      <a:pt x="302" y="160"/>
                      <a:pt x="303" y="162"/>
                      <a:pt x="303" y="163"/>
                    </a:cubicBezTo>
                    <a:cubicBezTo>
                      <a:pt x="303" y="164"/>
                      <a:pt x="303" y="164"/>
                      <a:pt x="303" y="164"/>
                    </a:cubicBezTo>
                    <a:cubicBezTo>
                      <a:pt x="303" y="165"/>
                      <a:pt x="302" y="167"/>
                      <a:pt x="301" y="168"/>
                    </a:cubicBezTo>
                    <a:cubicBezTo>
                      <a:pt x="300" y="169"/>
                      <a:pt x="298" y="170"/>
                      <a:pt x="296" y="170"/>
                    </a:cubicBezTo>
                    <a:cubicBezTo>
                      <a:pt x="202" y="170"/>
                      <a:pt x="202" y="170"/>
                      <a:pt x="202" y="170"/>
                    </a:cubicBezTo>
                    <a:cubicBezTo>
                      <a:pt x="200" y="170"/>
                      <a:pt x="199" y="169"/>
                      <a:pt x="198" y="168"/>
                    </a:cubicBezTo>
                    <a:cubicBezTo>
                      <a:pt x="196" y="167"/>
                      <a:pt x="196" y="165"/>
                      <a:pt x="196" y="164"/>
                    </a:cubicBezTo>
                    <a:cubicBezTo>
                      <a:pt x="196" y="163"/>
                      <a:pt x="196" y="163"/>
                      <a:pt x="196" y="163"/>
                    </a:cubicBezTo>
                    <a:cubicBezTo>
                      <a:pt x="196" y="162"/>
                      <a:pt x="196" y="160"/>
                      <a:pt x="198" y="159"/>
                    </a:cubicBezTo>
                    <a:cubicBezTo>
                      <a:pt x="199" y="158"/>
                      <a:pt x="200" y="157"/>
                      <a:pt x="202" y="157"/>
                    </a:cubicBezTo>
                    <a:cubicBezTo>
                      <a:pt x="296" y="157"/>
                      <a:pt x="296" y="157"/>
                      <a:pt x="296" y="157"/>
                    </a:cubicBezTo>
                    <a:cubicBezTo>
                      <a:pt x="298" y="157"/>
                      <a:pt x="300" y="158"/>
                      <a:pt x="301" y="15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4084" tIns="47043" rIns="94084" bIns="47043" numCol="1" anchor="t" anchorCtr="0" compatLnSpc="1"/>
              <a:lstStyle/>
              <a:p>
                <a:pPr defTabSz="1219200">
                  <a:lnSpc>
                    <a:spcPct val="120000"/>
                  </a:lnSpc>
                </a:pPr>
                <a:endParaRPr lang="en-US" sz="205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64" name="Freeform 20"/>
              <p:cNvSpPr/>
              <p:nvPr/>
            </p:nvSpPr>
            <p:spPr bwMode="auto">
              <a:xfrm>
                <a:off x="261938" y="2611438"/>
                <a:ext cx="117475" cy="115888"/>
              </a:xfrm>
              <a:custGeom>
                <a:avLst/>
                <a:gdLst/>
                <a:ahLst/>
                <a:cxnLst>
                  <a:cxn ang="0">
                    <a:pos x="26" y="26"/>
                  </a:cxn>
                  <a:cxn ang="0">
                    <a:pos x="15" y="31"/>
                  </a:cxn>
                  <a:cxn ang="0">
                    <a:pos x="4" y="26"/>
                  </a:cxn>
                  <a:cxn ang="0">
                    <a:pos x="0" y="15"/>
                  </a:cxn>
                  <a:cxn ang="0">
                    <a:pos x="4" y="4"/>
                  </a:cxn>
                  <a:cxn ang="0">
                    <a:pos x="15" y="0"/>
                  </a:cxn>
                  <a:cxn ang="0">
                    <a:pos x="26" y="4"/>
                  </a:cxn>
                  <a:cxn ang="0">
                    <a:pos x="31" y="15"/>
                  </a:cxn>
                  <a:cxn ang="0">
                    <a:pos x="26" y="26"/>
                  </a:cxn>
                </a:cxnLst>
                <a:rect l="0" t="0" r="r" b="b"/>
                <a:pathLst>
                  <a:path w="31" h="31">
                    <a:moveTo>
                      <a:pt x="26" y="26"/>
                    </a:moveTo>
                    <a:cubicBezTo>
                      <a:pt x="23" y="29"/>
                      <a:pt x="19" y="31"/>
                      <a:pt x="15" y="31"/>
                    </a:cubicBezTo>
                    <a:cubicBezTo>
                      <a:pt x="11" y="31"/>
                      <a:pt x="7" y="29"/>
                      <a:pt x="4" y="26"/>
                    </a:cubicBezTo>
                    <a:cubicBezTo>
                      <a:pt x="1" y="23"/>
                      <a:pt x="0" y="20"/>
                      <a:pt x="0" y="15"/>
                    </a:cubicBezTo>
                    <a:cubicBezTo>
                      <a:pt x="0" y="11"/>
                      <a:pt x="1" y="7"/>
                      <a:pt x="4" y="4"/>
                    </a:cubicBezTo>
                    <a:cubicBezTo>
                      <a:pt x="7" y="1"/>
                      <a:pt x="11" y="0"/>
                      <a:pt x="15" y="0"/>
                    </a:cubicBezTo>
                    <a:cubicBezTo>
                      <a:pt x="19" y="0"/>
                      <a:pt x="23" y="1"/>
                      <a:pt x="26" y="4"/>
                    </a:cubicBezTo>
                    <a:cubicBezTo>
                      <a:pt x="29" y="7"/>
                      <a:pt x="31" y="11"/>
                      <a:pt x="31" y="15"/>
                    </a:cubicBezTo>
                    <a:cubicBezTo>
                      <a:pt x="31" y="20"/>
                      <a:pt x="29" y="23"/>
                      <a:pt x="26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4084" tIns="47043" rIns="94084" bIns="47043" numCol="1" anchor="t" anchorCtr="0" compatLnSpc="1"/>
              <a:lstStyle/>
              <a:p>
                <a:pPr defTabSz="1219200">
                  <a:lnSpc>
                    <a:spcPct val="120000"/>
                  </a:lnSpc>
                </a:pPr>
                <a:endParaRPr lang="en-US" sz="205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65" name="Freeform 21"/>
              <p:cNvSpPr/>
              <p:nvPr/>
            </p:nvSpPr>
            <p:spPr bwMode="auto">
              <a:xfrm>
                <a:off x="420688" y="2611438"/>
                <a:ext cx="117475" cy="115888"/>
              </a:xfrm>
              <a:custGeom>
                <a:avLst/>
                <a:gdLst/>
                <a:ahLst/>
                <a:cxnLst>
                  <a:cxn ang="0">
                    <a:pos x="15" y="31"/>
                  </a:cxn>
                  <a:cxn ang="0">
                    <a:pos x="4" y="26"/>
                  </a:cxn>
                  <a:cxn ang="0">
                    <a:pos x="0" y="15"/>
                  </a:cxn>
                  <a:cxn ang="0">
                    <a:pos x="4" y="4"/>
                  </a:cxn>
                  <a:cxn ang="0">
                    <a:pos x="15" y="0"/>
                  </a:cxn>
                  <a:cxn ang="0">
                    <a:pos x="26" y="4"/>
                  </a:cxn>
                  <a:cxn ang="0">
                    <a:pos x="31" y="15"/>
                  </a:cxn>
                  <a:cxn ang="0">
                    <a:pos x="26" y="26"/>
                  </a:cxn>
                  <a:cxn ang="0">
                    <a:pos x="15" y="31"/>
                  </a:cxn>
                </a:cxnLst>
                <a:rect l="0" t="0" r="r" b="b"/>
                <a:pathLst>
                  <a:path w="31" h="31">
                    <a:moveTo>
                      <a:pt x="15" y="31"/>
                    </a:moveTo>
                    <a:cubicBezTo>
                      <a:pt x="11" y="31"/>
                      <a:pt x="7" y="29"/>
                      <a:pt x="4" y="26"/>
                    </a:cubicBezTo>
                    <a:cubicBezTo>
                      <a:pt x="1" y="23"/>
                      <a:pt x="0" y="20"/>
                      <a:pt x="0" y="15"/>
                    </a:cubicBezTo>
                    <a:cubicBezTo>
                      <a:pt x="0" y="11"/>
                      <a:pt x="1" y="7"/>
                      <a:pt x="4" y="4"/>
                    </a:cubicBezTo>
                    <a:cubicBezTo>
                      <a:pt x="7" y="1"/>
                      <a:pt x="11" y="0"/>
                      <a:pt x="15" y="0"/>
                    </a:cubicBezTo>
                    <a:cubicBezTo>
                      <a:pt x="19" y="0"/>
                      <a:pt x="23" y="1"/>
                      <a:pt x="26" y="4"/>
                    </a:cubicBezTo>
                    <a:cubicBezTo>
                      <a:pt x="29" y="7"/>
                      <a:pt x="31" y="11"/>
                      <a:pt x="31" y="15"/>
                    </a:cubicBezTo>
                    <a:cubicBezTo>
                      <a:pt x="31" y="20"/>
                      <a:pt x="29" y="23"/>
                      <a:pt x="26" y="26"/>
                    </a:cubicBezTo>
                    <a:cubicBezTo>
                      <a:pt x="23" y="29"/>
                      <a:pt x="19" y="31"/>
                      <a:pt x="15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4084" tIns="47043" rIns="94084" bIns="47043" numCol="1" anchor="t" anchorCtr="0" compatLnSpc="1"/>
              <a:lstStyle/>
              <a:p>
                <a:pPr defTabSz="1219200">
                  <a:lnSpc>
                    <a:spcPct val="120000"/>
                  </a:lnSpc>
                </a:pPr>
                <a:endParaRPr lang="en-US" sz="205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66" name="Freeform 22"/>
              <p:cNvSpPr/>
              <p:nvPr/>
            </p:nvSpPr>
            <p:spPr bwMode="auto">
              <a:xfrm>
                <a:off x="1003300" y="2611438"/>
                <a:ext cx="117475" cy="115888"/>
              </a:xfrm>
              <a:custGeom>
                <a:avLst/>
                <a:gdLst/>
                <a:ahLst/>
                <a:cxnLst>
                  <a:cxn ang="0">
                    <a:pos x="15" y="31"/>
                  </a:cxn>
                  <a:cxn ang="0">
                    <a:pos x="4" y="26"/>
                  </a:cxn>
                  <a:cxn ang="0">
                    <a:pos x="0" y="15"/>
                  </a:cxn>
                  <a:cxn ang="0">
                    <a:pos x="4" y="4"/>
                  </a:cxn>
                  <a:cxn ang="0">
                    <a:pos x="15" y="0"/>
                  </a:cxn>
                  <a:cxn ang="0">
                    <a:pos x="26" y="4"/>
                  </a:cxn>
                  <a:cxn ang="0">
                    <a:pos x="31" y="15"/>
                  </a:cxn>
                  <a:cxn ang="0">
                    <a:pos x="26" y="26"/>
                  </a:cxn>
                  <a:cxn ang="0">
                    <a:pos x="15" y="31"/>
                  </a:cxn>
                </a:cxnLst>
                <a:rect l="0" t="0" r="r" b="b"/>
                <a:pathLst>
                  <a:path w="31" h="31">
                    <a:moveTo>
                      <a:pt x="15" y="31"/>
                    </a:moveTo>
                    <a:cubicBezTo>
                      <a:pt x="11" y="31"/>
                      <a:pt x="7" y="29"/>
                      <a:pt x="4" y="26"/>
                    </a:cubicBezTo>
                    <a:cubicBezTo>
                      <a:pt x="1" y="23"/>
                      <a:pt x="0" y="20"/>
                      <a:pt x="0" y="15"/>
                    </a:cubicBezTo>
                    <a:cubicBezTo>
                      <a:pt x="0" y="11"/>
                      <a:pt x="1" y="7"/>
                      <a:pt x="4" y="4"/>
                    </a:cubicBezTo>
                    <a:cubicBezTo>
                      <a:pt x="7" y="1"/>
                      <a:pt x="11" y="0"/>
                      <a:pt x="15" y="0"/>
                    </a:cubicBezTo>
                    <a:cubicBezTo>
                      <a:pt x="19" y="0"/>
                      <a:pt x="23" y="1"/>
                      <a:pt x="26" y="4"/>
                    </a:cubicBezTo>
                    <a:cubicBezTo>
                      <a:pt x="29" y="7"/>
                      <a:pt x="31" y="11"/>
                      <a:pt x="31" y="15"/>
                    </a:cubicBezTo>
                    <a:cubicBezTo>
                      <a:pt x="31" y="20"/>
                      <a:pt x="29" y="23"/>
                      <a:pt x="26" y="26"/>
                    </a:cubicBezTo>
                    <a:cubicBezTo>
                      <a:pt x="23" y="29"/>
                      <a:pt x="19" y="31"/>
                      <a:pt x="15" y="3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4084" tIns="47043" rIns="94084" bIns="47043" numCol="1" anchor="t" anchorCtr="0" compatLnSpc="1"/>
              <a:lstStyle/>
              <a:p>
                <a:pPr defTabSz="1219200">
                  <a:lnSpc>
                    <a:spcPct val="120000"/>
                  </a:lnSpc>
                </a:pPr>
                <a:endParaRPr lang="en-US" sz="205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167" name="Freeform 23"/>
              <p:cNvSpPr/>
              <p:nvPr/>
            </p:nvSpPr>
            <p:spPr bwMode="auto">
              <a:xfrm>
                <a:off x="1162050" y="2611438"/>
                <a:ext cx="117475" cy="115888"/>
              </a:xfrm>
              <a:custGeom>
                <a:avLst/>
                <a:gdLst/>
                <a:ahLst/>
                <a:cxnLst>
                  <a:cxn ang="0">
                    <a:pos x="4" y="26"/>
                  </a:cxn>
                  <a:cxn ang="0">
                    <a:pos x="0" y="15"/>
                  </a:cxn>
                  <a:cxn ang="0">
                    <a:pos x="4" y="4"/>
                  </a:cxn>
                  <a:cxn ang="0">
                    <a:pos x="15" y="0"/>
                  </a:cxn>
                  <a:cxn ang="0">
                    <a:pos x="26" y="4"/>
                  </a:cxn>
                  <a:cxn ang="0">
                    <a:pos x="31" y="15"/>
                  </a:cxn>
                  <a:cxn ang="0">
                    <a:pos x="26" y="26"/>
                  </a:cxn>
                  <a:cxn ang="0">
                    <a:pos x="15" y="31"/>
                  </a:cxn>
                  <a:cxn ang="0">
                    <a:pos x="4" y="26"/>
                  </a:cxn>
                </a:cxnLst>
                <a:rect l="0" t="0" r="r" b="b"/>
                <a:pathLst>
                  <a:path w="31" h="31">
                    <a:moveTo>
                      <a:pt x="4" y="26"/>
                    </a:moveTo>
                    <a:cubicBezTo>
                      <a:pt x="1" y="23"/>
                      <a:pt x="0" y="20"/>
                      <a:pt x="0" y="15"/>
                    </a:cubicBezTo>
                    <a:cubicBezTo>
                      <a:pt x="0" y="11"/>
                      <a:pt x="1" y="7"/>
                      <a:pt x="4" y="4"/>
                    </a:cubicBezTo>
                    <a:cubicBezTo>
                      <a:pt x="7" y="1"/>
                      <a:pt x="11" y="0"/>
                      <a:pt x="15" y="0"/>
                    </a:cubicBezTo>
                    <a:cubicBezTo>
                      <a:pt x="19" y="0"/>
                      <a:pt x="23" y="1"/>
                      <a:pt x="26" y="4"/>
                    </a:cubicBezTo>
                    <a:cubicBezTo>
                      <a:pt x="29" y="7"/>
                      <a:pt x="31" y="11"/>
                      <a:pt x="31" y="15"/>
                    </a:cubicBezTo>
                    <a:cubicBezTo>
                      <a:pt x="31" y="20"/>
                      <a:pt x="29" y="23"/>
                      <a:pt x="26" y="26"/>
                    </a:cubicBezTo>
                    <a:cubicBezTo>
                      <a:pt x="23" y="29"/>
                      <a:pt x="19" y="31"/>
                      <a:pt x="15" y="31"/>
                    </a:cubicBezTo>
                    <a:cubicBezTo>
                      <a:pt x="11" y="31"/>
                      <a:pt x="7" y="29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4084" tIns="47043" rIns="94084" bIns="47043" numCol="1" anchor="t" anchorCtr="0" compatLnSpc="1"/>
              <a:lstStyle/>
              <a:p>
                <a:pPr defTabSz="1219200">
                  <a:lnSpc>
                    <a:spcPct val="120000"/>
                  </a:lnSpc>
                </a:pPr>
                <a:endParaRPr lang="en-US" sz="2055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7" name="Freeform 36"/>
            <p:cNvSpPr>
              <a:spLocks noEditPoints="1"/>
            </p:cNvSpPr>
            <p:nvPr/>
          </p:nvSpPr>
          <p:spPr bwMode="auto">
            <a:xfrm>
              <a:off x="668545" y="2082800"/>
              <a:ext cx="256761" cy="351747"/>
            </a:xfrm>
            <a:custGeom>
              <a:avLst/>
              <a:gdLst/>
              <a:ahLst/>
              <a:cxnLst>
                <a:cxn ang="0">
                  <a:pos x="39" y="2"/>
                </a:cxn>
                <a:cxn ang="0">
                  <a:pos x="35" y="0"/>
                </a:cxn>
                <a:cxn ang="0">
                  <a:pos x="32" y="2"/>
                </a:cxn>
                <a:cxn ang="0">
                  <a:pos x="0" y="63"/>
                </a:cxn>
                <a:cxn ang="0">
                  <a:pos x="35" y="98"/>
                </a:cxn>
                <a:cxn ang="0">
                  <a:pos x="70" y="63"/>
                </a:cxn>
                <a:cxn ang="0">
                  <a:pos x="39" y="2"/>
                </a:cxn>
                <a:cxn ang="0">
                  <a:pos x="23" y="83"/>
                </a:cxn>
                <a:cxn ang="0">
                  <a:pos x="19" y="85"/>
                </a:cxn>
                <a:cxn ang="0">
                  <a:pos x="16" y="83"/>
                </a:cxn>
                <a:cxn ang="0">
                  <a:pos x="7" y="54"/>
                </a:cxn>
                <a:cxn ang="0">
                  <a:pos x="13" y="50"/>
                </a:cxn>
                <a:cxn ang="0">
                  <a:pos x="16" y="56"/>
                </a:cxn>
                <a:cxn ang="0">
                  <a:pos x="22" y="76"/>
                </a:cxn>
                <a:cxn ang="0">
                  <a:pos x="23" y="83"/>
                </a:cxn>
                <a:cxn ang="0">
                  <a:pos x="32" y="93"/>
                </a:cxn>
                <a:cxn ang="0">
                  <a:pos x="27" y="87"/>
                </a:cxn>
                <a:cxn ang="0">
                  <a:pos x="32" y="82"/>
                </a:cxn>
                <a:cxn ang="0">
                  <a:pos x="38" y="87"/>
                </a:cxn>
                <a:cxn ang="0">
                  <a:pos x="32" y="93"/>
                </a:cxn>
                <a:cxn ang="0">
                  <a:pos x="32" y="93"/>
                </a:cxn>
                <a:cxn ang="0">
                  <a:pos x="32" y="93"/>
                </a:cxn>
              </a:cxnLst>
              <a:rect l="0" t="0" r="r" b="b"/>
              <a:pathLst>
                <a:path w="70" h="98">
                  <a:moveTo>
                    <a:pt x="39" y="2"/>
                  </a:moveTo>
                  <a:cubicBezTo>
                    <a:pt x="38" y="1"/>
                    <a:pt x="37" y="0"/>
                    <a:pt x="35" y="0"/>
                  </a:cubicBezTo>
                  <a:cubicBezTo>
                    <a:pt x="34" y="0"/>
                    <a:pt x="32" y="1"/>
                    <a:pt x="32" y="2"/>
                  </a:cubicBezTo>
                  <a:cubicBezTo>
                    <a:pt x="23" y="14"/>
                    <a:pt x="0" y="47"/>
                    <a:pt x="0" y="63"/>
                  </a:cubicBezTo>
                  <a:cubicBezTo>
                    <a:pt x="0" y="82"/>
                    <a:pt x="16" y="98"/>
                    <a:pt x="35" y="98"/>
                  </a:cubicBezTo>
                  <a:cubicBezTo>
                    <a:pt x="55" y="98"/>
                    <a:pt x="70" y="82"/>
                    <a:pt x="70" y="63"/>
                  </a:cubicBezTo>
                  <a:cubicBezTo>
                    <a:pt x="70" y="47"/>
                    <a:pt x="48" y="14"/>
                    <a:pt x="39" y="2"/>
                  </a:cubicBezTo>
                  <a:close/>
                  <a:moveTo>
                    <a:pt x="23" y="83"/>
                  </a:moveTo>
                  <a:cubicBezTo>
                    <a:pt x="22" y="84"/>
                    <a:pt x="20" y="85"/>
                    <a:pt x="19" y="85"/>
                  </a:cubicBezTo>
                  <a:cubicBezTo>
                    <a:pt x="18" y="85"/>
                    <a:pt x="17" y="84"/>
                    <a:pt x="16" y="83"/>
                  </a:cubicBezTo>
                  <a:cubicBezTo>
                    <a:pt x="2" y="72"/>
                    <a:pt x="7" y="55"/>
                    <a:pt x="7" y="54"/>
                  </a:cubicBezTo>
                  <a:cubicBezTo>
                    <a:pt x="8" y="51"/>
                    <a:pt x="11" y="50"/>
                    <a:pt x="13" y="50"/>
                  </a:cubicBezTo>
                  <a:cubicBezTo>
                    <a:pt x="16" y="51"/>
                    <a:pt x="17" y="54"/>
                    <a:pt x="16" y="56"/>
                  </a:cubicBezTo>
                  <a:cubicBezTo>
                    <a:pt x="16" y="57"/>
                    <a:pt x="13" y="68"/>
                    <a:pt x="22" y="76"/>
                  </a:cubicBezTo>
                  <a:cubicBezTo>
                    <a:pt x="24" y="78"/>
                    <a:pt x="25" y="81"/>
                    <a:pt x="23" y="83"/>
                  </a:cubicBezTo>
                  <a:close/>
                  <a:moveTo>
                    <a:pt x="32" y="93"/>
                  </a:moveTo>
                  <a:cubicBezTo>
                    <a:pt x="30" y="93"/>
                    <a:pt x="27" y="90"/>
                    <a:pt x="27" y="87"/>
                  </a:cubicBezTo>
                  <a:cubicBezTo>
                    <a:pt x="27" y="84"/>
                    <a:pt x="30" y="82"/>
                    <a:pt x="32" y="82"/>
                  </a:cubicBezTo>
                  <a:cubicBezTo>
                    <a:pt x="35" y="82"/>
                    <a:pt x="38" y="84"/>
                    <a:pt x="38" y="87"/>
                  </a:cubicBezTo>
                  <a:cubicBezTo>
                    <a:pt x="38" y="90"/>
                    <a:pt x="35" y="93"/>
                    <a:pt x="32" y="93"/>
                  </a:cubicBezTo>
                  <a:close/>
                  <a:moveTo>
                    <a:pt x="32" y="93"/>
                  </a:moveTo>
                  <a:cubicBezTo>
                    <a:pt x="32" y="93"/>
                    <a:pt x="32" y="93"/>
                    <a:pt x="32" y="93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4084" tIns="47043" rIns="94084" bIns="47043" numCol="1" anchor="t" anchorCtr="0" compatLnSpc="1"/>
            <a:lstStyle/>
            <a:p>
              <a:pPr defTabSz="1219200">
                <a:lnSpc>
                  <a:spcPct val="120000"/>
                </a:lnSpc>
              </a:pPr>
              <a:endParaRPr lang="en-US" sz="205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56"/>
          <p:cNvGrpSpPr/>
          <p:nvPr/>
        </p:nvGrpSpPr>
        <p:grpSpPr>
          <a:xfrm>
            <a:off x="5887543" y="2257042"/>
            <a:ext cx="1729807" cy="554240"/>
            <a:chOff x="270390" y="1425360"/>
            <a:chExt cx="1681193" cy="538664"/>
          </a:xfrm>
        </p:grpSpPr>
        <p:sp>
          <p:nvSpPr>
            <p:cNvPr id="73" name="TextBox 72"/>
            <p:cNvSpPr txBox="1"/>
            <p:nvPr/>
          </p:nvSpPr>
          <p:spPr>
            <a:xfrm>
              <a:off x="270390" y="1611303"/>
              <a:ext cx="1681193" cy="352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4043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675" dirty="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67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704391" y="1425360"/>
              <a:ext cx="841295" cy="11086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940435">
                <a:lnSpc>
                  <a:spcPct val="120000"/>
                </a:lnSpc>
                <a:defRPr/>
              </a:pPr>
              <a:r>
                <a:rPr lang="zh-CN" altLang="en-US" sz="675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点击添加相关标题文字</a:t>
              </a:r>
              <a:endParaRPr lang="en-US" sz="67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1" name="Rectangle 80"/>
          <p:cNvSpPr/>
          <p:nvPr/>
        </p:nvSpPr>
        <p:spPr>
          <a:xfrm>
            <a:off x="8108233" y="2784501"/>
            <a:ext cx="370294" cy="2416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1219200">
              <a:lnSpc>
                <a:spcPct val="120000"/>
              </a:lnSpc>
            </a:pPr>
            <a:r>
              <a:rPr lang="en-US" sz="144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70%</a:t>
            </a:r>
          </a:p>
        </p:txBody>
      </p:sp>
      <p:sp>
        <p:nvSpPr>
          <p:cNvPr id="82" name="Rectangle 81"/>
          <p:cNvSpPr/>
          <p:nvPr/>
        </p:nvSpPr>
        <p:spPr>
          <a:xfrm>
            <a:off x="8108233" y="4244837"/>
            <a:ext cx="370294" cy="2416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1219200">
              <a:lnSpc>
                <a:spcPct val="120000"/>
              </a:lnSpc>
            </a:pPr>
            <a:r>
              <a:rPr lang="en-US" sz="144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40%</a:t>
            </a:r>
          </a:p>
        </p:txBody>
      </p:sp>
      <p:sp>
        <p:nvSpPr>
          <p:cNvPr id="83" name="Rectangle 82"/>
          <p:cNvSpPr/>
          <p:nvPr/>
        </p:nvSpPr>
        <p:spPr>
          <a:xfrm>
            <a:off x="7347439" y="3511882"/>
            <a:ext cx="370294" cy="2416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1219200">
              <a:lnSpc>
                <a:spcPct val="120000"/>
              </a:lnSpc>
            </a:pPr>
            <a:r>
              <a:rPr lang="en-US" sz="144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84" name="Rectangle 83"/>
          <p:cNvSpPr/>
          <p:nvPr/>
        </p:nvSpPr>
        <p:spPr>
          <a:xfrm>
            <a:off x="8851598" y="3511882"/>
            <a:ext cx="370294" cy="24166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 defTabSz="1219200">
              <a:lnSpc>
                <a:spcPct val="120000"/>
              </a:lnSpc>
            </a:pPr>
            <a:r>
              <a:rPr lang="en-US" sz="144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30%</a:t>
            </a:r>
          </a:p>
        </p:txBody>
      </p:sp>
      <p:sp>
        <p:nvSpPr>
          <p:cNvPr id="85" name="Text Placeholder 3"/>
          <p:cNvSpPr txBox="1"/>
          <p:nvPr/>
        </p:nvSpPr>
        <p:spPr>
          <a:xfrm>
            <a:off x="1932873" y="4115443"/>
            <a:ext cx="3228795" cy="23814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9200">
              <a:lnSpc>
                <a:spcPct val="120000"/>
              </a:lnSpc>
            </a:pPr>
            <a:r>
              <a:rPr lang="en-US" altLang="zh-CN" sz="67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67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Text Placeholder 3"/>
          <p:cNvSpPr txBox="1"/>
          <p:nvPr/>
        </p:nvSpPr>
        <p:spPr>
          <a:xfrm>
            <a:off x="1932873" y="4649368"/>
            <a:ext cx="3228795" cy="23814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9200">
              <a:lnSpc>
                <a:spcPct val="120000"/>
              </a:lnSpc>
            </a:pPr>
            <a:r>
              <a:rPr lang="en-US" altLang="zh-CN" sz="67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67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9" name="Text Placeholder 3"/>
          <p:cNvSpPr txBox="1"/>
          <p:nvPr/>
        </p:nvSpPr>
        <p:spPr>
          <a:xfrm>
            <a:off x="1932873" y="5123548"/>
            <a:ext cx="3228795" cy="23814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9200">
              <a:lnSpc>
                <a:spcPct val="120000"/>
              </a:lnSpc>
            </a:pPr>
            <a:r>
              <a:rPr lang="en-US" altLang="zh-CN" sz="67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675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94" name="Chart 93"/>
          <p:cNvGraphicFramePr/>
          <p:nvPr/>
        </p:nvGraphicFramePr>
        <p:xfrm>
          <a:off x="1497652" y="1864504"/>
          <a:ext cx="3852729" cy="2090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Group 56"/>
          <p:cNvGrpSpPr/>
          <p:nvPr/>
        </p:nvGrpSpPr>
        <p:grpSpPr>
          <a:xfrm>
            <a:off x="8852035" y="2257040"/>
            <a:ext cx="1729807" cy="554240"/>
            <a:chOff x="270390" y="1425360"/>
            <a:chExt cx="1681193" cy="538664"/>
          </a:xfrm>
        </p:grpSpPr>
        <p:sp>
          <p:nvSpPr>
            <p:cNvPr id="96" name="TextBox 95"/>
            <p:cNvSpPr txBox="1"/>
            <p:nvPr/>
          </p:nvSpPr>
          <p:spPr>
            <a:xfrm>
              <a:off x="270390" y="1611303"/>
              <a:ext cx="1681193" cy="352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4043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675" dirty="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67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704391" y="1425360"/>
              <a:ext cx="841295" cy="11086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940435">
                <a:lnSpc>
                  <a:spcPct val="120000"/>
                </a:lnSpc>
                <a:defRPr/>
              </a:pPr>
              <a:r>
                <a:rPr lang="zh-CN" altLang="en-US" sz="675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点击添加相关标题文字</a:t>
              </a:r>
              <a:endParaRPr lang="en-US" sz="67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56"/>
          <p:cNvGrpSpPr/>
          <p:nvPr/>
        </p:nvGrpSpPr>
        <p:grpSpPr>
          <a:xfrm>
            <a:off x="5887543" y="4435804"/>
            <a:ext cx="1729807" cy="554239"/>
            <a:chOff x="270390" y="1425360"/>
            <a:chExt cx="1681193" cy="538663"/>
          </a:xfrm>
        </p:grpSpPr>
        <p:sp>
          <p:nvSpPr>
            <p:cNvPr id="99" name="TextBox 98"/>
            <p:cNvSpPr txBox="1"/>
            <p:nvPr/>
          </p:nvSpPr>
          <p:spPr>
            <a:xfrm>
              <a:off x="270390" y="1611302"/>
              <a:ext cx="1681193" cy="352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4043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675" dirty="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67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704391" y="1425360"/>
              <a:ext cx="841295" cy="11086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940435">
                <a:lnSpc>
                  <a:spcPct val="120000"/>
                </a:lnSpc>
                <a:defRPr/>
              </a:pPr>
              <a:r>
                <a:rPr lang="zh-CN" altLang="en-US" sz="675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点击添加相关标题文字</a:t>
              </a:r>
              <a:endParaRPr lang="en-US" sz="67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56"/>
          <p:cNvGrpSpPr/>
          <p:nvPr/>
        </p:nvGrpSpPr>
        <p:grpSpPr>
          <a:xfrm>
            <a:off x="8852035" y="4435802"/>
            <a:ext cx="1729807" cy="554240"/>
            <a:chOff x="270390" y="1425360"/>
            <a:chExt cx="1681193" cy="538664"/>
          </a:xfrm>
        </p:grpSpPr>
        <p:sp>
          <p:nvSpPr>
            <p:cNvPr id="102" name="TextBox 101"/>
            <p:cNvSpPr txBox="1"/>
            <p:nvPr/>
          </p:nvSpPr>
          <p:spPr>
            <a:xfrm>
              <a:off x="270390" y="1611303"/>
              <a:ext cx="1681193" cy="3527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94043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675" dirty="0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67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704391" y="1425360"/>
              <a:ext cx="841295" cy="11086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940435">
                <a:lnSpc>
                  <a:spcPct val="120000"/>
                </a:lnSpc>
                <a:defRPr/>
              </a:pPr>
              <a:r>
                <a:rPr lang="zh-CN" altLang="en-US" sz="675">
                  <a:solidFill>
                    <a:prstClr val="white">
                      <a:lumMod val="65000"/>
                    </a:prst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点击添加相关标题文字</a:t>
              </a:r>
              <a:endParaRPr lang="en-US" sz="675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6" name="Freeform 45"/>
          <p:cNvSpPr>
            <a:spLocks noEditPoints="1"/>
          </p:cNvSpPr>
          <p:nvPr/>
        </p:nvSpPr>
        <p:spPr bwMode="auto">
          <a:xfrm>
            <a:off x="1545960" y="4140273"/>
            <a:ext cx="319960" cy="319960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4084" tIns="47043" rIns="94084" bIns="47043" numCol="1" anchor="t" anchorCtr="0" compatLnSpc="1"/>
          <a:lstStyle/>
          <a:p>
            <a:pPr defTabSz="1219200">
              <a:lnSpc>
                <a:spcPct val="120000"/>
              </a:lnSpc>
            </a:pPr>
            <a:endParaRPr lang="en-US" sz="205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8" name="Freeform 45"/>
          <p:cNvSpPr>
            <a:spLocks noEditPoints="1"/>
          </p:cNvSpPr>
          <p:nvPr/>
        </p:nvSpPr>
        <p:spPr bwMode="auto">
          <a:xfrm>
            <a:off x="1549243" y="4663001"/>
            <a:ext cx="319960" cy="319960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94084" tIns="47043" rIns="94084" bIns="47043" numCol="1" anchor="t" anchorCtr="0" compatLnSpc="1"/>
          <a:lstStyle/>
          <a:p>
            <a:pPr defTabSz="1219200">
              <a:lnSpc>
                <a:spcPct val="120000"/>
              </a:lnSpc>
            </a:pPr>
            <a:endParaRPr lang="en-US" sz="205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0" name="Freeform 45"/>
          <p:cNvSpPr>
            <a:spLocks noEditPoints="1"/>
          </p:cNvSpPr>
          <p:nvPr/>
        </p:nvSpPr>
        <p:spPr bwMode="auto">
          <a:xfrm>
            <a:off x="1549243" y="5126813"/>
            <a:ext cx="319960" cy="319960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45" y="20"/>
              </a:cxn>
              <a:cxn ang="0">
                <a:pos x="42" y="17"/>
              </a:cxn>
              <a:cxn ang="0">
                <a:pos x="40" y="16"/>
              </a:cxn>
              <a:cxn ang="0">
                <a:pos x="38" y="17"/>
              </a:cxn>
              <a:cxn ang="0">
                <a:pos x="24" y="31"/>
              </a:cxn>
              <a:cxn ang="0">
                <a:pos x="16" y="23"/>
              </a:cxn>
              <a:cxn ang="0">
                <a:pos x="14" y="22"/>
              </a:cxn>
              <a:cxn ang="0">
                <a:pos x="13" y="23"/>
              </a:cxn>
              <a:cxn ang="0">
                <a:pos x="9" y="26"/>
              </a:cxn>
              <a:cxn ang="0">
                <a:pos x="9" y="28"/>
              </a:cxn>
              <a:cxn ang="0">
                <a:pos x="9" y="30"/>
              </a:cxn>
              <a:cxn ang="0">
                <a:pos x="22" y="43"/>
              </a:cxn>
              <a:cxn ang="0">
                <a:pos x="24" y="43"/>
              </a:cxn>
              <a:cxn ang="0">
                <a:pos x="26" y="43"/>
              </a:cxn>
              <a:cxn ang="0">
                <a:pos x="45" y="23"/>
              </a:cxn>
              <a:cxn ang="0">
                <a:pos x="46" y="22"/>
              </a:cxn>
              <a:cxn ang="0">
                <a:pos x="45" y="20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4084" tIns="47043" rIns="94084" bIns="47043" numCol="1" anchor="t" anchorCtr="0" compatLnSpc="1"/>
          <a:lstStyle/>
          <a:p>
            <a:pPr defTabSz="1219200">
              <a:lnSpc>
                <a:spcPct val="120000"/>
              </a:lnSpc>
            </a:pPr>
            <a:endParaRPr lang="en-US" sz="2055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500"/>
                            </p:stCondLst>
                            <p:childTnLst>
                              <p:par>
                                <p:cTn id="9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8000"/>
                            </p:stCondLst>
                            <p:childTnLst>
                              <p:par>
                                <p:cTn id="1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" presetClass="entr" presetSubtype="4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81" grpId="0"/>
      <p:bldP spid="82" grpId="0"/>
      <p:bldP spid="83" grpId="0"/>
      <p:bldP spid="84" grpId="0"/>
      <p:bldP spid="85" grpId="0"/>
      <p:bldP spid="87" grpId="0"/>
      <p:bldP spid="89" grpId="0"/>
      <p:bldGraphic spid="94" grpId="0">
        <p:bldAsOne/>
      </p:bldGraphic>
      <p:bldP spid="86" grpId="0" animBg="1"/>
      <p:bldP spid="88" grpId="0" animBg="1"/>
      <p:bldP spid="9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830540" y="5858128"/>
            <a:ext cx="4642049" cy="5111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1219200"/>
            <a:r>
              <a:rPr lang="zh-CN" altLang="en-US" sz="170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altLang="zh-CN" sz="1705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30540" y="4663609"/>
            <a:ext cx="4642049" cy="5111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1219200"/>
            <a:r>
              <a:rPr lang="zh-CN" altLang="en-US" sz="170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altLang="zh-CN" sz="1705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30540" y="2276160"/>
            <a:ext cx="4642049" cy="51114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1219200"/>
            <a:r>
              <a:rPr lang="zh-CN" altLang="en-US" sz="170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altLang="zh-CN" sz="1705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30540" y="3470677"/>
            <a:ext cx="4642049" cy="5095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1219200"/>
            <a:r>
              <a:rPr lang="zh-CN" altLang="en-US" sz="170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altLang="zh-CN" sz="1705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30540" y="1081641"/>
            <a:ext cx="4499181" cy="5111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defTabSz="1219200"/>
            <a:r>
              <a:rPr lang="zh-CN" altLang="en-US" sz="1705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altLang="zh-CN" sz="1705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193204" y="952445"/>
            <a:ext cx="6243792" cy="57212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200">
              <a:defRPr/>
            </a:pPr>
            <a:endParaRPr lang="zh-CN" altLang="en-US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94051" y="1175949"/>
            <a:ext cx="5822519" cy="280428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5409093" y="4651663"/>
            <a:ext cx="5753369" cy="0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/>
          <p:nvPr/>
        </p:nvSpPr>
        <p:spPr>
          <a:xfrm>
            <a:off x="5351430" y="4324415"/>
            <a:ext cx="1761868" cy="339195"/>
          </a:xfrm>
          <a:prstGeom prst="rect">
            <a:avLst/>
          </a:prstGeom>
        </p:spPr>
        <p:txBody>
          <a:bodyPr vert="horz" lIns="91435" tIns="45717" rIns="91435" bIns="45717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609600">
              <a:spcBef>
                <a:spcPts val="0"/>
              </a:spcBef>
              <a:spcAft>
                <a:spcPts val="0"/>
              </a:spcAft>
              <a:buClr>
                <a:srgbClr val="0070C0">
                  <a:lumMod val="75000"/>
                </a:srgbClr>
              </a:buClr>
            </a:pPr>
            <a:r>
              <a:rPr lang="zh-CN" altLang="en-US" sz="133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33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8" name="Content Placeholder 2"/>
          <p:cNvSpPr txBox="1"/>
          <p:nvPr/>
        </p:nvSpPr>
        <p:spPr>
          <a:xfrm>
            <a:off x="5351429" y="4693761"/>
            <a:ext cx="5865139" cy="599176"/>
          </a:xfrm>
          <a:prstGeom prst="rect">
            <a:avLst/>
          </a:prstGeom>
        </p:spPr>
        <p:txBody>
          <a:bodyPr vert="horz" lIns="91435" tIns="45717" rIns="91435" bIns="45717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609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>
                  <a:lumMod val="75000"/>
                </a:srgbClr>
              </a:buClr>
            </a:pPr>
            <a:r>
              <a:rPr lang="zh-CN" altLang="en-US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76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 defTabSz="609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>
                  <a:lumMod val="75000"/>
                </a:srgbClr>
              </a:buClr>
            </a:pPr>
            <a:endParaRPr lang="en-US" altLang="zh-CN" sz="76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Content Placeholder 2"/>
          <p:cNvSpPr txBox="1"/>
          <p:nvPr/>
        </p:nvSpPr>
        <p:spPr>
          <a:xfrm>
            <a:off x="5351429" y="5419392"/>
            <a:ext cx="5865139" cy="599176"/>
          </a:xfrm>
          <a:prstGeom prst="rect">
            <a:avLst/>
          </a:prstGeom>
        </p:spPr>
        <p:txBody>
          <a:bodyPr vert="horz" lIns="91435" tIns="45717" rIns="91435" bIns="45717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609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>
                  <a:lumMod val="75000"/>
                </a:srgbClr>
              </a:buClr>
            </a:pPr>
            <a:r>
              <a:rPr lang="zh-CN" altLang="en-US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76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  <a:p>
            <a:pPr algn="just" defTabSz="609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>
                  <a:lumMod val="75000"/>
                </a:srgbClr>
              </a:buClr>
            </a:pPr>
            <a:endParaRPr lang="en-US" altLang="zh-CN" sz="76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2" grpId="0" animBg="1"/>
      <p:bldP spid="17" grpId="0"/>
      <p:bldP spid="18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12" name="矩形 259"/>
          <p:cNvSpPr>
            <a:spLocks noChangeArrowheads="1"/>
          </p:cNvSpPr>
          <p:nvPr/>
        </p:nvSpPr>
        <p:spPr bwMode="auto">
          <a:xfrm>
            <a:off x="911427" y="5027501"/>
            <a:ext cx="448989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1219200">
              <a:buNone/>
            </a:pPr>
            <a:r>
              <a:rPr lang="zh-CN" altLang="en-US" sz="1465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汇报人：</a:t>
            </a:r>
            <a:r>
              <a:rPr lang="en-US" altLang="zh-CN" sz="1465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xiazaii</a:t>
            </a:r>
            <a:endParaRPr lang="zh-CN" altLang="en-US" sz="1465" dirty="0">
              <a:solidFill>
                <a:prstClr val="black">
                  <a:lumMod val="75000"/>
                  <a:lumOff val="25000"/>
                </a:prstClr>
              </a:solidFill>
              <a:cs typeface="Arial" panose="020B0604020202020204" pitchFamily="34" charset="0"/>
            </a:endParaRPr>
          </a:p>
        </p:txBody>
      </p:sp>
      <p:sp>
        <p:nvSpPr>
          <p:cNvPr id="20" name="矩形 259"/>
          <p:cNvSpPr>
            <a:spLocks noChangeArrowheads="1"/>
          </p:cNvSpPr>
          <p:nvPr/>
        </p:nvSpPr>
        <p:spPr bwMode="auto">
          <a:xfrm>
            <a:off x="911425" y="3953493"/>
            <a:ext cx="5803312" cy="632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1219200">
              <a:buNone/>
            </a:pPr>
            <a:r>
              <a:rPr lang="en-US" altLang="zh-CN" sz="2665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FINANCING PPT</a:t>
            </a:r>
          </a:p>
          <a:p>
            <a:pPr defTabSz="1219200">
              <a:buNone/>
            </a:pPr>
            <a:r>
              <a:rPr lang="zh-CN" alt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工作计划 工作报告 销售培训 年终总结</a:t>
            </a:r>
            <a:endParaRPr lang="en-US" altLang="zh-CN" sz="12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 259"/>
          <p:cNvSpPr>
            <a:spLocks noChangeArrowheads="1"/>
          </p:cNvSpPr>
          <p:nvPr/>
        </p:nvSpPr>
        <p:spPr bwMode="auto">
          <a:xfrm>
            <a:off x="911424" y="3025594"/>
            <a:ext cx="6290565" cy="820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1219200">
              <a:buNone/>
            </a:pPr>
            <a:r>
              <a:rPr lang="zh-CN" altLang="en-US" sz="5335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谢谢您的观看！</a:t>
            </a:r>
            <a:endParaRPr lang="en-US" altLang="zh-CN" sz="5335" b="1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矩形 259"/>
          <p:cNvSpPr>
            <a:spLocks noChangeArrowheads="1"/>
          </p:cNvSpPr>
          <p:nvPr/>
        </p:nvSpPr>
        <p:spPr bwMode="auto">
          <a:xfrm>
            <a:off x="913968" y="1594730"/>
            <a:ext cx="3552395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1219200">
              <a:buNone/>
            </a:pPr>
            <a:r>
              <a:rPr lang="en-US" altLang="zh-CN" sz="8800" b="1" dirty="0">
                <a:solidFill>
                  <a:srgbClr val="0070C0"/>
                </a:solidFill>
                <a:cs typeface="Arial" panose="020B0604020202020204" pitchFamily="34" charset="0"/>
              </a:rPr>
              <a:t>20XX</a:t>
            </a:r>
          </a:p>
        </p:txBody>
      </p:sp>
    </p:spTree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49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bldLvl="0" animBg="1"/>
      <p:bldP spid="20" grpId="0"/>
      <p:bldP spid="20" grpId="1"/>
      <p:bldP spid="21" grpId="0"/>
      <p:bldP spid="21" grpId="1"/>
      <p:bldP spid="22" grpId="0"/>
      <p:bldP spid="2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2447595" y="2107905"/>
            <a:ext cx="1383691" cy="138369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6" name="TextBox 48"/>
          <p:cNvSpPr txBox="1"/>
          <p:nvPr/>
        </p:nvSpPr>
        <p:spPr>
          <a:xfrm>
            <a:off x="2123292" y="3631018"/>
            <a:ext cx="3755083" cy="656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200"/>
            <a:r>
              <a:rPr lang="zh-CN" altLang="en-US" sz="4265" b="1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项目介绍</a:t>
            </a:r>
            <a:endParaRPr lang="en-GB" altLang="zh-CN" sz="4135" b="1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TextBox 49"/>
          <p:cNvSpPr txBox="1"/>
          <p:nvPr/>
        </p:nvSpPr>
        <p:spPr>
          <a:xfrm>
            <a:off x="1295467" y="4403817"/>
            <a:ext cx="397270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200" eaLnBrk="0" hangingPunct="0"/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28" name="矩形 259"/>
          <p:cNvSpPr>
            <a:spLocks noChangeArrowheads="1"/>
          </p:cNvSpPr>
          <p:nvPr/>
        </p:nvSpPr>
        <p:spPr bwMode="auto">
          <a:xfrm>
            <a:off x="2133412" y="2299928"/>
            <a:ext cx="2082552" cy="99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697" tIns="43348" rIns="86697" bIns="4334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1219200">
              <a:buNone/>
            </a:pPr>
            <a:r>
              <a:rPr lang="en-US" altLang="zh-CN" sz="5865" b="1" cap="all" spc="284" dirty="0">
                <a:solidFill>
                  <a:prstClr val="white"/>
                </a:solidFill>
                <a:cs typeface="Arial" panose="020B0604020202020204" pitchFamily="34" charset="0"/>
              </a:rPr>
              <a:t>01</a:t>
            </a:r>
            <a:endParaRPr lang="zh-CN" altLang="en-US" sz="5865" b="1" cap="all" spc="284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14:flythroug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49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49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3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/>
      <p:bldP spid="26" grpId="1"/>
      <p:bldP spid="27" grpId="0"/>
      <p:bldP spid="27" grpId="1"/>
      <p:bldP spid="28" grpId="0"/>
      <p:bldP spid="2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/>
          <p:nvPr/>
        </p:nvSpPr>
        <p:spPr bwMode="auto">
          <a:xfrm>
            <a:off x="4635478" y="3825903"/>
            <a:ext cx="2921047" cy="1788069"/>
          </a:xfrm>
          <a:custGeom>
            <a:avLst/>
            <a:gdLst>
              <a:gd name="T0" fmla="*/ 17 w 618"/>
              <a:gd name="T1" fmla="*/ 170 h 377"/>
              <a:gd name="T2" fmla="*/ 278 w 618"/>
              <a:gd name="T3" fmla="*/ 11 h 377"/>
              <a:gd name="T4" fmla="*/ 344 w 618"/>
              <a:gd name="T5" fmla="*/ 13 h 377"/>
              <a:gd name="T6" fmla="*/ 597 w 618"/>
              <a:gd name="T7" fmla="*/ 167 h 377"/>
              <a:gd name="T8" fmla="*/ 601 w 618"/>
              <a:gd name="T9" fmla="*/ 208 h 377"/>
              <a:gd name="T10" fmla="*/ 340 w 618"/>
              <a:gd name="T11" fmla="*/ 367 h 377"/>
              <a:gd name="T12" fmla="*/ 274 w 618"/>
              <a:gd name="T13" fmla="*/ 364 h 377"/>
              <a:gd name="T14" fmla="*/ 21 w 618"/>
              <a:gd name="T15" fmla="*/ 210 h 377"/>
              <a:gd name="T16" fmla="*/ 17 w 618"/>
              <a:gd name="T17" fmla="*/ 17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8" h="377">
                <a:moveTo>
                  <a:pt x="17" y="170"/>
                </a:moveTo>
                <a:cubicBezTo>
                  <a:pt x="278" y="11"/>
                  <a:pt x="278" y="11"/>
                  <a:pt x="278" y="11"/>
                </a:cubicBezTo>
                <a:cubicBezTo>
                  <a:pt x="295" y="0"/>
                  <a:pt x="325" y="1"/>
                  <a:pt x="344" y="13"/>
                </a:cubicBezTo>
                <a:cubicBezTo>
                  <a:pt x="597" y="167"/>
                  <a:pt x="597" y="167"/>
                  <a:pt x="597" y="167"/>
                </a:cubicBezTo>
                <a:cubicBezTo>
                  <a:pt x="617" y="179"/>
                  <a:pt x="618" y="197"/>
                  <a:pt x="601" y="208"/>
                </a:cubicBezTo>
                <a:cubicBezTo>
                  <a:pt x="340" y="367"/>
                  <a:pt x="340" y="367"/>
                  <a:pt x="340" y="367"/>
                </a:cubicBezTo>
                <a:cubicBezTo>
                  <a:pt x="323" y="377"/>
                  <a:pt x="293" y="376"/>
                  <a:pt x="274" y="364"/>
                </a:cubicBezTo>
                <a:cubicBezTo>
                  <a:pt x="21" y="210"/>
                  <a:pt x="21" y="210"/>
                  <a:pt x="21" y="210"/>
                </a:cubicBezTo>
                <a:cubicBezTo>
                  <a:pt x="2" y="198"/>
                  <a:pt x="0" y="180"/>
                  <a:pt x="17" y="17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05861" tIns="52931" rIns="105861" bIns="52931" numCol="1" anchor="t" anchorCtr="0" compatLnSpc="1"/>
          <a:lstStyle/>
          <a:p>
            <a:pPr algn="just" defTabSz="1219200">
              <a:lnSpc>
                <a:spcPct val="120000"/>
              </a:lnSpc>
            </a:pPr>
            <a:endParaRPr lang="en-US" sz="66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Freeform 5"/>
          <p:cNvSpPr/>
          <p:nvPr/>
        </p:nvSpPr>
        <p:spPr bwMode="auto">
          <a:xfrm>
            <a:off x="4635478" y="3394898"/>
            <a:ext cx="2921047" cy="1788069"/>
          </a:xfrm>
          <a:custGeom>
            <a:avLst/>
            <a:gdLst>
              <a:gd name="T0" fmla="*/ 17 w 618"/>
              <a:gd name="T1" fmla="*/ 170 h 377"/>
              <a:gd name="T2" fmla="*/ 278 w 618"/>
              <a:gd name="T3" fmla="*/ 11 h 377"/>
              <a:gd name="T4" fmla="*/ 344 w 618"/>
              <a:gd name="T5" fmla="*/ 13 h 377"/>
              <a:gd name="T6" fmla="*/ 597 w 618"/>
              <a:gd name="T7" fmla="*/ 167 h 377"/>
              <a:gd name="T8" fmla="*/ 601 w 618"/>
              <a:gd name="T9" fmla="*/ 208 h 377"/>
              <a:gd name="T10" fmla="*/ 340 w 618"/>
              <a:gd name="T11" fmla="*/ 367 h 377"/>
              <a:gd name="T12" fmla="*/ 274 w 618"/>
              <a:gd name="T13" fmla="*/ 364 h 377"/>
              <a:gd name="T14" fmla="*/ 21 w 618"/>
              <a:gd name="T15" fmla="*/ 210 h 377"/>
              <a:gd name="T16" fmla="*/ 17 w 618"/>
              <a:gd name="T17" fmla="*/ 17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8" h="377">
                <a:moveTo>
                  <a:pt x="17" y="170"/>
                </a:moveTo>
                <a:cubicBezTo>
                  <a:pt x="278" y="11"/>
                  <a:pt x="278" y="11"/>
                  <a:pt x="278" y="11"/>
                </a:cubicBezTo>
                <a:cubicBezTo>
                  <a:pt x="295" y="0"/>
                  <a:pt x="325" y="1"/>
                  <a:pt x="344" y="13"/>
                </a:cubicBezTo>
                <a:cubicBezTo>
                  <a:pt x="597" y="167"/>
                  <a:pt x="597" y="167"/>
                  <a:pt x="597" y="167"/>
                </a:cubicBezTo>
                <a:cubicBezTo>
                  <a:pt x="617" y="179"/>
                  <a:pt x="618" y="197"/>
                  <a:pt x="601" y="208"/>
                </a:cubicBezTo>
                <a:cubicBezTo>
                  <a:pt x="340" y="367"/>
                  <a:pt x="340" y="367"/>
                  <a:pt x="340" y="367"/>
                </a:cubicBezTo>
                <a:cubicBezTo>
                  <a:pt x="323" y="377"/>
                  <a:pt x="293" y="376"/>
                  <a:pt x="274" y="364"/>
                </a:cubicBezTo>
                <a:cubicBezTo>
                  <a:pt x="21" y="210"/>
                  <a:pt x="21" y="210"/>
                  <a:pt x="21" y="210"/>
                </a:cubicBezTo>
                <a:cubicBezTo>
                  <a:pt x="2" y="198"/>
                  <a:pt x="0" y="180"/>
                  <a:pt x="17" y="17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05861" tIns="52931" rIns="105861" bIns="52931" numCol="1" anchor="t" anchorCtr="0" compatLnSpc="1"/>
          <a:lstStyle/>
          <a:p>
            <a:pPr algn="just" defTabSz="1219200">
              <a:lnSpc>
                <a:spcPct val="120000"/>
              </a:lnSpc>
            </a:pPr>
            <a:endParaRPr lang="en-US" sz="66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Freeform 5"/>
          <p:cNvSpPr/>
          <p:nvPr/>
        </p:nvSpPr>
        <p:spPr bwMode="auto">
          <a:xfrm>
            <a:off x="4635478" y="2968355"/>
            <a:ext cx="2921047" cy="1788069"/>
          </a:xfrm>
          <a:custGeom>
            <a:avLst/>
            <a:gdLst>
              <a:gd name="T0" fmla="*/ 17 w 618"/>
              <a:gd name="T1" fmla="*/ 170 h 377"/>
              <a:gd name="T2" fmla="*/ 278 w 618"/>
              <a:gd name="T3" fmla="*/ 11 h 377"/>
              <a:gd name="T4" fmla="*/ 344 w 618"/>
              <a:gd name="T5" fmla="*/ 13 h 377"/>
              <a:gd name="T6" fmla="*/ 597 w 618"/>
              <a:gd name="T7" fmla="*/ 167 h 377"/>
              <a:gd name="T8" fmla="*/ 601 w 618"/>
              <a:gd name="T9" fmla="*/ 208 h 377"/>
              <a:gd name="T10" fmla="*/ 340 w 618"/>
              <a:gd name="T11" fmla="*/ 367 h 377"/>
              <a:gd name="T12" fmla="*/ 274 w 618"/>
              <a:gd name="T13" fmla="*/ 364 h 377"/>
              <a:gd name="T14" fmla="*/ 21 w 618"/>
              <a:gd name="T15" fmla="*/ 210 h 377"/>
              <a:gd name="T16" fmla="*/ 17 w 618"/>
              <a:gd name="T17" fmla="*/ 17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8" h="377">
                <a:moveTo>
                  <a:pt x="17" y="170"/>
                </a:moveTo>
                <a:cubicBezTo>
                  <a:pt x="278" y="11"/>
                  <a:pt x="278" y="11"/>
                  <a:pt x="278" y="11"/>
                </a:cubicBezTo>
                <a:cubicBezTo>
                  <a:pt x="295" y="0"/>
                  <a:pt x="325" y="1"/>
                  <a:pt x="344" y="13"/>
                </a:cubicBezTo>
                <a:cubicBezTo>
                  <a:pt x="597" y="167"/>
                  <a:pt x="597" y="167"/>
                  <a:pt x="597" y="167"/>
                </a:cubicBezTo>
                <a:cubicBezTo>
                  <a:pt x="617" y="179"/>
                  <a:pt x="618" y="197"/>
                  <a:pt x="601" y="208"/>
                </a:cubicBezTo>
                <a:cubicBezTo>
                  <a:pt x="340" y="367"/>
                  <a:pt x="340" y="367"/>
                  <a:pt x="340" y="367"/>
                </a:cubicBezTo>
                <a:cubicBezTo>
                  <a:pt x="323" y="377"/>
                  <a:pt x="293" y="376"/>
                  <a:pt x="274" y="364"/>
                </a:cubicBezTo>
                <a:cubicBezTo>
                  <a:pt x="21" y="210"/>
                  <a:pt x="21" y="210"/>
                  <a:pt x="21" y="210"/>
                </a:cubicBezTo>
                <a:cubicBezTo>
                  <a:pt x="2" y="198"/>
                  <a:pt x="0" y="180"/>
                  <a:pt x="17" y="1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05861" tIns="52931" rIns="105861" bIns="52931" numCol="1" anchor="t" anchorCtr="0" compatLnSpc="1"/>
          <a:lstStyle/>
          <a:p>
            <a:pPr algn="just" defTabSz="1219200">
              <a:lnSpc>
                <a:spcPct val="120000"/>
              </a:lnSpc>
            </a:pPr>
            <a:endParaRPr lang="en-US" sz="66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Freeform 5"/>
          <p:cNvSpPr/>
          <p:nvPr/>
        </p:nvSpPr>
        <p:spPr bwMode="auto">
          <a:xfrm>
            <a:off x="4635478" y="2463652"/>
            <a:ext cx="2921047" cy="1788069"/>
          </a:xfrm>
          <a:custGeom>
            <a:avLst/>
            <a:gdLst>
              <a:gd name="T0" fmla="*/ 17 w 618"/>
              <a:gd name="T1" fmla="*/ 170 h 377"/>
              <a:gd name="T2" fmla="*/ 278 w 618"/>
              <a:gd name="T3" fmla="*/ 11 h 377"/>
              <a:gd name="T4" fmla="*/ 344 w 618"/>
              <a:gd name="T5" fmla="*/ 13 h 377"/>
              <a:gd name="T6" fmla="*/ 597 w 618"/>
              <a:gd name="T7" fmla="*/ 167 h 377"/>
              <a:gd name="T8" fmla="*/ 601 w 618"/>
              <a:gd name="T9" fmla="*/ 208 h 377"/>
              <a:gd name="T10" fmla="*/ 340 w 618"/>
              <a:gd name="T11" fmla="*/ 367 h 377"/>
              <a:gd name="T12" fmla="*/ 274 w 618"/>
              <a:gd name="T13" fmla="*/ 364 h 377"/>
              <a:gd name="T14" fmla="*/ 21 w 618"/>
              <a:gd name="T15" fmla="*/ 210 h 377"/>
              <a:gd name="T16" fmla="*/ 17 w 618"/>
              <a:gd name="T17" fmla="*/ 170 h 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18" h="377">
                <a:moveTo>
                  <a:pt x="17" y="170"/>
                </a:moveTo>
                <a:cubicBezTo>
                  <a:pt x="278" y="11"/>
                  <a:pt x="278" y="11"/>
                  <a:pt x="278" y="11"/>
                </a:cubicBezTo>
                <a:cubicBezTo>
                  <a:pt x="295" y="0"/>
                  <a:pt x="325" y="1"/>
                  <a:pt x="344" y="13"/>
                </a:cubicBezTo>
                <a:cubicBezTo>
                  <a:pt x="597" y="167"/>
                  <a:pt x="597" y="167"/>
                  <a:pt x="597" y="167"/>
                </a:cubicBezTo>
                <a:cubicBezTo>
                  <a:pt x="617" y="179"/>
                  <a:pt x="618" y="197"/>
                  <a:pt x="601" y="208"/>
                </a:cubicBezTo>
                <a:cubicBezTo>
                  <a:pt x="340" y="367"/>
                  <a:pt x="340" y="367"/>
                  <a:pt x="340" y="367"/>
                </a:cubicBezTo>
                <a:cubicBezTo>
                  <a:pt x="323" y="377"/>
                  <a:pt x="293" y="376"/>
                  <a:pt x="274" y="364"/>
                </a:cubicBezTo>
                <a:cubicBezTo>
                  <a:pt x="21" y="210"/>
                  <a:pt x="21" y="210"/>
                  <a:pt x="21" y="210"/>
                </a:cubicBezTo>
                <a:cubicBezTo>
                  <a:pt x="2" y="198"/>
                  <a:pt x="0" y="180"/>
                  <a:pt x="17" y="1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05861" tIns="52931" rIns="105861" bIns="52931" numCol="1" anchor="t" anchorCtr="0" compatLnSpc="1"/>
          <a:lstStyle/>
          <a:p>
            <a:pPr algn="just" defTabSz="1219200">
              <a:lnSpc>
                <a:spcPct val="120000"/>
              </a:lnSpc>
            </a:pPr>
            <a:endParaRPr lang="en-US" sz="66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09193" y="3192898"/>
            <a:ext cx="1678841" cy="6887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zh-CN" altLang="en-US" sz="76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76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09193" y="4269043"/>
            <a:ext cx="1678841" cy="6887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zh-CN" altLang="en-US" sz="76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76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200070" y="3146811"/>
            <a:ext cx="755799" cy="73044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200">
              <a:lnSpc>
                <a:spcPct val="120000"/>
              </a:lnSpc>
            </a:pPr>
            <a:endParaRPr lang="en-US" sz="66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200070" y="4222954"/>
            <a:ext cx="755799" cy="730444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200">
              <a:lnSpc>
                <a:spcPct val="120000"/>
              </a:lnSpc>
            </a:pPr>
            <a:endParaRPr lang="en-US" sz="66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53926" y="3192898"/>
            <a:ext cx="1678841" cy="6887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zh-CN" altLang="en-US" sz="76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76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53926" y="4269043"/>
            <a:ext cx="1678841" cy="6887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 defTabSz="1219200">
              <a:lnSpc>
                <a:spcPct val="120000"/>
              </a:lnSpc>
            </a:pPr>
            <a:r>
              <a:rPr lang="zh-CN" altLang="en-US" sz="76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76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259914" y="3146811"/>
            <a:ext cx="755799" cy="73044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200">
              <a:lnSpc>
                <a:spcPct val="120000"/>
              </a:lnSpc>
            </a:pPr>
            <a:endParaRPr lang="en-US" sz="66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259914" y="4222954"/>
            <a:ext cx="755799" cy="730444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200">
              <a:lnSpc>
                <a:spcPct val="120000"/>
              </a:lnSpc>
            </a:pPr>
            <a:endParaRPr lang="en-US" sz="66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8318467" y="3255805"/>
            <a:ext cx="519004" cy="515451"/>
            <a:chOff x="1979613" y="3067051"/>
            <a:chExt cx="231775" cy="230188"/>
          </a:xfrm>
          <a:solidFill>
            <a:schemeClr val="bg1"/>
          </a:solidFill>
        </p:grpSpPr>
        <p:sp>
          <p:nvSpPr>
            <p:cNvPr id="20" name="Freeform 38"/>
            <p:cNvSpPr>
              <a:spLocks noEditPoints="1"/>
            </p:cNvSpPr>
            <p:nvPr/>
          </p:nvSpPr>
          <p:spPr bwMode="auto">
            <a:xfrm>
              <a:off x="1979613" y="3067051"/>
              <a:ext cx="231775" cy="230188"/>
            </a:xfrm>
            <a:custGeom>
              <a:avLst/>
              <a:gdLst>
                <a:gd name="T0" fmla="*/ 61 w 122"/>
                <a:gd name="T1" fmla="*/ 0 h 122"/>
                <a:gd name="T2" fmla="*/ 0 w 122"/>
                <a:gd name="T3" fmla="*/ 61 h 122"/>
                <a:gd name="T4" fmla="*/ 61 w 122"/>
                <a:gd name="T5" fmla="*/ 122 h 122"/>
                <a:gd name="T6" fmla="*/ 122 w 122"/>
                <a:gd name="T7" fmla="*/ 61 h 122"/>
                <a:gd name="T8" fmla="*/ 61 w 122"/>
                <a:gd name="T9" fmla="*/ 0 h 122"/>
                <a:gd name="T10" fmla="*/ 64 w 122"/>
                <a:gd name="T11" fmla="*/ 109 h 122"/>
                <a:gd name="T12" fmla="*/ 64 w 122"/>
                <a:gd name="T13" fmla="*/ 102 h 122"/>
                <a:gd name="T14" fmla="*/ 57 w 122"/>
                <a:gd name="T15" fmla="*/ 102 h 122"/>
                <a:gd name="T16" fmla="*/ 57 w 122"/>
                <a:gd name="T17" fmla="*/ 109 h 122"/>
                <a:gd name="T18" fmla="*/ 29 w 122"/>
                <a:gd name="T19" fmla="*/ 97 h 122"/>
                <a:gd name="T20" fmla="*/ 28 w 122"/>
                <a:gd name="T21" fmla="*/ 97 h 122"/>
                <a:gd name="T22" fmla="*/ 27 w 122"/>
                <a:gd name="T23" fmla="*/ 95 h 122"/>
                <a:gd name="T24" fmla="*/ 25 w 122"/>
                <a:gd name="T25" fmla="*/ 93 h 122"/>
                <a:gd name="T26" fmla="*/ 24 w 122"/>
                <a:gd name="T27" fmla="*/ 93 h 122"/>
                <a:gd name="T28" fmla="*/ 13 w 122"/>
                <a:gd name="T29" fmla="*/ 65 h 122"/>
                <a:gd name="T30" fmla="*/ 20 w 122"/>
                <a:gd name="T31" fmla="*/ 65 h 122"/>
                <a:gd name="T32" fmla="*/ 20 w 122"/>
                <a:gd name="T33" fmla="*/ 58 h 122"/>
                <a:gd name="T34" fmla="*/ 13 w 122"/>
                <a:gd name="T35" fmla="*/ 58 h 122"/>
                <a:gd name="T36" fmla="*/ 57 w 122"/>
                <a:gd name="T37" fmla="*/ 13 h 122"/>
                <a:gd name="T38" fmla="*/ 57 w 122"/>
                <a:gd name="T39" fmla="*/ 20 h 122"/>
                <a:gd name="T40" fmla="*/ 64 w 122"/>
                <a:gd name="T41" fmla="*/ 20 h 122"/>
                <a:gd name="T42" fmla="*/ 64 w 122"/>
                <a:gd name="T43" fmla="*/ 13 h 122"/>
                <a:gd name="T44" fmla="*/ 83 w 122"/>
                <a:gd name="T45" fmla="*/ 18 h 122"/>
                <a:gd name="T46" fmla="*/ 83 w 122"/>
                <a:gd name="T47" fmla="*/ 19 h 122"/>
                <a:gd name="T48" fmla="*/ 86 w 122"/>
                <a:gd name="T49" fmla="*/ 21 h 122"/>
                <a:gd name="T50" fmla="*/ 87 w 122"/>
                <a:gd name="T51" fmla="*/ 21 h 122"/>
                <a:gd name="T52" fmla="*/ 90 w 122"/>
                <a:gd name="T53" fmla="*/ 23 h 122"/>
                <a:gd name="T54" fmla="*/ 91 w 122"/>
                <a:gd name="T55" fmla="*/ 24 h 122"/>
                <a:gd name="T56" fmla="*/ 93 w 122"/>
                <a:gd name="T57" fmla="*/ 26 h 122"/>
                <a:gd name="T58" fmla="*/ 94 w 122"/>
                <a:gd name="T59" fmla="*/ 27 h 122"/>
                <a:gd name="T60" fmla="*/ 96 w 122"/>
                <a:gd name="T61" fmla="*/ 29 h 122"/>
                <a:gd name="T62" fmla="*/ 98 w 122"/>
                <a:gd name="T63" fmla="*/ 31 h 122"/>
                <a:gd name="T64" fmla="*/ 99 w 122"/>
                <a:gd name="T65" fmla="*/ 32 h 122"/>
                <a:gd name="T66" fmla="*/ 101 w 122"/>
                <a:gd name="T67" fmla="*/ 35 h 122"/>
                <a:gd name="T68" fmla="*/ 101 w 122"/>
                <a:gd name="T69" fmla="*/ 36 h 122"/>
                <a:gd name="T70" fmla="*/ 103 w 122"/>
                <a:gd name="T71" fmla="*/ 39 h 122"/>
                <a:gd name="T72" fmla="*/ 103 w 122"/>
                <a:gd name="T73" fmla="*/ 39 h 122"/>
                <a:gd name="T74" fmla="*/ 108 w 122"/>
                <a:gd name="T75" fmla="*/ 58 h 122"/>
                <a:gd name="T76" fmla="*/ 102 w 122"/>
                <a:gd name="T77" fmla="*/ 58 h 122"/>
                <a:gd name="T78" fmla="*/ 102 w 122"/>
                <a:gd name="T79" fmla="*/ 65 h 122"/>
                <a:gd name="T80" fmla="*/ 108 w 122"/>
                <a:gd name="T81" fmla="*/ 65 h 122"/>
                <a:gd name="T82" fmla="*/ 64 w 122"/>
                <a:gd name="T83" fmla="*/ 10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2" h="122">
                  <a:moveTo>
                    <a:pt x="61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5"/>
                    <a:pt x="27" y="122"/>
                    <a:pt x="61" y="122"/>
                  </a:cubicBezTo>
                  <a:cubicBezTo>
                    <a:pt x="94" y="122"/>
                    <a:pt x="122" y="95"/>
                    <a:pt x="122" y="61"/>
                  </a:cubicBezTo>
                  <a:cubicBezTo>
                    <a:pt x="122" y="27"/>
                    <a:pt x="94" y="0"/>
                    <a:pt x="61" y="0"/>
                  </a:cubicBezTo>
                  <a:close/>
                  <a:moveTo>
                    <a:pt x="64" y="109"/>
                  </a:moveTo>
                  <a:cubicBezTo>
                    <a:pt x="64" y="102"/>
                    <a:pt x="64" y="102"/>
                    <a:pt x="64" y="102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9"/>
                    <a:pt x="57" y="109"/>
                    <a:pt x="57" y="109"/>
                  </a:cubicBezTo>
                  <a:cubicBezTo>
                    <a:pt x="46" y="108"/>
                    <a:pt x="37" y="104"/>
                    <a:pt x="29" y="97"/>
                  </a:cubicBezTo>
                  <a:cubicBezTo>
                    <a:pt x="29" y="97"/>
                    <a:pt x="29" y="97"/>
                    <a:pt x="28" y="97"/>
                  </a:cubicBezTo>
                  <a:cubicBezTo>
                    <a:pt x="28" y="96"/>
                    <a:pt x="27" y="96"/>
                    <a:pt x="27" y="95"/>
                  </a:cubicBezTo>
                  <a:cubicBezTo>
                    <a:pt x="26" y="95"/>
                    <a:pt x="25" y="94"/>
                    <a:pt x="25" y="93"/>
                  </a:cubicBezTo>
                  <a:cubicBezTo>
                    <a:pt x="25" y="93"/>
                    <a:pt x="25" y="93"/>
                    <a:pt x="24" y="93"/>
                  </a:cubicBezTo>
                  <a:cubicBezTo>
                    <a:pt x="18" y="85"/>
                    <a:pt x="13" y="75"/>
                    <a:pt x="13" y="65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5" y="34"/>
                    <a:pt x="33" y="15"/>
                    <a:pt x="57" y="13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71" y="14"/>
                    <a:pt x="77" y="16"/>
                    <a:pt x="83" y="18"/>
                  </a:cubicBezTo>
                  <a:cubicBezTo>
                    <a:pt x="83" y="19"/>
                    <a:pt x="83" y="19"/>
                    <a:pt x="83" y="19"/>
                  </a:cubicBezTo>
                  <a:cubicBezTo>
                    <a:pt x="84" y="19"/>
                    <a:pt x="85" y="20"/>
                    <a:pt x="86" y="21"/>
                  </a:cubicBezTo>
                  <a:cubicBezTo>
                    <a:pt x="87" y="21"/>
                    <a:pt x="87" y="21"/>
                    <a:pt x="87" y="21"/>
                  </a:cubicBezTo>
                  <a:cubicBezTo>
                    <a:pt x="88" y="22"/>
                    <a:pt x="89" y="22"/>
                    <a:pt x="90" y="23"/>
                  </a:cubicBezTo>
                  <a:cubicBezTo>
                    <a:pt x="90" y="23"/>
                    <a:pt x="91" y="24"/>
                    <a:pt x="91" y="24"/>
                  </a:cubicBezTo>
                  <a:cubicBezTo>
                    <a:pt x="92" y="25"/>
                    <a:pt x="92" y="25"/>
                    <a:pt x="93" y="26"/>
                  </a:cubicBezTo>
                  <a:cubicBezTo>
                    <a:pt x="94" y="26"/>
                    <a:pt x="94" y="27"/>
                    <a:pt x="94" y="27"/>
                  </a:cubicBezTo>
                  <a:cubicBezTo>
                    <a:pt x="95" y="28"/>
                    <a:pt x="96" y="28"/>
                    <a:pt x="96" y="29"/>
                  </a:cubicBezTo>
                  <a:cubicBezTo>
                    <a:pt x="97" y="29"/>
                    <a:pt x="97" y="30"/>
                    <a:pt x="98" y="31"/>
                  </a:cubicBezTo>
                  <a:cubicBezTo>
                    <a:pt x="98" y="31"/>
                    <a:pt x="98" y="32"/>
                    <a:pt x="99" y="32"/>
                  </a:cubicBezTo>
                  <a:cubicBezTo>
                    <a:pt x="99" y="33"/>
                    <a:pt x="100" y="34"/>
                    <a:pt x="101" y="35"/>
                  </a:cubicBezTo>
                  <a:cubicBezTo>
                    <a:pt x="101" y="35"/>
                    <a:pt x="101" y="35"/>
                    <a:pt x="101" y="36"/>
                  </a:cubicBezTo>
                  <a:cubicBezTo>
                    <a:pt x="102" y="37"/>
                    <a:pt x="103" y="38"/>
                    <a:pt x="103" y="39"/>
                  </a:cubicBezTo>
                  <a:cubicBezTo>
                    <a:pt x="103" y="39"/>
                    <a:pt x="103" y="39"/>
                    <a:pt x="103" y="39"/>
                  </a:cubicBezTo>
                  <a:cubicBezTo>
                    <a:pt x="106" y="45"/>
                    <a:pt x="108" y="51"/>
                    <a:pt x="108" y="58"/>
                  </a:cubicBezTo>
                  <a:cubicBezTo>
                    <a:pt x="102" y="58"/>
                    <a:pt x="102" y="58"/>
                    <a:pt x="102" y="58"/>
                  </a:cubicBezTo>
                  <a:cubicBezTo>
                    <a:pt x="102" y="65"/>
                    <a:pt x="102" y="65"/>
                    <a:pt x="102" y="65"/>
                  </a:cubicBezTo>
                  <a:cubicBezTo>
                    <a:pt x="108" y="65"/>
                    <a:pt x="108" y="65"/>
                    <a:pt x="108" y="65"/>
                  </a:cubicBezTo>
                  <a:cubicBezTo>
                    <a:pt x="107" y="88"/>
                    <a:pt x="88" y="107"/>
                    <a:pt x="64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5861" tIns="52931" rIns="105861" bIns="52931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US" sz="6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Freeform 39"/>
            <p:cNvSpPr>
              <a:spLocks noEditPoints="1"/>
            </p:cNvSpPr>
            <p:nvPr/>
          </p:nvSpPr>
          <p:spPr bwMode="auto">
            <a:xfrm>
              <a:off x="2063750" y="3125788"/>
              <a:ext cx="69850" cy="98425"/>
            </a:xfrm>
            <a:custGeom>
              <a:avLst/>
              <a:gdLst>
                <a:gd name="T0" fmla="*/ 9 w 36"/>
                <a:gd name="T1" fmla="*/ 29 h 52"/>
                <a:gd name="T2" fmla="*/ 9 w 36"/>
                <a:gd name="T3" fmla="*/ 29 h 52"/>
                <a:gd name="T4" fmla="*/ 0 w 36"/>
                <a:gd name="T5" fmla="*/ 52 h 52"/>
                <a:gd name="T6" fmla="*/ 20 w 36"/>
                <a:gd name="T7" fmla="*/ 36 h 52"/>
                <a:gd name="T8" fmla="*/ 20 w 36"/>
                <a:gd name="T9" fmla="*/ 36 h 52"/>
                <a:gd name="T10" fmla="*/ 22 w 36"/>
                <a:gd name="T11" fmla="*/ 32 h 52"/>
                <a:gd name="T12" fmla="*/ 36 w 36"/>
                <a:gd name="T13" fmla="*/ 0 h 52"/>
                <a:gd name="T14" fmla="*/ 11 w 36"/>
                <a:gd name="T15" fmla="*/ 25 h 52"/>
                <a:gd name="T16" fmla="*/ 9 w 36"/>
                <a:gd name="T17" fmla="*/ 29 h 52"/>
                <a:gd name="T18" fmla="*/ 16 w 36"/>
                <a:gd name="T19" fmla="*/ 27 h 52"/>
                <a:gd name="T20" fmla="*/ 19 w 36"/>
                <a:gd name="T21" fmla="*/ 30 h 52"/>
                <a:gd name="T22" fmla="*/ 16 w 36"/>
                <a:gd name="T23" fmla="*/ 33 h 52"/>
                <a:gd name="T24" fmla="*/ 13 w 36"/>
                <a:gd name="T25" fmla="*/ 30 h 52"/>
                <a:gd name="T26" fmla="*/ 16 w 36"/>
                <a:gd name="T27" fmla="*/ 2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6" h="52">
                  <a:moveTo>
                    <a:pt x="9" y="29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2" y="35"/>
                    <a:pt x="22" y="33"/>
                    <a:pt x="22" y="32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0" y="26"/>
                    <a:pt x="9" y="27"/>
                    <a:pt x="9" y="29"/>
                  </a:cubicBezTo>
                  <a:close/>
                  <a:moveTo>
                    <a:pt x="16" y="27"/>
                  </a:moveTo>
                  <a:cubicBezTo>
                    <a:pt x="17" y="27"/>
                    <a:pt x="19" y="28"/>
                    <a:pt x="19" y="30"/>
                  </a:cubicBezTo>
                  <a:cubicBezTo>
                    <a:pt x="19" y="32"/>
                    <a:pt x="17" y="33"/>
                    <a:pt x="16" y="33"/>
                  </a:cubicBezTo>
                  <a:cubicBezTo>
                    <a:pt x="14" y="33"/>
                    <a:pt x="13" y="32"/>
                    <a:pt x="13" y="30"/>
                  </a:cubicBezTo>
                  <a:cubicBezTo>
                    <a:pt x="13" y="28"/>
                    <a:pt x="14" y="27"/>
                    <a:pt x="16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5861" tIns="52931" rIns="105861" bIns="52931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US" sz="6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Oval 40"/>
            <p:cNvSpPr>
              <a:spLocks noChangeArrowheads="1"/>
            </p:cNvSpPr>
            <p:nvPr/>
          </p:nvSpPr>
          <p:spPr bwMode="auto">
            <a:xfrm>
              <a:off x="2090738" y="3179763"/>
              <a:ext cx="6350" cy="63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5861" tIns="52931" rIns="105861" bIns="52931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US" sz="6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22"/>
          <p:cNvGrpSpPr/>
          <p:nvPr/>
        </p:nvGrpSpPr>
        <p:grpSpPr>
          <a:xfrm>
            <a:off x="8353391" y="4410653"/>
            <a:ext cx="427824" cy="412095"/>
            <a:chOff x="4616450" y="1549401"/>
            <a:chExt cx="215900" cy="207963"/>
          </a:xfrm>
          <a:solidFill>
            <a:schemeClr val="bg1"/>
          </a:solidFill>
        </p:grpSpPr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4616450" y="1549401"/>
              <a:ext cx="215900" cy="207963"/>
            </a:xfrm>
            <a:custGeom>
              <a:avLst/>
              <a:gdLst>
                <a:gd name="T0" fmla="*/ 124 w 133"/>
                <a:gd name="T1" fmla="*/ 0 h 127"/>
                <a:gd name="T2" fmla="*/ 9 w 133"/>
                <a:gd name="T3" fmla="*/ 0 h 127"/>
                <a:gd name="T4" fmla="*/ 0 w 133"/>
                <a:gd name="T5" fmla="*/ 9 h 127"/>
                <a:gd name="T6" fmla="*/ 0 w 133"/>
                <a:gd name="T7" fmla="*/ 91 h 127"/>
                <a:gd name="T8" fmla="*/ 9 w 133"/>
                <a:gd name="T9" fmla="*/ 100 h 127"/>
                <a:gd name="T10" fmla="*/ 53 w 133"/>
                <a:gd name="T11" fmla="*/ 100 h 127"/>
                <a:gd name="T12" fmla="*/ 39 w 133"/>
                <a:gd name="T13" fmla="*/ 118 h 127"/>
                <a:gd name="T14" fmla="*/ 39 w 133"/>
                <a:gd name="T15" fmla="*/ 127 h 127"/>
                <a:gd name="T16" fmla="*/ 53 w 133"/>
                <a:gd name="T17" fmla="*/ 127 h 127"/>
                <a:gd name="T18" fmla="*/ 80 w 133"/>
                <a:gd name="T19" fmla="*/ 127 h 127"/>
                <a:gd name="T20" fmla="*/ 93 w 133"/>
                <a:gd name="T21" fmla="*/ 127 h 127"/>
                <a:gd name="T22" fmla="*/ 93 w 133"/>
                <a:gd name="T23" fmla="*/ 118 h 127"/>
                <a:gd name="T24" fmla="*/ 80 w 133"/>
                <a:gd name="T25" fmla="*/ 100 h 127"/>
                <a:gd name="T26" fmla="*/ 124 w 133"/>
                <a:gd name="T27" fmla="*/ 100 h 127"/>
                <a:gd name="T28" fmla="*/ 133 w 133"/>
                <a:gd name="T29" fmla="*/ 91 h 127"/>
                <a:gd name="T30" fmla="*/ 133 w 133"/>
                <a:gd name="T31" fmla="*/ 9 h 127"/>
                <a:gd name="T32" fmla="*/ 124 w 133"/>
                <a:gd name="T33" fmla="*/ 0 h 127"/>
                <a:gd name="T34" fmla="*/ 59 w 133"/>
                <a:gd name="T35" fmla="*/ 89 h 127"/>
                <a:gd name="T36" fmla="*/ 67 w 133"/>
                <a:gd name="T37" fmla="*/ 82 h 127"/>
                <a:gd name="T38" fmla="*/ 75 w 133"/>
                <a:gd name="T39" fmla="*/ 89 h 127"/>
                <a:gd name="T40" fmla="*/ 67 w 133"/>
                <a:gd name="T41" fmla="*/ 97 h 127"/>
                <a:gd name="T42" fmla="*/ 59 w 133"/>
                <a:gd name="T43" fmla="*/ 89 h 127"/>
                <a:gd name="T44" fmla="*/ 123 w 133"/>
                <a:gd name="T45" fmla="*/ 79 h 127"/>
                <a:gd name="T46" fmla="*/ 9 w 133"/>
                <a:gd name="T47" fmla="*/ 79 h 127"/>
                <a:gd name="T48" fmla="*/ 9 w 133"/>
                <a:gd name="T49" fmla="*/ 10 h 127"/>
                <a:gd name="T50" fmla="*/ 123 w 133"/>
                <a:gd name="T51" fmla="*/ 10 h 127"/>
                <a:gd name="T52" fmla="*/ 123 w 133"/>
                <a:gd name="T53" fmla="*/ 79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3" h="127">
                  <a:moveTo>
                    <a:pt x="124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6"/>
                    <a:pt x="4" y="100"/>
                    <a:pt x="9" y="100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53" y="100"/>
                    <a:pt x="55" y="118"/>
                    <a:pt x="39" y="118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53" y="127"/>
                    <a:pt x="53" y="127"/>
                    <a:pt x="53" y="127"/>
                  </a:cubicBezTo>
                  <a:cubicBezTo>
                    <a:pt x="80" y="127"/>
                    <a:pt x="80" y="127"/>
                    <a:pt x="80" y="127"/>
                  </a:cubicBezTo>
                  <a:cubicBezTo>
                    <a:pt x="93" y="127"/>
                    <a:pt x="93" y="127"/>
                    <a:pt x="93" y="127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77" y="118"/>
                    <a:pt x="80" y="100"/>
                    <a:pt x="80" y="100"/>
                  </a:cubicBezTo>
                  <a:cubicBezTo>
                    <a:pt x="124" y="100"/>
                    <a:pt x="124" y="100"/>
                    <a:pt x="124" y="100"/>
                  </a:cubicBezTo>
                  <a:cubicBezTo>
                    <a:pt x="129" y="100"/>
                    <a:pt x="133" y="96"/>
                    <a:pt x="133" y="91"/>
                  </a:cubicBezTo>
                  <a:cubicBezTo>
                    <a:pt x="133" y="9"/>
                    <a:pt x="133" y="9"/>
                    <a:pt x="133" y="9"/>
                  </a:cubicBezTo>
                  <a:cubicBezTo>
                    <a:pt x="133" y="4"/>
                    <a:pt x="129" y="0"/>
                    <a:pt x="124" y="0"/>
                  </a:cubicBezTo>
                  <a:close/>
                  <a:moveTo>
                    <a:pt x="59" y="89"/>
                  </a:moveTo>
                  <a:cubicBezTo>
                    <a:pt x="59" y="85"/>
                    <a:pt x="63" y="82"/>
                    <a:pt x="67" y="82"/>
                  </a:cubicBezTo>
                  <a:cubicBezTo>
                    <a:pt x="71" y="82"/>
                    <a:pt x="75" y="85"/>
                    <a:pt x="75" y="89"/>
                  </a:cubicBezTo>
                  <a:cubicBezTo>
                    <a:pt x="75" y="93"/>
                    <a:pt x="71" y="97"/>
                    <a:pt x="67" y="97"/>
                  </a:cubicBezTo>
                  <a:cubicBezTo>
                    <a:pt x="63" y="97"/>
                    <a:pt x="59" y="93"/>
                    <a:pt x="59" y="89"/>
                  </a:cubicBezTo>
                  <a:close/>
                  <a:moveTo>
                    <a:pt x="123" y="79"/>
                  </a:moveTo>
                  <a:cubicBezTo>
                    <a:pt x="9" y="79"/>
                    <a:pt x="9" y="79"/>
                    <a:pt x="9" y="7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23" y="10"/>
                    <a:pt x="123" y="10"/>
                    <a:pt x="123" y="10"/>
                  </a:cubicBezTo>
                  <a:lnTo>
                    <a:pt x="123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5861" tIns="52931" rIns="105861" bIns="52931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US" sz="6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Oval 7"/>
            <p:cNvSpPr>
              <a:spLocks noChangeArrowheads="1"/>
            </p:cNvSpPr>
            <p:nvPr/>
          </p:nvSpPr>
          <p:spPr bwMode="auto">
            <a:xfrm>
              <a:off x="4718050" y="1685926"/>
              <a:ext cx="15875" cy="174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05861" tIns="52931" rIns="105861" bIns="52931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US" sz="6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6" name="Freeform 59"/>
          <p:cNvSpPr>
            <a:spLocks noEditPoints="1"/>
          </p:cNvSpPr>
          <p:nvPr/>
        </p:nvSpPr>
        <p:spPr bwMode="auto">
          <a:xfrm>
            <a:off x="3441745" y="4323984"/>
            <a:ext cx="371912" cy="498763"/>
          </a:xfrm>
          <a:custGeom>
            <a:avLst/>
            <a:gdLst>
              <a:gd name="T0" fmla="*/ 108 w 108"/>
              <a:gd name="T1" fmla="*/ 145 h 145"/>
              <a:gd name="T2" fmla="*/ 0 w 108"/>
              <a:gd name="T3" fmla="*/ 145 h 145"/>
              <a:gd name="T4" fmla="*/ 0 w 108"/>
              <a:gd name="T5" fmla="*/ 135 h 145"/>
              <a:gd name="T6" fmla="*/ 13 w 108"/>
              <a:gd name="T7" fmla="*/ 124 h 145"/>
              <a:gd name="T8" fmla="*/ 96 w 108"/>
              <a:gd name="T9" fmla="*/ 124 h 145"/>
              <a:gd name="T10" fmla="*/ 108 w 108"/>
              <a:gd name="T11" fmla="*/ 135 h 145"/>
              <a:gd name="T12" fmla="*/ 108 w 108"/>
              <a:gd name="T13" fmla="*/ 145 h 145"/>
              <a:gd name="T14" fmla="*/ 16 w 108"/>
              <a:gd name="T15" fmla="*/ 116 h 145"/>
              <a:gd name="T16" fmla="*/ 24 w 108"/>
              <a:gd name="T17" fmla="*/ 91 h 145"/>
              <a:gd name="T18" fmla="*/ 85 w 108"/>
              <a:gd name="T19" fmla="*/ 91 h 145"/>
              <a:gd name="T20" fmla="*/ 93 w 108"/>
              <a:gd name="T21" fmla="*/ 116 h 145"/>
              <a:gd name="T22" fmla="*/ 16 w 108"/>
              <a:gd name="T23" fmla="*/ 116 h 145"/>
              <a:gd name="T24" fmla="*/ 28 w 108"/>
              <a:gd name="T25" fmla="*/ 76 h 145"/>
              <a:gd name="T26" fmla="*/ 36 w 108"/>
              <a:gd name="T27" fmla="*/ 51 h 145"/>
              <a:gd name="T28" fmla="*/ 72 w 108"/>
              <a:gd name="T29" fmla="*/ 51 h 145"/>
              <a:gd name="T30" fmla="*/ 80 w 108"/>
              <a:gd name="T31" fmla="*/ 76 h 145"/>
              <a:gd name="T32" fmla="*/ 28 w 108"/>
              <a:gd name="T33" fmla="*/ 76 h 145"/>
              <a:gd name="T34" fmla="*/ 49 w 108"/>
              <a:gd name="T35" fmla="*/ 12 h 145"/>
              <a:gd name="T36" fmla="*/ 60 w 108"/>
              <a:gd name="T37" fmla="*/ 12 h 145"/>
              <a:gd name="T38" fmla="*/ 68 w 108"/>
              <a:gd name="T39" fmla="*/ 36 h 145"/>
              <a:gd name="T40" fmla="*/ 41 w 108"/>
              <a:gd name="T41" fmla="*/ 36 h 145"/>
              <a:gd name="T42" fmla="*/ 49 w 108"/>
              <a:gd name="T43" fmla="*/ 12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145">
                <a:moveTo>
                  <a:pt x="108" y="145"/>
                </a:moveTo>
                <a:cubicBezTo>
                  <a:pt x="0" y="145"/>
                  <a:pt x="0" y="145"/>
                  <a:pt x="0" y="145"/>
                </a:cubicBezTo>
                <a:cubicBezTo>
                  <a:pt x="0" y="135"/>
                  <a:pt x="0" y="135"/>
                  <a:pt x="0" y="135"/>
                </a:cubicBezTo>
                <a:cubicBezTo>
                  <a:pt x="13" y="124"/>
                  <a:pt x="13" y="124"/>
                  <a:pt x="13" y="124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108" y="135"/>
                  <a:pt x="108" y="135"/>
                  <a:pt x="108" y="135"/>
                </a:cubicBezTo>
                <a:lnTo>
                  <a:pt x="108" y="145"/>
                </a:lnTo>
                <a:close/>
                <a:moveTo>
                  <a:pt x="16" y="116"/>
                </a:moveTo>
                <a:cubicBezTo>
                  <a:pt x="24" y="91"/>
                  <a:pt x="24" y="91"/>
                  <a:pt x="24" y="91"/>
                </a:cubicBezTo>
                <a:cubicBezTo>
                  <a:pt x="85" y="91"/>
                  <a:pt x="85" y="91"/>
                  <a:pt x="85" y="91"/>
                </a:cubicBezTo>
                <a:cubicBezTo>
                  <a:pt x="93" y="116"/>
                  <a:pt x="93" y="116"/>
                  <a:pt x="93" y="116"/>
                </a:cubicBezTo>
                <a:lnTo>
                  <a:pt x="16" y="116"/>
                </a:lnTo>
                <a:close/>
                <a:moveTo>
                  <a:pt x="28" y="76"/>
                </a:moveTo>
                <a:cubicBezTo>
                  <a:pt x="36" y="51"/>
                  <a:pt x="36" y="51"/>
                  <a:pt x="36" y="51"/>
                </a:cubicBezTo>
                <a:cubicBezTo>
                  <a:pt x="72" y="51"/>
                  <a:pt x="72" y="51"/>
                  <a:pt x="72" y="51"/>
                </a:cubicBezTo>
                <a:cubicBezTo>
                  <a:pt x="80" y="76"/>
                  <a:pt x="80" y="76"/>
                  <a:pt x="80" y="76"/>
                </a:cubicBezTo>
                <a:lnTo>
                  <a:pt x="28" y="76"/>
                </a:lnTo>
                <a:close/>
                <a:moveTo>
                  <a:pt x="49" y="12"/>
                </a:moveTo>
                <a:cubicBezTo>
                  <a:pt x="49" y="12"/>
                  <a:pt x="54" y="0"/>
                  <a:pt x="60" y="12"/>
                </a:cubicBezTo>
                <a:cubicBezTo>
                  <a:pt x="68" y="36"/>
                  <a:pt x="68" y="36"/>
                  <a:pt x="68" y="36"/>
                </a:cubicBezTo>
                <a:cubicBezTo>
                  <a:pt x="41" y="36"/>
                  <a:pt x="41" y="36"/>
                  <a:pt x="41" y="36"/>
                </a:cubicBezTo>
                <a:lnTo>
                  <a:pt x="49" y="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05861" tIns="52931" rIns="105861" bIns="52931" numCol="1" anchor="t" anchorCtr="0" compatLnSpc="1"/>
          <a:lstStyle/>
          <a:p>
            <a:pPr algn="just" defTabSz="1219200">
              <a:lnSpc>
                <a:spcPct val="120000"/>
              </a:lnSpc>
            </a:pPr>
            <a:endParaRPr lang="en-US" sz="66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" name="Group 26"/>
          <p:cNvGrpSpPr/>
          <p:nvPr/>
        </p:nvGrpSpPr>
        <p:grpSpPr>
          <a:xfrm>
            <a:off x="3461973" y="3309833"/>
            <a:ext cx="351687" cy="407399"/>
            <a:chOff x="3581400" y="3905251"/>
            <a:chExt cx="160338" cy="185738"/>
          </a:xfrm>
          <a:solidFill>
            <a:schemeClr val="bg1"/>
          </a:solidFill>
        </p:grpSpPr>
        <p:sp>
          <p:nvSpPr>
            <p:cNvPr id="28" name="Rectangle 33"/>
            <p:cNvSpPr>
              <a:spLocks noChangeArrowheads="1"/>
            </p:cNvSpPr>
            <p:nvPr/>
          </p:nvSpPr>
          <p:spPr bwMode="auto">
            <a:xfrm>
              <a:off x="3670300" y="3941763"/>
              <a:ext cx="28575" cy="149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5861" tIns="52931" rIns="105861" bIns="52931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US" sz="6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Rectangle 34"/>
            <p:cNvSpPr>
              <a:spLocks noChangeArrowheads="1"/>
            </p:cNvSpPr>
            <p:nvPr/>
          </p:nvSpPr>
          <p:spPr bwMode="auto">
            <a:xfrm>
              <a:off x="3627438" y="3971926"/>
              <a:ext cx="26988" cy="119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5861" tIns="52931" rIns="105861" bIns="52931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US" sz="6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" name="Rectangle 35"/>
            <p:cNvSpPr>
              <a:spLocks noChangeArrowheads="1"/>
            </p:cNvSpPr>
            <p:nvPr/>
          </p:nvSpPr>
          <p:spPr bwMode="auto">
            <a:xfrm>
              <a:off x="3581400" y="3994151"/>
              <a:ext cx="26988" cy="968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5861" tIns="52931" rIns="105861" bIns="52931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US" sz="6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Rectangle 36"/>
            <p:cNvSpPr>
              <a:spLocks noChangeArrowheads="1"/>
            </p:cNvSpPr>
            <p:nvPr/>
          </p:nvSpPr>
          <p:spPr bwMode="auto">
            <a:xfrm>
              <a:off x="3714750" y="3905251"/>
              <a:ext cx="26988" cy="1857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05861" tIns="52931" rIns="105861" bIns="52931" numCol="1" anchor="t" anchorCtr="0" compatLnSpc="1"/>
            <a:lstStyle/>
            <a:p>
              <a:pPr algn="just" defTabSz="1219200">
                <a:lnSpc>
                  <a:spcPct val="120000"/>
                </a:lnSpc>
              </a:pPr>
              <a:endParaRPr lang="en-US" sz="66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14:flythroug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9" grpId="0" animBg="1"/>
      <p:bldP spid="8" grpId="0" animBg="1"/>
      <p:bldP spid="11" grpId="0"/>
      <p:bldP spid="12" grpId="0"/>
      <p:bldP spid="13" grpId="0" animBg="1"/>
      <p:bldP spid="14" grpId="0" animBg="1"/>
      <p:bldP spid="15" grpId="0"/>
      <p:bldP spid="16" grpId="0"/>
      <p:bldP spid="17" grpId="0" animBg="1"/>
      <p:bldP spid="18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4199371" y="1858692"/>
            <a:ext cx="3889269" cy="3889269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200">
              <a:lnSpc>
                <a:spcPct val="120000"/>
              </a:lnSpc>
            </a:pPr>
            <a:endParaRPr lang="en-AU" sz="855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5252990" y="2182736"/>
            <a:ext cx="1782033" cy="3241185"/>
            <a:chOff x="2777030" y="1276350"/>
            <a:chExt cx="1871170" cy="34033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7030" y="1276350"/>
              <a:ext cx="1871170" cy="3403312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2961703" y="1874759"/>
              <a:ext cx="1501824" cy="2211466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1219200">
                <a:lnSpc>
                  <a:spcPct val="120000"/>
                </a:lnSpc>
              </a:pPr>
              <a:endParaRPr lang="en-US" sz="855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28"/>
          <p:cNvGrpSpPr/>
          <p:nvPr/>
        </p:nvGrpSpPr>
        <p:grpSpPr>
          <a:xfrm>
            <a:off x="7248375" y="2094479"/>
            <a:ext cx="857747" cy="857749"/>
            <a:chOff x="8197836" y="1898395"/>
            <a:chExt cx="1017919" cy="1017922"/>
          </a:xfrm>
        </p:grpSpPr>
        <p:sp>
          <p:nvSpPr>
            <p:cNvPr id="27" name="Shape 255"/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38097" tIns="38097" rIns="38097" bIns="38097" numCol="1" anchor="ctr">
              <a:noAutofit/>
            </a:bodyPr>
            <a:lstStyle/>
            <a:p>
              <a:pPr algn="just" defTabSz="121920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855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Shape 256"/>
            <p:cNvSpPr/>
            <p:nvPr/>
          </p:nvSpPr>
          <p:spPr>
            <a:xfrm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3653" tIns="43653" rIns="43653" bIns="43653" numCol="1" anchor="ctr">
              <a:noAutofit/>
            </a:bodyPr>
            <a:lstStyle/>
            <a:p>
              <a:pPr algn="just" defTabSz="121920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855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0"/>
          <p:cNvGrpSpPr/>
          <p:nvPr/>
        </p:nvGrpSpPr>
        <p:grpSpPr>
          <a:xfrm>
            <a:off x="4162688" y="2097415"/>
            <a:ext cx="857747" cy="857749"/>
            <a:chOff x="8197836" y="1898395"/>
            <a:chExt cx="1017919" cy="1017922"/>
          </a:xfrm>
        </p:grpSpPr>
        <p:sp>
          <p:nvSpPr>
            <p:cNvPr id="32" name="Shape 255"/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2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38097" tIns="38097" rIns="38097" bIns="38097" numCol="1" anchor="ctr">
              <a:noAutofit/>
            </a:bodyPr>
            <a:lstStyle/>
            <a:p>
              <a:pPr algn="just" defTabSz="121920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855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3" name="Shape 256"/>
            <p:cNvSpPr/>
            <p:nvPr/>
          </p:nvSpPr>
          <p:spPr>
            <a:xfrm flipH="1"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3653" tIns="43653" rIns="43653" bIns="43653" numCol="1" anchor="ctr">
              <a:noAutofit/>
            </a:bodyPr>
            <a:lstStyle/>
            <a:p>
              <a:pPr algn="just" defTabSz="121920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855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39"/>
          <p:cNvGrpSpPr/>
          <p:nvPr/>
        </p:nvGrpSpPr>
        <p:grpSpPr>
          <a:xfrm>
            <a:off x="7244233" y="4646602"/>
            <a:ext cx="857747" cy="857749"/>
            <a:chOff x="8197836" y="1898395"/>
            <a:chExt cx="1017919" cy="1017922"/>
          </a:xfrm>
        </p:grpSpPr>
        <p:sp>
          <p:nvSpPr>
            <p:cNvPr id="41" name="Shape 255"/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38097" tIns="38097" rIns="38097" bIns="38097" numCol="1" anchor="ctr">
              <a:noAutofit/>
            </a:bodyPr>
            <a:lstStyle/>
            <a:p>
              <a:pPr algn="just" defTabSz="121920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855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Shape 256"/>
            <p:cNvSpPr/>
            <p:nvPr/>
          </p:nvSpPr>
          <p:spPr>
            <a:xfrm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3653" tIns="43653" rIns="43653" bIns="43653" numCol="1" anchor="ctr">
              <a:noAutofit/>
            </a:bodyPr>
            <a:lstStyle/>
            <a:p>
              <a:pPr algn="just" defTabSz="121920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855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42"/>
          <p:cNvGrpSpPr/>
          <p:nvPr/>
        </p:nvGrpSpPr>
        <p:grpSpPr>
          <a:xfrm>
            <a:off x="4193556" y="4650566"/>
            <a:ext cx="857747" cy="857749"/>
            <a:chOff x="8197836" y="1898395"/>
            <a:chExt cx="1017919" cy="1017922"/>
          </a:xfrm>
        </p:grpSpPr>
        <p:sp>
          <p:nvSpPr>
            <p:cNvPr id="44" name="Shape 255"/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4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38097" tIns="38097" rIns="38097" bIns="38097" numCol="1" anchor="ctr">
              <a:noAutofit/>
            </a:bodyPr>
            <a:lstStyle/>
            <a:p>
              <a:pPr algn="just" defTabSz="121920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855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Shape 256"/>
            <p:cNvSpPr/>
            <p:nvPr/>
          </p:nvSpPr>
          <p:spPr>
            <a:xfrm flipH="1"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3653" tIns="43653" rIns="43653" bIns="43653" numCol="1" anchor="ctr">
              <a:noAutofit/>
            </a:bodyPr>
            <a:lstStyle/>
            <a:p>
              <a:pPr algn="just" defTabSz="1219200">
                <a:lnSpc>
                  <a:spcPct val="12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855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ext Placeholder 8"/>
          <p:cNvSpPr txBox="1"/>
          <p:nvPr/>
        </p:nvSpPr>
        <p:spPr>
          <a:xfrm>
            <a:off x="2327169" y="2176687"/>
            <a:ext cx="1678281" cy="28297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121920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33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33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 Placeholder 9"/>
          <p:cNvSpPr txBox="1"/>
          <p:nvPr/>
        </p:nvSpPr>
        <p:spPr>
          <a:xfrm>
            <a:off x="1848519" y="2416013"/>
            <a:ext cx="2156931" cy="6716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1219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76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76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76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AU" altLang="zh-CN" sz="76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8"/>
          <p:cNvSpPr txBox="1"/>
          <p:nvPr/>
        </p:nvSpPr>
        <p:spPr>
          <a:xfrm>
            <a:off x="8302754" y="2176687"/>
            <a:ext cx="1678281" cy="28297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20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33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33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 Placeholder 9"/>
          <p:cNvSpPr txBox="1"/>
          <p:nvPr/>
        </p:nvSpPr>
        <p:spPr>
          <a:xfrm>
            <a:off x="8302752" y="2416013"/>
            <a:ext cx="2156931" cy="6716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1219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76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76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76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AU" altLang="zh-CN" sz="76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 Placeholder 8"/>
          <p:cNvSpPr txBox="1"/>
          <p:nvPr/>
        </p:nvSpPr>
        <p:spPr>
          <a:xfrm>
            <a:off x="2327169" y="4708838"/>
            <a:ext cx="1678281" cy="28297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121920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33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33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 Placeholder 9"/>
          <p:cNvSpPr txBox="1"/>
          <p:nvPr/>
        </p:nvSpPr>
        <p:spPr>
          <a:xfrm>
            <a:off x="1848519" y="4948164"/>
            <a:ext cx="2156931" cy="6716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1219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76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76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76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AU" altLang="zh-CN" sz="76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 Placeholder 8"/>
          <p:cNvSpPr txBox="1"/>
          <p:nvPr/>
        </p:nvSpPr>
        <p:spPr>
          <a:xfrm>
            <a:off x="8302754" y="4708838"/>
            <a:ext cx="1678281" cy="28297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920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133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33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 Placeholder 9"/>
          <p:cNvSpPr txBox="1"/>
          <p:nvPr/>
        </p:nvSpPr>
        <p:spPr>
          <a:xfrm>
            <a:off x="8302752" y="4948164"/>
            <a:ext cx="2156931" cy="67161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121920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76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76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76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AU" altLang="zh-CN" sz="76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14:flythrough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1" grpId="0" build="p"/>
      <p:bldP spid="22" grpId="0" build="p"/>
      <p:bldP spid="23" grpId="0" build="p"/>
      <p:bldP spid="24" grpId="0" build="p"/>
      <p:bldP spid="25" grpId="0" build="p"/>
      <p:bldP spid="30" grpId="0" build="p"/>
      <p:bldP spid="34" grpId="0" build="p"/>
      <p:bldP spid="3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2048486" y="1722145"/>
          <a:ext cx="8063660" cy="2838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34"/>
          <p:cNvSpPr txBox="1"/>
          <p:nvPr/>
        </p:nvSpPr>
        <p:spPr>
          <a:xfrm>
            <a:off x="1414673" y="5067583"/>
            <a:ext cx="9362657" cy="500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9200">
              <a:lnSpc>
                <a:spcPct val="120000"/>
              </a:lnSpc>
            </a:pPr>
            <a:r>
              <a:rPr lang="en-US" altLang="zh-CN" sz="76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76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76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76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76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760" dirty="0" err="1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76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category"/>
        </p:bldSub>
      </p:bldGraphic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8475" y="1219324"/>
            <a:ext cx="10953149" cy="50574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190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975433" y="1653870"/>
            <a:ext cx="7578441" cy="423300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8663477" y="2129613"/>
            <a:ext cx="2481443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 txBox="1"/>
          <p:nvPr/>
        </p:nvSpPr>
        <p:spPr>
          <a:xfrm>
            <a:off x="8574773" y="1790417"/>
            <a:ext cx="2067284" cy="339195"/>
          </a:xfrm>
          <a:prstGeom prst="rect">
            <a:avLst/>
          </a:prstGeom>
        </p:spPr>
        <p:txBody>
          <a:bodyPr vert="horz" lIns="91435" tIns="45717" rIns="91435" bIns="45717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609600">
              <a:spcBef>
                <a:spcPts val="0"/>
              </a:spcBef>
              <a:spcAft>
                <a:spcPts val="0"/>
              </a:spcAft>
              <a:buClr>
                <a:srgbClr val="0070C0">
                  <a:lumMod val="75000"/>
                </a:srgbClr>
              </a:buClr>
            </a:pPr>
            <a:r>
              <a:rPr lang="zh-CN" altLang="en-US" sz="133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33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Content Placeholder 2"/>
          <p:cNvSpPr txBox="1"/>
          <p:nvPr/>
        </p:nvSpPr>
        <p:spPr>
          <a:xfrm>
            <a:off x="8574772" y="2129612"/>
            <a:ext cx="2658853" cy="912131"/>
          </a:xfrm>
          <a:prstGeom prst="rect">
            <a:avLst/>
          </a:prstGeom>
        </p:spPr>
        <p:txBody>
          <a:bodyPr vert="horz" lIns="91435" tIns="45717" rIns="91435" bIns="45717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609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>
                  <a:lumMod val="75000"/>
                </a:srgbClr>
              </a:buClr>
            </a:pPr>
            <a:r>
              <a:rPr lang="zh-CN" altLang="en-US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76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8663477" y="3503057"/>
            <a:ext cx="2481443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/>
          <p:cNvSpPr txBox="1"/>
          <p:nvPr/>
        </p:nvSpPr>
        <p:spPr>
          <a:xfrm>
            <a:off x="8574773" y="3163861"/>
            <a:ext cx="2067284" cy="339195"/>
          </a:xfrm>
          <a:prstGeom prst="rect">
            <a:avLst/>
          </a:prstGeom>
        </p:spPr>
        <p:txBody>
          <a:bodyPr vert="horz" lIns="91435" tIns="45717" rIns="91435" bIns="45717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609600">
              <a:spcBef>
                <a:spcPts val="0"/>
              </a:spcBef>
              <a:spcAft>
                <a:spcPts val="0"/>
              </a:spcAft>
              <a:buClr>
                <a:srgbClr val="0070C0">
                  <a:lumMod val="75000"/>
                </a:srgbClr>
              </a:buClr>
            </a:pPr>
            <a:r>
              <a:rPr lang="zh-CN" altLang="en-US" sz="133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33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8574772" y="3503056"/>
            <a:ext cx="2658853" cy="912131"/>
          </a:xfrm>
          <a:prstGeom prst="rect">
            <a:avLst/>
          </a:prstGeom>
        </p:spPr>
        <p:txBody>
          <a:bodyPr vert="horz" lIns="91435" tIns="45717" rIns="91435" bIns="45717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609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>
                  <a:lumMod val="75000"/>
                </a:srgbClr>
              </a:buClr>
            </a:pPr>
            <a:r>
              <a:rPr lang="zh-CN" altLang="en-US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76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8663477" y="4859333"/>
            <a:ext cx="2481443" cy="1"/>
          </a:xfrm>
          <a:prstGeom prst="line">
            <a:avLst/>
          </a:prstGeom>
          <a:ln w="95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/>
          <p:nvPr/>
        </p:nvSpPr>
        <p:spPr>
          <a:xfrm>
            <a:off x="8574773" y="4520139"/>
            <a:ext cx="2067284" cy="339195"/>
          </a:xfrm>
          <a:prstGeom prst="rect">
            <a:avLst/>
          </a:prstGeom>
        </p:spPr>
        <p:txBody>
          <a:bodyPr vert="horz" lIns="91435" tIns="45717" rIns="91435" bIns="45717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609600">
              <a:spcBef>
                <a:spcPts val="0"/>
              </a:spcBef>
              <a:spcAft>
                <a:spcPts val="0"/>
              </a:spcAft>
              <a:buClr>
                <a:srgbClr val="0070C0">
                  <a:lumMod val="75000"/>
                </a:srgbClr>
              </a:buClr>
            </a:pPr>
            <a:r>
              <a:rPr lang="zh-CN" altLang="en-US" sz="133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</a:t>
            </a:r>
            <a:endParaRPr lang="en-US" sz="133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8574772" y="4859332"/>
            <a:ext cx="2658853" cy="912131"/>
          </a:xfrm>
          <a:prstGeom prst="rect">
            <a:avLst/>
          </a:prstGeom>
        </p:spPr>
        <p:txBody>
          <a:bodyPr vert="horz" lIns="91435" tIns="45717" rIns="91435" bIns="45717" rtlCol="0" anchor="t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 defTabSz="6096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70C0">
                  <a:lumMod val="75000"/>
                </a:srgbClr>
              </a:buClr>
            </a:pPr>
            <a:r>
              <a:rPr lang="zh-CN" altLang="en-US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  <a:endParaRPr lang="en-US" altLang="zh-CN" sz="76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2447595" y="2107905"/>
            <a:ext cx="1383691" cy="138369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6" name="TextBox 48"/>
          <p:cNvSpPr txBox="1"/>
          <p:nvPr/>
        </p:nvSpPr>
        <p:spPr>
          <a:xfrm>
            <a:off x="2123292" y="3631018"/>
            <a:ext cx="3755083" cy="656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9200"/>
            <a:r>
              <a:rPr lang="zh-CN" altLang="en-US" sz="4265" b="1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产品运行</a:t>
            </a:r>
            <a:endParaRPr lang="en-GB" altLang="zh-CN" sz="4135" b="1" dirty="0">
              <a:solidFill>
                <a:prstClr val="white">
                  <a:lumMod val="50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7" name="TextBox 49"/>
          <p:cNvSpPr txBox="1"/>
          <p:nvPr/>
        </p:nvSpPr>
        <p:spPr>
          <a:xfrm>
            <a:off x="1295467" y="4403817"/>
            <a:ext cx="397270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9200" eaLnBrk="0" hangingPunct="0"/>
            <a:r>
              <a:rPr lang="zh-CN" altLang="en-US" sz="1200" dirty="0">
                <a:solidFill>
                  <a:prstClr val="white">
                    <a:lumMod val="50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28" name="矩形 259"/>
          <p:cNvSpPr>
            <a:spLocks noChangeArrowheads="1"/>
          </p:cNvSpPr>
          <p:nvPr/>
        </p:nvSpPr>
        <p:spPr bwMode="auto">
          <a:xfrm>
            <a:off x="2133412" y="2299928"/>
            <a:ext cx="2082552" cy="990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697" tIns="43348" rIns="86697" bIns="4334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 defTabSz="1219200">
              <a:buNone/>
            </a:pPr>
            <a:r>
              <a:rPr lang="en-US" altLang="zh-CN" sz="5865" b="1" cap="all" spc="284" dirty="0">
                <a:solidFill>
                  <a:prstClr val="white"/>
                </a:solidFill>
                <a:cs typeface="Arial" panose="020B0604020202020204" pitchFamily="34" charset="0"/>
              </a:rPr>
              <a:t>02</a:t>
            </a:r>
            <a:endParaRPr lang="zh-CN" altLang="en-US" sz="5865" b="1" cap="all" spc="284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49"/>
                            </p:stCondLst>
                            <p:childTnLst>
                              <p:par>
                                <p:cTn id="2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49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6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3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42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3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4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5" dur="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/>
      <p:bldP spid="26" grpId="1"/>
      <p:bldP spid="27" grpId="0"/>
      <p:bldP spid="27" grpId="1"/>
      <p:bldP spid="28" grpId="0"/>
      <p:bldP spid="2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1"/>
          <p:cNvSpPr/>
          <p:nvPr/>
        </p:nvSpPr>
        <p:spPr bwMode="auto">
          <a:xfrm>
            <a:off x="1587748" y="1739439"/>
            <a:ext cx="4565400" cy="272611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 defTabSz="1219200">
              <a:defRPr/>
            </a:pPr>
            <a:endParaRPr lang="es-ES" sz="2530">
              <a:solidFill>
                <a:prstClr val="black"/>
              </a:solidFill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12290" name="AutoShape 2"/>
          <p:cNvSpPr/>
          <p:nvPr/>
        </p:nvSpPr>
        <p:spPr bwMode="auto">
          <a:xfrm>
            <a:off x="6127751" y="1735208"/>
            <a:ext cx="4457456" cy="272400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 defTabSz="1219200">
              <a:defRPr/>
            </a:pPr>
            <a:endParaRPr lang="es-ES" sz="2530">
              <a:solidFill>
                <a:prstClr val="black"/>
              </a:solidFill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12293" name="AutoShape 5" descr="image4.png"/>
          <p:cNvSpPr/>
          <p:nvPr/>
        </p:nvSpPr>
        <p:spPr bwMode="auto">
          <a:xfrm>
            <a:off x="4908495" y="1380772"/>
            <a:ext cx="2498365" cy="52863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 cstate="print"/>
            <a:srcRect/>
            <a:stretch>
              <a:fillRect/>
            </a:stretch>
          </a:blipFill>
          <a:ln w="25400" cap="flat" cmpd="sng">
            <a:solidFill>
              <a:srgbClr val="000000">
                <a:alpha val="0"/>
              </a:srgbClr>
            </a:solidFill>
            <a:prstDash val="solid"/>
            <a:miter lim="0"/>
          </a:ln>
          <a:effectLst/>
        </p:spPr>
        <p:txBody>
          <a:bodyPr lIns="0" tIns="0" rIns="0" bIns="0"/>
          <a:lstStyle/>
          <a:p>
            <a:pPr defTabSz="1219200">
              <a:defRPr/>
            </a:pPr>
            <a:endParaRPr lang="es-ES" sz="2530">
              <a:solidFill>
                <a:prstClr val="black"/>
              </a:solidFill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208435" y="2404887"/>
            <a:ext cx="1843405" cy="3277164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1705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2299" name="AutoShape 11"/>
          <p:cNvSpPr/>
          <p:nvPr/>
        </p:nvSpPr>
        <p:spPr bwMode="auto">
          <a:xfrm>
            <a:off x="7429427" y="5160340"/>
            <a:ext cx="355580" cy="35769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56" y="18801"/>
                </a:moveTo>
                <a:cubicBezTo>
                  <a:pt x="21517" y="18964"/>
                  <a:pt x="21599" y="19177"/>
                  <a:pt x="21599" y="19437"/>
                </a:cubicBezTo>
                <a:cubicBezTo>
                  <a:pt x="21599" y="19581"/>
                  <a:pt x="21517" y="19776"/>
                  <a:pt x="21356" y="20019"/>
                </a:cubicBezTo>
                <a:cubicBezTo>
                  <a:pt x="21192" y="20261"/>
                  <a:pt x="20989" y="20504"/>
                  <a:pt x="20746" y="20741"/>
                </a:cubicBezTo>
                <a:cubicBezTo>
                  <a:pt x="20503" y="20979"/>
                  <a:pt x="20260" y="21184"/>
                  <a:pt x="20022" y="21348"/>
                </a:cubicBezTo>
                <a:cubicBezTo>
                  <a:pt x="19782" y="21517"/>
                  <a:pt x="19593" y="21599"/>
                  <a:pt x="19446" y="21599"/>
                </a:cubicBezTo>
                <a:cubicBezTo>
                  <a:pt x="19189" y="21599"/>
                  <a:pt x="18974" y="21514"/>
                  <a:pt x="18810" y="21342"/>
                </a:cubicBezTo>
                <a:lnTo>
                  <a:pt x="13956" y="16503"/>
                </a:lnTo>
                <a:cubicBezTo>
                  <a:pt x="13216" y="16979"/>
                  <a:pt x="12429" y="17349"/>
                  <a:pt x="11589" y="17603"/>
                </a:cubicBezTo>
                <a:cubicBezTo>
                  <a:pt x="10750" y="17863"/>
                  <a:pt x="9891" y="17990"/>
                  <a:pt x="9007" y="17990"/>
                </a:cubicBezTo>
                <a:cubicBezTo>
                  <a:pt x="7770" y="17990"/>
                  <a:pt x="6608" y="17759"/>
                  <a:pt x="5518" y="17290"/>
                </a:cubicBezTo>
                <a:cubicBezTo>
                  <a:pt x="4427" y="16822"/>
                  <a:pt x="3470" y="16175"/>
                  <a:pt x="2645" y="15353"/>
                </a:cubicBezTo>
                <a:cubicBezTo>
                  <a:pt x="1817" y="14535"/>
                  <a:pt x="1173" y="13579"/>
                  <a:pt x="701" y="12487"/>
                </a:cubicBezTo>
                <a:cubicBezTo>
                  <a:pt x="232" y="11399"/>
                  <a:pt x="0" y="10237"/>
                  <a:pt x="0" y="8999"/>
                </a:cubicBezTo>
                <a:cubicBezTo>
                  <a:pt x="0" y="7768"/>
                  <a:pt x="232" y="6602"/>
                  <a:pt x="701" y="5515"/>
                </a:cubicBezTo>
                <a:cubicBezTo>
                  <a:pt x="1170" y="4422"/>
                  <a:pt x="1817" y="3468"/>
                  <a:pt x="2645" y="2646"/>
                </a:cubicBezTo>
                <a:cubicBezTo>
                  <a:pt x="3470" y="1827"/>
                  <a:pt x="4425" y="1180"/>
                  <a:pt x="5512" y="709"/>
                </a:cubicBezTo>
                <a:cubicBezTo>
                  <a:pt x="6600" y="237"/>
                  <a:pt x="7764" y="0"/>
                  <a:pt x="9007" y="0"/>
                </a:cubicBezTo>
                <a:cubicBezTo>
                  <a:pt x="10245" y="0"/>
                  <a:pt x="11402" y="237"/>
                  <a:pt x="12487" y="709"/>
                </a:cubicBezTo>
                <a:cubicBezTo>
                  <a:pt x="13572" y="1180"/>
                  <a:pt x="14530" y="1827"/>
                  <a:pt x="15358" y="2646"/>
                </a:cubicBezTo>
                <a:cubicBezTo>
                  <a:pt x="16183" y="3468"/>
                  <a:pt x="16830" y="4422"/>
                  <a:pt x="17299" y="5515"/>
                </a:cubicBezTo>
                <a:cubicBezTo>
                  <a:pt x="17768" y="6602"/>
                  <a:pt x="18002" y="7768"/>
                  <a:pt x="18002" y="8999"/>
                </a:cubicBezTo>
                <a:cubicBezTo>
                  <a:pt x="18002" y="9887"/>
                  <a:pt x="17872" y="10748"/>
                  <a:pt x="17615" y="11588"/>
                </a:cubicBezTo>
                <a:cubicBezTo>
                  <a:pt x="17358" y="12434"/>
                  <a:pt x="16991" y="13218"/>
                  <a:pt x="16513" y="13947"/>
                </a:cubicBezTo>
                <a:lnTo>
                  <a:pt x="21356" y="18801"/>
                </a:lnTo>
                <a:close/>
                <a:moveTo>
                  <a:pt x="3597" y="8999"/>
                </a:moveTo>
                <a:cubicBezTo>
                  <a:pt x="3597" y="9759"/>
                  <a:pt x="3741" y="10465"/>
                  <a:pt x="4029" y="11117"/>
                </a:cubicBezTo>
                <a:cubicBezTo>
                  <a:pt x="4317" y="11770"/>
                  <a:pt x="4707" y="12338"/>
                  <a:pt x="5193" y="12821"/>
                </a:cubicBezTo>
                <a:cubicBezTo>
                  <a:pt x="5679" y="13300"/>
                  <a:pt x="6253" y="13684"/>
                  <a:pt x="6908" y="13970"/>
                </a:cubicBezTo>
                <a:cubicBezTo>
                  <a:pt x="7566" y="14252"/>
                  <a:pt x="8264" y="14394"/>
                  <a:pt x="9004" y="14394"/>
                </a:cubicBezTo>
                <a:cubicBezTo>
                  <a:pt x="9745" y="14394"/>
                  <a:pt x="10439" y="14252"/>
                  <a:pt x="11091" y="13970"/>
                </a:cubicBezTo>
                <a:cubicBezTo>
                  <a:pt x="11744" y="13684"/>
                  <a:pt x="12318" y="13300"/>
                  <a:pt x="12801" y="12821"/>
                </a:cubicBezTo>
                <a:cubicBezTo>
                  <a:pt x="13290" y="12338"/>
                  <a:pt x="13677" y="11770"/>
                  <a:pt x="13965" y="11117"/>
                </a:cubicBezTo>
                <a:cubicBezTo>
                  <a:pt x="14253" y="10465"/>
                  <a:pt x="14397" y="9759"/>
                  <a:pt x="14397" y="8999"/>
                </a:cubicBezTo>
                <a:cubicBezTo>
                  <a:pt x="14397" y="8260"/>
                  <a:pt x="14253" y="7565"/>
                  <a:pt x="13965" y="6913"/>
                </a:cubicBezTo>
                <a:cubicBezTo>
                  <a:pt x="13674" y="6258"/>
                  <a:pt x="13290" y="5683"/>
                  <a:pt x="12801" y="5193"/>
                </a:cubicBezTo>
                <a:cubicBezTo>
                  <a:pt x="12316" y="4703"/>
                  <a:pt x="11744" y="4317"/>
                  <a:pt x="11091" y="4032"/>
                </a:cubicBezTo>
                <a:cubicBezTo>
                  <a:pt x="10439" y="3750"/>
                  <a:pt x="9741" y="3606"/>
                  <a:pt x="9004" y="3606"/>
                </a:cubicBezTo>
                <a:cubicBezTo>
                  <a:pt x="8267" y="3606"/>
                  <a:pt x="7566" y="3750"/>
                  <a:pt x="6908" y="4032"/>
                </a:cubicBezTo>
                <a:cubicBezTo>
                  <a:pt x="6253" y="4317"/>
                  <a:pt x="5676" y="4703"/>
                  <a:pt x="5193" y="5193"/>
                </a:cubicBezTo>
                <a:cubicBezTo>
                  <a:pt x="4707" y="5683"/>
                  <a:pt x="4317" y="6258"/>
                  <a:pt x="4029" y="6913"/>
                </a:cubicBezTo>
                <a:cubicBezTo>
                  <a:pt x="3741" y="7565"/>
                  <a:pt x="3597" y="8257"/>
                  <a:pt x="3597" y="8999"/>
                </a:cubicBezTo>
                <a:moveTo>
                  <a:pt x="9007" y="5591"/>
                </a:moveTo>
                <a:cubicBezTo>
                  <a:pt x="9184" y="5591"/>
                  <a:pt x="9344" y="5656"/>
                  <a:pt x="9472" y="5785"/>
                </a:cubicBezTo>
                <a:cubicBezTo>
                  <a:pt x="9602" y="5919"/>
                  <a:pt x="9668" y="6082"/>
                  <a:pt x="9668" y="6280"/>
                </a:cubicBezTo>
                <a:cubicBezTo>
                  <a:pt x="9668" y="6461"/>
                  <a:pt x="9602" y="6616"/>
                  <a:pt x="9472" y="6745"/>
                </a:cubicBezTo>
                <a:cubicBezTo>
                  <a:pt x="9344" y="6878"/>
                  <a:pt x="9184" y="6944"/>
                  <a:pt x="9007" y="6944"/>
                </a:cubicBezTo>
                <a:cubicBezTo>
                  <a:pt x="8439" y="6944"/>
                  <a:pt x="7953" y="7144"/>
                  <a:pt x="7552" y="7537"/>
                </a:cubicBezTo>
                <a:cubicBezTo>
                  <a:pt x="7151" y="7934"/>
                  <a:pt x="6950" y="8423"/>
                  <a:pt x="6950" y="8996"/>
                </a:cubicBezTo>
                <a:cubicBezTo>
                  <a:pt x="6950" y="9179"/>
                  <a:pt x="6884" y="9332"/>
                  <a:pt x="6755" y="9465"/>
                </a:cubicBezTo>
                <a:cubicBezTo>
                  <a:pt x="6623" y="9596"/>
                  <a:pt x="6467" y="9658"/>
                  <a:pt x="6288" y="9658"/>
                </a:cubicBezTo>
                <a:cubicBezTo>
                  <a:pt x="6080" y="9658"/>
                  <a:pt x="5914" y="9596"/>
                  <a:pt x="5786" y="9465"/>
                </a:cubicBezTo>
                <a:cubicBezTo>
                  <a:pt x="5659" y="9332"/>
                  <a:pt x="5600" y="9179"/>
                  <a:pt x="5600" y="8996"/>
                </a:cubicBezTo>
                <a:cubicBezTo>
                  <a:pt x="5600" y="8539"/>
                  <a:pt x="5685" y="8104"/>
                  <a:pt x="5863" y="7686"/>
                </a:cubicBezTo>
                <a:cubicBezTo>
                  <a:pt x="6037" y="7271"/>
                  <a:pt x="6281" y="6907"/>
                  <a:pt x="6597" y="6591"/>
                </a:cubicBezTo>
                <a:cubicBezTo>
                  <a:pt x="6905" y="6277"/>
                  <a:pt x="7264" y="6029"/>
                  <a:pt x="7677" y="5857"/>
                </a:cubicBezTo>
                <a:cubicBezTo>
                  <a:pt x="8086" y="5680"/>
                  <a:pt x="8530" y="5591"/>
                  <a:pt x="9007" y="559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lIns="0" tIns="0" rIns="0" bIns="0"/>
          <a:lstStyle/>
          <a:p>
            <a:pPr defTabSz="1219200">
              <a:defRPr/>
            </a:pPr>
            <a:endParaRPr lang="es-ES" sz="2530">
              <a:solidFill>
                <a:prstClr val="black"/>
              </a:solidFill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12301" name="AutoShape 13"/>
          <p:cNvSpPr/>
          <p:nvPr/>
        </p:nvSpPr>
        <p:spPr bwMode="auto">
          <a:xfrm>
            <a:off x="4591133" y="5204789"/>
            <a:ext cx="357696" cy="29843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63" y="3223"/>
                </a:moveTo>
                <a:cubicBezTo>
                  <a:pt x="20632" y="3223"/>
                  <a:pt x="20946" y="3384"/>
                  <a:pt x="21208" y="3713"/>
                </a:cubicBezTo>
                <a:cubicBezTo>
                  <a:pt x="21469" y="4043"/>
                  <a:pt x="21599" y="4427"/>
                  <a:pt x="21599" y="4864"/>
                </a:cubicBezTo>
                <a:lnTo>
                  <a:pt x="21599" y="19984"/>
                </a:lnTo>
                <a:cubicBezTo>
                  <a:pt x="21599" y="20421"/>
                  <a:pt x="21469" y="20804"/>
                  <a:pt x="21208" y="21120"/>
                </a:cubicBezTo>
                <a:cubicBezTo>
                  <a:pt x="20946" y="21441"/>
                  <a:pt x="20632" y="21599"/>
                  <a:pt x="20263" y="21599"/>
                </a:cubicBezTo>
                <a:lnTo>
                  <a:pt x="1348" y="21599"/>
                </a:lnTo>
                <a:cubicBezTo>
                  <a:pt x="982" y="21599"/>
                  <a:pt x="662" y="21441"/>
                  <a:pt x="399" y="21120"/>
                </a:cubicBezTo>
                <a:cubicBezTo>
                  <a:pt x="135" y="20804"/>
                  <a:pt x="0" y="20421"/>
                  <a:pt x="0" y="19984"/>
                </a:cubicBezTo>
                <a:lnTo>
                  <a:pt x="0" y="4864"/>
                </a:lnTo>
                <a:cubicBezTo>
                  <a:pt x="0" y="4427"/>
                  <a:pt x="135" y="4043"/>
                  <a:pt x="399" y="3713"/>
                </a:cubicBezTo>
                <a:cubicBezTo>
                  <a:pt x="662" y="3384"/>
                  <a:pt x="982" y="3223"/>
                  <a:pt x="1348" y="3223"/>
                </a:cubicBezTo>
                <a:lnTo>
                  <a:pt x="5637" y="3223"/>
                </a:lnTo>
                <a:lnTo>
                  <a:pt x="6318" y="1459"/>
                </a:lnTo>
                <a:cubicBezTo>
                  <a:pt x="6457" y="1058"/>
                  <a:pt x="6718" y="713"/>
                  <a:pt x="7090" y="426"/>
                </a:cubicBezTo>
                <a:cubicBezTo>
                  <a:pt x="7467" y="143"/>
                  <a:pt x="7839" y="0"/>
                  <a:pt x="8203" y="0"/>
                </a:cubicBezTo>
                <a:lnTo>
                  <a:pt x="13396" y="0"/>
                </a:lnTo>
                <a:cubicBezTo>
                  <a:pt x="13763" y="0"/>
                  <a:pt x="14135" y="143"/>
                  <a:pt x="14509" y="426"/>
                </a:cubicBezTo>
                <a:cubicBezTo>
                  <a:pt x="14885" y="713"/>
                  <a:pt x="15146" y="1058"/>
                  <a:pt x="15293" y="1459"/>
                </a:cubicBezTo>
                <a:lnTo>
                  <a:pt x="15962" y="3223"/>
                </a:lnTo>
                <a:lnTo>
                  <a:pt x="20263" y="3223"/>
                </a:lnTo>
                <a:close/>
                <a:moveTo>
                  <a:pt x="10805" y="19185"/>
                </a:moveTo>
                <a:cubicBezTo>
                  <a:pt x="11572" y="19185"/>
                  <a:pt x="12299" y="19002"/>
                  <a:pt x="12987" y="18650"/>
                </a:cubicBezTo>
                <a:cubicBezTo>
                  <a:pt x="13673" y="18294"/>
                  <a:pt x="14270" y="17810"/>
                  <a:pt x="14775" y="17196"/>
                </a:cubicBezTo>
                <a:cubicBezTo>
                  <a:pt x="15279" y="16582"/>
                  <a:pt x="15678" y="15862"/>
                  <a:pt x="15973" y="15047"/>
                </a:cubicBezTo>
                <a:cubicBezTo>
                  <a:pt x="16270" y="14234"/>
                  <a:pt x="16419" y="13355"/>
                  <a:pt x="16419" y="12422"/>
                </a:cubicBezTo>
                <a:cubicBezTo>
                  <a:pt x="16419" y="11498"/>
                  <a:pt x="16270" y="10623"/>
                  <a:pt x="15973" y="9794"/>
                </a:cubicBezTo>
                <a:cubicBezTo>
                  <a:pt x="15678" y="8966"/>
                  <a:pt x="15279" y="8250"/>
                  <a:pt x="14775" y="7645"/>
                </a:cubicBezTo>
                <a:cubicBezTo>
                  <a:pt x="14270" y="7035"/>
                  <a:pt x="13673" y="6557"/>
                  <a:pt x="12987" y="6199"/>
                </a:cubicBezTo>
                <a:cubicBezTo>
                  <a:pt x="12299" y="5843"/>
                  <a:pt x="11572" y="5666"/>
                  <a:pt x="10805" y="5666"/>
                </a:cubicBezTo>
                <a:cubicBezTo>
                  <a:pt x="10040" y="5666"/>
                  <a:pt x="9313" y="5846"/>
                  <a:pt x="8619" y="6199"/>
                </a:cubicBezTo>
                <a:cubicBezTo>
                  <a:pt x="7930" y="6557"/>
                  <a:pt x="7332" y="7035"/>
                  <a:pt x="6828" y="7645"/>
                </a:cubicBezTo>
                <a:cubicBezTo>
                  <a:pt x="6324" y="8250"/>
                  <a:pt x="5922" y="8963"/>
                  <a:pt x="5626" y="9788"/>
                </a:cubicBezTo>
                <a:cubicBezTo>
                  <a:pt x="5330" y="10611"/>
                  <a:pt x="5180" y="11491"/>
                  <a:pt x="5180" y="12422"/>
                </a:cubicBezTo>
                <a:cubicBezTo>
                  <a:pt x="5180" y="13355"/>
                  <a:pt x="5330" y="14234"/>
                  <a:pt x="5626" y="15047"/>
                </a:cubicBezTo>
                <a:cubicBezTo>
                  <a:pt x="5922" y="15862"/>
                  <a:pt x="6324" y="16582"/>
                  <a:pt x="6828" y="17196"/>
                </a:cubicBezTo>
                <a:cubicBezTo>
                  <a:pt x="7332" y="17810"/>
                  <a:pt x="7930" y="18294"/>
                  <a:pt x="8619" y="18650"/>
                </a:cubicBezTo>
                <a:cubicBezTo>
                  <a:pt x="9313" y="19005"/>
                  <a:pt x="10040" y="19185"/>
                  <a:pt x="10805" y="19185"/>
                </a:cubicBezTo>
                <a:moveTo>
                  <a:pt x="10805" y="7833"/>
                </a:moveTo>
                <a:cubicBezTo>
                  <a:pt x="11337" y="7833"/>
                  <a:pt x="11833" y="7952"/>
                  <a:pt x="12295" y="8190"/>
                </a:cubicBezTo>
                <a:cubicBezTo>
                  <a:pt x="12755" y="8432"/>
                  <a:pt x="13158" y="8754"/>
                  <a:pt x="13501" y="9168"/>
                </a:cubicBezTo>
                <a:cubicBezTo>
                  <a:pt x="13846" y="9583"/>
                  <a:pt x="14118" y="10068"/>
                  <a:pt x="14316" y="10623"/>
                </a:cubicBezTo>
                <a:cubicBezTo>
                  <a:pt x="14515" y="11185"/>
                  <a:pt x="14615" y="11781"/>
                  <a:pt x="14615" y="12422"/>
                </a:cubicBezTo>
                <a:cubicBezTo>
                  <a:pt x="14615" y="13055"/>
                  <a:pt x="14515" y="13650"/>
                  <a:pt x="14316" y="14204"/>
                </a:cubicBezTo>
                <a:cubicBezTo>
                  <a:pt x="14118" y="14757"/>
                  <a:pt x="13846" y="15245"/>
                  <a:pt x="13501" y="15667"/>
                </a:cubicBezTo>
                <a:cubicBezTo>
                  <a:pt x="13158" y="16091"/>
                  <a:pt x="12752" y="16419"/>
                  <a:pt x="12289" y="16660"/>
                </a:cubicBezTo>
                <a:cubicBezTo>
                  <a:pt x="11825" y="16898"/>
                  <a:pt x="11329" y="17016"/>
                  <a:pt x="10805" y="17016"/>
                </a:cubicBezTo>
                <a:cubicBezTo>
                  <a:pt x="10275" y="17016"/>
                  <a:pt x="9777" y="16898"/>
                  <a:pt x="9313" y="16660"/>
                </a:cubicBezTo>
                <a:cubicBezTo>
                  <a:pt x="8848" y="16419"/>
                  <a:pt x="8444" y="16091"/>
                  <a:pt x="8101" y="15667"/>
                </a:cubicBezTo>
                <a:cubicBezTo>
                  <a:pt x="7755" y="15245"/>
                  <a:pt x="7484" y="14755"/>
                  <a:pt x="7285" y="14198"/>
                </a:cubicBezTo>
                <a:cubicBezTo>
                  <a:pt x="7084" y="13641"/>
                  <a:pt x="6985" y="13045"/>
                  <a:pt x="6985" y="12422"/>
                </a:cubicBezTo>
                <a:cubicBezTo>
                  <a:pt x="6985" y="11781"/>
                  <a:pt x="7084" y="11185"/>
                  <a:pt x="7285" y="10623"/>
                </a:cubicBezTo>
                <a:cubicBezTo>
                  <a:pt x="7484" y="10068"/>
                  <a:pt x="7755" y="9583"/>
                  <a:pt x="8101" y="9168"/>
                </a:cubicBezTo>
                <a:cubicBezTo>
                  <a:pt x="8444" y="8754"/>
                  <a:pt x="8848" y="8432"/>
                  <a:pt x="9313" y="8190"/>
                </a:cubicBezTo>
                <a:cubicBezTo>
                  <a:pt x="9777" y="7952"/>
                  <a:pt x="10275" y="7833"/>
                  <a:pt x="10805" y="783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0" tIns="0" rIns="0" bIns="0"/>
          <a:lstStyle/>
          <a:p>
            <a:pPr defTabSz="1219200">
              <a:defRPr/>
            </a:pPr>
            <a:endParaRPr lang="es-ES" sz="2530">
              <a:solidFill>
                <a:prstClr val="black"/>
              </a:solidFill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31" name="TextBox 15"/>
          <p:cNvSpPr txBox="1"/>
          <p:nvPr/>
        </p:nvSpPr>
        <p:spPr>
          <a:xfrm>
            <a:off x="1990205" y="5328593"/>
            <a:ext cx="2569417" cy="775115"/>
          </a:xfrm>
          <a:prstGeom prst="rect">
            <a:avLst/>
          </a:prstGeom>
          <a:noFill/>
        </p:spPr>
        <p:txBody>
          <a:bodyPr wrap="square" lIns="94075" tIns="47037" rIns="94075" bIns="47037" rtlCol="0">
            <a:spAutoFit/>
          </a:bodyPr>
          <a:lstStyle/>
          <a:p>
            <a:pPr algn="r" defTabSz="1219200">
              <a:lnSpc>
                <a:spcPct val="150000"/>
              </a:lnSpc>
            </a:pPr>
            <a:r>
              <a:rPr lang="zh-CN" altLang="en-US" sz="76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2" name="TextBox 16"/>
          <p:cNvSpPr txBox="1"/>
          <p:nvPr/>
        </p:nvSpPr>
        <p:spPr>
          <a:xfrm>
            <a:off x="2840369" y="5024492"/>
            <a:ext cx="1719252" cy="299344"/>
          </a:xfrm>
          <a:prstGeom prst="rect">
            <a:avLst/>
          </a:prstGeom>
          <a:noFill/>
        </p:spPr>
        <p:txBody>
          <a:bodyPr wrap="none" lIns="94075" tIns="47037" rIns="94075" bIns="47037" rtlCol="0">
            <a:spAutoFit/>
          </a:bodyPr>
          <a:lstStyle/>
          <a:p>
            <a:pPr algn="r" defTabSz="1219200"/>
            <a:r>
              <a:rPr lang="zh-CN" altLang="en-US" sz="133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3" name="TextBox 15"/>
          <p:cNvSpPr txBox="1"/>
          <p:nvPr/>
        </p:nvSpPr>
        <p:spPr>
          <a:xfrm>
            <a:off x="7914614" y="5328593"/>
            <a:ext cx="2569417" cy="775115"/>
          </a:xfrm>
          <a:prstGeom prst="rect">
            <a:avLst/>
          </a:prstGeom>
          <a:noFill/>
        </p:spPr>
        <p:txBody>
          <a:bodyPr wrap="square" lIns="94075" tIns="47037" rIns="94075" bIns="47037" rtlCol="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76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4" name="TextBox 16"/>
          <p:cNvSpPr txBox="1"/>
          <p:nvPr/>
        </p:nvSpPr>
        <p:spPr>
          <a:xfrm>
            <a:off x="7914614" y="5024492"/>
            <a:ext cx="1719252" cy="299344"/>
          </a:xfrm>
          <a:prstGeom prst="rect">
            <a:avLst/>
          </a:prstGeom>
          <a:noFill/>
        </p:spPr>
        <p:txBody>
          <a:bodyPr wrap="none" lIns="94075" tIns="47037" rIns="94075" bIns="47037" rtlCol="0">
            <a:spAutoFit/>
          </a:bodyPr>
          <a:lstStyle/>
          <a:p>
            <a:pPr defTabSz="1219200"/>
            <a:r>
              <a:rPr lang="zh-CN" altLang="en-US" sz="133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5" name="TextBox 15"/>
          <p:cNvSpPr txBox="1"/>
          <p:nvPr/>
        </p:nvSpPr>
        <p:spPr>
          <a:xfrm>
            <a:off x="1990205" y="2971473"/>
            <a:ext cx="2569417" cy="775115"/>
          </a:xfrm>
          <a:prstGeom prst="rect">
            <a:avLst/>
          </a:prstGeom>
          <a:noFill/>
        </p:spPr>
        <p:txBody>
          <a:bodyPr wrap="square" lIns="94075" tIns="47037" rIns="94075" bIns="47037" rtlCol="0">
            <a:spAutoFit/>
          </a:bodyPr>
          <a:lstStyle/>
          <a:p>
            <a:pPr algn="r" defTabSz="1219200">
              <a:lnSpc>
                <a:spcPct val="150000"/>
              </a:lnSpc>
            </a:pPr>
            <a:r>
              <a:rPr lang="zh-CN" altLang="en-US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6" name="TextBox 16"/>
          <p:cNvSpPr txBox="1"/>
          <p:nvPr/>
        </p:nvSpPr>
        <p:spPr>
          <a:xfrm>
            <a:off x="2840369" y="2667372"/>
            <a:ext cx="1719252" cy="299344"/>
          </a:xfrm>
          <a:prstGeom prst="rect">
            <a:avLst/>
          </a:prstGeom>
          <a:noFill/>
        </p:spPr>
        <p:txBody>
          <a:bodyPr wrap="none" lIns="94075" tIns="47037" rIns="94075" bIns="47037" rtlCol="0">
            <a:spAutoFit/>
          </a:bodyPr>
          <a:lstStyle/>
          <a:p>
            <a:pPr algn="r" defTabSz="1219200"/>
            <a:r>
              <a:rPr lang="zh-CN" altLang="en-US" sz="133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7" name="TextBox 15"/>
          <p:cNvSpPr txBox="1"/>
          <p:nvPr/>
        </p:nvSpPr>
        <p:spPr>
          <a:xfrm>
            <a:off x="7914614" y="2971473"/>
            <a:ext cx="2569417" cy="775115"/>
          </a:xfrm>
          <a:prstGeom prst="rect">
            <a:avLst/>
          </a:prstGeom>
          <a:noFill/>
        </p:spPr>
        <p:txBody>
          <a:bodyPr wrap="square" lIns="94075" tIns="47037" rIns="94075" bIns="47037" rtlCol="0">
            <a:spAutoFit/>
          </a:bodyPr>
          <a:lstStyle/>
          <a:p>
            <a:pPr defTabSz="1219200">
              <a:lnSpc>
                <a:spcPct val="150000"/>
              </a:lnSpc>
            </a:pPr>
            <a:r>
              <a:rPr lang="zh-CN" altLang="en-US" sz="76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</p:txBody>
      </p:sp>
      <p:sp>
        <p:nvSpPr>
          <p:cNvPr id="38" name="TextBox 16"/>
          <p:cNvSpPr txBox="1"/>
          <p:nvPr/>
        </p:nvSpPr>
        <p:spPr>
          <a:xfrm>
            <a:off x="7914614" y="2667372"/>
            <a:ext cx="1719252" cy="299344"/>
          </a:xfrm>
          <a:prstGeom prst="rect">
            <a:avLst/>
          </a:prstGeom>
          <a:noFill/>
        </p:spPr>
        <p:txBody>
          <a:bodyPr wrap="none" lIns="94075" tIns="47037" rIns="94075" bIns="47037" rtlCol="0">
            <a:spAutoFit/>
          </a:bodyPr>
          <a:lstStyle/>
          <a:p>
            <a:pPr defTabSz="1219200"/>
            <a:r>
              <a:rPr lang="zh-CN" altLang="en-US" sz="133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49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49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49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99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99"/>
                            </p:stCondLst>
                            <p:childTnLst>
                              <p:par>
                                <p:cTn id="5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149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649"/>
                            </p:stCondLst>
                            <p:childTnLst>
                              <p:par>
                                <p:cTn id="6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699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299" grpId="0" animBg="1"/>
      <p:bldP spid="12301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1_Office 主题​​">
  <a:themeElements>
    <a:clrScheme name="自定义 1150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0070C0"/>
      </a:accent1>
      <a:accent2>
        <a:srgbClr val="EE445C"/>
      </a:accent2>
      <a:accent3>
        <a:srgbClr val="F0AD00"/>
      </a:accent3>
      <a:accent4>
        <a:srgbClr val="6BB76D"/>
      </a:accent4>
      <a:accent5>
        <a:srgbClr val="0070C0"/>
      </a:accent5>
      <a:accent6>
        <a:srgbClr val="EE445C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2841</Words>
  <Application>Microsoft Office PowerPoint</Application>
  <PresentationFormat>宽屏</PresentationFormat>
  <Paragraphs>196</Paragraphs>
  <Slides>24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2" baseType="lpstr">
      <vt:lpstr>微软雅黑</vt:lpstr>
      <vt:lpstr>Calibri</vt:lpstr>
      <vt:lpstr>宋体</vt:lpstr>
      <vt:lpstr>冬青黑体简体中文 W3</vt:lpstr>
      <vt:lpstr>Franklin Gothic Book</vt:lpstr>
      <vt:lpstr>等线</vt:lpstr>
      <vt:lpstr>Arial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6</cp:revision>
  <dcterms:created xsi:type="dcterms:W3CDTF">2018-04-04T06:52:00Z</dcterms:created>
  <dcterms:modified xsi:type="dcterms:W3CDTF">2021-01-05T12:07:41Z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