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9" r:id="rId5"/>
    <p:sldId id="271" r:id="rId6"/>
    <p:sldId id="272" r:id="rId7"/>
    <p:sldId id="264" r:id="rId8"/>
    <p:sldId id="273" r:id="rId9"/>
    <p:sldId id="275" r:id="rId10"/>
    <p:sldId id="265" r:id="rId11"/>
    <p:sldId id="279" r:id="rId12"/>
    <p:sldId id="280" r:id="rId13"/>
    <p:sldId id="266" r:id="rId14"/>
    <p:sldId id="281" r:id="rId15"/>
    <p:sldId id="284" r:id="rId16"/>
    <p:sldId id="267" r:id="rId17"/>
  </p:sldIdLst>
  <p:sldSz cx="12192000" cy="6858000"/>
  <p:notesSz cx="6858000" cy="9144000"/>
  <p:embeddedFontLst>
    <p:embeddedFont>
      <p:font typeface="等线" panose="02010600030101010101" pitchFamily="2" charset="-122"/>
      <p:regular r:id="rId19"/>
      <p:bold r:id="rId20"/>
    </p:embeddedFont>
    <p:embeddedFont>
      <p:font typeface="方正卡通简体" panose="03000509000000000000" pitchFamily="65" charset="-122"/>
      <p:regular r:id="rId21"/>
    </p:embeddedFont>
    <p:embeddedFont>
      <p:font typeface="方正清刻本悦宋简体" panose="02000000000000000000" pitchFamily="2" charset="-122"/>
      <p:regular r:id="rId22"/>
    </p:embeddedFont>
    <p:embeddedFont>
      <p:font typeface="Impact" panose="020B0806030902050204" pitchFamily="34" charset="0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7BE49-5E66-44F2-A360-1998D4CAC70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896F7-CBAF-40F2-A0A3-053E0C530E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2"/>
            <a:ext cx="2771567" cy="27756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90" y="-1172256"/>
            <a:ext cx="3687710" cy="46012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1"/>
          <a:stretch>
            <a:fillRect/>
          </a:stretch>
        </p:blipFill>
        <p:spPr>
          <a:xfrm>
            <a:off x="0" y="1567543"/>
            <a:ext cx="12192000" cy="52904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6"/>
          <a:srcRect l="66022" t="39366"/>
          <a:stretch>
            <a:fillRect/>
          </a:stretch>
        </p:blipFill>
        <p:spPr>
          <a:xfrm flipH="1">
            <a:off x="1267663" y="2699360"/>
            <a:ext cx="1754566" cy="415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1"/>
          <a:stretch>
            <a:fillRect/>
          </a:stretch>
        </p:blipFill>
        <p:spPr>
          <a:xfrm>
            <a:off x="0" y="1567543"/>
            <a:ext cx="12192000" cy="52904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6057" cy="31106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50714" r="23150"/>
          <a:stretch>
            <a:fillRect/>
          </a:stretch>
        </p:blipFill>
        <p:spPr>
          <a:xfrm>
            <a:off x="8096251" y="2019300"/>
            <a:ext cx="3218008" cy="483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1"/>
          <a:stretch>
            <a:fillRect/>
          </a:stretch>
        </p:blipFill>
        <p:spPr>
          <a:xfrm>
            <a:off x="0" y="1567543"/>
            <a:ext cx="12192000" cy="52904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90" y="-1172256"/>
            <a:ext cx="3687710" cy="46012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8" y="2641601"/>
            <a:ext cx="2865770" cy="397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20278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20278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20278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20278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1"/>
          <a:stretch>
            <a:fillRect/>
          </a:stretch>
        </p:blipFill>
        <p:spPr>
          <a:xfrm>
            <a:off x="0" y="1567543"/>
            <a:ext cx="12192000" cy="52904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6057" cy="31106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50714" r="23150"/>
          <a:stretch>
            <a:fillRect/>
          </a:stretch>
        </p:blipFill>
        <p:spPr>
          <a:xfrm>
            <a:off x="8096251" y="2019300"/>
            <a:ext cx="3218008" cy="483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68995" y="3176642"/>
            <a:ext cx="1424128" cy="1430712"/>
            <a:chOff x="5299401" y="3765176"/>
            <a:chExt cx="1424128" cy="1430712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5414682" y="3765176"/>
              <a:ext cx="1308847" cy="1317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5299401" y="5059176"/>
              <a:ext cx="136712" cy="1367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3220988" y="3533829"/>
            <a:ext cx="1250227" cy="1256007"/>
            <a:chOff x="5299401" y="3765176"/>
            <a:chExt cx="1424128" cy="1430712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414682" y="3765176"/>
              <a:ext cx="1308847" cy="1317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299401" y="5059176"/>
              <a:ext cx="136712" cy="1367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89983" y="657560"/>
            <a:ext cx="1424128" cy="1430712"/>
            <a:chOff x="5299401" y="3765176"/>
            <a:chExt cx="1424128" cy="1430712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5414682" y="3765176"/>
              <a:ext cx="1308847" cy="1317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5299401" y="5059176"/>
              <a:ext cx="136712" cy="1367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3" name="任意多边形: 形状 12"/>
          <p:cNvSpPr/>
          <p:nvPr/>
        </p:nvSpPr>
        <p:spPr>
          <a:xfrm>
            <a:off x="3444125" y="2697583"/>
            <a:ext cx="1031082" cy="57166"/>
          </a:xfrm>
          <a:custGeom>
            <a:avLst/>
            <a:gdLst>
              <a:gd name="connsiteX0" fmla="*/ 0 w 1031082"/>
              <a:gd name="connsiteY0" fmla="*/ 47633 h 57166"/>
              <a:gd name="connsiteX1" fmla="*/ 47625 w 1031082"/>
              <a:gd name="connsiteY1" fmla="*/ 2389 h 57166"/>
              <a:gd name="connsiteX2" fmla="*/ 109538 w 1031082"/>
              <a:gd name="connsiteY2" fmla="*/ 57158 h 57166"/>
              <a:gd name="connsiteX3" fmla="*/ 180975 w 1031082"/>
              <a:gd name="connsiteY3" fmla="*/ 4771 h 57166"/>
              <a:gd name="connsiteX4" fmla="*/ 245269 w 1031082"/>
              <a:gd name="connsiteY4" fmla="*/ 54777 h 57166"/>
              <a:gd name="connsiteX5" fmla="*/ 311944 w 1031082"/>
              <a:gd name="connsiteY5" fmla="*/ 2389 h 57166"/>
              <a:gd name="connsiteX6" fmla="*/ 381000 w 1031082"/>
              <a:gd name="connsiteY6" fmla="*/ 57158 h 57166"/>
              <a:gd name="connsiteX7" fmla="*/ 438150 w 1031082"/>
              <a:gd name="connsiteY7" fmla="*/ 2389 h 57166"/>
              <a:gd name="connsiteX8" fmla="*/ 504825 w 1031082"/>
              <a:gd name="connsiteY8" fmla="*/ 52396 h 57166"/>
              <a:gd name="connsiteX9" fmla="*/ 576263 w 1031082"/>
              <a:gd name="connsiteY9" fmla="*/ 8 h 57166"/>
              <a:gd name="connsiteX10" fmla="*/ 640557 w 1031082"/>
              <a:gd name="connsiteY10" fmla="*/ 57158 h 57166"/>
              <a:gd name="connsiteX11" fmla="*/ 707232 w 1031082"/>
              <a:gd name="connsiteY11" fmla="*/ 8 h 57166"/>
              <a:gd name="connsiteX12" fmla="*/ 773907 w 1031082"/>
              <a:gd name="connsiteY12" fmla="*/ 57158 h 57166"/>
              <a:gd name="connsiteX13" fmla="*/ 842963 w 1031082"/>
              <a:gd name="connsiteY13" fmla="*/ 4771 h 57166"/>
              <a:gd name="connsiteX14" fmla="*/ 907257 w 1031082"/>
              <a:gd name="connsiteY14" fmla="*/ 57158 h 57166"/>
              <a:gd name="connsiteX15" fmla="*/ 976313 w 1031082"/>
              <a:gd name="connsiteY15" fmla="*/ 2389 h 57166"/>
              <a:gd name="connsiteX16" fmla="*/ 1031082 w 1031082"/>
              <a:gd name="connsiteY16" fmla="*/ 54777 h 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2" h="57166">
                <a:moveTo>
                  <a:pt x="0" y="47633"/>
                </a:moveTo>
                <a:cubicBezTo>
                  <a:pt x="14684" y="24217"/>
                  <a:pt x="29369" y="801"/>
                  <a:pt x="47625" y="2389"/>
                </a:cubicBezTo>
                <a:cubicBezTo>
                  <a:pt x="65881" y="3976"/>
                  <a:pt x="87313" y="56761"/>
                  <a:pt x="109538" y="57158"/>
                </a:cubicBezTo>
                <a:cubicBezTo>
                  <a:pt x="131763" y="57555"/>
                  <a:pt x="158353" y="5168"/>
                  <a:pt x="180975" y="4771"/>
                </a:cubicBezTo>
                <a:cubicBezTo>
                  <a:pt x="203597" y="4374"/>
                  <a:pt x="223441" y="55174"/>
                  <a:pt x="245269" y="54777"/>
                </a:cubicBezTo>
                <a:cubicBezTo>
                  <a:pt x="267097" y="54380"/>
                  <a:pt x="289322" y="1992"/>
                  <a:pt x="311944" y="2389"/>
                </a:cubicBezTo>
                <a:cubicBezTo>
                  <a:pt x="334566" y="2786"/>
                  <a:pt x="359966" y="57158"/>
                  <a:pt x="381000" y="57158"/>
                </a:cubicBezTo>
                <a:cubicBezTo>
                  <a:pt x="402034" y="57158"/>
                  <a:pt x="417513" y="3183"/>
                  <a:pt x="438150" y="2389"/>
                </a:cubicBezTo>
                <a:cubicBezTo>
                  <a:pt x="458787" y="1595"/>
                  <a:pt x="481806" y="52793"/>
                  <a:pt x="504825" y="52396"/>
                </a:cubicBezTo>
                <a:cubicBezTo>
                  <a:pt x="527844" y="51999"/>
                  <a:pt x="553641" y="-786"/>
                  <a:pt x="576263" y="8"/>
                </a:cubicBezTo>
                <a:cubicBezTo>
                  <a:pt x="598885" y="802"/>
                  <a:pt x="618729" y="57158"/>
                  <a:pt x="640557" y="57158"/>
                </a:cubicBezTo>
                <a:cubicBezTo>
                  <a:pt x="662385" y="57158"/>
                  <a:pt x="685007" y="8"/>
                  <a:pt x="707232" y="8"/>
                </a:cubicBezTo>
                <a:cubicBezTo>
                  <a:pt x="729457" y="8"/>
                  <a:pt x="751285" y="56364"/>
                  <a:pt x="773907" y="57158"/>
                </a:cubicBezTo>
                <a:cubicBezTo>
                  <a:pt x="796529" y="57952"/>
                  <a:pt x="820738" y="4771"/>
                  <a:pt x="842963" y="4771"/>
                </a:cubicBezTo>
                <a:cubicBezTo>
                  <a:pt x="865188" y="4771"/>
                  <a:pt x="885032" y="57555"/>
                  <a:pt x="907257" y="57158"/>
                </a:cubicBezTo>
                <a:cubicBezTo>
                  <a:pt x="929482" y="56761"/>
                  <a:pt x="955676" y="2786"/>
                  <a:pt x="976313" y="2389"/>
                </a:cubicBezTo>
                <a:cubicBezTo>
                  <a:pt x="996950" y="1992"/>
                  <a:pt x="1017191" y="50015"/>
                  <a:pt x="1031082" y="547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3179806" y="2919909"/>
            <a:ext cx="1031082" cy="57166"/>
          </a:xfrm>
          <a:custGeom>
            <a:avLst/>
            <a:gdLst>
              <a:gd name="connsiteX0" fmla="*/ 0 w 1031082"/>
              <a:gd name="connsiteY0" fmla="*/ 47633 h 57166"/>
              <a:gd name="connsiteX1" fmla="*/ 47625 w 1031082"/>
              <a:gd name="connsiteY1" fmla="*/ 2389 h 57166"/>
              <a:gd name="connsiteX2" fmla="*/ 109538 w 1031082"/>
              <a:gd name="connsiteY2" fmla="*/ 57158 h 57166"/>
              <a:gd name="connsiteX3" fmla="*/ 180975 w 1031082"/>
              <a:gd name="connsiteY3" fmla="*/ 4771 h 57166"/>
              <a:gd name="connsiteX4" fmla="*/ 245269 w 1031082"/>
              <a:gd name="connsiteY4" fmla="*/ 54777 h 57166"/>
              <a:gd name="connsiteX5" fmla="*/ 311944 w 1031082"/>
              <a:gd name="connsiteY5" fmla="*/ 2389 h 57166"/>
              <a:gd name="connsiteX6" fmla="*/ 381000 w 1031082"/>
              <a:gd name="connsiteY6" fmla="*/ 57158 h 57166"/>
              <a:gd name="connsiteX7" fmla="*/ 438150 w 1031082"/>
              <a:gd name="connsiteY7" fmla="*/ 2389 h 57166"/>
              <a:gd name="connsiteX8" fmla="*/ 504825 w 1031082"/>
              <a:gd name="connsiteY8" fmla="*/ 52396 h 57166"/>
              <a:gd name="connsiteX9" fmla="*/ 576263 w 1031082"/>
              <a:gd name="connsiteY9" fmla="*/ 8 h 57166"/>
              <a:gd name="connsiteX10" fmla="*/ 640557 w 1031082"/>
              <a:gd name="connsiteY10" fmla="*/ 57158 h 57166"/>
              <a:gd name="connsiteX11" fmla="*/ 707232 w 1031082"/>
              <a:gd name="connsiteY11" fmla="*/ 8 h 57166"/>
              <a:gd name="connsiteX12" fmla="*/ 773907 w 1031082"/>
              <a:gd name="connsiteY12" fmla="*/ 57158 h 57166"/>
              <a:gd name="connsiteX13" fmla="*/ 842963 w 1031082"/>
              <a:gd name="connsiteY13" fmla="*/ 4771 h 57166"/>
              <a:gd name="connsiteX14" fmla="*/ 907257 w 1031082"/>
              <a:gd name="connsiteY14" fmla="*/ 57158 h 57166"/>
              <a:gd name="connsiteX15" fmla="*/ 976313 w 1031082"/>
              <a:gd name="connsiteY15" fmla="*/ 2389 h 57166"/>
              <a:gd name="connsiteX16" fmla="*/ 1031082 w 1031082"/>
              <a:gd name="connsiteY16" fmla="*/ 54777 h 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2" h="57166">
                <a:moveTo>
                  <a:pt x="0" y="47633"/>
                </a:moveTo>
                <a:cubicBezTo>
                  <a:pt x="14684" y="24217"/>
                  <a:pt x="29369" y="801"/>
                  <a:pt x="47625" y="2389"/>
                </a:cubicBezTo>
                <a:cubicBezTo>
                  <a:pt x="65881" y="3976"/>
                  <a:pt x="87313" y="56761"/>
                  <a:pt x="109538" y="57158"/>
                </a:cubicBezTo>
                <a:cubicBezTo>
                  <a:pt x="131763" y="57555"/>
                  <a:pt x="158353" y="5168"/>
                  <a:pt x="180975" y="4771"/>
                </a:cubicBezTo>
                <a:cubicBezTo>
                  <a:pt x="203597" y="4374"/>
                  <a:pt x="223441" y="55174"/>
                  <a:pt x="245269" y="54777"/>
                </a:cubicBezTo>
                <a:cubicBezTo>
                  <a:pt x="267097" y="54380"/>
                  <a:pt x="289322" y="1992"/>
                  <a:pt x="311944" y="2389"/>
                </a:cubicBezTo>
                <a:cubicBezTo>
                  <a:pt x="334566" y="2786"/>
                  <a:pt x="359966" y="57158"/>
                  <a:pt x="381000" y="57158"/>
                </a:cubicBezTo>
                <a:cubicBezTo>
                  <a:pt x="402034" y="57158"/>
                  <a:pt x="417513" y="3183"/>
                  <a:pt x="438150" y="2389"/>
                </a:cubicBezTo>
                <a:cubicBezTo>
                  <a:pt x="458787" y="1595"/>
                  <a:pt x="481806" y="52793"/>
                  <a:pt x="504825" y="52396"/>
                </a:cubicBezTo>
                <a:cubicBezTo>
                  <a:pt x="527844" y="51999"/>
                  <a:pt x="553641" y="-786"/>
                  <a:pt x="576263" y="8"/>
                </a:cubicBezTo>
                <a:cubicBezTo>
                  <a:pt x="598885" y="802"/>
                  <a:pt x="618729" y="57158"/>
                  <a:pt x="640557" y="57158"/>
                </a:cubicBezTo>
                <a:cubicBezTo>
                  <a:pt x="662385" y="57158"/>
                  <a:pt x="685007" y="8"/>
                  <a:pt x="707232" y="8"/>
                </a:cubicBezTo>
                <a:cubicBezTo>
                  <a:pt x="729457" y="8"/>
                  <a:pt x="751285" y="56364"/>
                  <a:pt x="773907" y="57158"/>
                </a:cubicBezTo>
                <a:cubicBezTo>
                  <a:pt x="796529" y="57952"/>
                  <a:pt x="820738" y="4771"/>
                  <a:pt x="842963" y="4771"/>
                </a:cubicBezTo>
                <a:cubicBezTo>
                  <a:pt x="865188" y="4771"/>
                  <a:pt x="885032" y="57555"/>
                  <a:pt x="907257" y="57158"/>
                </a:cubicBezTo>
                <a:cubicBezTo>
                  <a:pt x="929482" y="56761"/>
                  <a:pt x="955676" y="2786"/>
                  <a:pt x="976313" y="2389"/>
                </a:cubicBezTo>
                <a:cubicBezTo>
                  <a:pt x="996950" y="1992"/>
                  <a:pt x="1017191" y="50015"/>
                  <a:pt x="1031082" y="547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7187916" y="4355382"/>
            <a:ext cx="1031082" cy="57166"/>
          </a:xfrm>
          <a:custGeom>
            <a:avLst/>
            <a:gdLst>
              <a:gd name="connsiteX0" fmla="*/ 0 w 1031082"/>
              <a:gd name="connsiteY0" fmla="*/ 47633 h 57166"/>
              <a:gd name="connsiteX1" fmla="*/ 47625 w 1031082"/>
              <a:gd name="connsiteY1" fmla="*/ 2389 h 57166"/>
              <a:gd name="connsiteX2" fmla="*/ 109538 w 1031082"/>
              <a:gd name="connsiteY2" fmla="*/ 57158 h 57166"/>
              <a:gd name="connsiteX3" fmla="*/ 180975 w 1031082"/>
              <a:gd name="connsiteY3" fmla="*/ 4771 h 57166"/>
              <a:gd name="connsiteX4" fmla="*/ 245269 w 1031082"/>
              <a:gd name="connsiteY4" fmla="*/ 54777 h 57166"/>
              <a:gd name="connsiteX5" fmla="*/ 311944 w 1031082"/>
              <a:gd name="connsiteY5" fmla="*/ 2389 h 57166"/>
              <a:gd name="connsiteX6" fmla="*/ 381000 w 1031082"/>
              <a:gd name="connsiteY6" fmla="*/ 57158 h 57166"/>
              <a:gd name="connsiteX7" fmla="*/ 438150 w 1031082"/>
              <a:gd name="connsiteY7" fmla="*/ 2389 h 57166"/>
              <a:gd name="connsiteX8" fmla="*/ 504825 w 1031082"/>
              <a:gd name="connsiteY8" fmla="*/ 52396 h 57166"/>
              <a:gd name="connsiteX9" fmla="*/ 576263 w 1031082"/>
              <a:gd name="connsiteY9" fmla="*/ 8 h 57166"/>
              <a:gd name="connsiteX10" fmla="*/ 640557 w 1031082"/>
              <a:gd name="connsiteY10" fmla="*/ 57158 h 57166"/>
              <a:gd name="connsiteX11" fmla="*/ 707232 w 1031082"/>
              <a:gd name="connsiteY11" fmla="*/ 8 h 57166"/>
              <a:gd name="connsiteX12" fmla="*/ 773907 w 1031082"/>
              <a:gd name="connsiteY12" fmla="*/ 57158 h 57166"/>
              <a:gd name="connsiteX13" fmla="*/ 842963 w 1031082"/>
              <a:gd name="connsiteY13" fmla="*/ 4771 h 57166"/>
              <a:gd name="connsiteX14" fmla="*/ 907257 w 1031082"/>
              <a:gd name="connsiteY14" fmla="*/ 57158 h 57166"/>
              <a:gd name="connsiteX15" fmla="*/ 976313 w 1031082"/>
              <a:gd name="connsiteY15" fmla="*/ 2389 h 57166"/>
              <a:gd name="connsiteX16" fmla="*/ 1031082 w 1031082"/>
              <a:gd name="connsiteY16" fmla="*/ 54777 h 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2" h="57166">
                <a:moveTo>
                  <a:pt x="0" y="47633"/>
                </a:moveTo>
                <a:cubicBezTo>
                  <a:pt x="14684" y="24217"/>
                  <a:pt x="29369" y="801"/>
                  <a:pt x="47625" y="2389"/>
                </a:cubicBezTo>
                <a:cubicBezTo>
                  <a:pt x="65881" y="3976"/>
                  <a:pt x="87313" y="56761"/>
                  <a:pt x="109538" y="57158"/>
                </a:cubicBezTo>
                <a:cubicBezTo>
                  <a:pt x="131763" y="57555"/>
                  <a:pt x="158353" y="5168"/>
                  <a:pt x="180975" y="4771"/>
                </a:cubicBezTo>
                <a:cubicBezTo>
                  <a:pt x="203597" y="4374"/>
                  <a:pt x="223441" y="55174"/>
                  <a:pt x="245269" y="54777"/>
                </a:cubicBezTo>
                <a:cubicBezTo>
                  <a:pt x="267097" y="54380"/>
                  <a:pt x="289322" y="1992"/>
                  <a:pt x="311944" y="2389"/>
                </a:cubicBezTo>
                <a:cubicBezTo>
                  <a:pt x="334566" y="2786"/>
                  <a:pt x="359966" y="57158"/>
                  <a:pt x="381000" y="57158"/>
                </a:cubicBezTo>
                <a:cubicBezTo>
                  <a:pt x="402034" y="57158"/>
                  <a:pt x="417513" y="3183"/>
                  <a:pt x="438150" y="2389"/>
                </a:cubicBezTo>
                <a:cubicBezTo>
                  <a:pt x="458787" y="1595"/>
                  <a:pt x="481806" y="52793"/>
                  <a:pt x="504825" y="52396"/>
                </a:cubicBezTo>
                <a:cubicBezTo>
                  <a:pt x="527844" y="51999"/>
                  <a:pt x="553641" y="-786"/>
                  <a:pt x="576263" y="8"/>
                </a:cubicBezTo>
                <a:cubicBezTo>
                  <a:pt x="598885" y="802"/>
                  <a:pt x="618729" y="57158"/>
                  <a:pt x="640557" y="57158"/>
                </a:cubicBezTo>
                <a:cubicBezTo>
                  <a:pt x="662385" y="57158"/>
                  <a:pt x="685007" y="8"/>
                  <a:pt x="707232" y="8"/>
                </a:cubicBezTo>
                <a:cubicBezTo>
                  <a:pt x="729457" y="8"/>
                  <a:pt x="751285" y="56364"/>
                  <a:pt x="773907" y="57158"/>
                </a:cubicBezTo>
                <a:cubicBezTo>
                  <a:pt x="796529" y="57952"/>
                  <a:pt x="820738" y="4771"/>
                  <a:pt x="842963" y="4771"/>
                </a:cubicBezTo>
                <a:cubicBezTo>
                  <a:pt x="865188" y="4771"/>
                  <a:pt x="885032" y="57555"/>
                  <a:pt x="907257" y="57158"/>
                </a:cubicBezTo>
                <a:cubicBezTo>
                  <a:pt x="929482" y="56761"/>
                  <a:pt x="955676" y="2786"/>
                  <a:pt x="976313" y="2389"/>
                </a:cubicBezTo>
                <a:cubicBezTo>
                  <a:pt x="996950" y="1992"/>
                  <a:pt x="1017191" y="50015"/>
                  <a:pt x="1031082" y="547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7187916" y="4538998"/>
            <a:ext cx="1031082" cy="57166"/>
          </a:xfrm>
          <a:custGeom>
            <a:avLst/>
            <a:gdLst>
              <a:gd name="connsiteX0" fmla="*/ 0 w 1031082"/>
              <a:gd name="connsiteY0" fmla="*/ 47633 h 57166"/>
              <a:gd name="connsiteX1" fmla="*/ 47625 w 1031082"/>
              <a:gd name="connsiteY1" fmla="*/ 2389 h 57166"/>
              <a:gd name="connsiteX2" fmla="*/ 109538 w 1031082"/>
              <a:gd name="connsiteY2" fmla="*/ 57158 h 57166"/>
              <a:gd name="connsiteX3" fmla="*/ 180975 w 1031082"/>
              <a:gd name="connsiteY3" fmla="*/ 4771 h 57166"/>
              <a:gd name="connsiteX4" fmla="*/ 245269 w 1031082"/>
              <a:gd name="connsiteY4" fmla="*/ 54777 h 57166"/>
              <a:gd name="connsiteX5" fmla="*/ 311944 w 1031082"/>
              <a:gd name="connsiteY5" fmla="*/ 2389 h 57166"/>
              <a:gd name="connsiteX6" fmla="*/ 381000 w 1031082"/>
              <a:gd name="connsiteY6" fmla="*/ 57158 h 57166"/>
              <a:gd name="connsiteX7" fmla="*/ 438150 w 1031082"/>
              <a:gd name="connsiteY7" fmla="*/ 2389 h 57166"/>
              <a:gd name="connsiteX8" fmla="*/ 504825 w 1031082"/>
              <a:gd name="connsiteY8" fmla="*/ 52396 h 57166"/>
              <a:gd name="connsiteX9" fmla="*/ 576263 w 1031082"/>
              <a:gd name="connsiteY9" fmla="*/ 8 h 57166"/>
              <a:gd name="connsiteX10" fmla="*/ 640557 w 1031082"/>
              <a:gd name="connsiteY10" fmla="*/ 57158 h 57166"/>
              <a:gd name="connsiteX11" fmla="*/ 707232 w 1031082"/>
              <a:gd name="connsiteY11" fmla="*/ 8 h 57166"/>
              <a:gd name="connsiteX12" fmla="*/ 773907 w 1031082"/>
              <a:gd name="connsiteY12" fmla="*/ 57158 h 57166"/>
              <a:gd name="connsiteX13" fmla="*/ 842963 w 1031082"/>
              <a:gd name="connsiteY13" fmla="*/ 4771 h 57166"/>
              <a:gd name="connsiteX14" fmla="*/ 907257 w 1031082"/>
              <a:gd name="connsiteY14" fmla="*/ 57158 h 57166"/>
              <a:gd name="connsiteX15" fmla="*/ 976313 w 1031082"/>
              <a:gd name="connsiteY15" fmla="*/ 2389 h 57166"/>
              <a:gd name="connsiteX16" fmla="*/ 1031082 w 1031082"/>
              <a:gd name="connsiteY16" fmla="*/ 54777 h 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2" h="57166">
                <a:moveTo>
                  <a:pt x="0" y="47633"/>
                </a:moveTo>
                <a:cubicBezTo>
                  <a:pt x="14684" y="24217"/>
                  <a:pt x="29369" y="801"/>
                  <a:pt x="47625" y="2389"/>
                </a:cubicBezTo>
                <a:cubicBezTo>
                  <a:pt x="65881" y="3976"/>
                  <a:pt x="87313" y="56761"/>
                  <a:pt x="109538" y="57158"/>
                </a:cubicBezTo>
                <a:cubicBezTo>
                  <a:pt x="131763" y="57555"/>
                  <a:pt x="158353" y="5168"/>
                  <a:pt x="180975" y="4771"/>
                </a:cubicBezTo>
                <a:cubicBezTo>
                  <a:pt x="203597" y="4374"/>
                  <a:pt x="223441" y="55174"/>
                  <a:pt x="245269" y="54777"/>
                </a:cubicBezTo>
                <a:cubicBezTo>
                  <a:pt x="267097" y="54380"/>
                  <a:pt x="289322" y="1992"/>
                  <a:pt x="311944" y="2389"/>
                </a:cubicBezTo>
                <a:cubicBezTo>
                  <a:pt x="334566" y="2786"/>
                  <a:pt x="359966" y="57158"/>
                  <a:pt x="381000" y="57158"/>
                </a:cubicBezTo>
                <a:cubicBezTo>
                  <a:pt x="402034" y="57158"/>
                  <a:pt x="417513" y="3183"/>
                  <a:pt x="438150" y="2389"/>
                </a:cubicBezTo>
                <a:cubicBezTo>
                  <a:pt x="458787" y="1595"/>
                  <a:pt x="481806" y="52793"/>
                  <a:pt x="504825" y="52396"/>
                </a:cubicBezTo>
                <a:cubicBezTo>
                  <a:pt x="527844" y="51999"/>
                  <a:pt x="553641" y="-786"/>
                  <a:pt x="576263" y="8"/>
                </a:cubicBezTo>
                <a:cubicBezTo>
                  <a:pt x="598885" y="802"/>
                  <a:pt x="618729" y="57158"/>
                  <a:pt x="640557" y="57158"/>
                </a:cubicBezTo>
                <a:cubicBezTo>
                  <a:pt x="662385" y="57158"/>
                  <a:pt x="685007" y="8"/>
                  <a:pt x="707232" y="8"/>
                </a:cubicBezTo>
                <a:cubicBezTo>
                  <a:pt x="729457" y="8"/>
                  <a:pt x="751285" y="56364"/>
                  <a:pt x="773907" y="57158"/>
                </a:cubicBezTo>
                <a:cubicBezTo>
                  <a:pt x="796529" y="57952"/>
                  <a:pt x="820738" y="4771"/>
                  <a:pt x="842963" y="4771"/>
                </a:cubicBezTo>
                <a:cubicBezTo>
                  <a:pt x="865188" y="4771"/>
                  <a:pt x="885032" y="57555"/>
                  <a:pt x="907257" y="57158"/>
                </a:cubicBezTo>
                <a:cubicBezTo>
                  <a:pt x="929482" y="56761"/>
                  <a:pt x="955676" y="2786"/>
                  <a:pt x="976313" y="2389"/>
                </a:cubicBezTo>
                <a:cubicBezTo>
                  <a:pt x="996950" y="1992"/>
                  <a:pt x="1017191" y="50015"/>
                  <a:pt x="1031082" y="547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4762544" y="1202166"/>
            <a:ext cx="2203450" cy="1803400"/>
          </a:xfrm>
          <a:custGeom>
            <a:avLst/>
            <a:gdLst>
              <a:gd name="connsiteX0" fmla="*/ 0 w 2203450"/>
              <a:gd name="connsiteY0" fmla="*/ 1803400 h 1803400"/>
              <a:gd name="connsiteX1" fmla="*/ 0 w 2203450"/>
              <a:gd name="connsiteY1" fmla="*/ 0 h 1803400"/>
              <a:gd name="connsiteX2" fmla="*/ 2203450 w 2203450"/>
              <a:gd name="connsiteY2" fmla="*/ 0 h 1803400"/>
              <a:gd name="connsiteX3" fmla="*/ 2203450 w 2203450"/>
              <a:gd name="connsiteY3" fmla="*/ 14986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450" h="1803400">
                <a:moveTo>
                  <a:pt x="0" y="1803400"/>
                </a:moveTo>
                <a:lnTo>
                  <a:pt x="0" y="0"/>
                </a:lnTo>
                <a:lnTo>
                  <a:pt x="2203450" y="0"/>
                </a:lnTo>
                <a:lnTo>
                  <a:pt x="2203450" y="149860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10800000">
            <a:off x="4762544" y="3918845"/>
            <a:ext cx="2203450" cy="1328271"/>
          </a:xfrm>
          <a:custGeom>
            <a:avLst/>
            <a:gdLst>
              <a:gd name="connsiteX0" fmla="*/ 0 w 2203450"/>
              <a:gd name="connsiteY0" fmla="*/ 1803400 h 1803400"/>
              <a:gd name="connsiteX1" fmla="*/ 0 w 2203450"/>
              <a:gd name="connsiteY1" fmla="*/ 0 h 1803400"/>
              <a:gd name="connsiteX2" fmla="*/ 2203450 w 2203450"/>
              <a:gd name="connsiteY2" fmla="*/ 0 h 1803400"/>
              <a:gd name="connsiteX3" fmla="*/ 2203450 w 2203450"/>
              <a:gd name="connsiteY3" fmla="*/ 1498600 h 1803400"/>
              <a:gd name="connsiteX0-1" fmla="*/ 0 w 2203450"/>
              <a:gd name="connsiteY0-2" fmla="*/ 1122082 h 1498600"/>
              <a:gd name="connsiteX1-3" fmla="*/ 0 w 2203450"/>
              <a:gd name="connsiteY1-4" fmla="*/ 0 h 1498600"/>
              <a:gd name="connsiteX2-5" fmla="*/ 2203450 w 2203450"/>
              <a:gd name="connsiteY2-6" fmla="*/ 0 h 1498600"/>
              <a:gd name="connsiteX3-7" fmla="*/ 2203450 w 2203450"/>
              <a:gd name="connsiteY3-8" fmla="*/ 1498600 h 1498600"/>
              <a:gd name="connsiteX0-9" fmla="*/ 0 w 2203450"/>
              <a:gd name="connsiteY0-10" fmla="*/ 1122082 h 1328271"/>
              <a:gd name="connsiteX1-11" fmla="*/ 0 w 2203450"/>
              <a:gd name="connsiteY1-12" fmla="*/ 0 h 1328271"/>
              <a:gd name="connsiteX2-13" fmla="*/ 2203450 w 2203450"/>
              <a:gd name="connsiteY2-14" fmla="*/ 0 h 1328271"/>
              <a:gd name="connsiteX3-15" fmla="*/ 2203450 w 2203450"/>
              <a:gd name="connsiteY3-16" fmla="*/ 1328271 h 1328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03450" h="1328271">
                <a:moveTo>
                  <a:pt x="0" y="1122082"/>
                </a:moveTo>
                <a:lnTo>
                  <a:pt x="0" y="0"/>
                </a:lnTo>
                <a:lnTo>
                  <a:pt x="2203450" y="0"/>
                </a:lnTo>
                <a:lnTo>
                  <a:pt x="2203450" y="132827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15667" y="1143518"/>
            <a:ext cx="1659429" cy="186204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插</a:t>
            </a:r>
          </a:p>
        </p:txBody>
      </p:sp>
      <p:sp>
        <p:nvSpPr>
          <p:cNvPr id="20" name="矩形 19"/>
          <p:cNvSpPr/>
          <p:nvPr/>
        </p:nvSpPr>
        <p:spPr>
          <a:xfrm>
            <a:off x="6151863" y="2446604"/>
            <a:ext cx="3506088" cy="186204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algn="ctr">
              <a:defRPr/>
            </a:pPr>
            <a:r>
              <a:rPr lang="zh-CN" altLang="en-US" sz="11500" dirty="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画</a:t>
            </a:r>
            <a:r>
              <a:rPr lang="zh-CN" altLang="en-US" sz="3600" dirty="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广告设计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07645" y="3794367"/>
            <a:ext cx="369332" cy="146011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教育培训总结</a:t>
            </a:r>
          </a:p>
        </p:txBody>
      </p:sp>
      <p:sp>
        <p:nvSpPr>
          <p:cNvPr id="37" name="矩形 36"/>
          <p:cNvSpPr/>
          <p:nvPr/>
        </p:nvSpPr>
        <p:spPr>
          <a:xfrm>
            <a:off x="5332036" y="2825244"/>
            <a:ext cx="1015663" cy="165669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设计格式，</a:t>
            </a:r>
            <a:endParaRPr kumimoji="0" lang="en-US" altLang="zh-CN" sz="1200" b="0" i="0" u="none" strike="noStrike" kern="1200" cap="none" spc="6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规范一致，</a:t>
            </a:r>
            <a:endParaRPr kumimoji="0" lang="en-US" altLang="zh-CN" sz="1200" b="0" i="0" u="none" strike="noStrike" kern="1200" cap="none" spc="6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模板。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460555" y="3960092"/>
            <a:ext cx="553998" cy="1272143"/>
          </a:xfrm>
          <a:prstGeom prst="rect">
            <a:avLst/>
          </a:prstGeom>
          <a:ln>
            <a:noFill/>
          </a:ln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DESIGN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9" name="a5e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01675" y="-14033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2791827" y="2493421"/>
            <a:ext cx="1074598" cy="1076836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" name="矩形 2"/>
          <p:cNvSpPr/>
          <p:nvPr/>
        </p:nvSpPr>
        <p:spPr>
          <a:xfrm>
            <a:off x="4257564" y="2213282"/>
            <a:ext cx="540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课文赏析</a:t>
            </a:r>
          </a:p>
        </p:txBody>
      </p:sp>
      <p:sp>
        <p:nvSpPr>
          <p:cNvPr id="4" name="矩形 3"/>
          <p:cNvSpPr/>
          <p:nvPr/>
        </p:nvSpPr>
        <p:spPr>
          <a:xfrm>
            <a:off x="4257564" y="3136612"/>
            <a:ext cx="609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CLICK TO ADD TITLE HERE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57"/>
          <p:cNvGrpSpPr/>
          <p:nvPr>
            <p:custDataLst>
              <p:tags r:id="rId1"/>
            </p:custDataLst>
          </p:nvPr>
        </p:nvGrpSpPr>
        <p:grpSpPr>
          <a:xfrm>
            <a:off x="5702331" y="2659016"/>
            <a:ext cx="5428495" cy="2246591"/>
            <a:chOff x="6009735" y="2953323"/>
            <a:chExt cx="5428495" cy="2246591"/>
          </a:xfrm>
        </p:grpSpPr>
        <p:sp>
          <p:nvSpPr>
            <p:cNvPr id="25" name="TextBox 13"/>
            <p:cNvSpPr txBox="1"/>
            <p:nvPr/>
          </p:nvSpPr>
          <p:spPr>
            <a:xfrm>
              <a:off x="6479224" y="2953323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6" name="Rectangle 14"/>
            <p:cNvSpPr/>
            <p:nvPr/>
          </p:nvSpPr>
          <p:spPr>
            <a:xfrm>
              <a:off x="6479225" y="3193087"/>
              <a:ext cx="2200516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6481968" y="4376335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8" name="Rectangle 16"/>
            <p:cNvSpPr/>
            <p:nvPr/>
          </p:nvSpPr>
          <p:spPr>
            <a:xfrm>
              <a:off x="6481969" y="4645916"/>
              <a:ext cx="2200516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9237713" y="2953323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30" name="Rectangle 18"/>
            <p:cNvSpPr/>
            <p:nvPr/>
          </p:nvSpPr>
          <p:spPr>
            <a:xfrm>
              <a:off x="9237714" y="3193087"/>
              <a:ext cx="2200516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</a:p>
          </p:txBody>
        </p:sp>
        <p:sp>
          <p:nvSpPr>
            <p:cNvPr id="31" name="TextBox 19"/>
            <p:cNvSpPr txBox="1"/>
            <p:nvPr/>
          </p:nvSpPr>
          <p:spPr>
            <a:xfrm>
              <a:off x="9227650" y="4381000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32" name="Rectangle 20"/>
            <p:cNvSpPr/>
            <p:nvPr/>
          </p:nvSpPr>
          <p:spPr>
            <a:xfrm>
              <a:off x="9227650" y="4641250"/>
              <a:ext cx="2200516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</a:p>
          </p:txBody>
        </p:sp>
        <p:grpSp>
          <p:nvGrpSpPr>
            <p:cNvPr id="33" name="Group 23"/>
            <p:cNvGrpSpPr/>
            <p:nvPr/>
          </p:nvGrpSpPr>
          <p:grpSpPr>
            <a:xfrm>
              <a:off x="8756836" y="4404910"/>
              <a:ext cx="376767" cy="438280"/>
              <a:chOff x="9309100" y="825501"/>
              <a:chExt cx="700088" cy="814388"/>
            </a:xfrm>
            <a:solidFill>
              <a:schemeClr val="accent4"/>
            </a:solidFill>
          </p:grpSpPr>
          <p:sp>
            <p:nvSpPr>
              <p:cNvPr id="48" name="Freeform: Shape 38"/>
              <p:cNvSpPr/>
              <p:nvPr/>
            </p:nvSpPr>
            <p:spPr bwMode="auto">
              <a:xfrm>
                <a:off x="9693275" y="974726"/>
                <a:ext cx="309563" cy="409575"/>
              </a:xfrm>
              <a:custGeom>
                <a:avLst/>
                <a:gdLst>
                  <a:gd name="T0" fmla="*/ 0 w 254"/>
                  <a:gd name="T1" fmla="*/ 236 h 336"/>
                  <a:gd name="T2" fmla="*/ 236 w 254"/>
                  <a:gd name="T3" fmla="*/ 336 h 336"/>
                  <a:gd name="T4" fmla="*/ 254 w 254"/>
                  <a:gd name="T5" fmla="*/ 240 h 336"/>
                  <a:gd name="T6" fmla="*/ 102 w 254"/>
                  <a:gd name="T7" fmla="*/ 0 h 336"/>
                  <a:gd name="T8" fmla="*/ 0 w 254"/>
                  <a:gd name="T9" fmla="*/ 2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336">
                    <a:moveTo>
                      <a:pt x="0" y="236"/>
                    </a:moveTo>
                    <a:cubicBezTo>
                      <a:pt x="236" y="336"/>
                      <a:pt x="236" y="336"/>
                      <a:pt x="236" y="336"/>
                    </a:cubicBezTo>
                    <a:cubicBezTo>
                      <a:pt x="247" y="307"/>
                      <a:pt x="254" y="274"/>
                      <a:pt x="254" y="240"/>
                    </a:cubicBezTo>
                    <a:cubicBezTo>
                      <a:pt x="254" y="134"/>
                      <a:pt x="192" y="43"/>
                      <a:pt x="102" y="0"/>
                    </a:cubicBezTo>
                    <a:lnTo>
                      <a:pt x="0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" name="Freeform: Shape 39"/>
              <p:cNvSpPr/>
              <p:nvPr/>
            </p:nvSpPr>
            <p:spPr bwMode="auto">
              <a:xfrm>
                <a:off x="9309100" y="920751"/>
                <a:ext cx="700088" cy="719138"/>
              </a:xfrm>
              <a:custGeom>
                <a:avLst/>
                <a:gdLst>
                  <a:gd name="T0" fmla="*/ 293 w 574"/>
                  <a:gd name="T1" fmla="*/ 296 h 590"/>
                  <a:gd name="T2" fmla="*/ 216 w 574"/>
                  <a:gd name="T3" fmla="*/ 0 h 590"/>
                  <a:gd name="T4" fmla="*/ 0 w 574"/>
                  <a:gd name="T5" fmla="*/ 289 h 590"/>
                  <a:gd name="T6" fmla="*/ 301 w 574"/>
                  <a:gd name="T7" fmla="*/ 590 h 590"/>
                  <a:gd name="T8" fmla="*/ 574 w 574"/>
                  <a:gd name="T9" fmla="*/ 416 h 590"/>
                  <a:gd name="T10" fmla="*/ 293 w 574"/>
                  <a:gd name="T11" fmla="*/ 29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590">
                    <a:moveTo>
                      <a:pt x="293" y="296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91" y="37"/>
                      <a:pt x="0" y="152"/>
                      <a:pt x="0" y="289"/>
                    </a:cubicBezTo>
                    <a:cubicBezTo>
                      <a:pt x="0" y="455"/>
                      <a:pt x="135" y="590"/>
                      <a:pt x="301" y="590"/>
                    </a:cubicBezTo>
                    <a:cubicBezTo>
                      <a:pt x="422" y="590"/>
                      <a:pt x="527" y="519"/>
                      <a:pt x="574" y="416"/>
                    </a:cubicBezTo>
                    <a:lnTo>
                      <a:pt x="293" y="2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" name="Freeform: Shape 40"/>
              <p:cNvSpPr/>
              <p:nvPr/>
            </p:nvSpPr>
            <p:spPr bwMode="auto">
              <a:xfrm>
                <a:off x="9574213" y="825501"/>
                <a:ext cx="268288" cy="409575"/>
              </a:xfrm>
              <a:custGeom>
                <a:avLst/>
                <a:gdLst>
                  <a:gd name="T0" fmla="*/ 85 w 219"/>
                  <a:gd name="T1" fmla="*/ 336 h 336"/>
                  <a:gd name="T2" fmla="*/ 219 w 219"/>
                  <a:gd name="T3" fmla="*/ 27 h 336"/>
                  <a:gd name="T4" fmla="*/ 82 w 219"/>
                  <a:gd name="T5" fmla="*/ 0 h 336"/>
                  <a:gd name="T6" fmla="*/ 0 w 219"/>
                  <a:gd name="T7" fmla="*/ 10 h 336"/>
                  <a:gd name="T8" fmla="*/ 85 w 219"/>
                  <a:gd name="T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336">
                    <a:moveTo>
                      <a:pt x="85" y="336"/>
                    </a:moveTo>
                    <a:cubicBezTo>
                      <a:pt x="219" y="27"/>
                      <a:pt x="219" y="27"/>
                      <a:pt x="219" y="27"/>
                    </a:cubicBezTo>
                    <a:cubicBezTo>
                      <a:pt x="177" y="10"/>
                      <a:pt x="131" y="0"/>
                      <a:pt x="82" y="0"/>
                    </a:cubicBezTo>
                    <a:cubicBezTo>
                      <a:pt x="54" y="0"/>
                      <a:pt x="26" y="4"/>
                      <a:pt x="0" y="10"/>
                    </a:cubicBezTo>
                    <a:lnTo>
                      <a:pt x="85" y="3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4" name="Group 24"/>
            <p:cNvGrpSpPr/>
            <p:nvPr/>
          </p:nvGrpSpPr>
          <p:grpSpPr>
            <a:xfrm>
              <a:off x="8756835" y="3017093"/>
              <a:ext cx="380133" cy="380134"/>
              <a:chOff x="8756835" y="3387391"/>
              <a:chExt cx="380133" cy="380134"/>
            </a:xfrm>
            <a:solidFill>
              <a:schemeClr val="accent1"/>
            </a:solidFill>
          </p:grpSpPr>
          <p:sp>
            <p:nvSpPr>
              <p:cNvPr id="45" name="Freeform: Shape 35"/>
              <p:cNvSpPr/>
              <p:nvPr/>
            </p:nvSpPr>
            <p:spPr bwMode="auto">
              <a:xfrm>
                <a:off x="8957479" y="3387391"/>
                <a:ext cx="179489" cy="179490"/>
              </a:xfrm>
              <a:custGeom>
                <a:avLst/>
                <a:gdLst>
                  <a:gd name="T0" fmla="*/ 12 w 117"/>
                  <a:gd name="T1" fmla="*/ 98 h 117"/>
                  <a:gd name="T2" fmla="*/ 16 w 117"/>
                  <a:gd name="T3" fmla="*/ 94 h 117"/>
                  <a:gd name="T4" fmla="*/ 23 w 117"/>
                  <a:gd name="T5" fmla="*/ 94 h 117"/>
                  <a:gd name="T6" fmla="*/ 23 w 117"/>
                  <a:gd name="T7" fmla="*/ 101 h 117"/>
                  <a:gd name="T8" fmla="*/ 19 w 117"/>
                  <a:gd name="T9" fmla="*/ 105 h 117"/>
                  <a:gd name="T10" fmla="*/ 31 w 117"/>
                  <a:gd name="T11" fmla="*/ 117 h 117"/>
                  <a:gd name="T12" fmla="*/ 53 w 117"/>
                  <a:gd name="T13" fmla="*/ 95 h 117"/>
                  <a:gd name="T14" fmla="*/ 101 w 117"/>
                  <a:gd name="T15" fmla="*/ 83 h 117"/>
                  <a:gd name="T16" fmla="*/ 113 w 117"/>
                  <a:gd name="T17" fmla="*/ 39 h 117"/>
                  <a:gd name="T18" fmla="*/ 87 w 117"/>
                  <a:gd name="T19" fmla="*/ 65 h 117"/>
                  <a:gd name="T20" fmla="*/ 68 w 117"/>
                  <a:gd name="T21" fmla="*/ 65 h 117"/>
                  <a:gd name="T22" fmla="*/ 52 w 117"/>
                  <a:gd name="T23" fmla="*/ 49 h 117"/>
                  <a:gd name="T24" fmla="*/ 52 w 117"/>
                  <a:gd name="T25" fmla="*/ 30 h 117"/>
                  <a:gd name="T26" fmla="*/ 78 w 117"/>
                  <a:gd name="T27" fmla="*/ 4 h 117"/>
                  <a:gd name="T28" fmla="*/ 34 w 117"/>
                  <a:gd name="T29" fmla="*/ 17 h 117"/>
                  <a:gd name="T30" fmla="*/ 22 w 117"/>
                  <a:gd name="T31" fmla="*/ 64 h 117"/>
                  <a:gd name="T32" fmla="*/ 0 w 117"/>
                  <a:gd name="T33" fmla="*/ 86 h 117"/>
                  <a:gd name="T34" fmla="*/ 12 w 117"/>
                  <a:gd name="T35" fmla="*/ 9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117">
                    <a:moveTo>
                      <a:pt x="12" y="98"/>
                    </a:moveTo>
                    <a:cubicBezTo>
                      <a:pt x="16" y="94"/>
                      <a:pt x="16" y="94"/>
                      <a:pt x="16" y="94"/>
                    </a:cubicBezTo>
                    <a:cubicBezTo>
                      <a:pt x="18" y="92"/>
                      <a:pt x="21" y="92"/>
                      <a:pt x="23" y="94"/>
                    </a:cubicBezTo>
                    <a:cubicBezTo>
                      <a:pt x="25" y="96"/>
                      <a:pt x="25" y="99"/>
                      <a:pt x="23" y="101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69" y="100"/>
                      <a:pt x="88" y="96"/>
                      <a:pt x="101" y="83"/>
                    </a:cubicBezTo>
                    <a:cubicBezTo>
                      <a:pt x="113" y="71"/>
                      <a:pt x="117" y="54"/>
                      <a:pt x="113" y="39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2" y="70"/>
                      <a:pt x="74" y="70"/>
                      <a:pt x="68" y="65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44"/>
                      <a:pt x="47" y="35"/>
                      <a:pt x="52" y="30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63" y="0"/>
                      <a:pt x="46" y="5"/>
                      <a:pt x="34" y="17"/>
                    </a:cubicBezTo>
                    <a:cubicBezTo>
                      <a:pt x="21" y="29"/>
                      <a:pt x="17" y="48"/>
                      <a:pt x="22" y="64"/>
                    </a:cubicBezTo>
                    <a:cubicBezTo>
                      <a:pt x="0" y="86"/>
                      <a:pt x="0" y="86"/>
                      <a:pt x="0" y="86"/>
                    </a:cubicBezTo>
                    <a:lnTo>
                      <a:pt x="12" y="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" name="Freeform: Shape 36"/>
              <p:cNvSpPr/>
              <p:nvPr/>
            </p:nvSpPr>
            <p:spPr bwMode="auto">
              <a:xfrm>
                <a:off x="8756835" y="3589958"/>
                <a:ext cx="177566" cy="177567"/>
              </a:xfrm>
              <a:custGeom>
                <a:avLst/>
                <a:gdLst>
                  <a:gd name="T0" fmla="*/ 105 w 116"/>
                  <a:gd name="T1" fmla="*/ 19 h 116"/>
                  <a:gd name="T2" fmla="*/ 101 w 116"/>
                  <a:gd name="T3" fmla="*/ 23 h 116"/>
                  <a:gd name="T4" fmla="*/ 93 w 116"/>
                  <a:gd name="T5" fmla="*/ 23 h 116"/>
                  <a:gd name="T6" fmla="*/ 93 w 116"/>
                  <a:gd name="T7" fmla="*/ 15 h 116"/>
                  <a:gd name="T8" fmla="*/ 97 w 116"/>
                  <a:gd name="T9" fmla="*/ 11 h 116"/>
                  <a:gd name="T10" fmla="*/ 86 w 116"/>
                  <a:gd name="T11" fmla="*/ 0 h 116"/>
                  <a:gd name="T12" fmla="*/ 64 w 116"/>
                  <a:gd name="T13" fmla="*/ 22 h 116"/>
                  <a:gd name="T14" fmla="*/ 16 w 116"/>
                  <a:gd name="T15" fmla="*/ 34 h 116"/>
                  <a:gd name="T16" fmla="*/ 4 w 116"/>
                  <a:gd name="T17" fmla="*/ 78 h 116"/>
                  <a:gd name="T18" fmla="*/ 30 w 116"/>
                  <a:gd name="T19" fmla="*/ 52 h 116"/>
                  <a:gd name="T20" fmla="*/ 48 w 116"/>
                  <a:gd name="T21" fmla="*/ 52 h 116"/>
                  <a:gd name="T22" fmla="*/ 64 w 116"/>
                  <a:gd name="T23" fmla="*/ 68 h 116"/>
                  <a:gd name="T24" fmla="*/ 64 w 116"/>
                  <a:gd name="T25" fmla="*/ 86 h 116"/>
                  <a:gd name="T26" fmla="*/ 38 w 116"/>
                  <a:gd name="T27" fmla="*/ 113 h 116"/>
                  <a:gd name="T28" fmla="*/ 83 w 116"/>
                  <a:gd name="T29" fmla="*/ 100 h 116"/>
                  <a:gd name="T30" fmla="*/ 94 w 116"/>
                  <a:gd name="T31" fmla="*/ 52 h 116"/>
                  <a:gd name="T32" fmla="*/ 116 w 116"/>
                  <a:gd name="T33" fmla="*/ 30 h 116"/>
                  <a:gd name="T34" fmla="*/ 105 w 116"/>
                  <a:gd name="T35" fmla="*/ 1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16">
                    <a:moveTo>
                      <a:pt x="105" y="19"/>
                    </a:moveTo>
                    <a:cubicBezTo>
                      <a:pt x="101" y="23"/>
                      <a:pt x="101" y="23"/>
                      <a:pt x="101" y="23"/>
                    </a:cubicBezTo>
                    <a:cubicBezTo>
                      <a:pt x="99" y="25"/>
                      <a:pt x="95" y="25"/>
                      <a:pt x="93" y="23"/>
                    </a:cubicBezTo>
                    <a:cubicBezTo>
                      <a:pt x="91" y="21"/>
                      <a:pt x="91" y="17"/>
                      <a:pt x="93" y="15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47" y="17"/>
                      <a:pt x="29" y="21"/>
                      <a:pt x="16" y="34"/>
                    </a:cubicBezTo>
                    <a:cubicBezTo>
                      <a:pt x="4" y="46"/>
                      <a:pt x="0" y="63"/>
                      <a:pt x="4" y="78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5" y="47"/>
                      <a:pt x="43" y="47"/>
                      <a:pt x="48" y="52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9" y="73"/>
                      <a:pt x="69" y="81"/>
                      <a:pt x="64" y="86"/>
                    </a:cubicBezTo>
                    <a:cubicBezTo>
                      <a:pt x="38" y="113"/>
                      <a:pt x="38" y="113"/>
                      <a:pt x="38" y="113"/>
                    </a:cubicBezTo>
                    <a:cubicBezTo>
                      <a:pt x="53" y="116"/>
                      <a:pt x="71" y="112"/>
                      <a:pt x="83" y="100"/>
                    </a:cubicBezTo>
                    <a:cubicBezTo>
                      <a:pt x="95" y="87"/>
                      <a:pt x="99" y="69"/>
                      <a:pt x="94" y="52"/>
                    </a:cubicBezTo>
                    <a:cubicBezTo>
                      <a:pt x="116" y="30"/>
                      <a:pt x="116" y="30"/>
                      <a:pt x="116" y="30"/>
                    </a:cubicBezTo>
                    <a:lnTo>
                      <a:pt x="105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" name="Freeform: Shape 37"/>
              <p:cNvSpPr/>
              <p:nvPr/>
            </p:nvSpPr>
            <p:spPr bwMode="auto">
              <a:xfrm>
                <a:off x="8756835" y="3387391"/>
                <a:ext cx="380133" cy="380134"/>
              </a:xfrm>
              <a:custGeom>
                <a:avLst/>
                <a:gdLst>
                  <a:gd name="T0" fmla="*/ 232 w 248"/>
                  <a:gd name="T1" fmla="*/ 166 h 248"/>
                  <a:gd name="T2" fmla="*/ 184 w 248"/>
                  <a:gd name="T3" fmla="*/ 154 h 248"/>
                  <a:gd name="T4" fmla="*/ 94 w 248"/>
                  <a:gd name="T5" fmla="*/ 64 h 248"/>
                  <a:gd name="T6" fmla="*/ 83 w 248"/>
                  <a:gd name="T7" fmla="*/ 17 h 248"/>
                  <a:gd name="T8" fmla="*/ 38 w 248"/>
                  <a:gd name="T9" fmla="*/ 4 h 248"/>
                  <a:gd name="T10" fmla="*/ 64 w 248"/>
                  <a:gd name="T11" fmla="*/ 30 h 248"/>
                  <a:gd name="T12" fmla="*/ 64 w 248"/>
                  <a:gd name="T13" fmla="*/ 49 h 248"/>
                  <a:gd name="T14" fmla="*/ 48 w 248"/>
                  <a:gd name="T15" fmla="*/ 65 h 248"/>
                  <a:gd name="T16" fmla="*/ 30 w 248"/>
                  <a:gd name="T17" fmla="*/ 65 h 248"/>
                  <a:gd name="T18" fmla="*/ 4 w 248"/>
                  <a:gd name="T19" fmla="*/ 39 h 248"/>
                  <a:gd name="T20" fmla="*/ 16 w 248"/>
                  <a:gd name="T21" fmla="*/ 83 h 248"/>
                  <a:gd name="T22" fmla="*/ 64 w 248"/>
                  <a:gd name="T23" fmla="*/ 95 h 248"/>
                  <a:gd name="T24" fmla="*/ 153 w 248"/>
                  <a:gd name="T25" fmla="*/ 184 h 248"/>
                  <a:gd name="T26" fmla="*/ 165 w 248"/>
                  <a:gd name="T27" fmla="*/ 232 h 248"/>
                  <a:gd name="T28" fmla="*/ 209 w 248"/>
                  <a:gd name="T29" fmla="*/ 245 h 248"/>
                  <a:gd name="T30" fmla="*/ 183 w 248"/>
                  <a:gd name="T31" fmla="*/ 218 h 248"/>
                  <a:gd name="T32" fmla="*/ 183 w 248"/>
                  <a:gd name="T33" fmla="*/ 200 h 248"/>
                  <a:gd name="T34" fmla="*/ 199 w 248"/>
                  <a:gd name="T35" fmla="*/ 184 h 248"/>
                  <a:gd name="T36" fmla="*/ 218 w 248"/>
                  <a:gd name="T37" fmla="*/ 184 h 248"/>
                  <a:gd name="T38" fmla="*/ 244 w 248"/>
                  <a:gd name="T39" fmla="*/ 210 h 248"/>
                  <a:gd name="T40" fmla="*/ 232 w 248"/>
                  <a:gd name="T41" fmla="*/ 166 h 248"/>
                  <a:gd name="T42" fmla="*/ 154 w 248"/>
                  <a:gd name="T43" fmla="*/ 155 h 248"/>
                  <a:gd name="T44" fmla="*/ 147 w 248"/>
                  <a:gd name="T45" fmla="*/ 155 h 248"/>
                  <a:gd name="T46" fmla="*/ 93 w 248"/>
                  <a:gd name="T47" fmla="*/ 101 h 248"/>
                  <a:gd name="T48" fmla="*/ 93 w 248"/>
                  <a:gd name="T49" fmla="*/ 94 h 248"/>
                  <a:gd name="T50" fmla="*/ 101 w 248"/>
                  <a:gd name="T51" fmla="*/ 94 h 248"/>
                  <a:gd name="T52" fmla="*/ 154 w 248"/>
                  <a:gd name="T53" fmla="*/ 147 h 248"/>
                  <a:gd name="T54" fmla="*/ 154 w 248"/>
                  <a:gd name="T55" fmla="*/ 15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8" h="248">
                    <a:moveTo>
                      <a:pt x="232" y="166"/>
                    </a:moveTo>
                    <a:cubicBezTo>
                      <a:pt x="219" y="153"/>
                      <a:pt x="200" y="149"/>
                      <a:pt x="184" y="15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9" y="48"/>
                      <a:pt x="95" y="29"/>
                      <a:pt x="83" y="17"/>
                    </a:cubicBezTo>
                    <a:cubicBezTo>
                      <a:pt x="71" y="5"/>
                      <a:pt x="53" y="0"/>
                      <a:pt x="38" y="4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9" y="35"/>
                      <a:pt x="69" y="44"/>
                      <a:pt x="64" y="49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3" y="70"/>
                      <a:pt x="35" y="70"/>
                      <a:pt x="30" y="6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4"/>
                      <a:pt x="4" y="71"/>
                      <a:pt x="16" y="83"/>
                    </a:cubicBezTo>
                    <a:cubicBezTo>
                      <a:pt x="29" y="96"/>
                      <a:pt x="47" y="100"/>
                      <a:pt x="64" y="95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48" y="201"/>
                      <a:pt x="152" y="219"/>
                      <a:pt x="165" y="232"/>
                    </a:cubicBezTo>
                    <a:cubicBezTo>
                      <a:pt x="177" y="244"/>
                      <a:pt x="194" y="248"/>
                      <a:pt x="209" y="245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78" y="213"/>
                      <a:pt x="178" y="205"/>
                      <a:pt x="183" y="200"/>
                    </a:cubicBezTo>
                    <a:cubicBezTo>
                      <a:pt x="199" y="184"/>
                      <a:pt x="199" y="184"/>
                      <a:pt x="199" y="184"/>
                    </a:cubicBezTo>
                    <a:cubicBezTo>
                      <a:pt x="205" y="179"/>
                      <a:pt x="213" y="179"/>
                      <a:pt x="218" y="184"/>
                    </a:cubicBezTo>
                    <a:cubicBezTo>
                      <a:pt x="244" y="210"/>
                      <a:pt x="244" y="210"/>
                      <a:pt x="244" y="210"/>
                    </a:cubicBezTo>
                    <a:cubicBezTo>
                      <a:pt x="248" y="195"/>
                      <a:pt x="244" y="178"/>
                      <a:pt x="232" y="166"/>
                    </a:cubicBezTo>
                    <a:close/>
                    <a:moveTo>
                      <a:pt x="154" y="155"/>
                    </a:moveTo>
                    <a:cubicBezTo>
                      <a:pt x="152" y="157"/>
                      <a:pt x="149" y="157"/>
                      <a:pt x="147" y="155"/>
                    </a:cubicBezTo>
                    <a:cubicBezTo>
                      <a:pt x="93" y="101"/>
                      <a:pt x="93" y="101"/>
                      <a:pt x="93" y="101"/>
                    </a:cubicBezTo>
                    <a:cubicBezTo>
                      <a:pt x="91" y="99"/>
                      <a:pt x="91" y="96"/>
                      <a:pt x="93" y="94"/>
                    </a:cubicBezTo>
                    <a:cubicBezTo>
                      <a:pt x="95" y="92"/>
                      <a:pt x="99" y="92"/>
                      <a:pt x="101" y="94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56" y="149"/>
                      <a:pt x="156" y="153"/>
                      <a:pt x="154" y="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5" name="Group 25"/>
            <p:cNvGrpSpPr/>
            <p:nvPr/>
          </p:nvGrpSpPr>
          <p:grpSpPr>
            <a:xfrm>
              <a:off x="6009735" y="4435093"/>
              <a:ext cx="356477" cy="310253"/>
              <a:chOff x="6009735" y="4805391"/>
              <a:chExt cx="356477" cy="310253"/>
            </a:xfrm>
            <a:solidFill>
              <a:schemeClr val="accent3"/>
            </a:solidFill>
          </p:grpSpPr>
          <p:sp>
            <p:nvSpPr>
              <p:cNvPr id="40" name="Freeform: Shape 30"/>
              <p:cNvSpPr/>
              <p:nvPr/>
            </p:nvSpPr>
            <p:spPr bwMode="auto">
              <a:xfrm>
                <a:off x="6009735" y="4980104"/>
                <a:ext cx="78347" cy="135540"/>
              </a:xfrm>
              <a:custGeom>
                <a:avLst/>
                <a:gdLst>
                  <a:gd name="T0" fmla="*/ 100 w 100"/>
                  <a:gd name="T1" fmla="*/ 173 h 173"/>
                  <a:gd name="T2" fmla="*/ 100 w 100"/>
                  <a:gd name="T3" fmla="*/ 0 h 173"/>
                  <a:gd name="T4" fmla="*/ 10 w 100"/>
                  <a:gd name="T5" fmla="*/ 92 h 173"/>
                  <a:gd name="T6" fmla="*/ 0 w 100"/>
                  <a:gd name="T7" fmla="*/ 83 h 173"/>
                  <a:gd name="T8" fmla="*/ 0 w 100"/>
                  <a:gd name="T9" fmla="*/ 173 h 173"/>
                  <a:gd name="T10" fmla="*/ 100 w 100"/>
                  <a:gd name="T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73">
                    <a:moveTo>
                      <a:pt x="100" y="173"/>
                    </a:moveTo>
                    <a:lnTo>
                      <a:pt x="100" y="0"/>
                    </a:lnTo>
                    <a:lnTo>
                      <a:pt x="10" y="92"/>
                    </a:lnTo>
                    <a:lnTo>
                      <a:pt x="0" y="83"/>
                    </a:lnTo>
                    <a:lnTo>
                      <a:pt x="0" y="173"/>
                    </a:lnTo>
                    <a:lnTo>
                      <a:pt x="100" y="1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Freeform: Shape 31"/>
              <p:cNvSpPr/>
              <p:nvPr/>
            </p:nvSpPr>
            <p:spPr bwMode="auto">
              <a:xfrm>
                <a:off x="6102967" y="4940931"/>
                <a:ext cx="77563" cy="174713"/>
              </a:xfrm>
              <a:custGeom>
                <a:avLst/>
                <a:gdLst>
                  <a:gd name="T0" fmla="*/ 99 w 99"/>
                  <a:gd name="T1" fmla="*/ 223 h 223"/>
                  <a:gd name="T2" fmla="*/ 99 w 99"/>
                  <a:gd name="T3" fmla="*/ 78 h 223"/>
                  <a:gd name="T4" fmla="*/ 28 w 99"/>
                  <a:gd name="T5" fmla="*/ 0 h 223"/>
                  <a:gd name="T6" fmla="*/ 0 w 99"/>
                  <a:gd name="T7" fmla="*/ 26 h 223"/>
                  <a:gd name="T8" fmla="*/ 0 w 99"/>
                  <a:gd name="T9" fmla="*/ 223 h 223"/>
                  <a:gd name="T10" fmla="*/ 99 w 99"/>
                  <a:gd name="T11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223">
                    <a:moveTo>
                      <a:pt x="99" y="223"/>
                    </a:moveTo>
                    <a:lnTo>
                      <a:pt x="99" y="78"/>
                    </a:lnTo>
                    <a:lnTo>
                      <a:pt x="28" y="0"/>
                    </a:lnTo>
                    <a:lnTo>
                      <a:pt x="0" y="26"/>
                    </a:lnTo>
                    <a:lnTo>
                      <a:pt x="0" y="223"/>
                    </a:lnTo>
                    <a:lnTo>
                      <a:pt x="99" y="2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Freeform: Shape 32"/>
              <p:cNvSpPr/>
              <p:nvPr/>
            </p:nvSpPr>
            <p:spPr bwMode="auto">
              <a:xfrm>
                <a:off x="6195416" y="4969136"/>
                <a:ext cx="77563" cy="146508"/>
              </a:xfrm>
              <a:custGeom>
                <a:avLst/>
                <a:gdLst>
                  <a:gd name="T0" fmla="*/ 99 w 99"/>
                  <a:gd name="T1" fmla="*/ 187 h 187"/>
                  <a:gd name="T2" fmla="*/ 99 w 99"/>
                  <a:gd name="T3" fmla="*/ 0 h 187"/>
                  <a:gd name="T4" fmla="*/ 14 w 99"/>
                  <a:gd name="T5" fmla="*/ 78 h 187"/>
                  <a:gd name="T6" fmla="*/ 0 w 99"/>
                  <a:gd name="T7" fmla="*/ 61 h 187"/>
                  <a:gd name="T8" fmla="*/ 0 w 99"/>
                  <a:gd name="T9" fmla="*/ 187 h 187"/>
                  <a:gd name="T10" fmla="*/ 99 w 99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7">
                    <a:moveTo>
                      <a:pt x="99" y="187"/>
                    </a:moveTo>
                    <a:lnTo>
                      <a:pt x="99" y="0"/>
                    </a:lnTo>
                    <a:lnTo>
                      <a:pt x="14" y="78"/>
                    </a:lnTo>
                    <a:lnTo>
                      <a:pt x="0" y="61"/>
                    </a:lnTo>
                    <a:lnTo>
                      <a:pt x="0" y="187"/>
                    </a:lnTo>
                    <a:lnTo>
                      <a:pt x="99" y="1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Freeform: Shape 33"/>
              <p:cNvSpPr/>
              <p:nvPr/>
            </p:nvSpPr>
            <p:spPr bwMode="auto">
              <a:xfrm>
                <a:off x="6287865" y="4883738"/>
                <a:ext cx="78347" cy="231906"/>
              </a:xfrm>
              <a:custGeom>
                <a:avLst/>
                <a:gdLst>
                  <a:gd name="T0" fmla="*/ 100 w 100"/>
                  <a:gd name="T1" fmla="*/ 296 h 296"/>
                  <a:gd name="T2" fmla="*/ 100 w 100"/>
                  <a:gd name="T3" fmla="*/ 0 h 296"/>
                  <a:gd name="T4" fmla="*/ 0 w 100"/>
                  <a:gd name="T5" fmla="*/ 92 h 296"/>
                  <a:gd name="T6" fmla="*/ 0 w 100"/>
                  <a:gd name="T7" fmla="*/ 296 h 296"/>
                  <a:gd name="T8" fmla="*/ 100 w 100"/>
                  <a:gd name="T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96">
                    <a:moveTo>
                      <a:pt x="100" y="296"/>
                    </a:moveTo>
                    <a:lnTo>
                      <a:pt x="100" y="0"/>
                    </a:lnTo>
                    <a:lnTo>
                      <a:pt x="0" y="92"/>
                    </a:lnTo>
                    <a:lnTo>
                      <a:pt x="0" y="296"/>
                    </a:lnTo>
                    <a:lnTo>
                      <a:pt x="100" y="2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" name="Freeform: Shape 34"/>
              <p:cNvSpPr/>
              <p:nvPr/>
            </p:nvSpPr>
            <p:spPr bwMode="auto">
              <a:xfrm>
                <a:off x="6009735" y="4805391"/>
                <a:ext cx="356477" cy="213103"/>
              </a:xfrm>
              <a:custGeom>
                <a:avLst/>
                <a:gdLst>
                  <a:gd name="T0" fmla="*/ 191 w 192"/>
                  <a:gd name="T1" fmla="*/ 0 h 115"/>
                  <a:gd name="T2" fmla="*/ 108 w 192"/>
                  <a:gd name="T3" fmla="*/ 76 h 115"/>
                  <a:gd name="T4" fmla="*/ 69 w 192"/>
                  <a:gd name="T5" fmla="*/ 36 h 115"/>
                  <a:gd name="T6" fmla="*/ 62 w 192"/>
                  <a:gd name="T7" fmla="*/ 33 h 115"/>
                  <a:gd name="T8" fmla="*/ 56 w 192"/>
                  <a:gd name="T9" fmla="*/ 36 h 115"/>
                  <a:gd name="T10" fmla="*/ 0 w 192"/>
                  <a:gd name="T11" fmla="*/ 92 h 115"/>
                  <a:gd name="T12" fmla="*/ 0 w 192"/>
                  <a:gd name="T13" fmla="*/ 112 h 115"/>
                  <a:gd name="T14" fmla="*/ 4 w 192"/>
                  <a:gd name="T15" fmla="*/ 115 h 115"/>
                  <a:gd name="T16" fmla="*/ 62 w 192"/>
                  <a:gd name="T17" fmla="*/ 56 h 115"/>
                  <a:gd name="T18" fmla="*/ 101 w 192"/>
                  <a:gd name="T19" fmla="*/ 95 h 115"/>
                  <a:gd name="T20" fmla="*/ 114 w 192"/>
                  <a:gd name="T21" fmla="*/ 96 h 115"/>
                  <a:gd name="T22" fmla="*/ 192 w 192"/>
                  <a:gd name="T23" fmla="*/ 24 h 115"/>
                  <a:gd name="T24" fmla="*/ 192 w 192"/>
                  <a:gd name="T25" fmla="*/ 1 h 115"/>
                  <a:gd name="T26" fmla="*/ 191 w 192"/>
                  <a:gd name="T2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15">
                    <a:moveTo>
                      <a:pt x="191" y="0"/>
                    </a:moveTo>
                    <a:cubicBezTo>
                      <a:pt x="108" y="76"/>
                      <a:pt x="108" y="76"/>
                      <a:pt x="108" y="7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7" y="34"/>
                      <a:pt x="65" y="33"/>
                      <a:pt x="62" y="33"/>
                    </a:cubicBezTo>
                    <a:cubicBezTo>
                      <a:pt x="60" y="33"/>
                      <a:pt x="57" y="34"/>
                      <a:pt x="56" y="36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4" y="99"/>
                      <a:pt x="110" y="99"/>
                      <a:pt x="114" y="96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1"/>
                      <a:pt x="192" y="1"/>
                      <a:pt x="192" y="1"/>
                    </a:cubicBezTo>
                    <a:lnTo>
                      <a:pt x="1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6" name="Group 26"/>
            <p:cNvGrpSpPr/>
            <p:nvPr/>
          </p:nvGrpSpPr>
          <p:grpSpPr>
            <a:xfrm>
              <a:off x="6026745" y="3054367"/>
              <a:ext cx="407933" cy="407035"/>
              <a:chOff x="5698585" y="3432349"/>
              <a:chExt cx="720725" cy="719138"/>
            </a:xfrm>
            <a:solidFill>
              <a:schemeClr val="accent2"/>
            </a:solidFill>
          </p:grpSpPr>
          <p:sp>
            <p:nvSpPr>
              <p:cNvPr id="37" name="Freeform: Shape 27"/>
              <p:cNvSpPr/>
              <p:nvPr/>
            </p:nvSpPr>
            <p:spPr bwMode="auto">
              <a:xfrm>
                <a:off x="5698585" y="3526012"/>
                <a:ext cx="622300" cy="625475"/>
              </a:xfrm>
              <a:custGeom>
                <a:avLst/>
                <a:gdLst>
                  <a:gd name="T0" fmla="*/ 158 w 166"/>
                  <a:gd name="T1" fmla="*/ 51 h 166"/>
                  <a:gd name="T2" fmla="*/ 144 w 166"/>
                  <a:gd name="T3" fmla="*/ 45 h 166"/>
                  <a:gd name="T4" fmla="*/ 133 w 166"/>
                  <a:gd name="T5" fmla="*/ 55 h 166"/>
                  <a:gd name="T6" fmla="*/ 140 w 166"/>
                  <a:gd name="T7" fmla="*/ 83 h 166"/>
                  <a:gd name="T8" fmla="*/ 83 w 166"/>
                  <a:gd name="T9" fmla="*/ 140 h 166"/>
                  <a:gd name="T10" fmla="*/ 26 w 166"/>
                  <a:gd name="T11" fmla="*/ 83 h 166"/>
                  <a:gd name="T12" fmla="*/ 83 w 166"/>
                  <a:gd name="T13" fmla="*/ 26 h 166"/>
                  <a:gd name="T14" fmla="*/ 112 w 166"/>
                  <a:gd name="T15" fmla="*/ 34 h 166"/>
                  <a:gd name="T16" fmla="*/ 122 w 166"/>
                  <a:gd name="T17" fmla="*/ 24 h 166"/>
                  <a:gd name="T18" fmla="*/ 116 w 166"/>
                  <a:gd name="T19" fmla="*/ 9 h 166"/>
                  <a:gd name="T20" fmla="*/ 115 w 166"/>
                  <a:gd name="T21" fmla="*/ 6 h 166"/>
                  <a:gd name="T22" fmla="*/ 83 w 166"/>
                  <a:gd name="T23" fmla="*/ 0 h 166"/>
                  <a:gd name="T24" fmla="*/ 0 w 166"/>
                  <a:gd name="T25" fmla="*/ 83 h 166"/>
                  <a:gd name="T26" fmla="*/ 83 w 166"/>
                  <a:gd name="T27" fmla="*/ 166 h 166"/>
                  <a:gd name="T28" fmla="*/ 166 w 166"/>
                  <a:gd name="T29" fmla="*/ 83 h 166"/>
                  <a:gd name="T30" fmla="*/ 160 w 166"/>
                  <a:gd name="T31" fmla="*/ 52 h 166"/>
                  <a:gd name="T32" fmla="*/ 158 w 166"/>
                  <a:gd name="T33" fmla="*/ 5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66">
                    <a:moveTo>
                      <a:pt x="158" y="51"/>
                    </a:moveTo>
                    <a:cubicBezTo>
                      <a:pt x="144" y="45"/>
                      <a:pt x="144" y="45"/>
                      <a:pt x="144" y="4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7" y="64"/>
                      <a:pt x="140" y="73"/>
                      <a:pt x="140" y="83"/>
                    </a:cubicBezTo>
                    <a:cubicBezTo>
                      <a:pt x="140" y="114"/>
                      <a:pt x="114" y="140"/>
                      <a:pt x="83" y="140"/>
                    </a:cubicBezTo>
                    <a:cubicBezTo>
                      <a:pt x="51" y="140"/>
                      <a:pt x="26" y="114"/>
                      <a:pt x="26" y="83"/>
                    </a:cubicBezTo>
                    <a:cubicBezTo>
                      <a:pt x="26" y="51"/>
                      <a:pt x="51" y="26"/>
                      <a:pt x="83" y="26"/>
                    </a:cubicBezTo>
                    <a:cubicBezTo>
                      <a:pt x="93" y="26"/>
                      <a:pt x="103" y="29"/>
                      <a:pt x="112" y="3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05" y="2"/>
                      <a:pt x="94" y="0"/>
                      <a:pt x="83" y="0"/>
                    </a:cubicBez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6"/>
                      <a:pt x="83" y="166"/>
                    </a:cubicBezTo>
                    <a:cubicBezTo>
                      <a:pt x="129" y="166"/>
                      <a:pt x="166" y="129"/>
                      <a:pt x="166" y="83"/>
                    </a:cubicBezTo>
                    <a:cubicBezTo>
                      <a:pt x="166" y="72"/>
                      <a:pt x="164" y="61"/>
                      <a:pt x="160" y="52"/>
                    </a:cubicBezTo>
                    <a:lnTo>
                      <a:pt x="158" y="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Freeform: Shape 28"/>
              <p:cNvSpPr/>
              <p:nvPr/>
            </p:nvSpPr>
            <p:spPr bwMode="auto">
              <a:xfrm>
                <a:off x="5993860" y="3432349"/>
                <a:ext cx="425450" cy="425450"/>
              </a:xfrm>
              <a:custGeom>
                <a:avLst/>
                <a:gdLst>
                  <a:gd name="T0" fmla="*/ 97 w 113"/>
                  <a:gd name="T1" fmla="*/ 16 h 113"/>
                  <a:gd name="T2" fmla="*/ 88 w 113"/>
                  <a:gd name="T3" fmla="*/ 16 h 113"/>
                  <a:gd name="T4" fmla="*/ 84 w 113"/>
                  <a:gd name="T5" fmla="*/ 20 h 113"/>
                  <a:gd name="T6" fmla="*/ 75 w 113"/>
                  <a:gd name="T7" fmla="*/ 0 h 113"/>
                  <a:gd name="T8" fmla="*/ 45 w 113"/>
                  <a:gd name="T9" fmla="*/ 31 h 113"/>
                  <a:gd name="T10" fmla="*/ 53 w 113"/>
                  <a:gd name="T11" fmla="*/ 51 h 113"/>
                  <a:gd name="T12" fmla="*/ 2 w 113"/>
                  <a:gd name="T13" fmla="*/ 102 h 113"/>
                  <a:gd name="T14" fmla="*/ 2 w 113"/>
                  <a:gd name="T15" fmla="*/ 111 h 113"/>
                  <a:gd name="T16" fmla="*/ 11 w 113"/>
                  <a:gd name="T17" fmla="*/ 111 h 113"/>
                  <a:gd name="T18" fmla="*/ 63 w 113"/>
                  <a:gd name="T19" fmla="*/ 60 h 113"/>
                  <a:gd name="T20" fmla="*/ 82 w 113"/>
                  <a:gd name="T21" fmla="*/ 68 h 113"/>
                  <a:gd name="T22" fmla="*/ 113 w 113"/>
                  <a:gd name="T23" fmla="*/ 38 h 113"/>
                  <a:gd name="T24" fmla="*/ 93 w 113"/>
                  <a:gd name="T25" fmla="*/ 29 h 113"/>
                  <a:gd name="T26" fmla="*/ 97 w 113"/>
                  <a:gd name="T27" fmla="*/ 25 h 113"/>
                  <a:gd name="T28" fmla="*/ 97 w 113"/>
                  <a:gd name="T29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13">
                    <a:moveTo>
                      <a:pt x="97" y="16"/>
                    </a:moveTo>
                    <a:cubicBezTo>
                      <a:pt x="95" y="13"/>
                      <a:pt x="91" y="13"/>
                      <a:pt x="88" y="16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0" y="104"/>
                      <a:pt x="0" y="108"/>
                      <a:pt x="2" y="111"/>
                    </a:cubicBezTo>
                    <a:cubicBezTo>
                      <a:pt x="5" y="113"/>
                      <a:pt x="9" y="113"/>
                      <a:pt x="11" y="111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100" y="22"/>
                      <a:pt x="100" y="18"/>
                      <a:pt x="97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" name="Freeform: Shape 29"/>
              <p:cNvSpPr/>
              <p:nvPr/>
            </p:nvSpPr>
            <p:spPr bwMode="auto">
              <a:xfrm>
                <a:off x="5855748" y="3684762"/>
                <a:ext cx="307975" cy="307975"/>
              </a:xfrm>
              <a:custGeom>
                <a:avLst/>
                <a:gdLst>
                  <a:gd name="T0" fmla="*/ 55 w 82"/>
                  <a:gd name="T1" fmla="*/ 50 h 82"/>
                  <a:gd name="T2" fmla="*/ 33 w 82"/>
                  <a:gd name="T3" fmla="*/ 50 h 82"/>
                  <a:gd name="T4" fmla="*/ 33 w 82"/>
                  <a:gd name="T5" fmla="*/ 28 h 82"/>
                  <a:gd name="T6" fmla="*/ 58 w 82"/>
                  <a:gd name="T7" fmla="*/ 4 h 82"/>
                  <a:gd name="T8" fmla="*/ 41 w 82"/>
                  <a:gd name="T9" fmla="*/ 0 h 82"/>
                  <a:gd name="T10" fmla="*/ 0 w 82"/>
                  <a:gd name="T11" fmla="*/ 41 h 82"/>
                  <a:gd name="T12" fmla="*/ 41 w 82"/>
                  <a:gd name="T13" fmla="*/ 82 h 82"/>
                  <a:gd name="T14" fmla="*/ 82 w 82"/>
                  <a:gd name="T15" fmla="*/ 41 h 82"/>
                  <a:gd name="T16" fmla="*/ 79 w 82"/>
                  <a:gd name="T17" fmla="*/ 26 h 82"/>
                  <a:gd name="T18" fmla="*/ 55 w 82"/>
                  <a:gd name="T19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55" y="50"/>
                    </a:moveTo>
                    <a:cubicBezTo>
                      <a:pt x="49" y="56"/>
                      <a:pt x="39" y="56"/>
                      <a:pt x="33" y="50"/>
                    </a:cubicBezTo>
                    <a:cubicBezTo>
                      <a:pt x="27" y="44"/>
                      <a:pt x="27" y="34"/>
                      <a:pt x="33" y="2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1"/>
                      <a:pt x="47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63"/>
                      <a:pt x="18" y="82"/>
                      <a:pt x="41" y="82"/>
                    </a:cubicBezTo>
                    <a:cubicBezTo>
                      <a:pt x="63" y="82"/>
                      <a:pt x="82" y="63"/>
                      <a:pt x="82" y="41"/>
                    </a:cubicBezTo>
                    <a:cubicBezTo>
                      <a:pt x="82" y="35"/>
                      <a:pt x="81" y="30"/>
                      <a:pt x="79" y="26"/>
                    </a:cubicBezTo>
                    <a:lnTo>
                      <a:pt x="55" y="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5" name="58"/>
          <p:cNvGrpSpPr/>
          <p:nvPr>
            <p:custDataLst>
              <p:tags r:id="rId2"/>
            </p:custDataLst>
          </p:nvPr>
        </p:nvGrpSpPr>
        <p:grpSpPr>
          <a:xfrm>
            <a:off x="1061175" y="1671096"/>
            <a:ext cx="3867932" cy="4222430"/>
            <a:chOff x="878780" y="1671096"/>
            <a:chExt cx="3867932" cy="4222430"/>
          </a:xfrm>
        </p:grpSpPr>
        <p:sp>
          <p:nvSpPr>
            <p:cNvPr id="6" name="TextBox 2"/>
            <p:cNvSpPr txBox="1"/>
            <p:nvPr/>
          </p:nvSpPr>
          <p:spPr>
            <a:xfrm>
              <a:off x="2304382" y="5524194"/>
              <a:ext cx="877163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关键词</a:t>
              </a:r>
            </a:p>
          </p:txBody>
        </p:sp>
        <p:sp>
          <p:nvSpPr>
            <p:cNvPr id="7" name="Rectangle 4"/>
            <p:cNvSpPr/>
            <p:nvPr/>
          </p:nvSpPr>
          <p:spPr>
            <a:xfrm rot="2700000">
              <a:off x="1289154" y="2070459"/>
              <a:ext cx="2907621" cy="2907623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8" name="Group 53"/>
            <p:cNvGrpSpPr/>
            <p:nvPr/>
          </p:nvGrpSpPr>
          <p:grpSpPr>
            <a:xfrm>
              <a:off x="1146258" y="1953318"/>
              <a:ext cx="1515768" cy="1570954"/>
              <a:chOff x="1934067" y="2570684"/>
              <a:chExt cx="1941921" cy="2012622"/>
            </a:xfrm>
          </p:grpSpPr>
          <p:sp>
            <p:nvSpPr>
              <p:cNvPr id="23" name="Rectangle 55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Rectangle 56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</p:grpSp>
        <p:grpSp>
          <p:nvGrpSpPr>
            <p:cNvPr id="9" name="Group 49"/>
            <p:cNvGrpSpPr/>
            <p:nvPr/>
          </p:nvGrpSpPr>
          <p:grpSpPr>
            <a:xfrm>
              <a:off x="2742965" y="1953318"/>
              <a:ext cx="1515768" cy="1570954"/>
              <a:chOff x="3979683" y="2570684"/>
              <a:chExt cx="1941921" cy="2012622"/>
            </a:xfrm>
          </p:grpSpPr>
          <p:sp>
            <p:nvSpPr>
              <p:cNvPr id="21" name="Rectangle 5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Rectangle 5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</p:grpSp>
        <p:grpSp>
          <p:nvGrpSpPr>
            <p:cNvPr id="10" name="Group 45"/>
            <p:cNvGrpSpPr/>
            <p:nvPr/>
          </p:nvGrpSpPr>
          <p:grpSpPr>
            <a:xfrm>
              <a:off x="1146258" y="3575779"/>
              <a:ext cx="1515768" cy="1570954"/>
              <a:chOff x="1934067" y="4649295"/>
              <a:chExt cx="1941921" cy="2012622"/>
            </a:xfrm>
          </p:grpSpPr>
          <p:sp>
            <p:nvSpPr>
              <p:cNvPr id="19" name="Rectangle 47"/>
              <p:cNvSpPr/>
              <p:nvPr/>
            </p:nvSpPr>
            <p:spPr>
              <a:xfrm>
                <a:off x="1934067" y="4719996"/>
                <a:ext cx="1941921" cy="194192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Rectangle 48"/>
              <p:cNvSpPr/>
              <p:nvPr/>
            </p:nvSpPr>
            <p:spPr>
              <a:xfrm>
                <a:off x="1934067" y="4649295"/>
                <a:ext cx="1941921" cy="194192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</p:grpSp>
        <p:grpSp>
          <p:nvGrpSpPr>
            <p:cNvPr id="11" name="Group 41"/>
            <p:cNvGrpSpPr/>
            <p:nvPr/>
          </p:nvGrpSpPr>
          <p:grpSpPr>
            <a:xfrm>
              <a:off x="2742965" y="3575779"/>
              <a:ext cx="1515768" cy="1570954"/>
              <a:chOff x="3979683" y="4649295"/>
              <a:chExt cx="1941921" cy="2012622"/>
            </a:xfrm>
          </p:grpSpPr>
          <p:sp>
            <p:nvSpPr>
              <p:cNvPr id="17" name="Rectangle 43"/>
              <p:cNvSpPr/>
              <p:nvPr/>
            </p:nvSpPr>
            <p:spPr>
              <a:xfrm>
                <a:off x="3979683" y="4719996"/>
                <a:ext cx="1941921" cy="194192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" name="Rectangle 44"/>
              <p:cNvSpPr/>
              <p:nvPr/>
            </p:nvSpPr>
            <p:spPr>
              <a:xfrm>
                <a:off x="3979683" y="4649295"/>
                <a:ext cx="1941921" cy="194192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</p:grpSp>
        <p:sp>
          <p:nvSpPr>
            <p:cNvPr id="12" name="TextBox 9"/>
            <p:cNvSpPr txBox="1"/>
            <p:nvPr/>
          </p:nvSpPr>
          <p:spPr>
            <a:xfrm rot="16200000">
              <a:off x="694114" y="2640637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关键词</a:t>
              </a:r>
            </a:p>
          </p:txBody>
        </p:sp>
        <p:sp>
          <p:nvSpPr>
            <p:cNvPr id="13" name="TextBox 10"/>
            <p:cNvSpPr txBox="1"/>
            <p:nvPr/>
          </p:nvSpPr>
          <p:spPr>
            <a:xfrm rot="16200000">
              <a:off x="694115" y="4227263"/>
              <a:ext cx="6463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关键词</a:t>
              </a: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3122239" y="1671096"/>
              <a:ext cx="6463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关键词</a:t>
              </a: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602335" y="1671096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关键词</a:t>
              </a:r>
            </a:p>
          </p:txBody>
        </p:sp>
        <p:sp>
          <p:nvSpPr>
            <p:cNvPr id="16" name="TextBox 3"/>
            <p:cNvSpPr txBox="1"/>
            <p:nvPr/>
          </p:nvSpPr>
          <p:spPr>
            <a:xfrm rot="16200000">
              <a:off x="4123464" y="3339604"/>
              <a:ext cx="877163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关键词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合 1"/>
          <p:cNvGrpSpPr/>
          <p:nvPr>
            <p:custDataLst>
              <p:tags r:id="rId1"/>
            </p:custDataLst>
          </p:nvPr>
        </p:nvGrpSpPr>
        <p:grpSpPr>
          <a:xfrm>
            <a:off x="4546521" y="1819707"/>
            <a:ext cx="3164967" cy="3164967"/>
            <a:chOff x="4546521" y="1819707"/>
            <a:chExt cx="3164967" cy="3164967"/>
          </a:xfrm>
        </p:grpSpPr>
        <p:sp>
          <p:nvSpPr>
            <p:cNvPr id="4" name="Freeform: Shape 2"/>
            <p:cNvSpPr/>
            <p:nvPr/>
          </p:nvSpPr>
          <p:spPr bwMode="auto">
            <a:xfrm rot="18900000">
              <a:off x="6614208" y="3887394"/>
              <a:ext cx="1097280" cy="109728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Oval 3"/>
            <p:cNvSpPr/>
            <p:nvPr/>
          </p:nvSpPr>
          <p:spPr bwMode="auto">
            <a:xfrm rot="18900000">
              <a:off x="6614208" y="1819707"/>
              <a:ext cx="1097280" cy="10972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Oval 4"/>
            <p:cNvSpPr/>
            <p:nvPr/>
          </p:nvSpPr>
          <p:spPr bwMode="auto">
            <a:xfrm rot="18900000">
              <a:off x="4546521" y="3887394"/>
              <a:ext cx="1097280" cy="10972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Oval 5"/>
            <p:cNvSpPr/>
            <p:nvPr/>
          </p:nvSpPr>
          <p:spPr bwMode="auto">
            <a:xfrm rot="18900000">
              <a:off x="4546521" y="1819707"/>
              <a:ext cx="1097280" cy="10972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Oval 6"/>
            <p:cNvSpPr/>
            <p:nvPr/>
          </p:nvSpPr>
          <p:spPr>
            <a:xfrm rot="18900000">
              <a:off x="5955989" y="3229174"/>
              <a:ext cx="346033" cy="34603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9" name="Straight Connector 7"/>
            <p:cNvCxnSpPr>
              <a:stCxn id="8" idx="6"/>
              <a:endCxn id="5" idx="2"/>
            </p:cNvCxnSpPr>
            <p:nvPr/>
          </p:nvCxnSpPr>
          <p:spPr>
            <a:xfrm flipV="1">
              <a:off x="6251347" y="2756294"/>
              <a:ext cx="523554" cy="52355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stCxn id="8" idx="4"/>
              <a:endCxn id="4" idx="1"/>
            </p:cNvCxnSpPr>
            <p:nvPr/>
          </p:nvCxnSpPr>
          <p:spPr>
            <a:xfrm>
              <a:off x="6251347" y="3524531"/>
              <a:ext cx="548894" cy="516775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>
              <a:stCxn id="8" idx="2"/>
              <a:endCxn id="6" idx="6"/>
            </p:cNvCxnSpPr>
            <p:nvPr/>
          </p:nvCxnSpPr>
          <p:spPr>
            <a:xfrm flipH="1">
              <a:off x="5483108" y="3524532"/>
              <a:ext cx="523557" cy="523555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>
              <a:stCxn id="8" idx="0"/>
              <a:endCxn id="7" idx="4"/>
            </p:cNvCxnSpPr>
            <p:nvPr/>
          </p:nvCxnSpPr>
          <p:spPr>
            <a:xfrm flipH="1" flipV="1">
              <a:off x="5483108" y="2756294"/>
              <a:ext cx="523557" cy="523555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1"/>
            <p:cNvSpPr/>
            <p:nvPr/>
          </p:nvSpPr>
          <p:spPr bwMode="auto">
            <a:xfrm>
              <a:off x="6948356" y="2155979"/>
              <a:ext cx="428984" cy="424737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4919957" y="2153855"/>
              <a:ext cx="350408" cy="428984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: Shape 13"/>
            <p:cNvSpPr/>
            <p:nvPr/>
          </p:nvSpPr>
          <p:spPr bwMode="auto">
            <a:xfrm>
              <a:off x="4880669" y="4260830"/>
              <a:ext cx="428984" cy="350408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6948356" y="4260830"/>
              <a:ext cx="428984" cy="350408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9" name="28"/>
          <p:cNvGrpSpPr/>
          <p:nvPr>
            <p:custDataLst>
              <p:tags r:id="rId2"/>
            </p:custDataLst>
          </p:nvPr>
        </p:nvGrpSpPr>
        <p:grpSpPr>
          <a:xfrm>
            <a:off x="7885485" y="1842689"/>
            <a:ext cx="2939870" cy="913071"/>
            <a:chOff x="7885485" y="1842689"/>
            <a:chExt cx="2939870" cy="913071"/>
          </a:xfrm>
        </p:grpSpPr>
        <p:sp>
          <p:nvSpPr>
            <p:cNvPr id="17" name="TextBox 15"/>
            <p:cNvSpPr txBox="1"/>
            <p:nvPr/>
          </p:nvSpPr>
          <p:spPr>
            <a:xfrm>
              <a:off x="7885485" y="184268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18" name="TextBox 16"/>
            <p:cNvSpPr txBox="1"/>
            <p:nvPr/>
          </p:nvSpPr>
          <p:spPr bwMode="auto">
            <a:xfrm>
              <a:off x="7885485" y="215046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</a:p>
          </p:txBody>
        </p:sp>
      </p:grpSp>
      <p:grpSp>
        <p:nvGrpSpPr>
          <p:cNvPr id="28" name="27"/>
          <p:cNvGrpSpPr/>
          <p:nvPr>
            <p:custDataLst>
              <p:tags r:id="rId3"/>
            </p:custDataLst>
          </p:nvPr>
        </p:nvGrpSpPr>
        <p:grpSpPr>
          <a:xfrm>
            <a:off x="7885485" y="3961929"/>
            <a:ext cx="2939870" cy="913071"/>
            <a:chOff x="7885485" y="3961929"/>
            <a:chExt cx="2939870" cy="913071"/>
          </a:xfrm>
        </p:grpSpPr>
        <p:sp>
          <p:nvSpPr>
            <p:cNvPr id="19" name="TextBox 17"/>
            <p:cNvSpPr txBox="1"/>
            <p:nvPr/>
          </p:nvSpPr>
          <p:spPr>
            <a:xfrm>
              <a:off x="7885485" y="396192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0" name="TextBox 18"/>
            <p:cNvSpPr txBox="1"/>
            <p:nvPr/>
          </p:nvSpPr>
          <p:spPr bwMode="auto">
            <a:xfrm>
              <a:off x="7885485" y="426970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</a:p>
          </p:txBody>
        </p:sp>
      </p:grpSp>
      <p:grpSp>
        <p:nvGrpSpPr>
          <p:cNvPr id="25" name="合 24"/>
          <p:cNvGrpSpPr/>
          <p:nvPr>
            <p:custDataLst>
              <p:tags r:id="rId4"/>
            </p:custDataLst>
          </p:nvPr>
        </p:nvGrpSpPr>
        <p:grpSpPr>
          <a:xfrm>
            <a:off x="1366646" y="1842689"/>
            <a:ext cx="2939870" cy="913071"/>
            <a:chOff x="1366646" y="1842689"/>
            <a:chExt cx="2939870" cy="913071"/>
          </a:xfrm>
        </p:grpSpPr>
        <p:sp>
          <p:nvSpPr>
            <p:cNvPr id="21" name="TextBox 19"/>
            <p:cNvSpPr txBox="1"/>
            <p:nvPr/>
          </p:nvSpPr>
          <p:spPr>
            <a:xfrm>
              <a:off x="3044631" y="1842689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2" name="TextBox 20"/>
            <p:cNvSpPr txBox="1"/>
            <p:nvPr/>
          </p:nvSpPr>
          <p:spPr bwMode="auto">
            <a:xfrm>
              <a:off x="1366646" y="215046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</a:p>
          </p:txBody>
        </p:sp>
      </p:grpSp>
      <p:grpSp>
        <p:nvGrpSpPr>
          <p:cNvPr id="27" name="合 26"/>
          <p:cNvGrpSpPr/>
          <p:nvPr>
            <p:custDataLst>
              <p:tags r:id="rId5"/>
            </p:custDataLst>
          </p:nvPr>
        </p:nvGrpSpPr>
        <p:grpSpPr>
          <a:xfrm>
            <a:off x="1366646" y="3961929"/>
            <a:ext cx="2939870" cy="913071"/>
            <a:chOff x="1366646" y="3961929"/>
            <a:chExt cx="2939870" cy="913071"/>
          </a:xfrm>
        </p:grpSpPr>
        <p:sp>
          <p:nvSpPr>
            <p:cNvPr id="23" name="TextBox 21"/>
            <p:cNvSpPr txBox="1"/>
            <p:nvPr/>
          </p:nvSpPr>
          <p:spPr>
            <a:xfrm>
              <a:off x="3044631" y="3961929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4" name="TextBox 22"/>
            <p:cNvSpPr txBox="1"/>
            <p:nvPr/>
          </p:nvSpPr>
          <p:spPr bwMode="auto">
            <a:xfrm>
              <a:off x="1366646" y="426970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2791827" y="2493421"/>
            <a:ext cx="1074598" cy="1076836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" name="矩形 2"/>
          <p:cNvSpPr/>
          <p:nvPr/>
        </p:nvSpPr>
        <p:spPr>
          <a:xfrm>
            <a:off x="4155964" y="2213282"/>
            <a:ext cx="6294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分组练习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4257564" y="3136612"/>
            <a:ext cx="5960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CLICK TO ADD TITLE HERE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981621" y="1916834"/>
            <a:ext cx="5210380" cy="950129"/>
            <a:chOff x="6981621" y="1916834"/>
            <a:chExt cx="5210380" cy="950129"/>
          </a:xfrm>
        </p:grpSpPr>
        <p:sp>
          <p:nvSpPr>
            <p:cNvPr id="30" name="Rectangle 2"/>
            <p:cNvSpPr/>
            <p:nvPr/>
          </p:nvSpPr>
          <p:spPr bwMode="auto">
            <a:xfrm>
              <a:off x="7332471" y="1962597"/>
              <a:ext cx="3739772" cy="5992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31" name="Freeform: Shape 3"/>
            <p:cNvSpPr/>
            <p:nvPr/>
          </p:nvSpPr>
          <p:spPr bwMode="auto">
            <a:xfrm>
              <a:off x="11072244" y="1962597"/>
              <a:ext cx="1119757" cy="904366"/>
            </a:xfrm>
            <a:custGeom>
              <a:avLst/>
              <a:gdLst>
                <a:gd name="T0" fmla="*/ 0 w 152"/>
                <a:gd name="T1" fmla="*/ 116 h 175"/>
                <a:gd name="T2" fmla="*/ 152 w 152"/>
                <a:gd name="T3" fmla="*/ 175 h 175"/>
                <a:gd name="T4" fmla="*/ 152 w 152"/>
                <a:gd name="T5" fmla="*/ 90 h 175"/>
                <a:gd name="T6" fmla="*/ 0 w 152"/>
                <a:gd name="T7" fmla="*/ 0 h 175"/>
                <a:gd name="T8" fmla="*/ 0 w 152"/>
                <a:gd name="T9" fmla="*/ 11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75">
                  <a:moveTo>
                    <a:pt x="0" y="116"/>
                  </a:moveTo>
                  <a:cubicBezTo>
                    <a:pt x="51" y="136"/>
                    <a:pt x="101" y="155"/>
                    <a:pt x="152" y="175"/>
                  </a:cubicBezTo>
                  <a:cubicBezTo>
                    <a:pt x="152" y="147"/>
                    <a:pt x="152" y="118"/>
                    <a:pt x="152" y="90"/>
                  </a:cubicBezTo>
                  <a:cubicBezTo>
                    <a:pt x="101" y="60"/>
                    <a:pt x="51" y="30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2" name="Group 4"/>
            <p:cNvGrpSpPr/>
            <p:nvPr/>
          </p:nvGrpSpPr>
          <p:grpSpPr>
            <a:xfrm>
              <a:off x="6981621" y="1916834"/>
              <a:ext cx="697341" cy="697342"/>
              <a:chOff x="5831235" y="1197428"/>
              <a:chExt cx="909847" cy="909848"/>
            </a:xfrm>
          </p:grpSpPr>
          <p:sp>
            <p:nvSpPr>
              <p:cNvPr id="58" name="Oval 30"/>
              <p:cNvSpPr/>
              <p:nvPr/>
            </p:nvSpPr>
            <p:spPr bwMode="auto">
              <a:xfrm>
                <a:off x="5873884" y="1237234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Freeform: Shape 31"/>
              <p:cNvSpPr/>
              <p:nvPr/>
            </p:nvSpPr>
            <p:spPr bwMode="auto">
              <a:xfrm>
                <a:off x="5831235" y="1197428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5" name="Freeform: Shape 17"/>
            <p:cNvSpPr/>
            <p:nvPr/>
          </p:nvSpPr>
          <p:spPr>
            <a:xfrm>
              <a:off x="7187422" y="2107030"/>
              <a:ext cx="285738" cy="2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6907" y="6873"/>
                  </a:lnTo>
                  <a:cubicBezTo>
                    <a:pt x="7149" y="8810"/>
                    <a:pt x="8798" y="10309"/>
                    <a:pt x="10800" y="10309"/>
                  </a:cubicBezTo>
                  <a:cubicBezTo>
                    <a:pt x="12802" y="10309"/>
                    <a:pt x="14451" y="8810"/>
                    <a:pt x="14693" y="6873"/>
                  </a:cubicBezTo>
                  <a:lnTo>
                    <a:pt x="20618" y="6873"/>
                  </a:lnTo>
                  <a:cubicBezTo>
                    <a:pt x="20618" y="6873"/>
                    <a:pt x="20618" y="11782"/>
                    <a:pt x="20618" y="11782"/>
                  </a:cubicBezTo>
                  <a:close/>
                  <a:moveTo>
                    <a:pt x="20264" y="14727"/>
                  </a:moveTo>
                  <a:lnTo>
                    <a:pt x="14236" y="14727"/>
                  </a:lnTo>
                  <a:cubicBezTo>
                    <a:pt x="13966" y="14727"/>
                    <a:pt x="13745" y="14947"/>
                    <a:pt x="13745" y="15218"/>
                  </a:cubicBezTo>
                  <a:cubicBezTo>
                    <a:pt x="13745" y="16845"/>
                    <a:pt x="12427" y="18164"/>
                    <a:pt x="10800" y="18164"/>
                  </a:cubicBezTo>
                  <a:cubicBezTo>
                    <a:pt x="9173" y="18164"/>
                    <a:pt x="7855" y="16845"/>
                    <a:pt x="7855" y="15218"/>
                  </a:cubicBezTo>
                  <a:cubicBezTo>
                    <a:pt x="7855" y="14947"/>
                    <a:pt x="7634" y="14727"/>
                    <a:pt x="7364" y="14727"/>
                  </a:cubicBezTo>
                  <a:lnTo>
                    <a:pt x="1336" y="14727"/>
                  </a:lnTo>
                  <a:lnTo>
                    <a:pt x="2682" y="12764"/>
                  </a:lnTo>
                  <a:lnTo>
                    <a:pt x="18918" y="12764"/>
                  </a:lnTo>
                  <a:cubicBezTo>
                    <a:pt x="18918" y="12764"/>
                    <a:pt x="20264" y="14727"/>
                    <a:pt x="20264" y="14727"/>
                  </a:cubicBezTo>
                  <a:close/>
                  <a:moveTo>
                    <a:pt x="20618" y="20618"/>
                  </a:moveTo>
                  <a:lnTo>
                    <a:pt x="982" y="20618"/>
                  </a:lnTo>
                  <a:lnTo>
                    <a:pt x="982" y="15709"/>
                  </a:lnTo>
                  <a:lnTo>
                    <a:pt x="6907" y="15709"/>
                  </a:lnTo>
                  <a:cubicBezTo>
                    <a:pt x="7149" y="17646"/>
                    <a:pt x="8798" y="19145"/>
                    <a:pt x="10800" y="19145"/>
                  </a:cubicBezTo>
                  <a:cubicBezTo>
                    <a:pt x="12802" y="19145"/>
                    <a:pt x="14451" y="17646"/>
                    <a:pt x="14693" y="15709"/>
                  </a:cubicBezTo>
                  <a:lnTo>
                    <a:pt x="20618" y="15709"/>
                  </a:lnTo>
                  <a:cubicBezTo>
                    <a:pt x="20618" y="15709"/>
                    <a:pt x="20618" y="20618"/>
                    <a:pt x="20618" y="20618"/>
                  </a:cubicBezTo>
                  <a:close/>
                  <a:moveTo>
                    <a:pt x="4702" y="982"/>
                  </a:moveTo>
                  <a:lnTo>
                    <a:pt x="16898" y="982"/>
                  </a:lnTo>
                  <a:lnTo>
                    <a:pt x="20264" y="5891"/>
                  </a:lnTo>
                  <a:lnTo>
                    <a:pt x="14236" y="5891"/>
                  </a:lnTo>
                  <a:cubicBezTo>
                    <a:pt x="13966" y="5891"/>
                    <a:pt x="13745" y="6111"/>
                    <a:pt x="13745" y="6382"/>
                  </a:cubicBezTo>
                  <a:cubicBezTo>
                    <a:pt x="13745" y="8009"/>
                    <a:pt x="12427" y="9327"/>
                    <a:pt x="10800" y="9327"/>
                  </a:cubicBezTo>
                  <a:cubicBezTo>
                    <a:pt x="9173" y="9327"/>
                    <a:pt x="7855" y="8009"/>
                    <a:pt x="7855" y="6382"/>
                  </a:cubicBezTo>
                  <a:cubicBezTo>
                    <a:pt x="7855" y="6111"/>
                    <a:pt x="7634" y="5891"/>
                    <a:pt x="7364" y="5891"/>
                  </a:cubicBezTo>
                  <a:lnTo>
                    <a:pt x="1336" y="5891"/>
                  </a:lnTo>
                  <a:cubicBezTo>
                    <a:pt x="1336" y="5891"/>
                    <a:pt x="4702" y="982"/>
                    <a:pt x="4702" y="982"/>
                  </a:cubicBezTo>
                  <a:close/>
                  <a:moveTo>
                    <a:pt x="21600" y="12273"/>
                  </a:moveTo>
                  <a:lnTo>
                    <a:pt x="21600" y="6382"/>
                  </a:lnTo>
                  <a:cubicBezTo>
                    <a:pt x="21600" y="6303"/>
                    <a:pt x="21577" y="6231"/>
                    <a:pt x="21543" y="6165"/>
                  </a:cubicBezTo>
                  <a:lnTo>
                    <a:pt x="21548" y="6162"/>
                  </a:lnTo>
                  <a:lnTo>
                    <a:pt x="17621" y="272"/>
                  </a:lnTo>
                  <a:lnTo>
                    <a:pt x="17616" y="274"/>
                  </a:lnTo>
                  <a:cubicBezTo>
                    <a:pt x="17536" y="113"/>
                    <a:pt x="17374" y="0"/>
                    <a:pt x="17182" y="0"/>
                  </a:cubicBezTo>
                  <a:lnTo>
                    <a:pt x="4418" y="0"/>
                  </a:lnTo>
                  <a:cubicBezTo>
                    <a:pt x="4226" y="0"/>
                    <a:pt x="4064" y="113"/>
                    <a:pt x="3984" y="274"/>
                  </a:cubicBezTo>
                  <a:lnTo>
                    <a:pt x="3979" y="272"/>
                  </a:lnTo>
                  <a:lnTo>
                    <a:pt x="52" y="6162"/>
                  </a:lnTo>
                  <a:lnTo>
                    <a:pt x="57" y="6165"/>
                  </a:lnTo>
                  <a:cubicBezTo>
                    <a:pt x="23" y="6231"/>
                    <a:pt x="0" y="6303"/>
                    <a:pt x="0" y="6382"/>
                  </a:cubicBezTo>
                  <a:lnTo>
                    <a:pt x="0" y="12273"/>
                  </a:lnTo>
                  <a:cubicBezTo>
                    <a:pt x="0" y="12544"/>
                    <a:pt x="220" y="12764"/>
                    <a:pt x="491" y="12764"/>
                  </a:cubicBezTo>
                  <a:lnTo>
                    <a:pt x="1542" y="12764"/>
                  </a:lnTo>
                  <a:lnTo>
                    <a:pt x="52" y="14999"/>
                  </a:lnTo>
                  <a:lnTo>
                    <a:pt x="57" y="15001"/>
                  </a:lnTo>
                  <a:cubicBezTo>
                    <a:pt x="23" y="15067"/>
                    <a:pt x="0" y="15139"/>
                    <a:pt x="0" y="152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15218"/>
                  </a:lnTo>
                  <a:cubicBezTo>
                    <a:pt x="21600" y="15139"/>
                    <a:pt x="21577" y="15067"/>
                    <a:pt x="21543" y="15001"/>
                  </a:cubicBezTo>
                  <a:lnTo>
                    <a:pt x="21548" y="14999"/>
                  </a:lnTo>
                  <a:lnTo>
                    <a:pt x="20058" y="12764"/>
                  </a:lnTo>
                  <a:lnTo>
                    <a:pt x="21109" y="12764"/>
                  </a:lnTo>
                  <a:cubicBezTo>
                    <a:pt x="21380" y="12764"/>
                    <a:pt x="21600" y="12544"/>
                    <a:pt x="21600" y="12273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0" name="合 59"/>
          <p:cNvGrpSpPr/>
          <p:nvPr>
            <p:custDataLst>
              <p:tags r:id="rId2"/>
            </p:custDataLst>
          </p:nvPr>
        </p:nvGrpSpPr>
        <p:grpSpPr>
          <a:xfrm>
            <a:off x="6156797" y="2651222"/>
            <a:ext cx="6035204" cy="758360"/>
            <a:chOff x="6156797" y="2651222"/>
            <a:chExt cx="6035204" cy="758360"/>
          </a:xfrm>
        </p:grpSpPr>
        <p:sp>
          <p:nvSpPr>
            <p:cNvPr id="33" name="Rectangle 5"/>
            <p:cNvSpPr/>
            <p:nvPr/>
          </p:nvSpPr>
          <p:spPr bwMode="auto">
            <a:xfrm>
              <a:off x="6617208" y="2696985"/>
              <a:ext cx="4455036" cy="5992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34" name="Freeform: Shape 6"/>
            <p:cNvSpPr/>
            <p:nvPr/>
          </p:nvSpPr>
          <p:spPr bwMode="auto">
            <a:xfrm>
              <a:off x="11072244" y="2696985"/>
              <a:ext cx="1119757" cy="712597"/>
            </a:xfrm>
            <a:custGeom>
              <a:avLst/>
              <a:gdLst>
                <a:gd name="T0" fmla="*/ 0 w 152"/>
                <a:gd name="T1" fmla="*/ 116 h 138"/>
                <a:gd name="T2" fmla="*/ 152 w 152"/>
                <a:gd name="T3" fmla="*/ 138 h 138"/>
                <a:gd name="T4" fmla="*/ 152 w 152"/>
                <a:gd name="T5" fmla="*/ 52 h 138"/>
                <a:gd name="T6" fmla="*/ 0 w 152"/>
                <a:gd name="T7" fmla="*/ 0 h 138"/>
                <a:gd name="T8" fmla="*/ 0 w 152"/>
                <a:gd name="T9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8">
                  <a:moveTo>
                    <a:pt x="0" y="116"/>
                  </a:moveTo>
                  <a:cubicBezTo>
                    <a:pt x="51" y="123"/>
                    <a:pt x="101" y="131"/>
                    <a:pt x="152" y="138"/>
                  </a:cubicBezTo>
                  <a:cubicBezTo>
                    <a:pt x="152" y="109"/>
                    <a:pt x="152" y="81"/>
                    <a:pt x="152" y="52"/>
                  </a:cubicBezTo>
                  <a:cubicBezTo>
                    <a:pt x="101" y="35"/>
                    <a:pt x="51" y="18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5" name="Group 7"/>
            <p:cNvGrpSpPr/>
            <p:nvPr/>
          </p:nvGrpSpPr>
          <p:grpSpPr>
            <a:xfrm>
              <a:off x="6156797" y="2651222"/>
              <a:ext cx="697341" cy="697342"/>
              <a:chOff x="4755056" y="2155611"/>
              <a:chExt cx="909847" cy="909848"/>
            </a:xfrm>
          </p:grpSpPr>
          <p:sp>
            <p:nvSpPr>
              <p:cNvPr id="56" name="Oval 28"/>
              <p:cNvSpPr/>
              <p:nvPr/>
            </p:nvSpPr>
            <p:spPr bwMode="auto">
              <a:xfrm>
                <a:off x="4797705" y="2195417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Freeform: Shape 29"/>
              <p:cNvSpPr/>
              <p:nvPr/>
            </p:nvSpPr>
            <p:spPr bwMode="auto">
              <a:xfrm>
                <a:off x="4755056" y="2155611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6" name="Freeform: Shape 18"/>
            <p:cNvSpPr/>
            <p:nvPr/>
          </p:nvSpPr>
          <p:spPr>
            <a:xfrm>
              <a:off x="6355376" y="2836634"/>
              <a:ext cx="308597" cy="3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10309" y="9720"/>
                  </a:moveTo>
                  <a:lnTo>
                    <a:pt x="9327" y="9720"/>
                  </a:lnTo>
                  <a:cubicBezTo>
                    <a:pt x="9056" y="9720"/>
                    <a:pt x="8836" y="9937"/>
                    <a:pt x="8836" y="10206"/>
                  </a:cubicBezTo>
                  <a:cubicBezTo>
                    <a:pt x="8836" y="10475"/>
                    <a:pt x="9056" y="10692"/>
                    <a:pt x="9327" y="10692"/>
                  </a:cubicBezTo>
                  <a:lnTo>
                    <a:pt x="10309" y="10692"/>
                  </a:lnTo>
                  <a:cubicBezTo>
                    <a:pt x="10580" y="10692"/>
                    <a:pt x="10800" y="10475"/>
                    <a:pt x="10800" y="10206"/>
                  </a:cubicBezTo>
                  <a:cubicBezTo>
                    <a:pt x="10800" y="9937"/>
                    <a:pt x="10580" y="9720"/>
                    <a:pt x="10309" y="9720"/>
                  </a:cubicBezTo>
                  <a:moveTo>
                    <a:pt x="13255" y="18471"/>
                  </a:moveTo>
                  <a:lnTo>
                    <a:pt x="12273" y="18471"/>
                  </a:lnTo>
                  <a:cubicBezTo>
                    <a:pt x="12002" y="18471"/>
                    <a:pt x="11782" y="18689"/>
                    <a:pt x="11782" y="18957"/>
                  </a:cubicBezTo>
                  <a:cubicBezTo>
                    <a:pt x="11782" y="19226"/>
                    <a:pt x="12002" y="19443"/>
                    <a:pt x="12273" y="19443"/>
                  </a:cubicBezTo>
                  <a:lnTo>
                    <a:pt x="13255" y="19443"/>
                  </a:lnTo>
                  <a:cubicBezTo>
                    <a:pt x="13525" y="19443"/>
                    <a:pt x="13745" y="19226"/>
                    <a:pt x="13745" y="18957"/>
                  </a:cubicBezTo>
                  <a:cubicBezTo>
                    <a:pt x="13745" y="18689"/>
                    <a:pt x="13525" y="18471"/>
                    <a:pt x="13255" y="18471"/>
                  </a:cubicBezTo>
                  <a:moveTo>
                    <a:pt x="10309" y="18471"/>
                  </a:moveTo>
                  <a:lnTo>
                    <a:pt x="9327" y="18471"/>
                  </a:lnTo>
                  <a:cubicBezTo>
                    <a:pt x="9056" y="18471"/>
                    <a:pt x="8836" y="18689"/>
                    <a:pt x="8836" y="18957"/>
                  </a:cubicBezTo>
                  <a:cubicBezTo>
                    <a:pt x="8836" y="19226"/>
                    <a:pt x="9056" y="19443"/>
                    <a:pt x="9327" y="19443"/>
                  </a:cubicBezTo>
                  <a:lnTo>
                    <a:pt x="10309" y="19443"/>
                  </a:lnTo>
                  <a:cubicBezTo>
                    <a:pt x="10580" y="19443"/>
                    <a:pt x="10800" y="19226"/>
                    <a:pt x="10800" y="18957"/>
                  </a:cubicBezTo>
                  <a:cubicBezTo>
                    <a:pt x="10800" y="18689"/>
                    <a:pt x="10580" y="18471"/>
                    <a:pt x="10309" y="18471"/>
                  </a:cubicBezTo>
                  <a:moveTo>
                    <a:pt x="20618" y="15554"/>
                  </a:moveTo>
                  <a:cubicBezTo>
                    <a:pt x="20618" y="16091"/>
                    <a:pt x="20178" y="16526"/>
                    <a:pt x="19636" y="16526"/>
                  </a:cubicBezTo>
                  <a:lnTo>
                    <a:pt x="16691" y="16526"/>
                  </a:lnTo>
                  <a:cubicBezTo>
                    <a:pt x="16149" y="16526"/>
                    <a:pt x="15709" y="16091"/>
                    <a:pt x="15709" y="15554"/>
                  </a:cubicBezTo>
                  <a:lnTo>
                    <a:pt x="15709" y="13609"/>
                  </a:lnTo>
                  <a:cubicBezTo>
                    <a:pt x="15709" y="13073"/>
                    <a:pt x="16149" y="12637"/>
                    <a:pt x="16691" y="12637"/>
                  </a:cubicBezTo>
                  <a:lnTo>
                    <a:pt x="19636" y="12637"/>
                  </a:lnTo>
                  <a:cubicBezTo>
                    <a:pt x="20178" y="12637"/>
                    <a:pt x="20618" y="13073"/>
                    <a:pt x="20618" y="13609"/>
                  </a:cubicBezTo>
                  <a:cubicBezTo>
                    <a:pt x="20618" y="13609"/>
                    <a:pt x="20618" y="15554"/>
                    <a:pt x="20618" y="15554"/>
                  </a:cubicBezTo>
                  <a:close/>
                  <a:moveTo>
                    <a:pt x="18655" y="19443"/>
                  </a:moveTo>
                  <a:cubicBezTo>
                    <a:pt x="18655" y="19980"/>
                    <a:pt x="18215" y="20416"/>
                    <a:pt x="17673" y="20416"/>
                  </a:cubicBezTo>
                  <a:lnTo>
                    <a:pt x="1964" y="20416"/>
                  </a:lnTo>
                  <a:cubicBezTo>
                    <a:pt x="1422" y="20416"/>
                    <a:pt x="982" y="19980"/>
                    <a:pt x="982" y="19443"/>
                  </a:cubicBezTo>
                  <a:lnTo>
                    <a:pt x="982" y="9720"/>
                  </a:lnTo>
                  <a:cubicBezTo>
                    <a:pt x="982" y="9183"/>
                    <a:pt x="1422" y="8747"/>
                    <a:pt x="1964" y="8747"/>
                  </a:cubicBezTo>
                  <a:lnTo>
                    <a:pt x="17673" y="8747"/>
                  </a:lnTo>
                  <a:cubicBezTo>
                    <a:pt x="18215" y="8747"/>
                    <a:pt x="18655" y="9183"/>
                    <a:pt x="18655" y="9720"/>
                  </a:cubicBezTo>
                  <a:lnTo>
                    <a:pt x="18655" y="11664"/>
                  </a:lnTo>
                  <a:lnTo>
                    <a:pt x="16691" y="11664"/>
                  </a:lnTo>
                  <a:cubicBezTo>
                    <a:pt x="15606" y="11664"/>
                    <a:pt x="14727" y="12535"/>
                    <a:pt x="14727" y="13609"/>
                  </a:cubicBezTo>
                  <a:lnTo>
                    <a:pt x="14727" y="15554"/>
                  </a:lnTo>
                  <a:cubicBezTo>
                    <a:pt x="14727" y="16628"/>
                    <a:pt x="15606" y="17499"/>
                    <a:pt x="16691" y="17499"/>
                  </a:cubicBezTo>
                  <a:lnTo>
                    <a:pt x="18655" y="17499"/>
                  </a:lnTo>
                  <a:cubicBezTo>
                    <a:pt x="18655" y="17499"/>
                    <a:pt x="18655" y="19443"/>
                    <a:pt x="18655" y="19443"/>
                  </a:cubicBezTo>
                  <a:close/>
                  <a:moveTo>
                    <a:pt x="982" y="7775"/>
                  </a:moveTo>
                  <a:cubicBezTo>
                    <a:pt x="982" y="7238"/>
                    <a:pt x="1422" y="6803"/>
                    <a:pt x="1964" y="6803"/>
                  </a:cubicBezTo>
                  <a:lnTo>
                    <a:pt x="2555" y="6803"/>
                  </a:lnTo>
                  <a:lnTo>
                    <a:pt x="2817" y="7775"/>
                  </a:lnTo>
                  <a:lnTo>
                    <a:pt x="1964" y="7775"/>
                  </a:lnTo>
                  <a:cubicBezTo>
                    <a:pt x="1604" y="7775"/>
                    <a:pt x="1271" y="7878"/>
                    <a:pt x="982" y="8045"/>
                  </a:cubicBezTo>
                  <a:cubicBezTo>
                    <a:pt x="982" y="8045"/>
                    <a:pt x="982" y="7775"/>
                    <a:pt x="982" y="7775"/>
                  </a:cubicBezTo>
                  <a:close/>
                  <a:moveTo>
                    <a:pt x="3721" y="3600"/>
                  </a:moveTo>
                  <a:lnTo>
                    <a:pt x="13629" y="1005"/>
                  </a:lnTo>
                  <a:cubicBezTo>
                    <a:pt x="14152" y="866"/>
                    <a:pt x="14690" y="1174"/>
                    <a:pt x="14831" y="1693"/>
                  </a:cubicBezTo>
                  <a:lnTo>
                    <a:pt x="15085" y="2631"/>
                  </a:lnTo>
                  <a:lnTo>
                    <a:pt x="3281" y="5731"/>
                  </a:lnTo>
                  <a:lnTo>
                    <a:pt x="3026" y="4791"/>
                  </a:lnTo>
                  <a:cubicBezTo>
                    <a:pt x="2886" y="4272"/>
                    <a:pt x="3197" y="3739"/>
                    <a:pt x="3721" y="3600"/>
                  </a:cubicBezTo>
                  <a:moveTo>
                    <a:pt x="15847" y="5448"/>
                  </a:moveTo>
                  <a:lnTo>
                    <a:pt x="16476" y="7775"/>
                  </a:lnTo>
                  <a:lnTo>
                    <a:pt x="6989" y="7775"/>
                  </a:lnTo>
                  <a:cubicBezTo>
                    <a:pt x="6989" y="7775"/>
                    <a:pt x="15847" y="5448"/>
                    <a:pt x="15847" y="5448"/>
                  </a:cubicBezTo>
                  <a:close/>
                  <a:moveTo>
                    <a:pt x="17673" y="6803"/>
                  </a:moveTo>
                  <a:cubicBezTo>
                    <a:pt x="18215" y="6803"/>
                    <a:pt x="18655" y="7238"/>
                    <a:pt x="18655" y="7775"/>
                  </a:cubicBezTo>
                  <a:lnTo>
                    <a:pt x="18655" y="8045"/>
                  </a:lnTo>
                  <a:cubicBezTo>
                    <a:pt x="18365" y="7878"/>
                    <a:pt x="18032" y="7775"/>
                    <a:pt x="17673" y="7775"/>
                  </a:cubicBezTo>
                  <a:lnTo>
                    <a:pt x="17493" y="7775"/>
                  </a:lnTo>
                  <a:lnTo>
                    <a:pt x="17230" y="6803"/>
                  </a:lnTo>
                  <a:cubicBezTo>
                    <a:pt x="17230" y="6803"/>
                    <a:pt x="17673" y="6803"/>
                    <a:pt x="17673" y="6803"/>
                  </a:cubicBezTo>
                  <a:close/>
                  <a:moveTo>
                    <a:pt x="19636" y="11664"/>
                  </a:moveTo>
                  <a:lnTo>
                    <a:pt x="19636" y="7775"/>
                  </a:lnTo>
                  <a:cubicBezTo>
                    <a:pt x="19636" y="6701"/>
                    <a:pt x="18757" y="5830"/>
                    <a:pt x="17673" y="5830"/>
                  </a:cubicBezTo>
                  <a:lnTo>
                    <a:pt x="16967" y="5830"/>
                  </a:lnTo>
                  <a:lnTo>
                    <a:pt x="15779" y="1441"/>
                  </a:lnTo>
                  <a:cubicBezTo>
                    <a:pt x="15498" y="404"/>
                    <a:pt x="14422" y="-212"/>
                    <a:pt x="13374" y="66"/>
                  </a:cubicBezTo>
                  <a:lnTo>
                    <a:pt x="3467" y="2660"/>
                  </a:lnTo>
                  <a:cubicBezTo>
                    <a:pt x="2419" y="2939"/>
                    <a:pt x="1798" y="4005"/>
                    <a:pt x="2078" y="5042"/>
                  </a:cubicBezTo>
                  <a:lnTo>
                    <a:pt x="2291" y="5830"/>
                  </a:lnTo>
                  <a:lnTo>
                    <a:pt x="1964" y="5830"/>
                  </a:lnTo>
                  <a:cubicBezTo>
                    <a:pt x="879" y="5830"/>
                    <a:pt x="0" y="6701"/>
                    <a:pt x="0" y="7775"/>
                  </a:cubicBezTo>
                  <a:lnTo>
                    <a:pt x="0" y="19443"/>
                  </a:lnTo>
                  <a:cubicBezTo>
                    <a:pt x="0" y="20517"/>
                    <a:pt x="879" y="21388"/>
                    <a:pt x="1964" y="21388"/>
                  </a:cubicBezTo>
                  <a:lnTo>
                    <a:pt x="17673" y="21388"/>
                  </a:lnTo>
                  <a:cubicBezTo>
                    <a:pt x="18757" y="21388"/>
                    <a:pt x="19636" y="20517"/>
                    <a:pt x="19636" y="19443"/>
                  </a:cubicBezTo>
                  <a:lnTo>
                    <a:pt x="19636" y="17499"/>
                  </a:lnTo>
                  <a:cubicBezTo>
                    <a:pt x="20721" y="17499"/>
                    <a:pt x="21600" y="16628"/>
                    <a:pt x="21600" y="15554"/>
                  </a:cubicBezTo>
                  <a:lnTo>
                    <a:pt x="21600" y="13609"/>
                  </a:lnTo>
                  <a:cubicBezTo>
                    <a:pt x="21600" y="12535"/>
                    <a:pt x="20721" y="11664"/>
                    <a:pt x="19636" y="11664"/>
                  </a:cubicBezTo>
                  <a:moveTo>
                    <a:pt x="13255" y="9720"/>
                  </a:moveTo>
                  <a:lnTo>
                    <a:pt x="12273" y="9720"/>
                  </a:lnTo>
                  <a:cubicBezTo>
                    <a:pt x="12002" y="9720"/>
                    <a:pt x="11782" y="9937"/>
                    <a:pt x="11782" y="10206"/>
                  </a:cubicBezTo>
                  <a:cubicBezTo>
                    <a:pt x="11782" y="10475"/>
                    <a:pt x="12002" y="10692"/>
                    <a:pt x="12273" y="10692"/>
                  </a:cubicBezTo>
                  <a:lnTo>
                    <a:pt x="13255" y="10692"/>
                  </a:lnTo>
                  <a:cubicBezTo>
                    <a:pt x="13525" y="10692"/>
                    <a:pt x="13745" y="10475"/>
                    <a:pt x="13745" y="10206"/>
                  </a:cubicBezTo>
                  <a:cubicBezTo>
                    <a:pt x="13745" y="9937"/>
                    <a:pt x="13525" y="9720"/>
                    <a:pt x="13255" y="9720"/>
                  </a:cubicBezTo>
                  <a:moveTo>
                    <a:pt x="7364" y="9720"/>
                  </a:moveTo>
                  <a:lnTo>
                    <a:pt x="6382" y="9720"/>
                  </a:lnTo>
                  <a:cubicBezTo>
                    <a:pt x="6111" y="9720"/>
                    <a:pt x="5891" y="9937"/>
                    <a:pt x="5891" y="10206"/>
                  </a:cubicBezTo>
                  <a:cubicBezTo>
                    <a:pt x="5891" y="10475"/>
                    <a:pt x="6111" y="10692"/>
                    <a:pt x="6382" y="10692"/>
                  </a:cubicBezTo>
                  <a:lnTo>
                    <a:pt x="7364" y="10692"/>
                  </a:lnTo>
                  <a:cubicBezTo>
                    <a:pt x="7634" y="10692"/>
                    <a:pt x="7855" y="10475"/>
                    <a:pt x="7855" y="10206"/>
                  </a:cubicBezTo>
                  <a:cubicBezTo>
                    <a:pt x="7855" y="9937"/>
                    <a:pt x="7634" y="9720"/>
                    <a:pt x="7364" y="9720"/>
                  </a:cubicBezTo>
                  <a:moveTo>
                    <a:pt x="17182" y="14095"/>
                  </a:moveTo>
                  <a:cubicBezTo>
                    <a:pt x="16911" y="14095"/>
                    <a:pt x="16691" y="14313"/>
                    <a:pt x="16691" y="14581"/>
                  </a:cubicBezTo>
                  <a:cubicBezTo>
                    <a:pt x="16691" y="14850"/>
                    <a:pt x="16911" y="15068"/>
                    <a:pt x="17182" y="15068"/>
                  </a:cubicBezTo>
                  <a:cubicBezTo>
                    <a:pt x="17453" y="15068"/>
                    <a:pt x="17673" y="14850"/>
                    <a:pt x="17673" y="14581"/>
                  </a:cubicBezTo>
                  <a:cubicBezTo>
                    <a:pt x="17673" y="14313"/>
                    <a:pt x="17453" y="14095"/>
                    <a:pt x="17182" y="14095"/>
                  </a:cubicBezTo>
                  <a:moveTo>
                    <a:pt x="16200" y="18471"/>
                  </a:moveTo>
                  <a:lnTo>
                    <a:pt x="15218" y="18471"/>
                  </a:lnTo>
                  <a:cubicBezTo>
                    <a:pt x="14947" y="18471"/>
                    <a:pt x="14727" y="18689"/>
                    <a:pt x="14727" y="18957"/>
                  </a:cubicBezTo>
                  <a:cubicBezTo>
                    <a:pt x="14727" y="19226"/>
                    <a:pt x="14947" y="19443"/>
                    <a:pt x="15218" y="19443"/>
                  </a:cubicBezTo>
                  <a:lnTo>
                    <a:pt x="16200" y="19443"/>
                  </a:lnTo>
                  <a:cubicBezTo>
                    <a:pt x="16471" y="19443"/>
                    <a:pt x="16691" y="19226"/>
                    <a:pt x="16691" y="18957"/>
                  </a:cubicBezTo>
                  <a:cubicBezTo>
                    <a:pt x="16691" y="18689"/>
                    <a:pt x="16471" y="18471"/>
                    <a:pt x="16200" y="18471"/>
                  </a:cubicBezTo>
                  <a:moveTo>
                    <a:pt x="15218" y="10692"/>
                  </a:moveTo>
                  <a:lnTo>
                    <a:pt x="16200" y="10692"/>
                  </a:lnTo>
                  <a:cubicBezTo>
                    <a:pt x="16471" y="10692"/>
                    <a:pt x="16691" y="10475"/>
                    <a:pt x="16691" y="10206"/>
                  </a:cubicBezTo>
                  <a:cubicBezTo>
                    <a:pt x="16691" y="9937"/>
                    <a:pt x="16471" y="9720"/>
                    <a:pt x="16200" y="9720"/>
                  </a:cubicBezTo>
                  <a:lnTo>
                    <a:pt x="15218" y="9720"/>
                  </a:lnTo>
                  <a:cubicBezTo>
                    <a:pt x="14947" y="9720"/>
                    <a:pt x="14727" y="9937"/>
                    <a:pt x="14727" y="10206"/>
                  </a:cubicBezTo>
                  <a:cubicBezTo>
                    <a:pt x="14727" y="10475"/>
                    <a:pt x="14947" y="10692"/>
                    <a:pt x="15218" y="10692"/>
                  </a:cubicBezTo>
                  <a:moveTo>
                    <a:pt x="4418" y="18471"/>
                  </a:moveTo>
                  <a:lnTo>
                    <a:pt x="3436" y="18471"/>
                  </a:lnTo>
                  <a:cubicBezTo>
                    <a:pt x="3166" y="18471"/>
                    <a:pt x="2945" y="18689"/>
                    <a:pt x="2945" y="18957"/>
                  </a:cubicBezTo>
                  <a:cubicBezTo>
                    <a:pt x="2945" y="19226"/>
                    <a:pt x="3166" y="19443"/>
                    <a:pt x="3436" y="19443"/>
                  </a:cubicBezTo>
                  <a:lnTo>
                    <a:pt x="4418" y="19443"/>
                  </a:lnTo>
                  <a:cubicBezTo>
                    <a:pt x="4689" y="19443"/>
                    <a:pt x="4909" y="19226"/>
                    <a:pt x="4909" y="18957"/>
                  </a:cubicBezTo>
                  <a:cubicBezTo>
                    <a:pt x="4909" y="18689"/>
                    <a:pt x="4689" y="18471"/>
                    <a:pt x="4418" y="18471"/>
                  </a:cubicBezTo>
                  <a:moveTo>
                    <a:pt x="7364" y="18471"/>
                  </a:moveTo>
                  <a:lnTo>
                    <a:pt x="6382" y="18471"/>
                  </a:lnTo>
                  <a:cubicBezTo>
                    <a:pt x="6111" y="18471"/>
                    <a:pt x="5891" y="18689"/>
                    <a:pt x="5891" y="18957"/>
                  </a:cubicBezTo>
                  <a:cubicBezTo>
                    <a:pt x="5891" y="19226"/>
                    <a:pt x="6111" y="19443"/>
                    <a:pt x="6382" y="19443"/>
                  </a:cubicBezTo>
                  <a:lnTo>
                    <a:pt x="7364" y="19443"/>
                  </a:lnTo>
                  <a:cubicBezTo>
                    <a:pt x="7634" y="19443"/>
                    <a:pt x="7855" y="19226"/>
                    <a:pt x="7855" y="18957"/>
                  </a:cubicBezTo>
                  <a:cubicBezTo>
                    <a:pt x="7855" y="18689"/>
                    <a:pt x="7634" y="18471"/>
                    <a:pt x="7364" y="18471"/>
                  </a:cubicBezTo>
                  <a:moveTo>
                    <a:pt x="4418" y="9720"/>
                  </a:moveTo>
                  <a:lnTo>
                    <a:pt x="3436" y="9720"/>
                  </a:lnTo>
                  <a:cubicBezTo>
                    <a:pt x="3166" y="9720"/>
                    <a:pt x="2945" y="9937"/>
                    <a:pt x="2945" y="10206"/>
                  </a:cubicBezTo>
                  <a:cubicBezTo>
                    <a:pt x="2945" y="10475"/>
                    <a:pt x="3166" y="10692"/>
                    <a:pt x="3436" y="10692"/>
                  </a:cubicBezTo>
                  <a:lnTo>
                    <a:pt x="4418" y="10692"/>
                  </a:lnTo>
                  <a:cubicBezTo>
                    <a:pt x="4689" y="10692"/>
                    <a:pt x="4909" y="10475"/>
                    <a:pt x="4909" y="10206"/>
                  </a:cubicBezTo>
                  <a:cubicBezTo>
                    <a:pt x="4909" y="9937"/>
                    <a:pt x="4689" y="9720"/>
                    <a:pt x="4418" y="972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1" name="合 60"/>
          <p:cNvGrpSpPr/>
          <p:nvPr>
            <p:custDataLst>
              <p:tags r:id="rId3"/>
            </p:custDataLst>
          </p:nvPr>
        </p:nvGrpSpPr>
        <p:grpSpPr>
          <a:xfrm>
            <a:off x="6981621" y="3385611"/>
            <a:ext cx="5210380" cy="697342"/>
            <a:chOff x="6981621" y="3385611"/>
            <a:chExt cx="5210380" cy="697342"/>
          </a:xfrm>
        </p:grpSpPr>
        <p:sp>
          <p:nvSpPr>
            <p:cNvPr id="36" name="Rectangle 8"/>
            <p:cNvSpPr/>
            <p:nvPr/>
          </p:nvSpPr>
          <p:spPr bwMode="auto">
            <a:xfrm>
              <a:off x="7332471" y="3431373"/>
              <a:ext cx="3739772" cy="5992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37" name="Freeform: Shape 9"/>
            <p:cNvSpPr/>
            <p:nvPr/>
          </p:nvSpPr>
          <p:spPr bwMode="auto">
            <a:xfrm>
              <a:off x="11072244" y="3431373"/>
              <a:ext cx="1119757" cy="599278"/>
            </a:xfrm>
            <a:custGeom>
              <a:avLst/>
              <a:gdLst>
                <a:gd name="T0" fmla="*/ 0 w 152"/>
                <a:gd name="T1" fmla="*/ 116 h 116"/>
                <a:gd name="T2" fmla="*/ 152 w 152"/>
                <a:gd name="T3" fmla="*/ 101 h 116"/>
                <a:gd name="T4" fmla="*/ 152 w 152"/>
                <a:gd name="T5" fmla="*/ 15 h 116"/>
                <a:gd name="T6" fmla="*/ 0 w 152"/>
                <a:gd name="T7" fmla="*/ 0 h 116"/>
                <a:gd name="T8" fmla="*/ 0 w 152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6">
                  <a:moveTo>
                    <a:pt x="0" y="116"/>
                  </a:moveTo>
                  <a:cubicBezTo>
                    <a:pt x="51" y="111"/>
                    <a:pt x="101" y="106"/>
                    <a:pt x="152" y="101"/>
                  </a:cubicBezTo>
                  <a:cubicBezTo>
                    <a:pt x="152" y="72"/>
                    <a:pt x="152" y="44"/>
                    <a:pt x="152" y="15"/>
                  </a:cubicBezTo>
                  <a:cubicBezTo>
                    <a:pt x="101" y="10"/>
                    <a:pt x="51" y="5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8" name="Group 10"/>
            <p:cNvGrpSpPr/>
            <p:nvPr/>
          </p:nvGrpSpPr>
          <p:grpSpPr>
            <a:xfrm>
              <a:off x="6981621" y="3385611"/>
              <a:ext cx="697341" cy="697342"/>
              <a:chOff x="5831235" y="3113795"/>
              <a:chExt cx="909847" cy="909848"/>
            </a:xfrm>
          </p:grpSpPr>
          <p:sp>
            <p:nvSpPr>
              <p:cNvPr id="54" name="Oval 26"/>
              <p:cNvSpPr/>
              <p:nvPr/>
            </p:nvSpPr>
            <p:spPr bwMode="auto">
              <a:xfrm>
                <a:off x="5873884" y="3153600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Freeform: Shape 27"/>
              <p:cNvSpPr/>
              <p:nvPr/>
            </p:nvSpPr>
            <p:spPr bwMode="auto">
              <a:xfrm>
                <a:off x="5831235" y="3113795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7" name="Freeform: Shape 19"/>
            <p:cNvSpPr/>
            <p:nvPr/>
          </p:nvSpPr>
          <p:spPr>
            <a:xfrm>
              <a:off x="7135890" y="3554827"/>
              <a:ext cx="326964" cy="30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5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9327" y="3240"/>
                  </a:moveTo>
                  <a:lnTo>
                    <a:pt x="15015" y="3240"/>
                  </a:lnTo>
                  <a:lnTo>
                    <a:pt x="13889" y="4478"/>
                  </a:lnTo>
                  <a:cubicBezTo>
                    <a:pt x="13801" y="4577"/>
                    <a:pt x="13745" y="4711"/>
                    <a:pt x="13745" y="4860"/>
                  </a:cubicBezTo>
                  <a:cubicBezTo>
                    <a:pt x="13745" y="5159"/>
                    <a:pt x="13966" y="5400"/>
                    <a:pt x="14236" y="5400"/>
                  </a:cubicBezTo>
                  <a:cubicBezTo>
                    <a:pt x="14373" y="5400"/>
                    <a:pt x="14495" y="5340"/>
                    <a:pt x="14583" y="5242"/>
                  </a:cubicBezTo>
                  <a:lnTo>
                    <a:pt x="16547" y="3082"/>
                  </a:lnTo>
                  <a:cubicBezTo>
                    <a:pt x="16636" y="2984"/>
                    <a:pt x="16691" y="2849"/>
                    <a:pt x="16691" y="2700"/>
                  </a:cubicBezTo>
                  <a:cubicBezTo>
                    <a:pt x="16691" y="2552"/>
                    <a:pt x="16636" y="2417"/>
                    <a:pt x="16547" y="2318"/>
                  </a:cubicBezTo>
                  <a:lnTo>
                    <a:pt x="14583" y="158"/>
                  </a:lnTo>
                  <a:cubicBezTo>
                    <a:pt x="14495" y="61"/>
                    <a:pt x="14373" y="0"/>
                    <a:pt x="14236" y="0"/>
                  </a:cubicBezTo>
                  <a:cubicBezTo>
                    <a:pt x="13966" y="0"/>
                    <a:pt x="13745" y="242"/>
                    <a:pt x="13745" y="540"/>
                  </a:cubicBezTo>
                  <a:cubicBezTo>
                    <a:pt x="13745" y="689"/>
                    <a:pt x="13801" y="824"/>
                    <a:pt x="13889" y="922"/>
                  </a:cubicBezTo>
                  <a:lnTo>
                    <a:pt x="15015" y="2160"/>
                  </a:lnTo>
                  <a:lnTo>
                    <a:pt x="9327" y="2160"/>
                  </a:lnTo>
                  <a:cubicBezTo>
                    <a:pt x="9056" y="2160"/>
                    <a:pt x="8836" y="2402"/>
                    <a:pt x="8836" y="2700"/>
                  </a:cubicBezTo>
                  <a:cubicBezTo>
                    <a:pt x="8836" y="2999"/>
                    <a:pt x="9056" y="3240"/>
                    <a:pt x="9327" y="324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2" name="61"/>
          <p:cNvGrpSpPr/>
          <p:nvPr>
            <p:custDataLst>
              <p:tags r:id="rId4"/>
            </p:custDataLst>
          </p:nvPr>
        </p:nvGrpSpPr>
        <p:grpSpPr>
          <a:xfrm>
            <a:off x="6156797" y="4052443"/>
            <a:ext cx="6035204" cy="758360"/>
            <a:chOff x="6156797" y="4052443"/>
            <a:chExt cx="6035204" cy="758360"/>
          </a:xfrm>
        </p:grpSpPr>
        <p:sp>
          <p:nvSpPr>
            <p:cNvPr id="39" name="Rectangle 11"/>
            <p:cNvSpPr/>
            <p:nvPr/>
          </p:nvSpPr>
          <p:spPr bwMode="auto">
            <a:xfrm>
              <a:off x="6617208" y="4165762"/>
              <a:ext cx="4455036" cy="5992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40" name="Freeform: Shape 12"/>
            <p:cNvSpPr/>
            <p:nvPr/>
          </p:nvSpPr>
          <p:spPr bwMode="auto">
            <a:xfrm>
              <a:off x="11072244" y="4052443"/>
              <a:ext cx="1119757" cy="712597"/>
            </a:xfrm>
            <a:custGeom>
              <a:avLst/>
              <a:gdLst>
                <a:gd name="T0" fmla="*/ 0 w 152"/>
                <a:gd name="T1" fmla="*/ 138 h 138"/>
                <a:gd name="T2" fmla="*/ 152 w 152"/>
                <a:gd name="T3" fmla="*/ 86 h 138"/>
                <a:gd name="T4" fmla="*/ 152 w 152"/>
                <a:gd name="T5" fmla="*/ 0 h 138"/>
                <a:gd name="T6" fmla="*/ 0 w 152"/>
                <a:gd name="T7" fmla="*/ 22 h 138"/>
                <a:gd name="T8" fmla="*/ 0 w 152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8">
                  <a:moveTo>
                    <a:pt x="0" y="138"/>
                  </a:moveTo>
                  <a:cubicBezTo>
                    <a:pt x="51" y="121"/>
                    <a:pt x="101" y="103"/>
                    <a:pt x="152" y="86"/>
                  </a:cubicBezTo>
                  <a:cubicBezTo>
                    <a:pt x="152" y="57"/>
                    <a:pt x="152" y="29"/>
                    <a:pt x="152" y="0"/>
                  </a:cubicBezTo>
                  <a:cubicBezTo>
                    <a:pt x="101" y="8"/>
                    <a:pt x="51" y="15"/>
                    <a:pt x="0" y="22"/>
                  </a:cubicBezTo>
                  <a:cubicBezTo>
                    <a:pt x="0" y="61"/>
                    <a:pt x="0" y="99"/>
                    <a:pt x="0" y="13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41" name="Group 13"/>
            <p:cNvGrpSpPr/>
            <p:nvPr/>
          </p:nvGrpSpPr>
          <p:grpSpPr>
            <a:xfrm>
              <a:off x="6156797" y="4117820"/>
              <a:ext cx="697341" cy="692983"/>
              <a:chOff x="4755056" y="4069135"/>
              <a:chExt cx="909847" cy="904161"/>
            </a:xfrm>
          </p:grpSpPr>
          <p:sp>
            <p:nvSpPr>
              <p:cNvPr id="52" name="Oval 24"/>
              <p:cNvSpPr/>
              <p:nvPr/>
            </p:nvSpPr>
            <p:spPr bwMode="auto">
              <a:xfrm>
                <a:off x="4797705" y="4111784"/>
                <a:ext cx="827393" cy="82170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3" name="Freeform: Shape 25"/>
              <p:cNvSpPr/>
              <p:nvPr/>
            </p:nvSpPr>
            <p:spPr bwMode="auto">
              <a:xfrm>
                <a:off x="4755056" y="4069135"/>
                <a:ext cx="909847" cy="904161"/>
              </a:xfrm>
              <a:custGeom>
                <a:avLst/>
                <a:gdLst>
                  <a:gd name="T0" fmla="*/ 68 w 135"/>
                  <a:gd name="T1" fmla="*/ 134 h 134"/>
                  <a:gd name="T2" fmla="*/ 0 w 135"/>
                  <a:gd name="T3" fmla="*/ 67 h 134"/>
                  <a:gd name="T4" fmla="*/ 68 w 135"/>
                  <a:gd name="T5" fmla="*/ 0 h 134"/>
                  <a:gd name="T6" fmla="*/ 135 w 135"/>
                  <a:gd name="T7" fmla="*/ 67 h 134"/>
                  <a:gd name="T8" fmla="*/ 68 w 135"/>
                  <a:gd name="T9" fmla="*/ 134 h 134"/>
                  <a:gd name="T10" fmla="*/ 68 w 135"/>
                  <a:gd name="T11" fmla="*/ 12 h 134"/>
                  <a:gd name="T12" fmla="*/ 12 w 135"/>
                  <a:gd name="T13" fmla="*/ 67 h 134"/>
                  <a:gd name="T14" fmla="*/ 68 w 135"/>
                  <a:gd name="T15" fmla="*/ 122 h 134"/>
                  <a:gd name="T16" fmla="*/ 123 w 135"/>
                  <a:gd name="T17" fmla="*/ 67 h 134"/>
                  <a:gd name="T18" fmla="*/ 68 w 135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68" y="134"/>
                    </a:moveTo>
                    <a:cubicBezTo>
                      <a:pt x="31" y="134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4"/>
                      <a:pt x="68" y="134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2"/>
                      <a:pt x="68" y="122"/>
                    </a:cubicBezTo>
                    <a:cubicBezTo>
                      <a:pt x="98" y="122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8" name="Freeform: Shape 20"/>
            <p:cNvSpPr/>
            <p:nvPr/>
          </p:nvSpPr>
          <p:spPr>
            <a:xfrm>
              <a:off x="6348695" y="4299521"/>
              <a:ext cx="315279" cy="28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3" name="62"/>
          <p:cNvGrpSpPr/>
          <p:nvPr>
            <p:custDataLst>
              <p:tags r:id="rId5"/>
            </p:custDataLst>
          </p:nvPr>
        </p:nvGrpSpPr>
        <p:grpSpPr>
          <a:xfrm>
            <a:off x="6981621" y="4595063"/>
            <a:ext cx="5210380" cy="950128"/>
            <a:chOff x="6981621" y="4595063"/>
            <a:chExt cx="5210380" cy="950128"/>
          </a:xfrm>
        </p:grpSpPr>
        <p:sp>
          <p:nvSpPr>
            <p:cNvPr id="42" name="Rectangle 14"/>
            <p:cNvSpPr/>
            <p:nvPr/>
          </p:nvSpPr>
          <p:spPr bwMode="auto">
            <a:xfrm>
              <a:off x="7332471" y="4900150"/>
              <a:ext cx="3739772" cy="59927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43" name="Freeform: Shape 15"/>
            <p:cNvSpPr/>
            <p:nvPr/>
          </p:nvSpPr>
          <p:spPr bwMode="auto">
            <a:xfrm>
              <a:off x="11072244" y="4595063"/>
              <a:ext cx="1119757" cy="904366"/>
            </a:xfrm>
            <a:custGeom>
              <a:avLst/>
              <a:gdLst>
                <a:gd name="T0" fmla="*/ 0 w 152"/>
                <a:gd name="T1" fmla="*/ 175 h 175"/>
                <a:gd name="T2" fmla="*/ 152 w 152"/>
                <a:gd name="T3" fmla="*/ 86 h 175"/>
                <a:gd name="T4" fmla="*/ 152 w 152"/>
                <a:gd name="T5" fmla="*/ 0 h 175"/>
                <a:gd name="T6" fmla="*/ 0 w 152"/>
                <a:gd name="T7" fmla="*/ 59 h 175"/>
                <a:gd name="T8" fmla="*/ 0 w 152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75">
                  <a:moveTo>
                    <a:pt x="0" y="175"/>
                  </a:moveTo>
                  <a:cubicBezTo>
                    <a:pt x="51" y="145"/>
                    <a:pt x="101" y="116"/>
                    <a:pt x="152" y="86"/>
                  </a:cubicBezTo>
                  <a:cubicBezTo>
                    <a:pt x="152" y="57"/>
                    <a:pt x="152" y="29"/>
                    <a:pt x="152" y="0"/>
                  </a:cubicBezTo>
                  <a:cubicBezTo>
                    <a:pt x="101" y="20"/>
                    <a:pt x="51" y="40"/>
                    <a:pt x="0" y="59"/>
                  </a:cubicBezTo>
                  <a:cubicBezTo>
                    <a:pt x="0" y="98"/>
                    <a:pt x="0" y="136"/>
                    <a:pt x="0" y="1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44" name="Group 16"/>
            <p:cNvGrpSpPr/>
            <p:nvPr/>
          </p:nvGrpSpPr>
          <p:grpSpPr>
            <a:xfrm>
              <a:off x="6981621" y="4852208"/>
              <a:ext cx="697341" cy="692983"/>
              <a:chOff x="5831235" y="5027318"/>
              <a:chExt cx="909847" cy="904161"/>
            </a:xfrm>
          </p:grpSpPr>
          <p:sp>
            <p:nvSpPr>
              <p:cNvPr id="50" name="Oval 22"/>
              <p:cNvSpPr/>
              <p:nvPr/>
            </p:nvSpPr>
            <p:spPr bwMode="auto">
              <a:xfrm>
                <a:off x="5873884" y="5067124"/>
                <a:ext cx="827393" cy="824549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" name="Freeform: Shape 23"/>
              <p:cNvSpPr/>
              <p:nvPr/>
            </p:nvSpPr>
            <p:spPr bwMode="auto">
              <a:xfrm>
                <a:off x="5831235" y="5027318"/>
                <a:ext cx="909847" cy="904161"/>
              </a:xfrm>
              <a:custGeom>
                <a:avLst/>
                <a:gdLst>
                  <a:gd name="T0" fmla="*/ 68 w 135"/>
                  <a:gd name="T1" fmla="*/ 134 h 134"/>
                  <a:gd name="T2" fmla="*/ 0 w 135"/>
                  <a:gd name="T3" fmla="*/ 67 h 134"/>
                  <a:gd name="T4" fmla="*/ 68 w 135"/>
                  <a:gd name="T5" fmla="*/ 0 h 134"/>
                  <a:gd name="T6" fmla="*/ 135 w 135"/>
                  <a:gd name="T7" fmla="*/ 67 h 134"/>
                  <a:gd name="T8" fmla="*/ 68 w 135"/>
                  <a:gd name="T9" fmla="*/ 134 h 134"/>
                  <a:gd name="T10" fmla="*/ 68 w 135"/>
                  <a:gd name="T11" fmla="*/ 12 h 134"/>
                  <a:gd name="T12" fmla="*/ 12 w 135"/>
                  <a:gd name="T13" fmla="*/ 67 h 134"/>
                  <a:gd name="T14" fmla="*/ 68 w 135"/>
                  <a:gd name="T15" fmla="*/ 122 h 134"/>
                  <a:gd name="T16" fmla="*/ 123 w 135"/>
                  <a:gd name="T17" fmla="*/ 67 h 134"/>
                  <a:gd name="T18" fmla="*/ 68 w 135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68" y="134"/>
                    </a:moveTo>
                    <a:cubicBezTo>
                      <a:pt x="31" y="134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4"/>
                      <a:pt x="68" y="134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2"/>
                      <a:pt x="68" y="122"/>
                    </a:cubicBezTo>
                    <a:cubicBezTo>
                      <a:pt x="98" y="122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9" name="Freeform: Shape 21"/>
            <p:cNvSpPr/>
            <p:nvPr/>
          </p:nvSpPr>
          <p:spPr>
            <a:xfrm>
              <a:off x="7166146" y="4997938"/>
              <a:ext cx="327627" cy="35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1" name="62"/>
          <p:cNvGrpSpPr/>
          <p:nvPr>
            <p:custDataLst>
              <p:tags r:id="rId6"/>
            </p:custDataLst>
          </p:nvPr>
        </p:nvGrpSpPr>
        <p:grpSpPr>
          <a:xfrm>
            <a:off x="909328" y="1947341"/>
            <a:ext cx="2611177" cy="815608"/>
            <a:chOff x="1317257" y="1824875"/>
            <a:chExt cx="3761195" cy="815608"/>
          </a:xfrm>
        </p:grpSpPr>
        <p:sp>
          <p:nvSpPr>
            <p:cNvPr id="28" name="TextBox 69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Rectangle 70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23" name="组合 64"/>
          <p:cNvGrpSpPr/>
          <p:nvPr>
            <p:custDataLst>
              <p:tags r:id="rId7"/>
            </p:custDataLst>
          </p:nvPr>
        </p:nvGrpSpPr>
        <p:grpSpPr>
          <a:xfrm>
            <a:off x="909328" y="4595157"/>
            <a:ext cx="2611177" cy="815608"/>
            <a:chOff x="1317257" y="1824875"/>
            <a:chExt cx="3761195" cy="815608"/>
          </a:xfrm>
        </p:grpSpPr>
        <p:sp>
          <p:nvSpPr>
            <p:cNvPr id="24" name="TextBox 65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Rectangle 66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E9DA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64" name="63"/>
          <p:cNvGrpSpPr/>
          <p:nvPr>
            <p:custDataLst>
              <p:tags r:id="rId8"/>
            </p:custDataLst>
          </p:nvPr>
        </p:nvGrpSpPr>
        <p:grpSpPr>
          <a:xfrm>
            <a:off x="806786" y="2960169"/>
            <a:ext cx="2713719" cy="1338747"/>
            <a:chOff x="806786" y="2960169"/>
            <a:chExt cx="2713719" cy="1338747"/>
          </a:xfrm>
        </p:grpSpPr>
        <p:grpSp>
          <p:nvGrpSpPr>
            <p:cNvPr id="22" name="Group 63"/>
            <p:cNvGrpSpPr/>
            <p:nvPr/>
          </p:nvGrpSpPr>
          <p:grpSpPr>
            <a:xfrm>
              <a:off x="909328" y="3271249"/>
              <a:ext cx="2611177" cy="815608"/>
              <a:chOff x="1317257" y="1824875"/>
              <a:chExt cx="3761195" cy="815608"/>
            </a:xfrm>
          </p:grpSpPr>
          <p:sp>
            <p:nvSpPr>
              <p:cNvPr id="26" name="TextBox 6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Rectangle 6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9DA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</p:grpSp>
        <p:grpSp>
          <p:nvGrpSpPr>
            <p:cNvPr id="18" name="Group 59"/>
            <p:cNvGrpSpPr/>
            <p:nvPr/>
          </p:nvGrpSpPr>
          <p:grpSpPr>
            <a:xfrm>
              <a:off x="806786" y="2960169"/>
              <a:ext cx="2448272" cy="1338747"/>
              <a:chOff x="1307468" y="2924944"/>
              <a:chExt cx="2448272" cy="1338747"/>
            </a:xfrm>
          </p:grpSpPr>
          <p:cxnSp>
            <p:nvCxnSpPr>
              <p:cNvPr id="19" name="Straight Connector 6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合 76"/>
          <p:cNvGrpSpPr/>
          <p:nvPr>
            <p:custDataLst>
              <p:tags r:id="rId9"/>
            </p:custDataLst>
          </p:nvPr>
        </p:nvGrpSpPr>
        <p:grpSpPr>
          <a:xfrm>
            <a:off x="3572159" y="2696986"/>
            <a:ext cx="2611177" cy="815608"/>
            <a:chOff x="1317257" y="1824875"/>
            <a:chExt cx="3761195" cy="815608"/>
          </a:xfrm>
        </p:grpSpPr>
        <p:sp>
          <p:nvSpPr>
            <p:cNvPr id="15" name="TextBox 83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Rectangle 84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272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65" name="64"/>
          <p:cNvGrpSpPr/>
          <p:nvPr>
            <p:custDataLst>
              <p:tags r:id="rId10"/>
            </p:custDataLst>
          </p:nvPr>
        </p:nvGrpSpPr>
        <p:grpSpPr>
          <a:xfrm>
            <a:off x="3469617" y="3709814"/>
            <a:ext cx="2713719" cy="1338747"/>
            <a:chOff x="3469617" y="3709814"/>
            <a:chExt cx="2713719" cy="1338747"/>
          </a:xfrm>
        </p:grpSpPr>
        <p:grpSp>
          <p:nvGrpSpPr>
            <p:cNvPr id="12" name="Group 77"/>
            <p:cNvGrpSpPr/>
            <p:nvPr/>
          </p:nvGrpSpPr>
          <p:grpSpPr>
            <a:xfrm>
              <a:off x="3572159" y="4020894"/>
              <a:ext cx="2611177" cy="815608"/>
              <a:chOff x="1317257" y="1824875"/>
              <a:chExt cx="3761195" cy="815608"/>
            </a:xfrm>
          </p:grpSpPr>
          <p:sp>
            <p:nvSpPr>
              <p:cNvPr id="13" name="TextBox 8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Rectangle 8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272E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</p:grpSp>
        <p:grpSp>
          <p:nvGrpSpPr>
            <p:cNvPr id="8" name="Group 73"/>
            <p:cNvGrpSpPr/>
            <p:nvPr/>
          </p:nvGrpSpPr>
          <p:grpSpPr>
            <a:xfrm>
              <a:off x="3469617" y="3709814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合 1"/>
          <p:cNvGrpSpPr/>
          <p:nvPr>
            <p:custDataLst>
              <p:tags r:id="rId1"/>
            </p:custDataLst>
          </p:nvPr>
        </p:nvGrpSpPr>
        <p:grpSpPr>
          <a:xfrm>
            <a:off x="4530326" y="1465419"/>
            <a:ext cx="2668512" cy="4519864"/>
            <a:chOff x="4530326" y="1465419"/>
            <a:chExt cx="2668512" cy="4519864"/>
          </a:xfrm>
        </p:grpSpPr>
        <p:sp>
          <p:nvSpPr>
            <p:cNvPr id="23" name="Freeform: Shape 180"/>
            <p:cNvSpPr/>
            <p:nvPr/>
          </p:nvSpPr>
          <p:spPr bwMode="auto">
            <a:xfrm>
              <a:off x="5880814" y="3231440"/>
              <a:ext cx="803243" cy="11779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571" y="3213"/>
                  </a:moveTo>
                  <a:cubicBezTo>
                    <a:pt x="15122" y="2859"/>
                    <a:pt x="15850" y="2682"/>
                    <a:pt x="16627" y="2713"/>
                  </a:cubicBezTo>
                  <a:cubicBezTo>
                    <a:pt x="17936" y="2765"/>
                    <a:pt x="19469" y="3675"/>
                    <a:pt x="19992" y="4011"/>
                  </a:cubicBezTo>
                  <a:lnTo>
                    <a:pt x="21600" y="4011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5755"/>
                  </a:lnTo>
                  <a:lnTo>
                    <a:pt x="7863" y="15755"/>
                  </a:lnTo>
                  <a:cubicBezTo>
                    <a:pt x="8167" y="15755"/>
                    <a:pt x="8414" y="15923"/>
                    <a:pt x="8414" y="16131"/>
                  </a:cubicBezTo>
                  <a:lnTo>
                    <a:pt x="8414" y="17971"/>
                  </a:lnTo>
                  <a:cubicBezTo>
                    <a:pt x="8414" y="18086"/>
                    <a:pt x="8337" y="18194"/>
                    <a:pt x="8206" y="18265"/>
                  </a:cubicBezTo>
                  <a:cubicBezTo>
                    <a:pt x="7761" y="18506"/>
                    <a:pt x="6482" y="19330"/>
                    <a:pt x="6429" y="19941"/>
                  </a:cubicBezTo>
                  <a:cubicBezTo>
                    <a:pt x="6393" y="20350"/>
                    <a:pt x="6618" y="20771"/>
                    <a:pt x="7029" y="21068"/>
                  </a:cubicBezTo>
                  <a:cubicBezTo>
                    <a:pt x="7510" y="21416"/>
                    <a:pt x="8238" y="21600"/>
                    <a:pt x="9133" y="21600"/>
                  </a:cubicBezTo>
                  <a:cubicBezTo>
                    <a:pt x="10322" y="21600"/>
                    <a:pt x="12337" y="21420"/>
                    <a:pt x="12473" y="20215"/>
                  </a:cubicBezTo>
                  <a:cubicBezTo>
                    <a:pt x="12604" y="19057"/>
                    <a:pt x="10453" y="18138"/>
                    <a:pt x="10432" y="18129"/>
                  </a:cubicBezTo>
                  <a:cubicBezTo>
                    <a:pt x="10269" y="18060"/>
                    <a:pt x="10169" y="17939"/>
                    <a:pt x="10169" y="17809"/>
                  </a:cubicBezTo>
                  <a:lnTo>
                    <a:pt x="10169" y="16022"/>
                  </a:lnTo>
                  <a:cubicBezTo>
                    <a:pt x="10169" y="15815"/>
                    <a:pt x="10416" y="15647"/>
                    <a:pt x="10721" y="15647"/>
                  </a:cubicBezTo>
                  <a:lnTo>
                    <a:pt x="21600" y="15647"/>
                  </a:lnTo>
                  <a:lnTo>
                    <a:pt x="21600" y="6765"/>
                  </a:lnTo>
                  <a:lnTo>
                    <a:pt x="20420" y="6765"/>
                  </a:lnTo>
                  <a:cubicBezTo>
                    <a:pt x="19885" y="7177"/>
                    <a:pt x="18315" y="8280"/>
                    <a:pt x="16833" y="8280"/>
                  </a:cubicBezTo>
                  <a:cubicBezTo>
                    <a:pt x="15185" y="8280"/>
                    <a:pt x="13424" y="7542"/>
                    <a:pt x="13424" y="5469"/>
                  </a:cubicBezTo>
                  <a:cubicBezTo>
                    <a:pt x="13424" y="4214"/>
                    <a:pt x="14047" y="3550"/>
                    <a:pt x="14571" y="3213"/>
                  </a:cubicBezTo>
                  <a:close/>
                  <a:moveTo>
                    <a:pt x="14571" y="3213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: Shape 181"/>
            <p:cNvSpPr/>
            <p:nvPr/>
          </p:nvSpPr>
          <p:spPr bwMode="auto">
            <a:xfrm>
              <a:off x="5027484" y="3231440"/>
              <a:ext cx="806026" cy="85889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79" y="0"/>
                  </a:lnTo>
                  <a:lnTo>
                    <a:pt x="79" y="5276"/>
                  </a:lnTo>
                  <a:lnTo>
                    <a:pt x="1560" y="5276"/>
                  </a:lnTo>
                  <a:cubicBezTo>
                    <a:pt x="1945" y="4617"/>
                    <a:pt x="3017" y="3209"/>
                    <a:pt x="5163" y="3273"/>
                  </a:cubicBezTo>
                  <a:cubicBezTo>
                    <a:pt x="8225" y="3369"/>
                    <a:pt x="8225" y="6253"/>
                    <a:pt x="8225" y="7201"/>
                  </a:cubicBezTo>
                  <a:cubicBezTo>
                    <a:pt x="8225" y="8591"/>
                    <a:pt x="7890" y="9570"/>
                    <a:pt x="7201" y="10196"/>
                  </a:cubicBezTo>
                  <a:cubicBezTo>
                    <a:pt x="6649" y="10697"/>
                    <a:pt x="5899" y="10935"/>
                    <a:pt x="4969" y="10907"/>
                  </a:cubicBezTo>
                  <a:cubicBezTo>
                    <a:pt x="3096" y="10848"/>
                    <a:pt x="2084" y="9770"/>
                    <a:pt x="1685" y="8978"/>
                  </a:cubicBezTo>
                  <a:lnTo>
                    <a:pt x="0" y="8978"/>
                  </a:lnTo>
                  <a:lnTo>
                    <a:pt x="0" y="20616"/>
                  </a:lnTo>
                  <a:cubicBezTo>
                    <a:pt x="153" y="20948"/>
                    <a:pt x="302" y="21277"/>
                    <a:pt x="443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: Shape 182"/>
            <p:cNvSpPr/>
            <p:nvPr/>
          </p:nvSpPr>
          <p:spPr bwMode="auto">
            <a:xfrm>
              <a:off x="5034904" y="1465419"/>
              <a:ext cx="2065616" cy="1139937"/>
            </a:xfrm>
            <a:custGeom>
              <a:avLst/>
              <a:gdLst/>
              <a:ahLst/>
              <a:cxnLst/>
              <a:rect l="0" t="0" r="r" b="b"/>
              <a:pathLst>
                <a:path w="21600" h="21534">
                  <a:moveTo>
                    <a:pt x="0" y="15510"/>
                  </a:moveTo>
                  <a:lnTo>
                    <a:pt x="3614" y="15510"/>
                  </a:lnTo>
                  <a:cubicBezTo>
                    <a:pt x="3732" y="15510"/>
                    <a:pt x="3828" y="15684"/>
                    <a:pt x="3828" y="15898"/>
                  </a:cubicBezTo>
                  <a:lnTo>
                    <a:pt x="3828" y="17850"/>
                  </a:lnTo>
                  <a:cubicBezTo>
                    <a:pt x="3828" y="17981"/>
                    <a:pt x="3792" y="18103"/>
                    <a:pt x="3731" y="18174"/>
                  </a:cubicBezTo>
                  <a:cubicBezTo>
                    <a:pt x="3561" y="18376"/>
                    <a:pt x="3118" y="19054"/>
                    <a:pt x="3118" y="19746"/>
                  </a:cubicBezTo>
                  <a:cubicBezTo>
                    <a:pt x="3118" y="20635"/>
                    <a:pt x="3469" y="21534"/>
                    <a:pt x="4139" y="21534"/>
                  </a:cubicBezTo>
                  <a:cubicBezTo>
                    <a:pt x="4833" y="21534"/>
                    <a:pt x="5389" y="20841"/>
                    <a:pt x="5406" y="19956"/>
                  </a:cubicBezTo>
                  <a:cubicBezTo>
                    <a:pt x="5432" y="18634"/>
                    <a:pt x="4659" y="18107"/>
                    <a:pt x="4652" y="18102"/>
                  </a:cubicBezTo>
                  <a:cubicBezTo>
                    <a:pt x="4565" y="18045"/>
                    <a:pt x="4508" y="17893"/>
                    <a:pt x="4511" y="17726"/>
                  </a:cubicBezTo>
                  <a:lnTo>
                    <a:pt x="4542" y="15997"/>
                  </a:lnTo>
                  <a:cubicBezTo>
                    <a:pt x="4546" y="15788"/>
                    <a:pt x="4640" y="15622"/>
                    <a:pt x="4756" y="15622"/>
                  </a:cubicBezTo>
                  <a:lnTo>
                    <a:pt x="12538" y="15622"/>
                  </a:lnTo>
                  <a:lnTo>
                    <a:pt x="12538" y="14383"/>
                  </a:lnTo>
                  <a:cubicBezTo>
                    <a:pt x="12292" y="14081"/>
                    <a:pt x="11735" y="13238"/>
                    <a:pt x="11735" y="11827"/>
                  </a:cubicBezTo>
                  <a:cubicBezTo>
                    <a:pt x="11735" y="10373"/>
                    <a:pt x="12518" y="9710"/>
                    <a:pt x="13246" y="9710"/>
                  </a:cubicBezTo>
                  <a:cubicBezTo>
                    <a:pt x="14000" y="9710"/>
                    <a:pt x="14881" y="10250"/>
                    <a:pt x="14881" y="11771"/>
                  </a:cubicBezTo>
                  <a:cubicBezTo>
                    <a:pt x="14881" y="13185"/>
                    <a:pt x="14338" y="14099"/>
                    <a:pt x="14109" y="14422"/>
                  </a:cubicBezTo>
                  <a:lnTo>
                    <a:pt x="14109" y="15566"/>
                  </a:lnTo>
                  <a:lnTo>
                    <a:pt x="21600" y="15566"/>
                  </a:lnTo>
                  <a:cubicBezTo>
                    <a:pt x="20913" y="12410"/>
                    <a:pt x="19871" y="9233"/>
                    <a:pt x="18464" y="7086"/>
                  </a:cubicBezTo>
                  <a:cubicBezTo>
                    <a:pt x="15685" y="2847"/>
                    <a:pt x="13123" y="115"/>
                    <a:pt x="8924" y="3"/>
                  </a:cubicBezTo>
                  <a:cubicBezTo>
                    <a:pt x="6323" y="-66"/>
                    <a:pt x="2881" y="1222"/>
                    <a:pt x="0" y="5124"/>
                  </a:cubicBezTo>
                  <a:lnTo>
                    <a:pt x="0" y="15510"/>
                  </a:lnTo>
                  <a:close/>
                  <a:moveTo>
                    <a:pt x="0" y="1551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: Shape 183"/>
            <p:cNvSpPr/>
            <p:nvPr/>
          </p:nvSpPr>
          <p:spPr bwMode="auto">
            <a:xfrm>
              <a:off x="5880814" y="2021011"/>
              <a:ext cx="1107474" cy="11705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669" y="14453"/>
                  </a:moveTo>
                  <a:cubicBezTo>
                    <a:pt x="15669" y="14244"/>
                    <a:pt x="15848" y="14075"/>
                    <a:pt x="16069" y="14075"/>
                  </a:cubicBezTo>
                  <a:lnTo>
                    <a:pt x="17796" y="14075"/>
                  </a:lnTo>
                  <a:cubicBezTo>
                    <a:pt x="17921" y="14075"/>
                    <a:pt x="18039" y="14130"/>
                    <a:pt x="18115" y="14224"/>
                  </a:cubicBezTo>
                  <a:cubicBezTo>
                    <a:pt x="18387" y="14562"/>
                    <a:pt x="19275" y="15438"/>
                    <a:pt x="20100" y="15438"/>
                  </a:cubicBezTo>
                  <a:cubicBezTo>
                    <a:pt x="21206" y="15438"/>
                    <a:pt x="21600" y="14338"/>
                    <a:pt x="21600" y="13308"/>
                  </a:cubicBezTo>
                  <a:cubicBezTo>
                    <a:pt x="21600" y="12177"/>
                    <a:pt x="21066" y="11500"/>
                    <a:pt x="20135" y="11451"/>
                  </a:cubicBezTo>
                  <a:cubicBezTo>
                    <a:pt x="19524" y="11416"/>
                    <a:pt x="18528" y="12256"/>
                    <a:pt x="18042" y="12792"/>
                  </a:cubicBezTo>
                  <a:cubicBezTo>
                    <a:pt x="17966" y="12875"/>
                    <a:pt x="17855" y="12924"/>
                    <a:pt x="17739" y="12924"/>
                  </a:cubicBezTo>
                  <a:lnTo>
                    <a:pt x="15954" y="12924"/>
                  </a:lnTo>
                  <a:cubicBezTo>
                    <a:pt x="15733" y="12924"/>
                    <a:pt x="15554" y="12754"/>
                    <a:pt x="15554" y="12545"/>
                  </a:cubicBezTo>
                  <a:lnTo>
                    <a:pt x="15554" y="5726"/>
                  </a:lnTo>
                  <a:lnTo>
                    <a:pt x="9447" y="5726"/>
                  </a:lnTo>
                  <a:cubicBezTo>
                    <a:pt x="9226" y="5726"/>
                    <a:pt x="9047" y="5556"/>
                    <a:pt x="9047" y="5347"/>
                  </a:cubicBezTo>
                  <a:lnTo>
                    <a:pt x="9047" y="3657"/>
                  </a:lnTo>
                  <a:cubicBezTo>
                    <a:pt x="9047" y="3527"/>
                    <a:pt x="9116" y="3407"/>
                    <a:pt x="9231" y="3338"/>
                  </a:cubicBezTo>
                  <a:cubicBezTo>
                    <a:pt x="9243" y="3331"/>
                    <a:pt x="10486" y="2551"/>
                    <a:pt x="10486" y="1257"/>
                  </a:cubicBezTo>
                  <a:cubicBezTo>
                    <a:pt x="10486" y="61"/>
                    <a:pt x="8613" y="0"/>
                    <a:pt x="8237" y="0"/>
                  </a:cubicBezTo>
                  <a:cubicBezTo>
                    <a:pt x="7488" y="0"/>
                    <a:pt x="6219" y="276"/>
                    <a:pt x="6219" y="1312"/>
                  </a:cubicBezTo>
                  <a:cubicBezTo>
                    <a:pt x="6219" y="2586"/>
                    <a:pt x="7454" y="3242"/>
                    <a:pt x="7507" y="3269"/>
                  </a:cubicBezTo>
                  <a:cubicBezTo>
                    <a:pt x="7635" y="3336"/>
                    <a:pt x="7716" y="3464"/>
                    <a:pt x="7716" y="3602"/>
                  </a:cubicBezTo>
                  <a:lnTo>
                    <a:pt x="7716" y="5402"/>
                  </a:lnTo>
                  <a:cubicBezTo>
                    <a:pt x="7716" y="5611"/>
                    <a:pt x="7537" y="5780"/>
                    <a:pt x="7316" y="5780"/>
                  </a:cubicBezTo>
                  <a:lnTo>
                    <a:pt x="0" y="5780"/>
                  </a:lnTo>
                  <a:lnTo>
                    <a:pt x="0" y="21600"/>
                  </a:lnTo>
                  <a:lnTo>
                    <a:pt x="15669" y="21600"/>
                  </a:lnTo>
                  <a:lnTo>
                    <a:pt x="15669" y="14453"/>
                  </a:lnTo>
                  <a:close/>
                  <a:moveTo>
                    <a:pt x="15669" y="14453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: Shape 184"/>
            <p:cNvSpPr/>
            <p:nvPr/>
          </p:nvSpPr>
          <p:spPr bwMode="auto">
            <a:xfrm>
              <a:off x="6422493" y="2333589"/>
              <a:ext cx="776345" cy="1680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8294" y="0"/>
                  </a:moveTo>
                  <a:lnTo>
                    <a:pt x="8294" y="4444"/>
                  </a:lnTo>
                  <a:lnTo>
                    <a:pt x="10013" y="4444"/>
                  </a:lnTo>
                  <a:cubicBezTo>
                    <a:pt x="10580" y="4159"/>
                    <a:pt x="12271" y="3382"/>
                    <a:pt x="13749" y="3420"/>
                  </a:cubicBezTo>
                  <a:cubicBezTo>
                    <a:pt x="15280" y="3459"/>
                    <a:pt x="16915" y="3958"/>
                    <a:pt x="16915" y="5239"/>
                  </a:cubicBezTo>
                  <a:cubicBezTo>
                    <a:pt x="16915" y="6459"/>
                    <a:pt x="15628" y="7248"/>
                    <a:pt x="13635" y="7248"/>
                  </a:cubicBezTo>
                  <a:cubicBezTo>
                    <a:pt x="12005" y="7248"/>
                    <a:pt x="10578" y="6566"/>
                    <a:pt x="10081" y="6299"/>
                  </a:cubicBezTo>
                  <a:lnTo>
                    <a:pt x="8458" y="6299"/>
                  </a:lnTo>
                  <a:lnTo>
                    <a:pt x="8458" y="14612"/>
                  </a:lnTo>
                  <a:cubicBezTo>
                    <a:pt x="8458" y="14757"/>
                    <a:pt x="8202" y="14875"/>
                    <a:pt x="7887" y="14875"/>
                  </a:cubicBezTo>
                  <a:lnTo>
                    <a:pt x="5424" y="14875"/>
                  </a:lnTo>
                  <a:cubicBezTo>
                    <a:pt x="5273" y="14875"/>
                    <a:pt x="5128" y="14848"/>
                    <a:pt x="5021" y="14798"/>
                  </a:cubicBezTo>
                  <a:cubicBezTo>
                    <a:pt x="4537" y="14575"/>
                    <a:pt x="3070" y="13990"/>
                    <a:pt x="2106" y="13964"/>
                  </a:cubicBezTo>
                  <a:cubicBezTo>
                    <a:pt x="1612" y="13951"/>
                    <a:pt x="1173" y="14023"/>
                    <a:pt x="829" y="14173"/>
                  </a:cubicBezTo>
                  <a:cubicBezTo>
                    <a:pt x="287" y="14409"/>
                    <a:pt x="0" y="14823"/>
                    <a:pt x="0" y="15371"/>
                  </a:cubicBezTo>
                  <a:cubicBezTo>
                    <a:pt x="0" y="16289"/>
                    <a:pt x="870" y="16815"/>
                    <a:pt x="2386" y="16815"/>
                  </a:cubicBezTo>
                  <a:cubicBezTo>
                    <a:pt x="3439" y="16815"/>
                    <a:pt x="4948" y="16100"/>
                    <a:pt x="5394" y="15849"/>
                  </a:cubicBezTo>
                  <a:cubicBezTo>
                    <a:pt x="5502" y="15788"/>
                    <a:pt x="5664" y="15753"/>
                    <a:pt x="5835" y="15753"/>
                  </a:cubicBezTo>
                  <a:lnTo>
                    <a:pt x="7887" y="15753"/>
                  </a:lnTo>
                  <a:cubicBezTo>
                    <a:pt x="8202" y="15753"/>
                    <a:pt x="8458" y="15871"/>
                    <a:pt x="8458" y="16016"/>
                  </a:cubicBezTo>
                  <a:lnTo>
                    <a:pt x="8458" y="21600"/>
                  </a:lnTo>
                  <a:cubicBezTo>
                    <a:pt x="10711" y="19272"/>
                    <a:pt x="13969" y="15960"/>
                    <a:pt x="16427" y="13663"/>
                  </a:cubicBezTo>
                  <a:cubicBezTo>
                    <a:pt x="20286" y="10058"/>
                    <a:pt x="21600" y="7857"/>
                    <a:pt x="21600" y="5011"/>
                  </a:cubicBezTo>
                  <a:cubicBezTo>
                    <a:pt x="21600" y="3733"/>
                    <a:pt x="20869" y="1897"/>
                    <a:pt x="19397" y="0"/>
                  </a:cubicBezTo>
                  <a:lnTo>
                    <a:pt x="8294" y="0"/>
                  </a:lnTo>
                  <a:close/>
                  <a:moveTo>
                    <a:pt x="8294" y="0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: Shape 185"/>
            <p:cNvSpPr/>
            <p:nvPr/>
          </p:nvSpPr>
          <p:spPr bwMode="auto">
            <a:xfrm>
              <a:off x="5064585" y="4129291"/>
              <a:ext cx="1609269" cy="6641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560" y="0"/>
                  </a:moveTo>
                  <a:lnTo>
                    <a:pt x="16560" y="2147"/>
                  </a:lnTo>
                  <a:cubicBezTo>
                    <a:pt x="16903" y="2740"/>
                    <a:pt x="17784" y="4505"/>
                    <a:pt x="17709" y="6871"/>
                  </a:cubicBezTo>
                  <a:cubicBezTo>
                    <a:pt x="17636" y="9179"/>
                    <a:pt x="16807" y="10557"/>
                    <a:pt x="15493" y="10557"/>
                  </a:cubicBezTo>
                  <a:cubicBezTo>
                    <a:pt x="14732" y="10557"/>
                    <a:pt x="14284" y="9816"/>
                    <a:pt x="14042" y="9195"/>
                  </a:cubicBezTo>
                  <a:cubicBezTo>
                    <a:pt x="13730" y="8394"/>
                    <a:pt x="13566" y="7304"/>
                    <a:pt x="13593" y="6205"/>
                  </a:cubicBezTo>
                  <a:cubicBezTo>
                    <a:pt x="13632" y="4621"/>
                    <a:pt x="14309" y="3051"/>
                    <a:pt x="14583" y="2477"/>
                  </a:cubicBezTo>
                  <a:lnTo>
                    <a:pt x="14583" y="192"/>
                  </a:lnTo>
                  <a:lnTo>
                    <a:pt x="0" y="192"/>
                  </a:lnTo>
                  <a:cubicBezTo>
                    <a:pt x="399" y="2708"/>
                    <a:pt x="654" y="4881"/>
                    <a:pt x="632" y="6244"/>
                  </a:cubicBezTo>
                  <a:cubicBezTo>
                    <a:pt x="434" y="18241"/>
                    <a:pt x="3129" y="21600"/>
                    <a:pt x="4159" y="21600"/>
                  </a:cubicBezTo>
                  <a:cubicBezTo>
                    <a:pt x="7844" y="21600"/>
                    <a:pt x="16206" y="21600"/>
                    <a:pt x="17434" y="21600"/>
                  </a:cubicBezTo>
                  <a:cubicBezTo>
                    <a:pt x="18663" y="21600"/>
                    <a:pt x="19898" y="17535"/>
                    <a:pt x="20446" y="14498"/>
                  </a:cubicBezTo>
                  <a:cubicBezTo>
                    <a:pt x="21001" y="11427"/>
                    <a:pt x="20644" y="5284"/>
                    <a:pt x="21041" y="3077"/>
                  </a:cubicBezTo>
                  <a:cubicBezTo>
                    <a:pt x="21126" y="2601"/>
                    <a:pt x="21324" y="1509"/>
                    <a:pt x="21600" y="0"/>
                  </a:cubicBezTo>
                  <a:lnTo>
                    <a:pt x="16560" y="0"/>
                  </a:lnTo>
                  <a:close/>
                  <a:moveTo>
                    <a:pt x="16560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: Shape 186"/>
            <p:cNvSpPr/>
            <p:nvPr/>
          </p:nvSpPr>
          <p:spPr bwMode="auto">
            <a:xfrm>
              <a:off x="4530326" y="1769650"/>
              <a:ext cx="766142" cy="2191758"/>
            </a:xfrm>
            <a:custGeom>
              <a:avLst/>
              <a:gdLst/>
              <a:ahLst/>
              <a:cxnLst/>
              <a:rect l="0" t="0" r="r" b="b"/>
              <a:pathLst>
                <a:path w="17853" h="21600">
                  <a:moveTo>
                    <a:pt x="10700" y="17731"/>
                  </a:moveTo>
                  <a:cubicBezTo>
                    <a:pt x="10700" y="17619"/>
                    <a:pt x="10914" y="17529"/>
                    <a:pt x="11178" y="17529"/>
                  </a:cubicBezTo>
                  <a:lnTo>
                    <a:pt x="13447" y="17529"/>
                  </a:lnTo>
                  <a:cubicBezTo>
                    <a:pt x="13662" y="17529"/>
                    <a:pt x="13850" y="17589"/>
                    <a:pt x="13907" y="17677"/>
                  </a:cubicBezTo>
                  <a:cubicBezTo>
                    <a:pt x="13923" y="17699"/>
                    <a:pt x="14336" y="18262"/>
                    <a:pt x="16008" y="18286"/>
                  </a:cubicBezTo>
                  <a:cubicBezTo>
                    <a:pt x="16556" y="18294"/>
                    <a:pt x="16962" y="18239"/>
                    <a:pt x="17253" y="18120"/>
                  </a:cubicBezTo>
                  <a:cubicBezTo>
                    <a:pt x="17651" y="17957"/>
                    <a:pt x="17853" y="17660"/>
                    <a:pt x="17853" y="17236"/>
                  </a:cubicBezTo>
                  <a:cubicBezTo>
                    <a:pt x="17853" y="16569"/>
                    <a:pt x="17557" y="16120"/>
                    <a:pt x="16114" y="16100"/>
                  </a:cubicBezTo>
                  <a:cubicBezTo>
                    <a:pt x="14422" y="16073"/>
                    <a:pt x="13780" y="16730"/>
                    <a:pt x="13754" y="16758"/>
                  </a:cubicBezTo>
                  <a:cubicBezTo>
                    <a:pt x="13681" y="16835"/>
                    <a:pt x="13505" y="16885"/>
                    <a:pt x="13310" y="16885"/>
                  </a:cubicBezTo>
                  <a:lnTo>
                    <a:pt x="11247" y="16885"/>
                  </a:lnTo>
                  <a:cubicBezTo>
                    <a:pt x="10983" y="16885"/>
                    <a:pt x="10769" y="16795"/>
                    <a:pt x="10769" y="16683"/>
                  </a:cubicBezTo>
                  <a:lnTo>
                    <a:pt x="10769" y="14313"/>
                  </a:lnTo>
                  <a:cubicBezTo>
                    <a:pt x="10726" y="14283"/>
                    <a:pt x="10700" y="14248"/>
                    <a:pt x="10700" y="14210"/>
                  </a:cubicBezTo>
                  <a:cubicBezTo>
                    <a:pt x="10700" y="14172"/>
                    <a:pt x="10726" y="14137"/>
                    <a:pt x="10769" y="14107"/>
                  </a:cubicBezTo>
                  <a:lnTo>
                    <a:pt x="10769" y="0"/>
                  </a:lnTo>
                  <a:cubicBezTo>
                    <a:pt x="7222" y="1227"/>
                    <a:pt x="4122" y="2897"/>
                    <a:pt x="2030" y="5131"/>
                  </a:cubicBezTo>
                  <a:cubicBezTo>
                    <a:pt x="-3747" y="11300"/>
                    <a:pt x="4506" y="16422"/>
                    <a:pt x="5813" y="17527"/>
                  </a:cubicBezTo>
                  <a:cubicBezTo>
                    <a:pt x="6527" y="18132"/>
                    <a:pt x="8805" y="19884"/>
                    <a:pt x="10700" y="21600"/>
                  </a:cubicBezTo>
                  <a:lnTo>
                    <a:pt x="10700" y="17731"/>
                  </a:lnTo>
                  <a:close/>
                  <a:moveTo>
                    <a:pt x="10700" y="17731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: Shape 187"/>
            <p:cNvSpPr/>
            <p:nvPr/>
          </p:nvSpPr>
          <p:spPr bwMode="auto">
            <a:xfrm>
              <a:off x="5034904" y="2326169"/>
              <a:ext cx="803243" cy="86260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8"/>
                  </a:moveTo>
                  <a:lnTo>
                    <a:pt x="12762" y="148"/>
                  </a:lnTo>
                  <a:lnTo>
                    <a:pt x="12712" y="1601"/>
                  </a:lnTo>
                  <a:cubicBezTo>
                    <a:pt x="13464" y="1957"/>
                    <a:pt x="15074" y="2951"/>
                    <a:pt x="15002" y="4902"/>
                  </a:cubicBezTo>
                  <a:cubicBezTo>
                    <a:pt x="14938" y="6631"/>
                    <a:pt x="13023" y="7986"/>
                    <a:pt x="10641" y="7986"/>
                  </a:cubicBezTo>
                  <a:cubicBezTo>
                    <a:pt x="8221" y="7986"/>
                    <a:pt x="6915" y="6236"/>
                    <a:pt x="6915" y="4589"/>
                  </a:cubicBezTo>
                  <a:cubicBezTo>
                    <a:pt x="6915" y="3259"/>
                    <a:pt x="8187" y="2207"/>
                    <a:pt x="8741" y="1812"/>
                  </a:cubicBezTo>
                  <a:lnTo>
                    <a:pt x="874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8"/>
                  </a:lnTo>
                  <a:close/>
                  <a:moveTo>
                    <a:pt x="21600" y="148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: Shape 188"/>
            <p:cNvSpPr/>
            <p:nvPr/>
          </p:nvSpPr>
          <p:spPr bwMode="auto">
            <a:xfrm>
              <a:off x="6014379" y="2511675"/>
              <a:ext cx="525911" cy="52591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167" y="0"/>
                  </a:moveTo>
                  <a:cubicBezTo>
                    <a:pt x="10589" y="0"/>
                    <a:pt x="11011" y="0"/>
                    <a:pt x="11433" y="0"/>
                  </a:cubicBezTo>
                  <a:cubicBezTo>
                    <a:pt x="11717" y="34"/>
                    <a:pt x="12003" y="63"/>
                    <a:pt x="12287" y="103"/>
                  </a:cubicBezTo>
                  <a:cubicBezTo>
                    <a:pt x="14417" y="404"/>
                    <a:pt x="16300" y="1254"/>
                    <a:pt x="17912" y="2678"/>
                  </a:cubicBezTo>
                  <a:cubicBezTo>
                    <a:pt x="19810" y="4354"/>
                    <a:pt x="20997" y="6440"/>
                    <a:pt x="21434" y="8941"/>
                  </a:cubicBezTo>
                  <a:cubicBezTo>
                    <a:pt x="21505" y="9347"/>
                    <a:pt x="21545" y="9759"/>
                    <a:pt x="21600" y="10167"/>
                  </a:cubicBezTo>
                  <a:cubicBezTo>
                    <a:pt x="21600" y="10589"/>
                    <a:pt x="21600" y="11011"/>
                    <a:pt x="21600" y="11433"/>
                  </a:cubicBezTo>
                  <a:cubicBezTo>
                    <a:pt x="21587" y="11507"/>
                    <a:pt x="21571" y="11581"/>
                    <a:pt x="21562" y="11656"/>
                  </a:cubicBezTo>
                  <a:cubicBezTo>
                    <a:pt x="21510" y="12046"/>
                    <a:pt x="21480" y="12439"/>
                    <a:pt x="21407" y="12825"/>
                  </a:cubicBezTo>
                  <a:cubicBezTo>
                    <a:pt x="20998" y="14976"/>
                    <a:pt x="20019" y="16834"/>
                    <a:pt x="18480" y="18388"/>
                  </a:cubicBezTo>
                  <a:cubicBezTo>
                    <a:pt x="16866" y="20017"/>
                    <a:pt x="14927" y="21043"/>
                    <a:pt x="12662" y="21434"/>
                  </a:cubicBezTo>
                  <a:cubicBezTo>
                    <a:pt x="12255" y="21504"/>
                    <a:pt x="11843" y="21545"/>
                    <a:pt x="11433" y="21600"/>
                  </a:cubicBezTo>
                  <a:cubicBezTo>
                    <a:pt x="11011" y="21600"/>
                    <a:pt x="10589" y="21600"/>
                    <a:pt x="10167" y="21600"/>
                  </a:cubicBezTo>
                  <a:cubicBezTo>
                    <a:pt x="9883" y="21566"/>
                    <a:pt x="9597" y="21537"/>
                    <a:pt x="9313" y="21497"/>
                  </a:cubicBezTo>
                  <a:cubicBezTo>
                    <a:pt x="7183" y="21196"/>
                    <a:pt x="5300" y="20345"/>
                    <a:pt x="3688" y="18922"/>
                  </a:cubicBezTo>
                  <a:cubicBezTo>
                    <a:pt x="1790" y="17246"/>
                    <a:pt x="603" y="15160"/>
                    <a:pt x="166" y="12659"/>
                  </a:cubicBezTo>
                  <a:cubicBezTo>
                    <a:pt x="95" y="12253"/>
                    <a:pt x="55" y="11841"/>
                    <a:pt x="0" y="11433"/>
                  </a:cubicBezTo>
                  <a:cubicBezTo>
                    <a:pt x="0" y="11011"/>
                    <a:pt x="0" y="10589"/>
                    <a:pt x="0" y="10167"/>
                  </a:cubicBezTo>
                  <a:cubicBezTo>
                    <a:pt x="13" y="10093"/>
                    <a:pt x="29" y="10019"/>
                    <a:pt x="38" y="9944"/>
                  </a:cubicBezTo>
                  <a:cubicBezTo>
                    <a:pt x="90" y="9554"/>
                    <a:pt x="120" y="9161"/>
                    <a:pt x="193" y="8776"/>
                  </a:cubicBezTo>
                  <a:cubicBezTo>
                    <a:pt x="602" y="6624"/>
                    <a:pt x="1581" y="4766"/>
                    <a:pt x="3121" y="3212"/>
                  </a:cubicBezTo>
                  <a:cubicBezTo>
                    <a:pt x="4734" y="1583"/>
                    <a:pt x="6673" y="557"/>
                    <a:pt x="8939" y="167"/>
                  </a:cubicBezTo>
                  <a:cubicBezTo>
                    <a:pt x="9345" y="96"/>
                    <a:pt x="9757" y="55"/>
                    <a:pt x="10167" y="0"/>
                  </a:cubicBezTo>
                  <a:close/>
                  <a:moveTo>
                    <a:pt x="12831" y="19967"/>
                  </a:moveTo>
                  <a:cubicBezTo>
                    <a:pt x="12666" y="19955"/>
                    <a:pt x="12494" y="19969"/>
                    <a:pt x="12338" y="19924"/>
                  </a:cubicBezTo>
                  <a:cubicBezTo>
                    <a:pt x="11703" y="19742"/>
                    <a:pt x="11198" y="19333"/>
                    <a:pt x="10676" y="18952"/>
                  </a:cubicBezTo>
                  <a:cubicBezTo>
                    <a:pt x="10353" y="18716"/>
                    <a:pt x="10134" y="18433"/>
                    <a:pt x="10092" y="18027"/>
                  </a:cubicBezTo>
                  <a:cubicBezTo>
                    <a:pt x="10081" y="17930"/>
                    <a:pt x="10057" y="17834"/>
                    <a:pt x="10041" y="17736"/>
                  </a:cubicBezTo>
                  <a:cubicBezTo>
                    <a:pt x="9902" y="16870"/>
                    <a:pt x="9773" y="16002"/>
                    <a:pt x="9618" y="15138"/>
                  </a:cubicBezTo>
                  <a:cubicBezTo>
                    <a:pt x="9546" y="14735"/>
                    <a:pt x="9381" y="14359"/>
                    <a:pt x="9120" y="14035"/>
                  </a:cubicBezTo>
                  <a:cubicBezTo>
                    <a:pt x="8897" y="13760"/>
                    <a:pt x="8643" y="13575"/>
                    <a:pt x="8250" y="13570"/>
                  </a:cubicBezTo>
                  <a:cubicBezTo>
                    <a:pt x="7832" y="13565"/>
                    <a:pt x="7410" y="13496"/>
                    <a:pt x="6998" y="13412"/>
                  </a:cubicBezTo>
                  <a:cubicBezTo>
                    <a:pt x="5971" y="13201"/>
                    <a:pt x="5190" y="12406"/>
                    <a:pt x="5017" y="11406"/>
                  </a:cubicBezTo>
                  <a:cubicBezTo>
                    <a:pt x="4870" y="10552"/>
                    <a:pt x="5092" y="9779"/>
                    <a:pt x="5567" y="9067"/>
                  </a:cubicBezTo>
                  <a:cubicBezTo>
                    <a:pt x="6036" y="8364"/>
                    <a:pt x="6806" y="8165"/>
                    <a:pt x="7532" y="7893"/>
                  </a:cubicBezTo>
                  <a:cubicBezTo>
                    <a:pt x="7550" y="7886"/>
                    <a:pt x="7574" y="7890"/>
                    <a:pt x="7594" y="7887"/>
                  </a:cubicBezTo>
                  <a:cubicBezTo>
                    <a:pt x="8105" y="7812"/>
                    <a:pt x="8531" y="8013"/>
                    <a:pt x="8921" y="8310"/>
                  </a:cubicBezTo>
                  <a:cubicBezTo>
                    <a:pt x="9301" y="8599"/>
                    <a:pt x="9667" y="8906"/>
                    <a:pt x="10047" y="9197"/>
                  </a:cubicBezTo>
                  <a:cubicBezTo>
                    <a:pt x="10387" y="9456"/>
                    <a:pt x="10764" y="9642"/>
                    <a:pt x="11197" y="9677"/>
                  </a:cubicBezTo>
                  <a:cubicBezTo>
                    <a:pt x="11278" y="9683"/>
                    <a:pt x="11372" y="9656"/>
                    <a:pt x="11445" y="9617"/>
                  </a:cubicBezTo>
                  <a:cubicBezTo>
                    <a:pt x="11667" y="9497"/>
                    <a:pt x="11875" y="9352"/>
                    <a:pt x="12099" y="9238"/>
                  </a:cubicBezTo>
                  <a:cubicBezTo>
                    <a:pt x="12474" y="9048"/>
                    <a:pt x="12861" y="8880"/>
                    <a:pt x="13235" y="8689"/>
                  </a:cubicBezTo>
                  <a:cubicBezTo>
                    <a:pt x="13417" y="8597"/>
                    <a:pt x="13562" y="8456"/>
                    <a:pt x="13618" y="8246"/>
                  </a:cubicBezTo>
                  <a:cubicBezTo>
                    <a:pt x="13243" y="8087"/>
                    <a:pt x="13233" y="8022"/>
                    <a:pt x="13530" y="7752"/>
                  </a:cubicBezTo>
                  <a:cubicBezTo>
                    <a:pt x="13675" y="7620"/>
                    <a:pt x="13824" y="7490"/>
                    <a:pt x="13958" y="7347"/>
                  </a:cubicBezTo>
                  <a:cubicBezTo>
                    <a:pt x="14060" y="7236"/>
                    <a:pt x="14120" y="7081"/>
                    <a:pt x="13975" y="6977"/>
                  </a:cubicBezTo>
                  <a:cubicBezTo>
                    <a:pt x="13831" y="6875"/>
                    <a:pt x="13647" y="6755"/>
                    <a:pt x="13488" y="6764"/>
                  </a:cubicBezTo>
                  <a:cubicBezTo>
                    <a:pt x="12979" y="6792"/>
                    <a:pt x="12419" y="7155"/>
                    <a:pt x="12347" y="7713"/>
                  </a:cubicBezTo>
                  <a:cubicBezTo>
                    <a:pt x="12319" y="7935"/>
                    <a:pt x="12388" y="8170"/>
                    <a:pt x="12417" y="8443"/>
                  </a:cubicBezTo>
                  <a:cubicBezTo>
                    <a:pt x="12236" y="8428"/>
                    <a:pt x="12023" y="8437"/>
                    <a:pt x="11826" y="8387"/>
                  </a:cubicBezTo>
                  <a:cubicBezTo>
                    <a:pt x="11462" y="8296"/>
                    <a:pt x="11213" y="8031"/>
                    <a:pt x="10980" y="7754"/>
                  </a:cubicBezTo>
                  <a:cubicBezTo>
                    <a:pt x="10741" y="7469"/>
                    <a:pt x="10514" y="7171"/>
                    <a:pt x="10253" y="6907"/>
                  </a:cubicBezTo>
                  <a:cubicBezTo>
                    <a:pt x="9906" y="6557"/>
                    <a:pt x="9490" y="6509"/>
                    <a:pt x="9057" y="6735"/>
                  </a:cubicBezTo>
                  <a:cubicBezTo>
                    <a:pt x="9005" y="6762"/>
                    <a:pt x="8953" y="6827"/>
                    <a:pt x="8939" y="6884"/>
                  </a:cubicBezTo>
                  <a:cubicBezTo>
                    <a:pt x="8779" y="7512"/>
                    <a:pt x="8048" y="7795"/>
                    <a:pt x="7500" y="7436"/>
                  </a:cubicBezTo>
                  <a:cubicBezTo>
                    <a:pt x="7331" y="7325"/>
                    <a:pt x="7333" y="7194"/>
                    <a:pt x="7515" y="7104"/>
                  </a:cubicBezTo>
                  <a:cubicBezTo>
                    <a:pt x="7620" y="7053"/>
                    <a:pt x="7738" y="7024"/>
                    <a:pt x="7854" y="6996"/>
                  </a:cubicBezTo>
                  <a:cubicBezTo>
                    <a:pt x="8178" y="6916"/>
                    <a:pt x="8224" y="6794"/>
                    <a:pt x="8013" y="6531"/>
                  </a:cubicBezTo>
                  <a:cubicBezTo>
                    <a:pt x="7925" y="6422"/>
                    <a:pt x="7817" y="6330"/>
                    <a:pt x="7723" y="6226"/>
                  </a:cubicBezTo>
                  <a:cubicBezTo>
                    <a:pt x="7675" y="6174"/>
                    <a:pt x="7637" y="6114"/>
                    <a:pt x="7571" y="6027"/>
                  </a:cubicBezTo>
                  <a:cubicBezTo>
                    <a:pt x="7670" y="6027"/>
                    <a:pt x="7719" y="6030"/>
                    <a:pt x="7767" y="6027"/>
                  </a:cubicBezTo>
                  <a:cubicBezTo>
                    <a:pt x="8327" y="5990"/>
                    <a:pt x="8834" y="5801"/>
                    <a:pt x="9296" y="5488"/>
                  </a:cubicBezTo>
                  <a:cubicBezTo>
                    <a:pt x="9419" y="5404"/>
                    <a:pt x="9511" y="5299"/>
                    <a:pt x="9410" y="5135"/>
                  </a:cubicBezTo>
                  <a:cubicBezTo>
                    <a:pt x="9628" y="5002"/>
                    <a:pt x="9840" y="5022"/>
                    <a:pt x="10045" y="5119"/>
                  </a:cubicBezTo>
                  <a:cubicBezTo>
                    <a:pt x="10241" y="5212"/>
                    <a:pt x="10427" y="5328"/>
                    <a:pt x="10622" y="5425"/>
                  </a:cubicBezTo>
                  <a:cubicBezTo>
                    <a:pt x="11111" y="5667"/>
                    <a:pt x="11412" y="5582"/>
                    <a:pt x="11703" y="5116"/>
                  </a:cubicBezTo>
                  <a:cubicBezTo>
                    <a:pt x="11773" y="5003"/>
                    <a:pt x="11832" y="4881"/>
                    <a:pt x="11877" y="4756"/>
                  </a:cubicBezTo>
                  <a:cubicBezTo>
                    <a:pt x="12008" y="4388"/>
                    <a:pt x="11833" y="4156"/>
                    <a:pt x="11443" y="4179"/>
                  </a:cubicBezTo>
                  <a:cubicBezTo>
                    <a:pt x="11339" y="4185"/>
                    <a:pt x="11234" y="4210"/>
                    <a:pt x="11136" y="4245"/>
                  </a:cubicBezTo>
                  <a:cubicBezTo>
                    <a:pt x="11000" y="4294"/>
                    <a:pt x="10871" y="4360"/>
                    <a:pt x="10737" y="4420"/>
                  </a:cubicBezTo>
                  <a:cubicBezTo>
                    <a:pt x="10627" y="4248"/>
                    <a:pt x="10656" y="4091"/>
                    <a:pt x="10741" y="3932"/>
                  </a:cubicBezTo>
                  <a:cubicBezTo>
                    <a:pt x="10954" y="3536"/>
                    <a:pt x="11291" y="3259"/>
                    <a:pt x="11651" y="3012"/>
                  </a:cubicBezTo>
                  <a:cubicBezTo>
                    <a:pt x="12117" y="2692"/>
                    <a:pt x="12606" y="2413"/>
                    <a:pt x="13182" y="2353"/>
                  </a:cubicBezTo>
                  <a:cubicBezTo>
                    <a:pt x="13284" y="2342"/>
                    <a:pt x="13401" y="2405"/>
                    <a:pt x="13500" y="2455"/>
                  </a:cubicBezTo>
                  <a:cubicBezTo>
                    <a:pt x="13685" y="2551"/>
                    <a:pt x="13852" y="2690"/>
                    <a:pt x="14046" y="2760"/>
                  </a:cubicBezTo>
                  <a:cubicBezTo>
                    <a:pt x="14412" y="2892"/>
                    <a:pt x="14741" y="2753"/>
                    <a:pt x="14841" y="2462"/>
                  </a:cubicBezTo>
                  <a:cubicBezTo>
                    <a:pt x="14882" y="2341"/>
                    <a:pt x="14874" y="2263"/>
                    <a:pt x="14732" y="2199"/>
                  </a:cubicBezTo>
                  <a:cubicBezTo>
                    <a:pt x="13584" y="1683"/>
                    <a:pt x="12382" y="1396"/>
                    <a:pt x="11125" y="1358"/>
                  </a:cubicBezTo>
                  <a:cubicBezTo>
                    <a:pt x="9492" y="1308"/>
                    <a:pt x="7940" y="1642"/>
                    <a:pt x="6488" y="2395"/>
                  </a:cubicBezTo>
                  <a:cubicBezTo>
                    <a:pt x="6037" y="2629"/>
                    <a:pt x="5613" y="2915"/>
                    <a:pt x="5146" y="3195"/>
                  </a:cubicBezTo>
                  <a:cubicBezTo>
                    <a:pt x="5286" y="3281"/>
                    <a:pt x="5379" y="3330"/>
                    <a:pt x="5463" y="3391"/>
                  </a:cubicBezTo>
                  <a:cubicBezTo>
                    <a:pt x="5676" y="3547"/>
                    <a:pt x="5688" y="3707"/>
                    <a:pt x="5513" y="3903"/>
                  </a:cubicBezTo>
                  <a:cubicBezTo>
                    <a:pt x="5462" y="3959"/>
                    <a:pt x="5409" y="4020"/>
                    <a:pt x="5380" y="4088"/>
                  </a:cubicBezTo>
                  <a:cubicBezTo>
                    <a:pt x="5160" y="4612"/>
                    <a:pt x="4817" y="5044"/>
                    <a:pt x="4388" y="5406"/>
                  </a:cubicBezTo>
                  <a:cubicBezTo>
                    <a:pt x="3912" y="5807"/>
                    <a:pt x="3392" y="6115"/>
                    <a:pt x="2732" y="6084"/>
                  </a:cubicBezTo>
                  <a:cubicBezTo>
                    <a:pt x="2671" y="6081"/>
                    <a:pt x="2580" y="6146"/>
                    <a:pt x="2547" y="6205"/>
                  </a:cubicBezTo>
                  <a:cubicBezTo>
                    <a:pt x="2013" y="7149"/>
                    <a:pt x="1666" y="8159"/>
                    <a:pt x="1478" y="9227"/>
                  </a:cubicBezTo>
                  <a:cubicBezTo>
                    <a:pt x="1448" y="9401"/>
                    <a:pt x="1483" y="9483"/>
                    <a:pt x="1659" y="9549"/>
                  </a:cubicBezTo>
                  <a:cubicBezTo>
                    <a:pt x="1985" y="9673"/>
                    <a:pt x="2273" y="9865"/>
                    <a:pt x="2438" y="10191"/>
                  </a:cubicBezTo>
                  <a:cubicBezTo>
                    <a:pt x="2526" y="10368"/>
                    <a:pt x="2534" y="10536"/>
                    <a:pt x="2372" y="10690"/>
                  </a:cubicBezTo>
                  <a:cubicBezTo>
                    <a:pt x="1914" y="11124"/>
                    <a:pt x="1657" y="11672"/>
                    <a:pt x="1500" y="12273"/>
                  </a:cubicBezTo>
                  <a:cubicBezTo>
                    <a:pt x="1485" y="12331"/>
                    <a:pt x="1490" y="12398"/>
                    <a:pt x="1501" y="12458"/>
                  </a:cubicBezTo>
                  <a:cubicBezTo>
                    <a:pt x="1787" y="14045"/>
                    <a:pt x="2411" y="15485"/>
                    <a:pt x="3450" y="16720"/>
                  </a:cubicBezTo>
                  <a:cubicBezTo>
                    <a:pt x="5871" y="19599"/>
                    <a:pt x="8960" y="20681"/>
                    <a:pt x="12657" y="20068"/>
                  </a:cubicBezTo>
                  <a:cubicBezTo>
                    <a:pt x="12718" y="20057"/>
                    <a:pt x="12772" y="20002"/>
                    <a:pt x="12831" y="19967"/>
                  </a:cubicBezTo>
                  <a:cubicBezTo>
                    <a:pt x="12913" y="19970"/>
                    <a:pt x="12999" y="19988"/>
                    <a:pt x="13076" y="19971"/>
                  </a:cubicBezTo>
                  <a:cubicBezTo>
                    <a:pt x="13268" y="19928"/>
                    <a:pt x="13458" y="19877"/>
                    <a:pt x="13644" y="19815"/>
                  </a:cubicBezTo>
                  <a:cubicBezTo>
                    <a:pt x="16308" y="18932"/>
                    <a:pt x="18228" y="17210"/>
                    <a:pt x="19418" y="14674"/>
                  </a:cubicBezTo>
                  <a:cubicBezTo>
                    <a:pt x="19701" y="14071"/>
                    <a:pt x="19906" y="13439"/>
                    <a:pt x="20038" y="12764"/>
                  </a:cubicBezTo>
                  <a:cubicBezTo>
                    <a:pt x="20004" y="12790"/>
                    <a:pt x="19987" y="12801"/>
                    <a:pt x="19972" y="12816"/>
                  </a:cubicBezTo>
                  <a:cubicBezTo>
                    <a:pt x="19693" y="13107"/>
                    <a:pt x="19549" y="13076"/>
                    <a:pt x="19428" y="12685"/>
                  </a:cubicBezTo>
                  <a:cubicBezTo>
                    <a:pt x="19365" y="12485"/>
                    <a:pt x="19337" y="12274"/>
                    <a:pt x="19284" y="12071"/>
                  </a:cubicBezTo>
                  <a:cubicBezTo>
                    <a:pt x="19178" y="11659"/>
                    <a:pt x="18951" y="11467"/>
                    <a:pt x="18527" y="11434"/>
                  </a:cubicBezTo>
                  <a:cubicBezTo>
                    <a:pt x="18331" y="11419"/>
                    <a:pt x="18132" y="11440"/>
                    <a:pt x="17938" y="11417"/>
                  </a:cubicBezTo>
                  <a:cubicBezTo>
                    <a:pt x="17607" y="11380"/>
                    <a:pt x="17278" y="11320"/>
                    <a:pt x="16948" y="11271"/>
                  </a:cubicBezTo>
                  <a:cubicBezTo>
                    <a:pt x="16902" y="11265"/>
                    <a:pt x="16847" y="11255"/>
                    <a:pt x="16808" y="11274"/>
                  </a:cubicBezTo>
                  <a:cubicBezTo>
                    <a:pt x="16509" y="11412"/>
                    <a:pt x="16205" y="11377"/>
                    <a:pt x="15899" y="11313"/>
                  </a:cubicBezTo>
                  <a:cubicBezTo>
                    <a:pt x="15549" y="11239"/>
                    <a:pt x="15202" y="11141"/>
                    <a:pt x="14848" y="11096"/>
                  </a:cubicBezTo>
                  <a:cubicBezTo>
                    <a:pt x="14367" y="11035"/>
                    <a:pt x="14177" y="11228"/>
                    <a:pt x="14180" y="11716"/>
                  </a:cubicBezTo>
                  <a:cubicBezTo>
                    <a:pt x="14180" y="11772"/>
                    <a:pt x="14187" y="11828"/>
                    <a:pt x="14195" y="11883"/>
                  </a:cubicBezTo>
                  <a:cubicBezTo>
                    <a:pt x="14242" y="12220"/>
                    <a:pt x="14406" y="12367"/>
                    <a:pt x="14748" y="12330"/>
                  </a:cubicBezTo>
                  <a:cubicBezTo>
                    <a:pt x="14983" y="12305"/>
                    <a:pt x="15215" y="12238"/>
                    <a:pt x="15444" y="12176"/>
                  </a:cubicBezTo>
                  <a:cubicBezTo>
                    <a:pt x="15647" y="12121"/>
                    <a:pt x="15842" y="12038"/>
                    <a:pt x="16046" y="11986"/>
                  </a:cubicBezTo>
                  <a:cubicBezTo>
                    <a:pt x="16262" y="11931"/>
                    <a:pt x="16343" y="12021"/>
                    <a:pt x="16270" y="12233"/>
                  </a:cubicBezTo>
                  <a:cubicBezTo>
                    <a:pt x="16221" y="12371"/>
                    <a:pt x="16152" y="12503"/>
                    <a:pt x="16080" y="12631"/>
                  </a:cubicBezTo>
                  <a:cubicBezTo>
                    <a:pt x="15514" y="13642"/>
                    <a:pt x="14929" y="14642"/>
                    <a:pt x="14383" y="15663"/>
                  </a:cubicBezTo>
                  <a:cubicBezTo>
                    <a:pt x="13989" y="16399"/>
                    <a:pt x="13625" y="17159"/>
                    <a:pt x="13488" y="17992"/>
                  </a:cubicBezTo>
                  <a:cubicBezTo>
                    <a:pt x="13424" y="18384"/>
                    <a:pt x="13444" y="18788"/>
                    <a:pt x="13418" y="19187"/>
                  </a:cubicBezTo>
                  <a:cubicBezTo>
                    <a:pt x="13391" y="19593"/>
                    <a:pt x="13181" y="19962"/>
                    <a:pt x="12831" y="19967"/>
                  </a:cubicBezTo>
                  <a:close/>
                  <a:moveTo>
                    <a:pt x="12831" y="1996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: Shape 189"/>
            <p:cNvSpPr/>
            <p:nvPr/>
          </p:nvSpPr>
          <p:spPr bwMode="auto">
            <a:xfrm>
              <a:off x="4656470" y="2763964"/>
              <a:ext cx="254144" cy="378433"/>
            </a:xfrm>
            <a:custGeom>
              <a:avLst/>
              <a:gdLst/>
              <a:ahLst/>
              <a:cxnLst/>
              <a:rect l="0" t="0" r="r" b="b"/>
              <a:pathLst>
                <a:path w="21122" h="21584">
                  <a:moveTo>
                    <a:pt x="11182" y="0"/>
                  </a:moveTo>
                  <a:cubicBezTo>
                    <a:pt x="11884" y="85"/>
                    <a:pt x="12596" y="140"/>
                    <a:pt x="13286" y="259"/>
                  </a:cubicBezTo>
                  <a:cubicBezTo>
                    <a:pt x="15133" y="576"/>
                    <a:pt x="16719" y="1226"/>
                    <a:pt x="18054" y="2151"/>
                  </a:cubicBezTo>
                  <a:cubicBezTo>
                    <a:pt x="19428" y="3103"/>
                    <a:pt x="20368" y="4232"/>
                    <a:pt x="20812" y="5542"/>
                  </a:cubicBezTo>
                  <a:cubicBezTo>
                    <a:pt x="21428" y="7361"/>
                    <a:pt x="21136" y="9107"/>
                    <a:pt x="19849" y="10764"/>
                  </a:cubicBezTo>
                  <a:cubicBezTo>
                    <a:pt x="19441" y="11289"/>
                    <a:pt x="19023" y="11812"/>
                    <a:pt x="18625" y="12341"/>
                  </a:cubicBezTo>
                  <a:cubicBezTo>
                    <a:pt x="18111" y="13023"/>
                    <a:pt x="17881" y="13762"/>
                    <a:pt x="17754" y="14519"/>
                  </a:cubicBezTo>
                  <a:cubicBezTo>
                    <a:pt x="17737" y="14616"/>
                    <a:pt x="17715" y="14713"/>
                    <a:pt x="17684" y="14808"/>
                  </a:cubicBezTo>
                  <a:cubicBezTo>
                    <a:pt x="17617" y="15008"/>
                    <a:pt x="17578" y="15553"/>
                    <a:pt x="17634" y="15744"/>
                  </a:cubicBezTo>
                  <a:cubicBezTo>
                    <a:pt x="17745" y="16121"/>
                    <a:pt x="17664" y="16481"/>
                    <a:pt x="17471" y="16837"/>
                  </a:cubicBezTo>
                  <a:cubicBezTo>
                    <a:pt x="17426" y="16918"/>
                    <a:pt x="17418" y="17030"/>
                    <a:pt x="17463" y="17109"/>
                  </a:cubicBezTo>
                  <a:cubicBezTo>
                    <a:pt x="18033" y="18096"/>
                    <a:pt x="17442" y="19151"/>
                    <a:pt x="16059" y="19618"/>
                  </a:cubicBezTo>
                  <a:cubicBezTo>
                    <a:pt x="15940" y="19658"/>
                    <a:pt x="15825" y="19750"/>
                    <a:pt x="15778" y="19837"/>
                  </a:cubicBezTo>
                  <a:cubicBezTo>
                    <a:pt x="15201" y="20876"/>
                    <a:pt x="14114" y="21489"/>
                    <a:pt x="12500" y="21548"/>
                  </a:cubicBezTo>
                  <a:cubicBezTo>
                    <a:pt x="11125" y="21599"/>
                    <a:pt x="9736" y="21600"/>
                    <a:pt x="8365" y="21523"/>
                  </a:cubicBezTo>
                  <a:cubicBezTo>
                    <a:pt x="6958" y="21443"/>
                    <a:pt x="5989" y="20862"/>
                    <a:pt x="5447" y="19971"/>
                  </a:cubicBezTo>
                  <a:cubicBezTo>
                    <a:pt x="5330" y="19780"/>
                    <a:pt x="5200" y="19652"/>
                    <a:pt x="4921" y="19552"/>
                  </a:cubicBezTo>
                  <a:cubicBezTo>
                    <a:pt x="3672" y="19102"/>
                    <a:pt x="3125" y="18047"/>
                    <a:pt x="3655" y="17149"/>
                  </a:cubicBezTo>
                  <a:cubicBezTo>
                    <a:pt x="3725" y="17030"/>
                    <a:pt x="3737" y="16938"/>
                    <a:pt x="3663" y="16815"/>
                  </a:cubicBezTo>
                  <a:cubicBezTo>
                    <a:pt x="3387" y="16356"/>
                    <a:pt x="3386" y="15889"/>
                    <a:pt x="3623" y="15418"/>
                  </a:cubicBezTo>
                  <a:cubicBezTo>
                    <a:pt x="3667" y="15331"/>
                    <a:pt x="3641" y="15220"/>
                    <a:pt x="3614" y="15125"/>
                  </a:cubicBezTo>
                  <a:cubicBezTo>
                    <a:pt x="3513" y="14776"/>
                    <a:pt x="3369" y="14432"/>
                    <a:pt x="3294" y="14081"/>
                  </a:cubicBezTo>
                  <a:cubicBezTo>
                    <a:pt x="3129" y="13299"/>
                    <a:pt x="2721" y="12581"/>
                    <a:pt x="2187" y="11888"/>
                  </a:cubicBezTo>
                  <a:cubicBezTo>
                    <a:pt x="1691" y="11245"/>
                    <a:pt x="1160" y="10609"/>
                    <a:pt x="749" y="9940"/>
                  </a:cubicBezTo>
                  <a:cubicBezTo>
                    <a:pt x="-11" y="8700"/>
                    <a:pt x="-172" y="7395"/>
                    <a:pt x="172" y="6077"/>
                  </a:cubicBezTo>
                  <a:cubicBezTo>
                    <a:pt x="845" y="3497"/>
                    <a:pt x="2971" y="1673"/>
                    <a:pt x="6433" y="588"/>
                  </a:cubicBezTo>
                  <a:cubicBezTo>
                    <a:pt x="7461" y="265"/>
                    <a:pt x="8556" y="91"/>
                    <a:pt x="9687" y="33"/>
                  </a:cubicBezTo>
                  <a:cubicBezTo>
                    <a:pt x="9777" y="28"/>
                    <a:pt x="9866" y="11"/>
                    <a:pt x="9955" y="0"/>
                  </a:cubicBezTo>
                  <a:cubicBezTo>
                    <a:pt x="10364" y="0"/>
                    <a:pt x="10773" y="0"/>
                    <a:pt x="11182" y="0"/>
                  </a:cubicBezTo>
                  <a:close/>
                  <a:moveTo>
                    <a:pt x="10546" y="14914"/>
                  </a:moveTo>
                  <a:cubicBezTo>
                    <a:pt x="11916" y="14914"/>
                    <a:pt x="13287" y="14914"/>
                    <a:pt x="14656" y="14914"/>
                  </a:cubicBezTo>
                  <a:cubicBezTo>
                    <a:pt x="15501" y="14914"/>
                    <a:pt x="15710" y="14757"/>
                    <a:pt x="15854" y="14193"/>
                  </a:cubicBezTo>
                  <a:cubicBezTo>
                    <a:pt x="16009" y="13588"/>
                    <a:pt x="16154" y="12968"/>
                    <a:pt x="16480" y="12402"/>
                  </a:cubicBezTo>
                  <a:cubicBezTo>
                    <a:pt x="16908" y="11656"/>
                    <a:pt x="17489" y="10949"/>
                    <a:pt x="18040" y="10239"/>
                  </a:cubicBezTo>
                  <a:cubicBezTo>
                    <a:pt x="18629" y="9480"/>
                    <a:pt x="19031" y="8687"/>
                    <a:pt x="19120" y="7826"/>
                  </a:cubicBezTo>
                  <a:cubicBezTo>
                    <a:pt x="19335" y="5751"/>
                    <a:pt x="18335" y="4004"/>
                    <a:pt x="15988" y="2684"/>
                  </a:cubicBezTo>
                  <a:cubicBezTo>
                    <a:pt x="13090" y="1055"/>
                    <a:pt x="9224" y="899"/>
                    <a:pt x="6031" y="2250"/>
                  </a:cubicBezTo>
                  <a:cubicBezTo>
                    <a:pt x="2972" y="3544"/>
                    <a:pt x="1486" y="5948"/>
                    <a:pt x="2126" y="8422"/>
                  </a:cubicBezTo>
                  <a:cubicBezTo>
                    <a:pt x="2348" y="9280"/>
                    <a:pt x="2904" y="10044"/>
                    <a:pt x="3540" y="10781"/>
                  </a:cubicBezTo>
                  <a:cubicBezTo>
                    <a:pt x="4484" y="11876"/>
                    <a:pt x="5132" y="13034"/>
                    <a:pt x="5320" y="14308"/>
                  </a:cubicBezTo>
                  <a:cubicBezTo>
                    <a:pt x="5386" y="14752"/>
                    <a:pt x="5693" y="14914"/>
                    <a:pt x="6344" y="14914"/>
                  </a:cubicBezTo>
                  <a:cubicBezTo>
                    <a:pt x="7745" y="14914"/>
                    <a:pt x="9145" y="14914"/>
                    <a:pt x="10546" y="14914"/>
                  </a:cubicBezTo>
                  <a:close/>
                  <a:moveTo>
                    <a:pt x="10599" y="15504"/>
                  </a:moveTo>
                  <a:cubicBezTo>
                    <a:pt x="9189" y="15504"/>
                    <a:pt x="7778" y="15505"/>
                    <a:pt x="6368" y="15503"/>
                  </a:cubicBezTo>
                  <a:cubicBezTo>
                    <a:pt x="5961" y="15502"/>
                    <a:pt x="5647" y="15606"/>
                    <a:pt x="5484" y="15868"/>
                  </a:cubicBezTo>
                  <a:cubicBezTo>
                    <a:pt x="5229" y="16279"/>
                    <a:pt x="5664" y="16681"/>
                    <a:pt x="6367" y="16682"/>
                  </a:cubicBezTo>
                  <a:cubicBezTo>
                    <a:pt x="8329" y="16685"/>
                    <a:pt x="10291" y="16683"/>
                    <a:pt x="12254" y="16683"/>
                  </a:cubicBezTo>
                  <a:cubicBezTo>
                    <a:pt x="13103" y="16683"/>
                    <a:pt x="13950" y="16683"/>
                    <a:pt x="14799" y="16683"/>
                  </a:cubicBezTo>
                  <a:cubicBezTo>
                    <a:pt x="15195" y="16684"/>
                    <a:pt x="15494" y="16571"/>
                    <a:pt x="15652" y="16319"/>
                  </a:cubicBezTo>
                  <a:cubicBezTo>
                    <a:pt x="15903" y="15916"/>
                    <a:pt x="15477" y="15508"/>
                    <a:pt x="14800" y="15505"/>
                  </a:cubicBezTo>
                  <a:cubicBezTo>
                    <a:pt x="13400" y="15501"/>
                    <a:pt x="12000" y="15504"/>
                    <a:pt x="10599" y="15504"/>
                  </a:cubicBezTo>
                  <a:close/>
                  <a:moveTo>
                    <a:pt x="10600" y="17273"/>
                  </a:moveTo>
                  <a:cubicBezTo>
                    <a:pt x="9190" y="17273"/>
                    <a:pt x="7779" y="17275"/>
                    <a:pt x="6368" y="17272"/>
                  </a:cubicBezTo>
                  <a:cubicBezTo>
                    <a:pt x="5962" y="17271"/>
                    <a:pt x="5648" y="17376"/>
                    <a:pt x="5485" y="17638"/>
                  </a:cubicBezTo>
                  <a:cubicBezTo>
                    <a:pt x="5229" y="18048"/>
                    <a:pt x="5665" y="18451"/>
                    <a:pt x="6367" y="18452"/>
                  </a:cubicBezTo>
                  <a:cubicBezTo>
                    <a:pt x="8329" y="18454"/>
                    <a:pt x="10291" y="18453"/>
                    <a:pt x="12254" y="18453"/>
                  </a:cubicBezTo>
                  <a:cubicBezTo>
                    <a:pt x="13103" y="18453"/>
                    <a:pt x="13950" y="18452"/>
                    <a:pt x="14799" y="18453"/>
                  </a:cubicBezTo>
                  <a:cubicBezTo>
                    <a:pt x="15195" y="18453"/>
                    <a:pt x="15494" y="18341"/>
                    <a:pt x="15652" y="18088"/>
                  </a:cubicBezTo>
                  <a:cubicBezTo>
                    <a:pt x="15903" y="17685"/>
                    <a:pt x="15478" y="17276"/>
                    <a:pt x="14801" y="17274"/>
                  </a:cubicBezTo>
                  <a:cubicBezTo>
                    <a:pt x="13400" y="17270"/>
                    <a:pt x="12000" y="17273"/>
                    <a:pt x="10600" y="17273"/>
                  </a:cubicBezTo>
                  <a:close/>
                  <a:moveTo>
                    <a:pt x="7154" y="19053"/>
                  </a:moveTo>
                  <a:cubicBezTo>
                    <a:pt x="7141" y="19663"/>
                    <a:pt x="7823" y="20191"/>
                    <a:pt x="8729" y="20210"/>
                  </a:cubicBezTo>
                  <a:cubicBezTo>
                    <a:pt x="9955" y="20236"/>
                    <a:pt x="11183" y="20236"/>
                    <a:pt x="12408" y="20210"/>
                  </a:cubicBezTo>
                  <a:cubicBezTo>
                    <a:pt x="13314" y="20191"/>
                    <a:pt x="13998" y="19660"/>
                    <a:pt x="13981" y="19053"/>
                  </a:cubicBezTo>
                  <a:cubicBezTo>
                    <a:pt x="11706" y="19053"/>
                    <a:pt x="9430" y="19053"/>
                    <a:pt x="7154" y="19053"/>
                  </a:cubicBezTo>
                  <a:close/>
                  <a:moveTo>
                    <a:pt x="7154" y="1905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3" name="Group 190"/>
            <p:cNvGrpSpPr/>
            <p:nvPr/>
          </p:nvGrpSpPr>
          <p:grpSpPr bwMode="auto">
            <a:xfrm>
              <a:off x="5361395" y="3669235"/>
              <a:ext cx="343187" cy="349680"/>
              <a:chOff x="0" y="0"/>
              <a:chExt cx="370" cy="377"/>
            </a:xfrm>
            <a:effectLst/>
          </p:grpSpPr>
          <p:sp>
            <p:nvSpPr>
              <p:cNvPr id="48" name="Freeform: Shape 201"/>
              <p:cNvSpPr/>
              <p:nvPr/>
            </p:nvSpPr>
            <p:spPr bwMode="auto">
              <a:xfrm>
                <a:off x="0" y="0"/>
                <a:ext cx="370" cy="26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600">
                    <a:moveTo>
                      <a:pt x="20627" y="0"/>
                    </a:moveTo>
                    <a:cubicBezTo>
                      <a:pt x="20980" y="176"/>
                      <a:pt x="21300" y="427"/>
                      <a:pt x="21446" y="932"/>
                    </a:cubicBezTo>
                    <a:cubicBezTo>
                      <a:pt x="21529" y="1215"/>
                      <a:pt x="21591" y="1533"/>
                      <a:pt x="21592" y="1835"/>
                    </a:cubicBezTo>
                    <a:cubicBezTo>
                      <a:pt x="21600" y="7811"/>
                      <a:pt x="21600" y="13787"/>
                      <a:pt x="21596" y="19763"/>
                    </a:cubicBezTo>
                    <a:cubicBezTo>
                      <a:pt x="21596" y="20903"/>
                      <a:pt x="21080" y="21600"/>
                      <a:pt x="20260" y="21600"/>
                    </a:cubicBezTo>
                    <a:cubicBezTo>
                      <a:pt x="13983" y="21600"/>
                      <a:pt x="7705" y="21600"/>
                      <a:pt x="1428" y="21600"/>
                    </a:cubicBezTo>
                    <a:cubicBezTo>
                      <a:pt x="615" y="21600"/>
                      <a:pt x="291" y="21279"/>
                      <a:pt x="27" y="20210"/>
                    </a:cubicBezTo>
                    <a:cubicBezTo>
                      <a:pt x="21" y="20183"/>
                      <a:pt x="9" y="20159"/>
                      <a:pt x="0" y="20133"/>
                    </a:cubicBezTo>
                    <a:cubicBezTo>
                      <a:pt x="0" y="13911"/>
                      <a:pt x="0" y="7689"/>
                      <a:pt x="0" y="1467"/>
                    </a:cubicBezTo>
                    <a:cubicBezTo>
                      <a:pt x="40" y="1312"/>
                      <a:pt x="75" y="1155"/>
                      <a:pt x="121" y="1004"/>
                    </a:cubicBezTo>
                    <a:cubicBezTo>
                      <a:pt x="282" y="471"/>
                      <a:pt x="595" y="183"/>
                      <a:pt x="971" y="0"/>
                    </a:cubicBezTo>
                    <a:cubicBezTo>
                      <a:pt x="7522" y="0"/>
                      <a:pt x="14075" y="0"/>
                      <a:pt x="20627" y="0"/>
                    </a:cubicBezTo>
                    <a:close/>
                    <a:moveTo>
                      <a:pt x="20233" y="19710"/>
                    </a:moveTo>
                    <a:cubicBezTo>
                      <a:pt x="20233" y="13756"/>
                      <a:pt x="20233" y="7824"/>
                      <a:pt x="20233" y="1902"/>
                    </a:cubicBezTo>
                    <a:cubicBezTo>
                      <a:pt x="13931" y="1902"/>
                      <a:pt x="7644" y="1902"/>
                      <a:pt x="1361" y="1902"/>
                    </a:cubicBezTo>
                    <a:cubicBezTo>
                      <a:pt x="1361" y="7850"/>
                      <a:pt x="1361" y="13774"/>
                      <a:pt x="1361" y="19710"/>
                    </a:cubicBezTo>
                    <a:cubicBezTo>
                      <a:pt x="7654" y="19710"/>
                      <a:pt x="13936" y="19710"/>
                      <a:pt x="20233" y="19710"/>
                    </a:cubicBezTo>
                    <a:close/>
                    <a:moveTo>
                      <a:pt x="20233" y="1971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" name="Freeform: Shape 202"/>
              <p:cNvSpPr/>
              <p:nvPr/>
            </p:nvSpPr>
            <p:spPr bwMode="auto">
              <a:xfrm>
                <a:off x="96" y="296"/>
                <a:ext cx="185" cy="81"/>
              </a:xfrm>
              <a:custGeom>
                <a:avLst/>
                <a:gdLst/>
                <a:ahLst/>
                <a:cxnLst/>
                <a:rect l="0" t="0" r="r" b="b"/>
                <a:pathLst>
                  <a:path w="21588" h="21597">
                    <a:moveTo>
                      <a:pt x="6745" y="0"/>
                    </a:moveTo>
                    <a:cubicBezTo>
                      <a:pt x="9463" y="0"/>
                      <a:pt x="12127" y="0"/>
                      <a:pt x="14822" y="0"/>
                    </a:cubicBezTo>
                    <a:cubicBezTo>
                      <a:pt x="14830" y="341"/>
                      <a:pt x="14842" y="653"/>
                      <a:pt x="14842" y="964"/>
                    </a:cubicBezTo>
                    <a:cubicBezTo>
                      <a:pt x="14844" y="3634"/>
                      <a:pt x="14835" y="6306"/>
                      <a:pt x="14845" y="8976"/>
                    </a:cubicBezTo>
                    <a:cubicBezTo>
                      <a:pt x="14861" y="12778"/>
                      <a:pt x="16002" y="15373"/>
                      <a:pt x="17668" y="15412"/>
                    </a:cubicBezTo>
                    <a:cubicBezTo>
                      <a:pt x="18482" y="15431"/>
                      <a:pt x="19297" y="15405"/>
                      <a:pt x="20113" y="15418"/>
                    </a:cubicBezTo>
                    <a:cubicBezTo>
                      <a:pt x="20980" y="15431"/>
                      <a:pt x="21583" y="16695"/>
                      <a:pt x="21588" y="18484"/>
                    </a:cubicBezTo>
                    <a:cubicBezTo>
                      <a:pt x="21594" y="20278"/>
                      <a:pt x="20991" y="21591"/>
                      <a:pt x="20132" y="21591"/>
                    </a:cubicBezTo>
                    <a:cubicBezTo>
                      <a:pt x="13906" y="21598"/>
                      <a:pt x="7681" y="21600"/>
                      <a:pt x="1455" y="21591"/>
                    </a:cubicBezTo>
                    <a:cubicBezTo>
                      <a:pt x="597" y="21589"/>
                      <a:pt x="-6" y="20274"/>
                      <a:pt x="1" y="18480"/>
                    </a:cubicBezTo>
                    <a:cubicBezTo>
                      <a:pt x="7" y="16691"/>
                      <a:pt x="610" y="15431"/>
                      <a:pt x="1478" y="15418"/>
                    </a:cubicBezTo>
                    <a:cubicBezTo>
                      <a:pt x="2292" y="15405"/>
                      <a:pt x="3107" y="15431"/>
                      <a:pt x="3922" y="15412"/>
                    </a:cubicBezTo>
                    <a:cubicBezTo>
                      <a:pt x="5587" y="15373"/>
                      <a:pt x="6728" y="12776"/>
                      <a:pt x="6742" y="8971"/>
                    </a:cubicBezTo>
                    <a:cubicBezTo>
                      <a:pt x="6753" y="6014"/>
                      <a:pt x="6745" y="3058"/>
                      <a:pt x="6745" y="0"/>
                    </a:cubicBezTo>
                    <a:close/>
                    <a:moveTo>
                      <a:pt x="674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34" name="Freeform: Shape 191"/>
            <p:cNvSpPr/>
            <p:nvPr/>
          </p:nvSpPr>
          <p:spPr bwMode="auto">
            <a:xfrm>
              <a:off x="5397569" y="4210914"/>
              <a:ext cx="282898" cy="451708"/>
            </a:xfrm>
            <a:custGeom>
              <a:avLst/>
              <a:gdLst/>
              <a:ahLst/>
              <a:cxnLst/>
              <a:rect l="0" t="0" r="r" b="b"/>
              <a:pathLst>
                <a:path w="21596" h="21600">
                  <a:moveTo>
                    <a:pt x="19774" y="0"/>
                  </a:moveTo>
                  <a:cubicBezTo>
                    <a:pt x="20458" y="119"/>
                    <a:pt x="21065" y="323"/>
                    <a:pt x="21346" y="750"/>
                  </a:cubicBezTo>
                  <a:cubicBezTo>
                    <a:pt x="21500" y="983"/>
                    <a:pt x="21585" y="1251"/>
                    <a:pt x="21585" y="1504"/>
                  </a:cubicBezTo>
                  <a:cubicBezTo>
                    <a:pt x="21600" y="5145"/>
                    <a:pt x="21595" y="8785"/>
                    <a:pt x="21595" y="12426"/>
                  </a:cubicBezTo>
                  <a:cubicBezTo>
                    <a:pt x="21595" y="14978"/>
                    <a:pt x="21595" y="17529"/>
                    <a:pt x="21595" y="20080"/>
                  </a:cubicBezTo>
                  <a:cubicBezTo>
                    <a:pt x="21595" y="21053"/>
                    <a:pt x="20727" y="21600"/>
                    <a:pt x="19180" y="21600"/>
                  </a:cubicBezTo>
                  <a:cubicBezTo>
                    <a:pt x="13592" y="21600"/>
                    <a:pt x="8004" y="21600"/>
                    <a:pt x="2415" y="21600"/>
                  </a:cubicBezTo>
                  <a:cubicBezTo>
                    <a:pt x="869" y="21600"/>
                    <a:pt x="0" y="21053"/>
                    <a:pt x="0" y="20080"/>
                  </a:cubicBezTo>
                  <a:cubicBezTo>
                    <a:pt x="0" y="13944"/>
                    <a:pt x="0" y="7809"/>
                    <a:pt x="0" y="1672"/>
                  </a:cubicBezTo>
                  <a:cubicBezTo>
                    <a:pt x="0" y="673"/>
                    <a:pt x="359" y="343"/>
                    <a:pt x="1822" y="0"/>
                  </a:cubicBezTo>
                  <a:cubicBezTo>
                    <a:pt x="7806" y="0"/>
                    <a:pt x="13789" y="0"/>
                    <a:pt x="19774" y="0"/>
                  </a:cubicBezTo>
                  <a:close/>
                  <a:moveTo>
                    <a:pt x="19413" y="18215"/>
                  </a:moveTo>
                  <a:cubicBezTo>
                    <a:pt x="19413" y="13261"/>
                    <a:pt x="19413" y="8324"/>
                    <a:pt x="19413" y="3392"/>
                  </a:cubicBezTo>
                  <a:cubicBezTo>
                    <a:pt x="13650" y="3392"/>
                    <a:pt x="7910" y="3392"/>
                    <a:pt x="2177" y="3392"/>
                  </a:cubicBezTo>
                  <a:cubicBezTo>
                    <a:pt x="2177" y="8341"/>
                    <a:pt x="2177" y="13273"/>
                    <a:pt x="2177" y="18215"/>
                  </a:cubicBezTo>
                  <a:cubicBezTo>
                    <a:pt x="7926" y="18215"/>
                    <a:pt x="13657" y="18215"/>
                    <a:pt x="19413" y="18215"/>
                  </a:cubicBezTo>
                  <a:close/>
                  <a:moveTo>
                    <a:pt x="10796" y="1350"/>
                  </a:moveTo>
                  <a:cubicBezTo>
                    <a:pt x="9673" y="1350"/>
                    <a:pt x="8551" y="1350"/>
                    <a:pt x="7428" y="1350"/>
                  </a:cubicBezTo>
                  <a:cubicBezTo>
                    <a:pt x="7293" y="1350"/>
                    <a:pt x="7157" y="1346"/>
                    <a:pt x="7024" y="1352"/>
                  </a:cubicBezTo>
                  <a:cubicBezTo>
                    <a:pt x="6703" y="1369"/>
                    <a:pt x="6482" y="1509"/>
                    <a:pt x="6484" y="1688"/>
                  </a:cubicBezTo>
                  <a:cubicBezTo>
                    <a:pt x="6484" y="1868"/>
                    <a:pt x="6705" y="2005"/>
                    <a:pt x="7026" y="2023"/>
                  </a:cubicBezTo>
                  <a:cubicBezTo>
                    <a:pt x="7105" y="2027"/>
                    <a:pt x="7183" y="2025"/>
                    <a:pt x="7262" y="2025"/>
                  </a:cubicBezTo>
                  <a:cubicBezTo>
                    <a:pt x="9620" y="2025"/>
                    <a:pt x="11978" y="2025"/>
                    <a:pt x="14336" y="2024"/>
                  </a:cubicBezTo>
                  <a:cubicBezTo>
                    <a:pt x="14459" y="2024"/>
                    <a:pt x="14587" y="2026"/>
                    <a:pt x="14703" y="2007"/>
                  </a:cubicBezTo>
                  <a:cubicBezTo>
                    <a:pt x="14960" y="1965"/>
                    <a:pt x="15108" y="1852"/>
                    <a:pt x="15107" y="1686"/>
                  </a:cubicBezTo>
                  <a:cubicBezTo>
                    <a:pt x="15107" y="1521"/>
                    <a:pt x="14957" y="1408"/>
                    <a:pt x="14701" y="1367"/>
                  </a:cubicBezTo>
                  <a:cubicBezTo>
                    <a:pt x="14584" y="1347"/>
                    <a:pt x="14456" y="1351"/>
                    <a:pt x="14333" y="1350"/>
                  </a:cubicBezTo>
                  <a:cubicBezTo>
                    <a:pt x="13154" y="1350"/>
                    <a:pt x="11976" y="1350"/>
                    <a:pt x="10796" y="1350"/>
                  </a:cubicBezTo>
                  <a:close/>
                  <a:moveTo>
                    <a:pt x="12415" y="19915"/>
                  </a:moveTo>
                  <a:cubicBezTo>
                    <a:pt x="12418" y="19365"/>
                    <a:pt x="11692" y="18906"/>
                    <a:pt x="10811" y="18901"/>
                  </a:cubicBezTo>
                  <a:cubicBezTo>
                    <a:pt x="9932" y="18896"/>
                    <a:pt x="9193" y="19348"/>
                    <a:pt x="9180" y="19898"/>
                  </a:cubicBezTo>
                  <a:cubicBezTo>
                    <a:pt x="9167" y="20456"/>
                    <a:pt x="9907" y="20925"/>
                    <a:pt x="10800" y="20923"/>
                  </a:cubicBezTo>
                  <a:cubicBezTo>
                    <a:pt x="11681" y="20922"/>
                    <a:pt x="12412" y="20466"/>
                    <a:pt x="12415" y="19915"/>
                  </a:cubicBezTo>
                  <a:close/>
                  <a:moveTo>
                    <a:pt x="12415" y="1991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5" name="Group 192"/>
            <p:cNvGrpSpPr/>
            <p:nvPr/>
          </p:nvGrpSpPr>
          <p:grpSpPr bwMode="auto">
            <a:xfrm>
              <a:off x="4677804" y="2422632"/>
              <a:ext cx="246724" cy="241158"/>
              <a:chOff x="0" y="0"/>
              <a:chExt cx="265" cy="260"/>
            </a:xfrm>
            <a:effectLst/>
          </p:grpSpPr>
          <p:sp>
            <p:nvSpPr>
              <p:cNvPr id="46" name="Freeform: Shape 199"/>
              <p:cNvSpPr/>
              <p:nvPr/>
            </p:nvSpPr>
            <p:spPr bwMode="auto">
              <a:xfrm>
                <a:off x="0" y="0"/>
                <a:ext cx="265" cy="260"/>
              </a:xfrm>
              <a:custGeom>
                <a:avLst/>
                <a:gdLst/>
                <a:ahLst/>
                <a:cxnLst/>
                <a:rect l="0" t="0" r="r" b="b"/>
                <a:pathLst>
                  <a:path w="21561" h="21555">
                    <a:moveTo>
                      <a:pt x="10829" y="21545"/>
                    </a:moveTo>
                    <a:cubicBezTo>
                      <a:pt x="10472" y="21545"/>
                      <a:pt x="10115" y="21538"/>
                      <a:pt x="9758" y="21547"/>
                    </a:cubicBezTo>
                    <a:cubicBezTo>
                      <a:pt x="9500" y="21553"/>
                      <a:pt x="9298" y="21460"/>
                      <a:pt x="9176" y="21231"/>
                    </a:cubicBezTo>
                    <a:cubicBezTo>
                      <a:pt x="8991" y="20883"/>
                      <a:pt x="8808" y="20535"/>
                      <a:pt x="8647" y="20176"/>
                    </a:cubicBezTo>
                    <a:cubicBezTo>
                      <a:pt x="8451" y="19738"/>
                      <a:pt x="8272" y="19291"/>
                      <a:pt x="8099" y="18843"/>
                    </a:cubicBezTo>
                    <a:cubicBezTo>
                      <a:pt x="8038" y="18684"/>
                      <a:pt x="7938" y="18603"/>
                      <a:pt x="7794" y="18520"/>
                    </a:cubicBezTo>
                    <a:cubicBezTo>
                      <a:pt x="7405" y="18296"/>
                      <a:pt x="7061" y="18340"/>
                      <a:pt x="6664" y="18533"/>
                    </a:cubicBezTo>
                    <a:cubicBezTo>
                      <a:pt x="6036" y="18839"/>
                      <a:pt x="5377" y="19077"/>
                      <a:pt x="4727" y="19334"/>
                    </a:cubicBezTo>
                    <a:cubicBezTo>
                      <a:pt x="4412" y="19460"/>
                      <a:pt x="4142" y="19378"/>
                      <a:pt x="3901" y="19132"/>
                    </a:cubicBezTo>
                    <a:cubicBezTo>
                      <a:pt x="3420" y="18637"/>
                      <a:pt x="2930" y="18152"/>
                      <a:pt x="2437" y="17669"/>
                    </a:cubicBezTo>
                    <a:cubicBezTo>
                      <a:pt x="2252" y="17488"/>
                      <a:pt x="2162" y="17286"/>
                      <a:pt x="2245" y="17030"/>
                    </a:cubicBezTo>
                    <a:cubicBezTo>
                      <a:pt x="2373" y="16633"/>
                      <a:pt x="2496" y="16234"/>
                      <a:pt x="2644" y="15844"/>
                    </a:cubicBezTo>
                    <a:cubicBezTo>
                      <a:pt x="2813" y="15402"/>
                      <a:pt x="3014" y="14973"/>
                      <a:pt x="3182" y="14531"/>
                    </a:cubicBezTo>
                    <a:cubicBezTo>
                      <a:pt x="3223" y="14421"/>
                      <a:pt x="3208" y="14278"/>
                      <a:pt x="3185" y="14157"/>
                    </a:cubicBezTo>
                    <a:cubicBezTo>
                      <a:pt x="3100" y="13718"/>
                      <a:pt x="2816" y="13510"/>
                      <a:pt x="2402" y="13371"/>
                    </a:cubicBezTo>
                    <a:cubicBezTo>
                      <a:pt x="1764" y="13156"/>
                      <a:pt x="1148" y="12870"/>
                      <a:pt x="525" y="12607"/>
                    </a:cubicBezTo>
                    <a:cubicBezTo>
                      <a:pt x="159" y="12453"/>
                      <a:pt x="-20" y="12197"/>
                      <a:pt x="2" y="11761"/>
                    </a:cubicBezTo>
                    <a:cubicBezTo>
                      <a:pt x="36" y="11090"/>
                      <a:pt x="18" y="10416"/>
                      <a:pt x="7" y="9743"/>
                    </a:cubicBezTo>
                    <a:cubicBezTo>
                      <a:pt x="3" y="9475"/>
                      <a:pt x="96" y="9277"/>
                      <a:pt x="323" y="9157"/>
                    </a:cubicBezTo>
                    <a:cubicBezTo>
                      <a:pt x="659" y="8978"/>
                      <a:pt x="997" y="8800"/>
                      <a:pt x="1344" y="8646"/>
                    </a:cubicBezTo>
                    <a:cubicBezTo>
                      <a:pt x="1806" y="8441"/>
                      <a:pt x="2282" y="8269"/>
                      <a:pt x="2743" y="8063"/>
                    </a:cubicBezTo>
                    <a:cubicBezTo>
                      <a:pt x="2855" y="8013"/>
                      <a:pt x="2953" y="7896"/>
                      <a:pt x="3025" y="7787"/>
                    </a:cubicBezTo>
                    <a:cubicBezTo>
                      <a:pt x="3264" y="7425"/>
                      <a:pt x="3221" y="7082"/>
                      <a:pt x="3025" y="6690"/>
                    </a:cubicBezTo>
                    <a:cubicBezTo>
                      <a:pt x="2720" y="6079"/>
                      <a:pt x="2484" y="5433"/>
                      <a:pt x="2228" y="4797"/>
                    </a:cubicBezTo>
                    <a:cubicBezTo>
                      <a:pt x="2082" y="4437"/>
                      <a:pt x="2149" y="4140"/>
                      <a:pt x="2450" y="3865"/>
                    </a:cubicBezTo>
                    <a:cubicBezTo>
                      <a:pt x="2930" y="3427"/>
                      <a:pt x="3379" y="2955"/>
                      <a:pt x="3836" y="2491"/>
                    </a:cubicBezTo>
                    <a:cubicBezTo>
                      <a:pt x="4067" y="2256"/>
                      <a:pt x="4332" y="2163"/>
                      <a:pt x="4640" y="2279"/>
                    </a:cubicBezTo>
                    <a:cubicBezTo>
                      <a:pt x="5418" y="2570"/>
                      <a:pt x="6195" y="2867"/>
                      <a:pt x="6967" y="3175"/>
                    </a:cubicBezTo>
                    <a:cubicBezTo>
                      <a:pt x="7138" y="3244"/>
                      <a:pt x="7277" y="3229"/>
                      <a:pt x="7450" y="3179"/>
                    </a:cubicBezTo>
                    <a:cubicBezTo>
                      <a:pt x="7853" y="3063"/>
                      <a:pt x="8058" y="2811"/>
                      <a:pt x="8196" y="2408"/>
                    </a:cubicBezTo>
                    <a:cubicBezTo>
                      <a:pt x="8417" y="1761"/>
                      <a:pt x="8707" y="1137"/>
                      <a:pt x="8974" y="506"/>
                    </a:cubicBezTo>
                    <a:cubicBezTo>
                      <a:pt x="9130" y="140"/>
                      <a:pt x="9396" y="-17"/>
                      <a:pt x="9803" y="1"/>
                    </a:cubicBezTo>
                    <a:cubicBezTo>
                      <a:pt x="10447" y="29"/>
                      <a:pt x="11092" y="21"/>
                      <a:pt x="11736" y="3"/>
                    </a:cubicBezTo>
                    <a:cubicBezTo>
                      <a:pt x="12075" y="-7"/>
                      <a:pt x="12306" y="128"/>
                      <a:pt x="12452" y="424"/>
                    </a:cubicBezTo>
                    <a:cubicBezTo>
                      <a:pt x="12646" y="819"/>
                      <a:pt x="12835" y="1217"/>
                      <a:pt x="13014" y="1620"/>
                    </a:cubicBezTo>
                    <a:cubicBezTo>
                      <a:pt x="13176" y="1987"/>
                      <a:pt x="13312" y="2368"/>
                      <a:pt x="13481" y="2731"/>
                    </a:cubicBezTo>
                    <a:cubicBezTo>
                      <a:pt x="13534" y="2845"/>
                      <a:pt x="13644" y="2947"/>
                      <a:pt x="13752" y="3017"/>
                    </a:cubicBezTo>
                    <a:cubicBezTo>
                      <a:pt x="14129" y="3261"/>
                      <a:pt x="14489" y="3223"/>
                      <a:pt x="14899" y="3020"/>
                    </a:cubicBezTo>
                    <a:cubicBezTo>
                      <a:pt x="15531" y="2707"/>
                      <a:pt x="16200" y="2470"/>
                      <a:pt x="16859" y="2214"/>
                    </a:cubicBezTo>
                    <a:cubicBezTo>
                      <a:pt x="17154" y="2101"/>
                      <a:pt x="17418" y="2179"/>
                      <a:pt x="17646" y="2410"/>
                    </a:cubicBezTo>
                    <a:cubicBezTo>
                      <a:pt x="18108" y="2879"/>
                      <a:pt x="18567" y="3353"/>
                      <a:pt x="19050" y="3799"/>
                    </a:cubicBezTo>
                    <a:cubicBezTo>
                      <a:pt x="19331" y="4059"/>
                      <a:pt x="19410" y="4340"/>
                      <a:pt x="19277" y="4688"/>
                    </a:cubicBezTo>
                    <a:cubicBezTo>
                      <a:pt x="19002" y="5410"/>
                      <a:pt x="18734" y="6134"/>
                      <a:pt x="18437" y="6846"/>
                    </a:cubicBezTo>
                    <a:cubicBezTo>
                      <a:pt x="18333" y="7098"/>
                      <a:pt x="18324" y="7303"/>
                      <a:pt x="18426" y="7560"/>
                    </a:cubicBezTo>
                    <a:cubicBezTo>
                      <a:pt x="18544" y="7854"/>
                      <a:pt x="18710" y="8019"/>
                      <a:pt x="19009" y="8127"/>
                    </a:cubicBezTo>
                    <a:cubicBezTo>
                      <a:pt x="19702" y="8378"/>
                      <a:pt x="20379" y="8674"/>
                      <a:pt x="21059" y="8960"/>
                    </a:cubicBezTo>
                    <a:cubicBezTo>
                      <a:pt x="21407" y="9106"/>
                      <a:pt x="21580" y="9352"/>
                      <a:pt x="21560" y="9771"/>
                    </a:cubicBezTo>
                    <a:cubicBezTo>
                      <a:pt x="21527" y="10458"/>
                      <a:pt x="21546" y="11148"/>
                      <a:pt x="21553" y="11837"/>
                    </a:cubicBezTo>
                    <a:cubicBezTo>
                      <a:pt x="21556" y="12075"/>
                      <a:pt x="21476" y="12260"/>
                      <a:pt x="21273" y="12369"/>
                    </a:cubicBezTo>
                    <a:cubicBezTo>
                      <a:pt x="20925" y="12558"/>
                      <a:pt x="20574" y="12746"/>
                      <a:pt x="20214" y="12908"/>
                    </a:cubicBezTo>
                    <a:cubicBezTo>
                      <a:pt x="19760" y="13112"/>
                      <a:pt x="19297" y="13296"/>
                      <a:pt x="18833" y="13473"/>
                    </a:cubicBezTo>
                    <a:cubicBezTo>
                      <a:pt x="18671" y="13534"/>
                      <a:pt x="18597" y="13640"/>
                      <a:pt x="18517" y="13785"/>
                    </a:cubicBezTo>
                    <a:cubicBezTo>
                      <a:pt x="18315" y="14149"/>
                      <a:pt x="18344" y="14469"/>
                      <a:pt x="18528" y="14845"/>
                    </a:cubicBezTo>
                    <a:cubicBezTo>
                      <a:pt x="18832" y="15465"/>
                      <a:pt x="19076" y="16117"/>
                      <a:pt x="19335" y="16760"/>
                    </a:cubicBezTo>
                    <a:cubicBezTo>
                      <a:pt x="19480" y="17119"/>
                      <a:pt x="19413" y="17418"/>
                      <a:pt x="19111" y="17692"/>
                    </a:cubicBezTo>
                    <a:cubicBezTo>
                      <a:pt x="18643" y="18118"/>
                      <a:pt x="18199" y="18575"/>
                      <a:pt x="17759" y="19033"/>
                    </a:cubicBezTo>
                    <a:cubicBezTo>
                      <a:pt x="17495" y="19307"/>
                      <a:pt x="17204" y="19395"/>
                      <a:pt x="16853" y="19260"/>
                    </a:cubicBezTo>
                    <a:cubicBezTo>
                      <a:pt x="16099" y="18969"/>
                      <a:pt x="15344" y="18682"/>
                      <a:pt x="14595" y="18378"/>
                    </a:cubicBezTo>
                    <a:cubicBezTo>
                      <a:pt x="14422" y="18308"/>
                      <a:pt x="14285" y="18327"/>
                      <a:pt x="14112" y="18376"/>
                    </a:cubicBezTo>
                    <a:cubicBezTo>
                      <a:pt x="13708" y="18492"/>
                      <a:pt x="13503" y="18744"/>
                      <a:pt x="13366" y="19147"/>
                    </a:cubicBezTo>
                    <a:cubicBezTo>
                      <a:pt x="13146" y="19795"/>
                      <a:pt x="12855" y="20418"/>
                      <a:pt x="12589" y="21049"/>
                    </a:cubicBezTo>
                    <a:cubicBezTo>
                      <a:pt x="12438" y="21405"/>
                      <a:pt x="12183" y="21583"/>
                      <a:pt x="11783" y="21551"/>
                    </a:cubicBezTo>
                    <a:cubicBezTo>
                      <a:pt x="11468" y="21525"/>
                      <a:pt x="11148" y="21545"/>
                      <a:pt x="10829" y="21545"/>
                    </a:cubicBezTo>
                    <a:close/>
                    <a:moveTo>
                      <a:pt x="18069" y="4560"/>
                    </a:moveTo>
                    <a:cubicBezTo>
                      <a:pt x="18030" y="4514"/>
                      <a:pt x="17990" y="4459"/>
                      <a:pt x="17942" y="4412"/>
                    </a:cubicBezTo>
                    <a:cubicBezTo>
                      <a:pt x="17671" y="4139"/>
                      <a:pt x="17393" y="3874"/>
                      <a:pt x="17130" y="3595"/>
                    </a:cubicBezTo>
                    <a:cubicBezTo>
                      <a:pt x="17017" y="3474"/>
                      <a:pt x="16921" y="3449"/>
                      <a:pt x="16768" y="3518"/>
                    </a:cubicBezTo>
                    <a:cubicBezTo>
                      <a:pt x="16101" y="3819"/>
                      <a:pt x="15426" y="4099"/>
                      <a:pt x="14761" y="4403"/>
                    </a:cubicBezTo>
                    <a:cubicBezTo>
                      <a:pt x="14487" y="4528"/>
                      <a:pt x="14236" y="4550"/>
                      <a:pt x="13958" y="4420"/>
                    </a:cubicBezTo>
                    <a:cubicBezTo>
                      <a:pt x="13642" y="4272"/>
                      <a:pt x="13314" y="4146"/>
                      <a:pt x="12988" y="4021"/>
                    </a:cubicBezTo>
                    <a:cubicBezTo>
                      <a:pt x="12746" y="3929"/>
                      <a:pt x="12595" y="3766"/>
                      <a:pt x="12497" y="3521"/>
                    </a:cubicBezTo>
                    <a:cubicBezTo>
                      <a:pt x="12213" y="2820"/>
                      <a:pt x="11907" y="2128"/>
                      <a:pt x="11622" y="1427"/>
                    </a:cubicBezTo>
                    <a:cubicBezTo>
                      <a:pt x="11557" y="1268"/>
                      <a:pt x="11472" y="1221"/>
                      <a:pt x="11310" y="1226"/>
                    </a:cubicBezTo>
                    <a:cubicBezTo>
                      <a:pt x="10945" y="1238"/>
                      <a:pt x="10579" y="1242"/>
                      <a:pt x="10215" y="1225"/>
                    </a:cubicBezTo>
                    <a:cubicBezTo>
                      <a:pt x="10016" y="1215"/>
                      <a:pt x="9915" y="1271"/>
                      <a:pt x="9841" y="1471"/>
                    </a:cubicBezTo>
                    <a:cubicBezTo>
                      <a:pt x="9584" y="2166"/>
                      <a:pt x="9301" y="2851"/>
                      <a:pt x="9037" y="3543"/>
                    </a:cubicBezTo>
                    <a:cubicBezTo>
                      <a:pt x="8949" y="3773"/>
                      <a:pt x="8807" y="3927"/>
                      <a:pt x="8582" y="4017"/>
                    </a:cubicBezTo>
                    <a:cubicBezTo>
                      <a:pt x="8235" y="4154"/>
                      <a:pt x="7891" y="4298"/>
                      <a:pt x="7548" y="4445"/>
                    </a:cubicBezTo>
                    <a:cubicBezTo>
                      <a:pt x="7314" y="4545"/>
                      <a:pt x="7091" y="4546"/>
                      <a:pt x="6851" y="4445"/>
                    </a:cubicBezTo>
                    <a:cubicBezTo>
                      <a:pt x="6142" y="4147"/>
                      <a:pt x="5425" y="3867"/>
                      <a:pt x="4714" y="3572"/>
                    </a:cubicBezTo>
                    <a:cubicBezTo>
                      <a:pt x="4581" y="3517"/>
                      <a:pt x="4494" y="3530"/>
                      <a:pt x="4391" y="3639"/>
                    </a:cubicBezTo>
                    <a:cubicBezTo>
                      <a:pt x="4122" y="3925"/>
                      <a:pt x="3843" y="4200"/>
                      <a:pt x="3559" y="4470"/>
                    </a:cubicBezTo>
                    <a:cubicBezTo>
                      <a:pt x="3454" y="4571"/>
                      <a:pt x="3429" y="4650"/>
                      <a:pt x="3494" y="4793"/>
                    </a:cubicBezTo>
                    <a:cubicBezTo>
                      <a:pt x="3803" y="5475"/>
                      <a:pt x="4092" y="6165"/>
                      <a:pt x="4399" y="6848"/>
                    </a:cubicBezTo>
                    <a:cubicBezTo>
                      <a:pt x="4511" y="7096"/>
                      <a:pt x="4525" y="7326"/>
                      <a:pt x="4413" y="7576"/>
                    </a:cubicBezTo>
                    <a:cubicBezTo>
                      <a:pt x="4262" y="7914"/>
                      <a:pt x="4119" y="8256"/>
                      <a:pt x="3986" y="8602"/>
                    </a:cubicBezTo>
                    <a:cubicBezTo>
                      <a:pt x="3894" y="8841"/>
                      <a:pt x="3735" y="8984"/>
                      <a:pt x="3503" y="9079"/>
                    </a:cubicBezTo>
                    <a:cubicBezTo>
                      <a:pt x="2790" y="9369"/>
                      <a:pt x="2085" y="9676"/>
                      <a:pt x="1372" y="9968"/>
                    </a:cubicBezTo>
                    <a:cubicBezTo>
                      <a:pt x="1234" y="10025"/>
                      <a:pt x="1188" y="10102"/>
                      <a:pt x="1192" y="10251"/>
                    </a:cubicBezTo>
                    <a:cubicBezTo>
                      <a:pt x="1201" y="10630"/>
                      <a:pt x="1205" y="11011"/>
                      <a:pt x="1191" y="11390"/>
                    </a:cubicBezTo>
                    <a:cubicBezTo>
                      <a:pt x="1185" y="11556"/>
                      <a:pt x="1246" y="11627"/>
                      <a:pt x="1390" y="11682"/>
                    </a:cubicBezTo>
                    <a:cubicBezTo>
                      <a:pt x="2088" y="11947"/>
                      <a:pt x="2779" y="12228"/>
                      <a:pt x="3478" y="12489"/>
                    </a:cubicBezTo>
                    <a:cubicBezTo>
                      <a:pt x="3738" y="12586"/>
                      <a:pt x="3910" y="12746"/>
                      <a:pt x="4010" y="13010"/>
                    </a:cubicBezTo>
                    <a:cubicBezTo>
                      <a:pt x="4135" y="13341"/>
                      <a:pt x="4269" y="13670"/>
                      <a:pt x="4413" y="13993"/>
                    </a:cubicBezTo>
                    <a:cubicBezTo>
                      <a:pt x="4525" y="14242"/>
                      <a:pt x="4515" y="14473"/>
                      <a:pt x="4410" y="14724"/>
                    </a:cubicBezTo>
                    <a:cubicBezTo>
                      <a:pt x="4116" y="15421"/>
                      <a:pt x="3841" y="16126"/>
                      <a:pt x="3550" y="16824"/>
                    </a:cubicBezTo>
                    <a:cubicBezTo>
                      <a:pt x="3492" y="16963"/>
                      <a:pt x="3510" y="17050"/>
                      <a:pt x="3617" y="17152"/>
                    </a:cubicBezTo>
                    <a:cubicBezTo>
                      <a:pt x="3901" y="17423"/>
                      <a:pt x="4179" y="17700"/>
                      <a:pt x="4448" y="17985"/>
                    </a:cubicBezTo>
                    <a:cubicBezTo>
                      <a:pt x="4551" y="18094"/>
                      <a:pt x="4640" y="18105"/>
                      <a:pt x="4772" y="18046"/>
                    </a:cubicBezTo>
                    <a:cubicBezTo>
                      <a:pt x="5447" y="17745"/>
                      <a:pt x="6128" y="17460"/>
                      <a:pt x="6800" y="17153"/>
                    </a:cubicBezTo>
                    <a:cubicBezTo>
                      <a:pt x="7074" y="17028"/>
                      <a:pt x="7327" y="17009"/>
                      <a:pt x="7604" y="17139"/>
                    </a:cubicBezTo>
                    <a:cubicBezTo>
                      <a:pt x="7913" y="17285"/>
                      <a:pt x="8231" y="17412"/>
                      <a:pt x="8551" y="17531"/>
                    </a:cubicBezTo>
                    <a:cubicBezTo>
                      <a:pt x="8811" y="17629"/>
                      <a:pt x="8967" y="17804"/>
                      <a:pt x="9071" y="18065"/>
                    </a:cubicBezTo>
                    <a:cubicBezTo>
                      <a:pt x="9351" y="18759"/>
                      <a:pt x="9654" y="19444"/>
                      <a:pt x="9940" y="20135"/>
                    </a:cubicBezTo>
                    <a:cubicBezTo>
                      <a:pt x="9999" y="20278"/>
                      <a:pt x="10069" y="20340"/>
                      <a:pt x="10231" y="20334"/>
                    </a:cubicBezTo>
                    <a:cubicBezTo>
                      <a:pt x="10627" y="20320"/>
                      <a:pt x="11023" y="20322"/>
                      <a:pt x="11419" y="20333"/>
                    </a:cubicBezTo>
                    <a:cubicBezTo>
                      <a:pt x="11566" y="20337"/>
                      <a:pt x="11639" y="20290"/>
                      <a:pt x="11692" y="20150"/>
                    </a:cubicBezTo>
                    <a:cubicBezTo>
                      <a:pt x="11962" y="19443"/>
                      <a:pt x="12246" y="18741"/>
                      <a:pt x="12514" y="18034"/>
                    </a:cubicBezTo>
                    <a:cubicBezTo>
                      <a:pt x="12608" y="17789"/>
                      <a:pt x="12759" y="17624"/>
                      <a:pt x="13002" y="17531"/>
                    </a:cubicBezTo>
                    <a:cubicBezTo>
                      <a:pt x="13342" y="17400"/>
                      <a:pt x="13679" y="17257"/>
                      <a:pt x="14016" y="17114"/>
                    </a:cubicBezTo>
                    <a:cubicBezTo>
                      <a:pt x="14250" y="17015"/>
                      <a:pt x="14473" y="17013"/>
                      <a:pt x="14712" y="17115"/>
                    </a:cubicBezTo>
                    <a:cubicBezTo>
                      <a:pt x="15420" y="17415"/>
                      <a:pt x="16136" y="17696"/>
                      <a:pt x="16847" y="17993"/>
                    </a:cubicBezTo>
                    <a:cubicBezTo>
                      <a:pt x="16980" y="18048"/>
                      <a:pt x="17067" y="18033"/>
                      <a:pt x="17169" y="17924"/>
                    </a:cubicBezTo>
                    <a:cubicBezTo>
                      <a:pt x="17438" y="17638"/>
                      <a:pt x="17717" y="17362"/>
                      <a:pt x="18000" y="17092"/>
                    </a:cubicBezTo>
                    <a:cubicBezTo>
                      <a:pt x="18105" y="16991"/>
                      <a:pt x="18131" y="16912"/>
                      <a:pt x="18066" y="16769"/>
                    </a:cubicBezTo>
                    <a:cubicBezTo>
                      <a:pt x="17754" y="16080"/>
                      <a:pt x="17460" y="15383"/>
                      <a:pt x="17150" y="14693"/>
                    </a:cubicBezTo>
                    <a:cubicBezTo>
                      <a:pt x="17046" y="14461"/>
                      <a:pt x="17037" y="14241"/>
                      <a:pt x="17137" y="14008"/>
                    </a:cubicBezTo>
                    <a:cubicBezTo>
                      <a:pt x="17282" y="13667"/>
                      <a:pt x="17429" y="13327"/>
                      <a:pt x="17561" y="12981"/>
                    </a:cubicBezTo>
                    <a:cubicBezTo>
                      <a:pt x="17654" y="12735"/>
                      <a:pt x="17814" y="12582"/>
                      <a:pt x="18055" y="12484"/>
                    </a:cubicBezTo>
                    <a:cubicBezTo>
                      <a:pt x="18768" y="12195"/>
                      <a:pt x="19473" y="11886"/>
                      <a:pt x="20185" y="11594"/>
                    </a:cubicBezTo>
                    <a:cubicBezTo>
                      <a:pt x="20322" y="11537"/>
                      <a:pt x="20369" y="11460"/>
                      <a:pt x="20365" y="11312"/>
                    </a:cubicBezTo>
                    <a:cubicBezTo>
                      <a:pt x="20356" y="10932"/>
                      <a:pt x="20353" y="10552"/>
                      <a:pt x="20366" y="10172"/>
                    </a:cubicBezTo>
                    <a:cubicBezTo>
                      <a:pt x="20372" y="10008"/>
                      <a:pt x="20313" y="9935"/>
                      <a:pt x="20168" y="9880"/>
                    </a:cubicBezTo>
                    <a:cubicBezTo>
                      <a:pt x="19463" y="9613"/>
                      <a:pt x="18763" y="9332"/>
                      <a:pt x="18058" y="9067"/>
                    </a:cubicBezTo>
                    <a:cubicBezTo>
                      <a:pt x="17815" y="8975"/>
                      <a:pt x="17652" y="8825"/>
                      <a:pt x="17557" y="8577"/>
                    </a:cubicBezTo>
                    <a:cubicBezTo>
                      <a:pt x="17425" y="8231"/>
                      <a:pt x="17280" y="7890"/>
                      <a:pt x="17134" y="7550"/>
                    </a:cubicBezTo>
                    <a:cubicBezTo>
                      <a:pt x="17034" y="7318"/>
                      <a:pt x="17037" y="7098"/>
                      <a:pt x="17135" y="6863"/>
                    </a:cubicBezTo>
                    <a:cubicBezTo>
                      <a:pt x="17424" y="6173"/>
                      <a:pt x="17703" y="5478"/>
                      <a:pt x="17985" y="4785"/>
                    </a:cubicBezTo>
                    <a:cubicBezTo>
                      <a:pt x="18015" y="4716"/>
                      <a:pt x="18036" y="4649"/>
                      <a:pt x="18069" y="4560"/>
                    </a:cubicBezTo>
                    <a:close/>
                    <a:moveTo>
                      <a:pt x="18069" y="456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" name="Freeform: Shape 200"/>
              <p:cNvSpPr/>
              <p:nvPr/>
            </p:nvSpPr>
            <p:spPr bwMode="auto">
              <a:xfrm>
                <a:off x="88" y="87"/>
                <a:ext cx="95" cy="94"/>
              </a:xfrm>
              <a:custGeom>
                <a:avLst/>
                <a:gdLst/>
                <a:ahLst/>
                <a:cxnLst/>
                <a:rect l="0" t="0" r="r" b="b"/>
                <a:pathLst>
                  <a:path w="21537" h="21552">
                    <a:moveTo>
                      <a:pt x="10796" y="21552"/>
                    </a:moveTo>
                    <a:cubicBezTo>
                      <a:pt x="4882" y="21576"/>
                      <a:pt x="33" y="16749"/>
                      <a:pt x="0" y="10805"/>
                    </a:cubicBezTo>
                    <a:cubicBezTo>
                      <a:pt x="-34" y="4891"/>
                      <a:pt x="4804" y="24"/>
                      <a:pt x="10740" y="0"/>
                    </a:cubicBezTo>
                    <a:cubicBezTo>
                      <a:pt x="16656" y="-24"/>
                      <a:pt x="21506" y="4804"/>
                      <a:pt x="21537" y="10745"/>
                    </a:cubicBezTo>
                    <a:cubicBezTo>
                      <a:pt x="21566" y="16661"/>
                      <a:pt x="16728" y="21528"/>
                      <a:pt x="10796" y="21552"/>
                    </a:cubicBezTo>
                    <a:close/>
                    <a:moveTo>
                      <a:pt x="18191" y="10829"/>
                    </a:moveTo>
                    <a:cubicBezTo>
                      <a:pt x="18215" y="6734"/>
                      <a:pt x="14903" y="3399"/>
                      <a:pt x="10790" y="3377"/>
                    </a:cubicBezTo>
                    <a:cubicBezTo>
                      <a:pt x="6729" y="3355"/>
                      <a:pt x="3372" y="6667"/>
                      <a:pt x="3348" y="10721"/>
                    </a:cubicBezTo>
                    <a:cubicBezTo>
                      <a:pt x="3323" y="14811"/>
                      <a:pt x="6642" y="18155"/>
                      <a:pt x="10751" y="18177"/>
                    </a:cubicBezTo>
                    <a:cubicBezTo>
                      <a:pt x="14807" y="18201"/>
                      <a:pt x="18167" y="14883"/>
                      <a:pt x="18191" y="10829"/>
                    </a:cubicBezTo>
                    <a:close/>
                    <a:moveTo>
                      <a:pt x="18191" y="1082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36" name="Freeform: Shape 193"/>
            <p:cNvSpPr/>
            <p:nvPr/>
          </p:nvSpPr>
          <p:spPr bwMode="auto">
            <a:xfrm>
              <a:off x="5346555" y="2853007"/>
              <a:ext cx="199420" cy="276405"/>
            </a:xfrm>
            <a:custGeom>
              <a:avLst/>
              <a:gdLst/>
              <a:ahLst/>
              <a:cxnLst/>
              <a:rect l="0" t="0" r="r" b="b"/>
              <a:pathLst>
                <a:path w="21587" h="20762">
                  <a:moveTo>
                    <a:pt x="9" y="20762"/>
                  </a:moveTo>
                  <a:cubicBezTo>
                    <a:pt x="9" y="16351"/>
                    <a:pt x="-13" y="11939"/>
                    <a:pt x="13" y="7527"/>
                  </a:cubicBezTo>
                  <a:cubicBezTo>
                    <a:pt x="34" y="3937"/>
                    <a:pt x="3453" y="992"/>
                    <a:pt x="8467" y="187"/>
                  </a:cubicBezTo>
                  <a:cubicBezTo>
                    <a:pt x="14850" y="-838"/>
                    <a:pt x="21184" y="2477"/>
                    <a:pt x="21560" y="7042"/>
                  </a:cubicBezTo>
                  <a:cubicBezTo>
                    <a:pt x="21581" y="7303"/>
                    <a:pt x="21585" y="7565"/>
                    <a:pt x="21585" y="7826"/>
                  </a:cubicBezTo>
                  <a:cubicBezTo>
                    <a:pt x="21587" y="12138"/>
                    <a:pt x="21587" y="16450"/>
                    <a:pt x="21587" y="20762"/>
                  </a:cubicBezTo>
                  <a:cubicBezTo>
                    <a:pt x="14395" y="20762"/>
                    <a:pt x="7202" y="20762"/>
                    <a:pt x="9" y="20762"/>
                  </a:cubicBezTo>
                  <a:close/>
                  <a:moveTo>
                    <a:pt x="9" y="2076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Freeform: Shape 194"/>
            <p:cNvSpPr/>
            <p:nvPr/>
          </p:nvSpPr>
          <p:spPr bwMode="auto">
            <a:xfrm>
              <a:off x="5383656" y="2704602"/>
              <a:ext cx="127072" cy="127072"/>
            </a:xfrm>
            <a:custGeom>
              <a:avLst/>
              <a:gdLst/>
              <a:ahLst/>
              <a:cxnLst/>
              <a:rect l="0" t="0" r="r" b="b"/>
              <a:pathLst>
                <a:path w="20067" h="21556">
                  <a:moveTo>
                    <a:pt x="11304" y="0"/>
                  </a:moveTo>
                  <a:cubicBezTo>
                    <a:pt x="12025" y="223"/>
                    <a:pt x="12761" y="401"/>
                    <a:pt x="13465" y="674"/>
                  </a:cubicBezTo>
                  <a:cubicBezTo>
                    <a:pt x="18041" y="2449"/>
                    <a:pt x="20727" y="7436"/>
                    <a:pt x="19927" y="12635"/>
                  </a:cubicBezTo>
                  <a:cubicBezTo>
                    <a:pt x="19150" y="17692"/>
                    <a:pt x="14931" y="21512"/>
                    <a:pt x="10073" y="21556"/>
                  </a:cubicBezTo>
                  <a:cubicBezTo>
                    <a:pt x="5300" y="21600"/>
                    <a:pt x="1081" y="17864"/>
                    <a:pt x="177" y="12792"/>
                  </a:cubicBezTo>
                  <a:cubicBezTo>
                    <a:pt x="-873" y="6899"/>
                    <a:pt x="2852" y="1154"/>
                    <a:pt x="8361" y="164"/>
                  </a:cubicBezTo>
                  <a:cubicBezTo>
                    <a:pt x="8508" y="137"/>
                    <a:pt x="8645" y="55"/>
                    <a:pt x="8786" y="0"/>
                  </a:cubicBezTo>
                  <a:cubicBezTo>
                    <a:pt x="9626" y="0"/>
                    <a:pt x="10464" y="0"/>
                    <a:pt x="11304" y="0"/>
                  </a:cubicBezTo>
                  <a:close/>
                  <a:moveTo>
                    <a:pt x="11304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Freeform: Shape 195"/>
            <p:cNvSpPr/>
            <p:nvPr/>
          </p:nvSpPr>
          <p:spPr bwMode="auto">
            <a:xfrm>
              <a:off x="5242671" y="1636085"/>
              <a:ext cx="422027" cy="256926"/>
            </a:xfrm>
            <a:custGeom>
              <a:avLst/>
              <a:gdLst/>
              <a:ahLst/>
              <a:cxnLst/>
              <a:rect l="0" t="0" r="r" b="b"/>
              <a:pathLst>
                <a:path w="21373" h="21321">
                  <a:moveTo>
                    <a:pt x="2847" y="9318"/>
                  </a:moveTo>
                  <a:cubicBezTo>
                    <a:pt x="2847" y="9318"/>
                    <a:pt x="158" y="10543"/>
                    <a:pt x="8" y="13972"/>
                  </a:cubicBezTo>
                  <a:cubicBezTo>
                    <a:pt x="-141" y="17402"/>
                    <a:pt x="1652" y="21321"/>
                    <a:pt x="3594" y="21321"/>
                  </a:cubicBezTo>
                  <a:cubicBezTo>
                    <a:pt x="5536" y="21321"/>
                    <a:pt x="16739" y="21321"/>
                    <a:pt x="17785" y="21321"/>
                  </a:cubicBezTo>
                  <a:cubicBezTo>
                    <a:pt x="18831" y="21321"/>
                    <a:pt x="21459" y="17889"/>
                    <a:pt x="21370" y="13972"/>
                  </a:cubicBezTo>
                  <a:cubicBezTo>
                    <a:pt x="21221" y="7358"/>
                    <a:pt x="16142" y="5889"/>
                    <a:pt x="16142" y="5889"/>
                  </a:cubicBezTo>
                  <a:cubicBezTo>
                    <a:pt x="16142" y="5889"/>
                    <a:pt x="16139" y="-279"/>
                    <a:pt x="11212" y="10"/>
                  </a:cubicBezTo>
                  <a:cubicBezTo>
                    <a:pt x="7029" y="255"/>
                    <a:pt x="6581" y="5154"/>
                    <a:pt x="6581" y="5154"/>
                  </a:cubicBezTo>
                  <a:cubicBezTo>
                    <a:pt x="6581" y="5154"/>
                    <a:pt x="4883" y="3808"/>
                    <a:pt x="3444" y="5644"/>
                  </a:cubicBezTo>
                  <a:cubicBezTo>
                    <a:pt x="2100" y="7359"/>
                    <a:pt x="2847" y="9318"/>
                    <a:pt x="2847" y="9318"/>
                  </a:cubicBezTo>
                  <a:close/>
                  <a:moveTo>
                    <a:pt x="2847" y="931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Freeform: Shape 196"/>
            <p:cNvSpPr/>
            <p:nvPr/>
          </p:nvSpPr>
          <p:spPr bwMode="auto">
            <a:xfrm>
              <a:off x="5992118" y="3684076"/>
              <a:ext cx="332984" cy="3246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9033"/>
                  </a:moveTo>
                  <a:lnTo>
                    <a:pt x="13190" y="9033"/>
                  </a:lnTo>
                  <a:lnTo>
                    <a:pt x="13190" y="0"/>
                  </a:lnTo>
                  <a:lnTo>
                    <a:pt x="8984" y="0"/>
                  </a:lnTo>
                  <a:lnTo>
                    <a:pt x="8984" y="9033"/>
                  </a:lnTo>
                  <a:lnTo>
                    <a:pt x="0" y="9033"/>
                  </a:lnTo>
                  <a:lnTo>
                    <a:pt x="0" y="13352"/>
                  </a:lnTo>
                  <a:lnTo>
                    <a:pt x="8984" y="13352"/>
                  </a:lnTo>
                  <a:lnTo>
                    <a:pt x="8984" y="21600"/>
                  </a:lnTo>
                  <a:lnTo>
                    <a:pt x="13190" y="21600"/>
                  </a:lnTo>
                  <a:lnTo>
                    <a:pt x="13190" y="13352"/>
                  </a:lnTo>
                  <a:lnTo>
                    <a:pt x="21600" y="13352"/>
                  </a:lnTo>
                  <a:close/>
                  <a:moveTo>
                    <a:pt x="21600" y="903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Freeform: Shape 197"/>
            <p:cNvSpPr/>
            <p:nvPr/>
          </p:nvSpPr>
          <p:spPr bwMode="auto">
            <a:xfrm>
              <a:off x="5264932" y="4789694"/>
              <a:ext cx="1187242" cy="1091705"/>
            </a:xfrm>
            <a:custGeom>
              <a:avLst/>
              <a:gdLst/>
              <a:ahLst/>
              <a:cxnLst/>
              <a:rect l="0" t="0" r="r" b="b"/>
              <a:pathLst>
                <a:path w="21555" h="21600">
                  <a:moveTo>
                    <a:pt x="169" y="0"/>
                  </a:moveTo>
                  <a:lnTo>
                    <a:pt x="21073" y="0"/>
                  </a:lnTo>
                  <a:lnTo>
                    <a:pt x="21073" y="1868"/>
                  </a:lnTo>
                  <a:cubicBezTo>
                    <a:pt x="21073" y="1868"/>
                    <a:pt x="21555" y="2277"/>
                    <a:pt x="21555" y="2977"/>
                  </a:cubicBezTo>
                  <a:cubicBezTo>
                    <a:pt x="21555" y="3678"/>
                    <a:pt x="20537" y="4203"/>
                    <a:pt x="20537" y="4729"/>
                  </a:cubicBezTo>
                  <a:cubicBezTo>
                    <a:pt x="20537" y="5254"/>
                    <a:pt x="21394" y="5546"/>
                    <a:pt x="21394" y="6246"/>
                  </a:cubicBezTo>
                  <a:cubicBezTo>
                    <a:pt x="21394" y="6947"/>
                    <a:pt x="20483" y="7531"/>
                    <a:pt x="20537" y="8231"/>
                  </a:cubicBezTo>
                  <a:cubicBezTo>
                    <a:pt x="20590" y="8932"/>
                    <a:pt x="21394" y="8990"/>
                    <a:pt x="21341" y="9574"/>
                  </a:cubicBezTo>
                  <a:cubicBezTo>
                    <a:pt x="21287" y="10158"/>
                    <a:pt x="20537" y="10683"/>
                    <a:pt x="20537" y="11209"/>
                  </a:cubicBezTo>
                  <a:cubicBezTo>
                    <a:pt x="20537" y="11734"/>
                    <a:pt x="21341" y="12143"/>
                    <a:pt x="21341" y="12726"/>
                  </a:cubicBezTo>
                  <a:cubicBezTo>
                    <a:pt x="21341" y="13310"/>
                    <a:pt x="20537" y="13836"/>
                    <a:pt x="20483" y="14419"/>
                  </a:cubicBezTo>
                  <a:cubicBezTo>
                    <a:pt x="20429" y="15003"/>
                    <a:pt x="21019" y="15120"/>
                    <a:pt x="21019" y="15529"/>
                  </a:cubicBezTo>
                  <a:cubicBezTo>
                    <a:pt x="21019" y="15937"/>
                    <a:pt x="20751" y="16813"/>
                    <a:pt x="19304" y="18156"/>
                  </a:cubicBezTo>
                  <a:cubicBezTo>
                    <a:pt x="17857" y="19498"/>
                    <a:pt x="15659" y="21600"/>
                    <a:pt x="15659" y="21600"/>
                  </a:cubicBezTo>
                  <a:lnTo>
                    <a:pt x="5797" y="21600"/>
                  </a:lnTo>
                  <a:lnTo>
                    <a:pt x="1245" y="17452"/>
                  </a:lnTo>
                  <a:cubicBezTo>
                    <a:pt x="1134" y="16930"/>
                    <a:pt x="1134" y="16054"/>
                    <a:pt x="1027" y="15704"/>
                  </a:cubicBezTo>
                  <a:cubicBezTo>
                    <a:pt x="920" y="15353"/>
                    <a:pt x="9" y="14828"/>
                    <a:pt x="9" y="14244"/>
                  </a:cubicBezTo>
                  <a:cubicBezTo>
                    <a:pt x="9" y="13660"/>
                    <a:pt x="813" y="13427"/>
                    <a:pt x="813" y="13018"/>
                  </a:cubicBezTo>
                  <a:cubicBezTo>
                    <a:pt x="813" y="12610"/>
                    <a:pt x="-45" y="11559"/>
                    <a:pt x="9" y="10800"/>
                  </a:cubicBezTo>
                  <a:cubicBezTo>
                    <a:pt x="62" y="10041"/>
                    <a:pt x="652" y="9866"/>
                    <a:pt x="706" y="9457"/>
                  </a:cubicBezTo>
                  <a:cubicBezTo>
                    <a:pt x="759" y="9049"/>
                    <a:pt x="116" y="8406"/>
                    <a:pt x="116" y="7823"/>
                  </a:cubicBezTo>
                  <a:cubicBezTo>
                    <a:pt x="116" y="7239"/>
                    <a:pt x="759" y="6655"/>
                    <a:pt x="759" y="6130"/>
                  </a:cubicBezTo>
                  <a:cubicBezTo>
                    <a:pt x="759" y="5604"/>
                    <a:pt x="62" y="5254"/>
                    <a:pt x="9" y="4378"/>
                  </a:cubicBezTo>
                  <a:cubicBezTo>
                    <a:pt x="-45" y="3503"/>
                    <a:pt x="169" y="0"/>
                    <a:pt x="169" y="0"/>
                  </a:cubicBezTo>
                  <a:close/>
                  <a:moveTo>
                    <a:pt x="169" y="0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Freeform: Shape 198"/>
            <p:cNvSpPr/>
            <p:nvPr/>
          </p:nvSpPr>
          <p:spPr bwMode="auto">
            <a:xfrm>
              <a:off x="5598844" y="5917573"/>
              <a:ext cx="492520" cy="67710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0" y="0"/>
                  </a:moveTo>
                  <a:lnTo>
                    <a:pt x="21600" y="0"/>
                  </a:lnTo>
                  <a:cubicBezTo>
                    <a:pt x="21600" y="0"/>
                    <a:pt x="19272" y="21598"/>
                    <a:pt x="18108" y="21598"/>
                  </a:cubicBezTo>
                  <a:cubicBezTo>
                    <a:pt x="16944" y="21598"/>
                    <a:pt x="5044" y="21598"/>
                    <a:pt x="4010" y="21598"/>
                  </a:cubicBezTo>
                  <a:cubicBezTo>
                    <a:pt x="2975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" name="合 4"/>
          <p:cNvGrpSpPr/>
          <p:nvPr>
            <p:custDataLst>
              <p:tags r:id="rId2"/>
            </p:custDataLst>
          </p:nvPr>
        </p:nvGrpSpPr>
        <p:grpSpPr>
          <a:xfrm>
            <a:off x="1036378" y="2080558"/>
            <a:ext cx="2354881" cy="862234"/>
            <a:chOff x="1036378" y="1627264"/>
            <a:chExt cx="2354881" cy="862234"/>
          </a:xfrm>
        </p:grpSpPr>
        <p:sp>
          <p:nvSpPr>
            <p:cNvPr id="21" name="Rectangle 211"/>
            <p:cNvSpPr/>
            <p:nvPr/>
          </p:nvSpPr>
          <p:spPr>
            <a:xfrm>
              <a:off x="1036378" y="1627264"/>
              <a:ext cx="2354881" cy="30777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60% 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2" name="Rectangle 36"/>
            <p:cNvSpPr/>
            <p:nvPr/>
          </p:nvSpPr>
          <p:spPr>
            <a:xfrm>
              <a:off x="1036378" y="1947811"/>
              <a:ext cx="2354881" cy="54168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" name="组合 3"/>
          <p:cNvGrpSpPr/>
          <p:nvPr>
            <p:custDataLst>
              <p:tags r:id="rId3"/>
            </p:custDataLst>
          </p:nvPr>
        </p:nvGrpSpPr>
        <p:grpSpPr>
          <a:xfrm>
            <a:off x="1036378" y="4078113"/>
            <a:ext cx="2354881" cy="860653"/>
            <a:chOff x="1036378" y="3624819"/>
            <a:chExt cx="2354881" cy="860653"/>
          </a:xfrm>
        </p:grpSpPr>
        <p:sp>
          <p:nvSpPr>
            <p:cNvPr id="19" name="Rectangle 212"/>
            <p:cNvSpPr/>
            <p:nvPr/>
          </p:nvSpPr>
          <p:spPr>
            <a:xfrm>
              <a:off x="1036378" y="3624819"/>
              <a:ext cx="2354881" cy="30777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40% 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1036378" y="3943785"/>
              <a:ext cx="2354881" cy="54168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>
            <p:custDataLst>
              <p:tags r:id="rId4"/>
            </p:custDataLst>
          </p:nvPr>
        </p:nvGrpSpPr>
        <p:grpSpPr>
          <a:xfrm>
            <a:off x="6797339" y="1538589"/>
            <a:ext cx="3774048" cy="650178"/>
            <a:chOff x="6797339" y="1538589"/>
            <a:chExt cx="3774048" cy="650178"/>
          </a:xfrm>
        </p:grpSpPr>
        <p:cxnSp>
          <p:nvCxnSpPr>
            <p:cNvPr id="42" name="Straight Connector 207"/>
            <p:cNvCxnSpPr/>
            <p:nvPr/>
          </p:nvCxnSpPr>
          <p:spPr>
            <a:xfrm>
              <a:off x="6797339" y="1857491"/>
              <a:ext cx="1442248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1"/>
            <p:cNvGrpSpPr/>
            <p:nvPr/>
          </p:nvGrpSpPr>
          <p:grpSpPr>
            <a:xfrm>
              <a:off x="8400256" y="1538589"/>
              <a:ext cx="2171131" cy="650178"/>
              <a:chOff x="810691" y="4795941"/>
              <a:chExt cx="1544952" cy="650178"/>
            </a:xfrm>
          </p:grpSpPr>
          <p:sp>
            <p:nvSpPr>
              <p:cNvPr id="17" name="TextBox 42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9DA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18" name="TextBox 43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</a:b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52" name="51"/>
          <p:cNvGrpSpPr/>
          <p:nvPr>
            <p:custDataLst>
              <p:tags r:id="rId5"/>
            </p:custDataLst>
          </p:nvPr>
        </p:nvGrpSpPr>
        <p:grpSpPr>
          <a:xfrm>
            <a:off x="7100518" y="2563618"/>
            <a:ext cx="3470869" cy="650178"/>
            <a:chOff x="7100518" y="2563618"/>
            <a:chExt cx="3470869" cy="650178"/>
          </a:xfrm>
        </p:grpSpPr>
        <p:cxnSp>
          <p:nvCxnSpPr>
            <p:cNvPr id="43" name="Straight Connector 208"/>
            <p:cNvCxnSpPr/>
            <p:nvPr/>
          </p:nvCxnSpPr>
          <p:spPr>
            <a:xfrm>
              <a:off x="7100518" y="2853006"/>
              <a:ext cx="1139069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44"/>
            <p:cNvGrpSpPr/>
            <p:nvPr/>
          </p:nvGrpSpPr>
          <p:grpSpPr>
            <a:xfrm>
              <a:off x="8400256" y="2563618"/>
              <a:ext cx="2171131" cy="650178"/>
              <a:chOff x="810691" y="4795941"/>
              <a:chExt cx="1544952" cy="650178"/>
            </a:xfrm>
          </p:grpSpPr>
          <p:sp>
            <p:nvSpPr>
              <p:cNvPr id="15" name="TextBox 45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4A9B2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16" name="TextBox 46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</a:b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51" name="合 50"/>
          <p:cNvGrpSpPr/>
          <p:nvPr>
            <p:custDataLst>
              <p:tags r:id="rId6"/>
            </p:custDataLst>
          </p:nvPr>
        </p:nvGrpSpPr>
        <p:grpSpPr>
          <a:xfrm>
            <a:off x="6797339" y="3588647"/>
            <a:ext cx="3774048" cy="650178"/>
            <a:chOff x="6797339" y="3588647"/>
            <a:chExt cx="3774048" cy="650178"/>
          </a:xfrm>
        </p:grpSpPr>
        <p:cxnSp>
          <p:nvCxnSpPr>
            <p:cNvPr id="44" name="Straight Connector 209"/>
            <p:cNvCxnSpPr/>
            <p:nvPr/>
          </p:nvCxnSpPr>
          <p:spPr>
            <a:xfrm>
              <a:off x="6797339" y="3876321"/>
              <a:ext cx="1442248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7"/>
            <p:cNvGrpSpPr/>
            <p:nvPr/>
          </p:nvGrpSpPr>
          <p:grpSpPr>
            <a:xfrm>
              <a:off x="8400256" y="3588647"/>
              <a:ext cx="2171131" cy="650178"/>
              <a:chOff x="810691" y="4795941"/>
              <a:chExt cx="1544952" cy="650178"/>
            </a:xfrm>
          </p:grpSpPr>
          <p:sp>
            <p:nvSpPr>
              <p:cNvPr id="13" name="TextBox 48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4A9B2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14" name="TextBox 49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</a:b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50" name="合 49"/>
          <p:cNvGrpSpPr/>
          <p:nvPr>
            <p:custDataLst>
              <p:tags r:id="rId7"/>
            </p:custDataLst>
          </p:nvPr>
        </p:nvGrpSpPr>
        <p:grpSpPr>
          <a:xfrm>
            <a:off x="6452174" y="4613677"/>
            <a:ext cx="4119213" cy="650178"/>
            <a:chOff x="6452174" y="4613677"/>
            <a:chExt cx="4119213" cy="650178"/>
          </a:xfrm>
        </p:grpSpPr>
        <p:cxnSp>
          <p:nvCxnSpPr>
            <p:cNvPr id="45" name="Straight Connector 210"/>
            <p:cNvCxnSpPr/>
            <p:nvPr/>
          </p:nvCxnSpPr>
          <p:spPr>
            <a:xfrm>
              <a:off x="6452174" y="4662622"/>
              <a:ext cx="1787412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50"/>
            <p:cNvGrpSpPr/>
            <p:nvPr/>
          </p:nvGrpSpPr>
          <p:grpSpPr>
            <a:xfrm>
              <a:off x="8400256" y="4613677"/>
              <a:ext cx="2171131" cy="650178"/>
              <a:chOff x="810691" y="4795941"/>
              <a:chExt cx="1544952" cy="650178"/>
            </a:xfrm>
          </p:grpSpPr>
          <p:sp>
            <p:nvSpPr>
              <p:cNvPr id="11" name="TextBox 51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9DA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12" name="TextBox 52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</a:b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68995" y="3176642"/>
            <a:ext cx="1424128" cy="1430712"/>
            <a:chOff x="5299401" y="3765176"/>
            <a:chExt cx="1424128" cy="1430712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5414682" y="3765176"/>
              <a:ext cx="1308847" cy="1317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5299401" y="5059176"/>
              <a:ext cx="136712" cy="1367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3220988" y="3533829"/>
            <a:ext cx="1250227" cy="1256007"/>
            <a:chOff x="5299401" y="3765176"/>
            <a:chExt cx="1424128" cy="1430712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414682" y="3765176"/>
              <a:ext cx="1308847" cy="1317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299401" y="5059176"/>
              <a:ext cx="136712" cy="1367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89983" y="657560"/>
            <a:ext cx="1424128" cy="1430712"/>
            <a:chOff x="5299401" y="3765176"/>
            <a:chExt cx="1424128" cy="1430712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5414682" y="3765176"/>
              <a:ext cx="1308847" cy="1317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5299401" y="5059176"/>
              <a:ext cx="136712" cy="1367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3" name="任意多边形: 形状 12"/>
          <p:cNvSpPr/>
          <p:nvPr/>
        </p:nvSpPr>
        <p:spPr>
          <a:xfrm>
            <a:off x="3444125" y="2697583"/>
            <a:ext cx="1031082" cy="57166"/>
          </a:xfrm>
          <a:custGeom>
            <a:avLst/>
            <a:gdLst>
              <a:gd name="connsiteX0" fmla="*/ 0 w 1031082"/>
              <a:gd name="connsiteY0" fmla="*/ 47633 h 57166"/>
              <a:gd name="connsiteX1" fmla="*/ 47625 w 1031082"/>
              <a:gd name="connsiteY1" fmla="*/ 2389 h 57166"/>
              <a:gd name="connsiteX2" fmla="*/ 109538 w 1031082"/>
              <a:gd name="connsiteY2" fmla="*/ 57158 h 57166"/>
              <a:gd name="connsiteX3" fmla="*/ 180975 w 1031082"/>
              <a:gd name="connsiteY3" fmla="*/ 4771 h 57166"/>
              <a:gd name="connsiteX4" fmla="*/ 245269 w 1031082"/>
              <a:gd name="connsiteY4" fmla="*/ 54777 h 57166"/>
              <a:gd name="connsiteX5" fmla="*/ 311944 w 1031082"/>
              <a:gd name="connsiteY5" fmla="*/ 2389 h 57166"/>
              <a:gd name="connsiteX6" fmla="*/ 381000 w 1031082"/>
              <a:gd name="connsiteY6" fmla="*/ 57158 h 57166"/>
              <a:gd name="connsiteX7" fmla="*/ 438150 w 1031082"/>
              <a:gd name="connsiteY7" fmla="*/ 2389 h 57166"/>
              <a:gd name="connsiteX8" fmla="*/ 504825 w 1031082"/>
              <a:gd name="connsiteY8" fmla="*/ 52396 h 57166"/>
              <a:gd name="connsiteX9" fmla="*/ 576263 w 1031082"/>
              <a:gd name="connsiteY9" fmla="*/ 8 h 57166"/>
              <a:gd name="connsiteX10" fmla="*/ 640557 w 1031082"/>
              <a:gd name="connsiteY10" fmla="*/ 57158 h 57166"/>
              <a:gd name="connsiteX11" fmla="*/ 707232 w 1031082"/>
              <a:gd name="connsiteY11" fmla="*/ 8 h 57166"/>
              <a:gd name="connsiteX12" fmla="*/ 773907 w 1031082"/>
              <a:gd name="connsiteY12" fmla="*/ 57158 h 57166"/>
              <a:gd name="connsiteX13" fmla="*/ 842963 w 1031082"/>
              <a:gd name="connsiteY13" fmla="*/ 4771 h 57166"/>
              <a:gd name="connsiteX14" fmla="*/ 907257 w 1031082"/>
              <a:gd name="connsiteY14" fmla="*/ 57158 h 57166"/>
              <a:gd name="connsiteX15" fmla="*/ 976313 w 1031082"/>
              <a:gd name="connsiteY15" fmla="*/ 2389 h 57166"/>
              <a:gd name="connsiteX16" fmla="*/ 1031082 w 1031082"/>
              <a:gd name="connsiteY16" fmla="*/ 54777 h 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2" h="57166">
                <a:moveTo>
                  <a:pt x="0" y="47633"/>
                </a:moveTo>
                <a:cubicBezTo>
                  <a:pt x="14684" y="24217"/>
                  <a:pt x="29369" y="801"/>
                  <a:pt x="47625" y="2389"/>
                </a:cubicBezTo>
                <a:cubicBezTo>
                  <a:pt x="65881" y="3976"/>
                  <a:pt x="87313" y="56761"/>
                  <a:pt x="109538" y="57158"/>
                </a:cubicBezTo>
                <a:cubicBezTo>
                  <a:pt x="131763" y="57555"/>
                  <a:pt x="158353" y="5168"/>
                  <a:pt x="180975" y="4771"/>
                </a:cubicBezTo>
                <a:cubicBezTo>
                  <a:pt x="203597" y="4374"/>
                  <a:pt x="223441" y="55174"/>
                  <a:pt x="245269" y="54777"/>
                </a:cubicBezTo>
                <a:cubicBezTo>
                  <a:pt x="267097" y="54380"/>
                  <a:pt x="289322" y="1992"/>
                  <a:pt x="311944" y="2389"/>
                </a:cubicBezTo>
                <a:cubicBezTo>
                  <a:pt x="334566" y="2786"/>
                  <a:pt x="359966" y="57158"/>
                  <a:pt x="381000" y="57158"/>
                </a:cubicBezTo>
                <a:cubicBezTo>
                  <a:pt x="402034" y="57158"/>
                  <a:pt x="417513" y="3183"/>
                  <a:pt x="438150" y="2389"/>
                </a:cubicBezTo>
                <a:cubicBezTo>
                  <a:pt x="458787" y="1595"/>
                  <a:pt x="481806" y="52793"/>
                  <a:pt x="504825" y="52396"/>
                </a:cubicBezTo>
                <a:cubicBezTo>
                  <a:pt x="527844" y="51999"/>
                  <a:pt x="553641" y="-786"/>
                  <a:pt x="576263" y="8"/>
                </a:cubicBezTo>
                <a:cubicBezTo>
                  <a:pt x="598885" y="802"/>
                  <a:pt x="618729" y="57158"/>
                  <a:pt x="640557" y="57158"/>
                </a:cubicBezTo>
                <a:cubicBezTo>
                  <a:pt x="662385" y="57158"/>
                  <a:pt x="685007" y="8"/>
                  <a:pt x="707232" y="8"/>
                </a:cubicBezTo>
                <a:cubicBezTo>
                  <a:pt x="729457" y="8"/>
                  <a:pt x="751285" y="56364"/>
                  <a:pt x="773907" y="57158"/>
                </a:cubicBezTo>
                <a:cubicBezTo>
                  <a:pt x="796529" y="57952"/>
                  <a:pt x="820738" y="4771"/>
                  <a:pt x="842963" y="4771"/>
                </a:cubicBezTo>
                <a:cubicBezTo>
                  <a:pt x="865188" y="4771"/>
                  <a:pt x="885032" y="57555"/>
                  <a:pt x="907257" y="57158"/>
                </a:cubicBezTo>
                <a:cubicBezTo>
                  <a:pt x="929482" y="56761"/>
                  <a:pt x="955676" y="2786"/>
                  <a:pt x="976313" y="2389"/>
                </a:cubicBezTo>
                <a:cubicBezTo>
                  <a:pt x="996950" y="1992"/>
                  <a:pt x="1017191" y="50015"/>
                  <a:pt x="1031082" y="547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3179806" y="2919909"/>
            <a:ext cx="1031082" cy="57166"/>
          </a:xfrm>
          <a:custGeom>
            <a:avLst/>
            <a:gdLst>
              <a:gd name="connsiteX0" fmla="*/ 0 w 1031082"/>
              <a:gd name="connsiteY0" fmla="*/ 47633 h 57166"/>
              <a:gd name="connsiteX1" fmla="*/ 47625 w 1031082"/>
              <a:gd name="connsiteY1" fmla="*/ 2389 h 57166"/>
              <a:gd name="connsiteX2" fmla="*/ 109538 w 1031082"/>
              <a:gd name="connsiteY2" fmla="*/ 57158 h 57166"/>
              <a:gd name="connsiteX3" fmla="*/ 180975 w 1031082"/>
              <a:gd name="connsiteY3" fmla="*/ 4771 h 57166"/>
              <a:gd name="connsiteX4" fmla="*/ 245269 w 1031082"/>
              <a:gd name="connsiteY4" fmla="*/ 54777 h 57166"/>
              <a:gd name="connsiteX5" fmla="*/ 311944 w 1031082"/>
              <a:gd name="connsiteY5" fmla="*/ 2389 h 57166"/>
              <a:gd name="connsiteX6" fmla="*/ 381000 w 1031082"/>
              <a:gd name="connsiteY6" fmla="*/ 57158 h 57166"/>
              <a:gd name="connsiteX7" fmla="*/ 438150 w 1031082"/>
              <a:gd name="connsiteY7" fmla="*/ 2389 h 57166"/>
              <a:gd name="connsiteX8" fmla="*/ 504825 w 1031082"/>
              <a:gd name="connsiteY8" fmla="*/ 52396 h 57166"/>
              <a:gd name="connsiteX9" fmla="*/ 576263 w 1031082"/>
              <a:gd name="connsiteY9" fmla="*/ 8 h 57166"/>
              <a:gd name="connsiteX10" fmla="*/ 640557 w 1031082"/>
              <a:gd name="connsiteY10" fmla="*/ 57158 h 57166"/>
              <a:gd name="connsiteX11" fmla="*/ 707232 w 1031082"/>
              <a:gd name="connsiteY11" fmla="*/ 8 h 57166"/>
              <a:gd name="connsiteX12" fmla="*/ 773907 w 1031082"/>
              <a:gd name="connsiteY12" fmla="*/ 57158 h 57166"/>
              <a:gd name="connsiteX13" fmla="*/ 842963 w 1031082"/>
              <a:gd name="connsiteY13" fmla="*/ 4771 h 57166"/>
              <a:gd name="connsiteX14" fmla="*/ 907257 w 1031082"/>
              <a:gd name="connsiteY14" fmla="*/ 57158 h 57166"/>
              <a:gd name="connsiteX15" fmla="*/ 976313 w 1031082"/>
              <a:gd name="connsiteY15" fmla="*/ 2389 h 57166"/>
              <a:gd name="connsiteX16" fmla="*/ 1031082 w 1031082"/>
              <a:gd name="connsiteY16" fmla="*/ 54777 h 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2" h="57166">
                <a:moveTo>
                  <a:pt x="0" y="47633"/>
                </a:moveTo>
                <a:cubicBezTo>
                  <a:pt x="14684" y="24217"/>
                  <a:pt x="29369" y="801"/>
                  <a:pt x="47625" y="2389"/>
                </a:cubicBezTo>
                <a:cubicBezTo>
                  <a:pt x="65881" y="3976"/>
                  <a:pt x="87313" y="56761"/>
                  <a:pt x="109538" y="57158"/>
                </a:cubicBezTo>
                <a:cubicBezTo>
                  <a:pt x="131763" y="57555"/>
                  <a:pt x="158353" y="5168"/>
                  <a:pt x="180975" y="4771"/>
                </a:cubicBezTo>
                <a:cubicBezTo>
                  <a:pt x="203597" y="4374"/>
                  <a:pt x="223441" y="55174"/>
                  <a:pt x="245269" y="54777"/>
                </a:cubicBezTo>
                <a:cubicBezTo>
                  <a:pt x="267097" y="54380"/>
                  <a:pt x="289322" y="1992"/>
                  <a:pt x="311944" y="2389"/>
                </a:cubicBezTo>
                <a:cubicBezTo>
                  <a:pt x="334566" y="2786"/>
                  <a:pt x="359966" y="57158"/>
                  <a:pt x="381000" y="57158"/>
                </a:cubicBezTo>
                <a:cubicBezTo>
                  <a:pt x="402034" y="57158"/>
                  <a:pt x="417513" y="3183"/>
                  <a:pt x="438150" y="2389"/>
                </a:cubicBezTo>
                <a:cubicBezTo>
                  <a:pt x="458787" y="1595"/>
                  <a:pt x="481806" y="52793"/>
                  <a:pt x="504825" y="52396"/>
                </a:cubicBezTo>
                <a:cubicBezTo>
                  <a:pt x="527844" y="51999"/>
                  <a:pt x="553641" y="-786"/>
                  <a:pt x="576263" y="8"/>
                </a:cubicBezTo>
                <a:cubicBezTo>
                  <a:pt x="598885" y="802"/>
                  <a:pt x="618729" y="57158"/>
                  <a:pt x="640557" y="57158"/>
                </a:cubicBezTo>
                <a:cubicBezTo>
                  <a:pt x="662385" y="57158"/>
                  <a:pt x="685007" y="8"/>
                  <a:pt x="707232" y="8"/>
                </a:cubicBezTo>
                <a:cubicBezTo>
                  <a:pt x="729457" y="8"/>
                  <a:pt x="751285" y="56364"/>
                  <a:pt x="773907" y="57158"/>
                </a:cubicBezTo>
                <a:cubicBezTo>
                  <a:pt x="796529" y="57952"/>
                  <a:pt x="820738" y="4771"/>
                  <a:pt x="842963" y="4771"/>
                </a:cubicBezTo>
                <a:cubicBezTo>
                  <a:pt x="865188" y="4771"/>
                  <a:pt x="885032" y="57555"/>
                  <a:pt x="907257" y="57158"/>
                </a:cubicBezTo>
                <a:cubicBezTo>
                  <a:pt x="929482" y="56761"/>
                  <a:pt x="955676" y="2786"/>
                  <a:pt x="976313" y="2389"/>
                </a:cubicBezTo>
                <a:cubicBezTo>
                  <a:pt x="996950" y="1992"/>
                  <a:pt x="1017191" y="50015"/>
                  <a:pt x="1031082" y="547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7187916" y="4355382"/>
            <a:ext cx="1031082" cy="57166"/>
          </a:xfrm>
          <a:custGeom>
            <a:avLst/>
            <a:gdLst>
              <a:gd name="connsiteX0" fmla="*/ 0 w 1031082"/>
              <a:gd name="connsiteY0" fmla="*/ 47633 h 57166"/>
              <a:gd name="connsiteX1" fmla="*/ 47625 w 1031082"/>
              <a:gd name="connsiteY1" fmla="*/ 2389 h 57166"/>
              <a:gd name="connsiteX2" fmla="*/ 109538 w 1031082"/>
              <a:gd name="connsiteY2" fmla="*/ 57158 h 57166"/>
              <a:gd name="connsiteX3" fmla="*/ 180975 w 1031082"/>
              <a:gd name="connsiteY3" fmla="*/ 4771 h 57166"/>
              <a:gd name="connsiteX4" fmla="*/ 245269 w 1031082"/>
              <a:gd name="connsiteY4" fmla="*/ 54777 h 57166"/>
              <a:gd name="connsiteX5" fmla="*/ 311944 w 1031082"/>
              <a:gd name="connsiteY5" fmla="*/ 2389 h 57166"/>
              <a:gd name="connsiteX6" fmla="*/ 381000 w 1031082"/>
              <a:gd name="connsiteY6" fmla="*/ 57158 h 57166"/>
              <a:gd name="connsiteX7" fmla="*/ 438150 w 1031082"/>
              <a:gd name="connsiteY7" fmla="*/ 2389 h 57166"/>
              <a:gd name="connsiteX8" fmla="*/ 504825 w 1031082"/>
              <a:gd name="connsiteY8" fmla="*/ 52396 h 57166"/>
              <a:gd name="connsiteX9" fmla="*/ 576263 w 1031082"/>
              <a:gd name="connsiteY9" fmla="*/ 8 h 57166"/>
              <a:gd name="connsiteX10" fmla="*/ 640557 w 1031082"/>
              <a:gd name="connsiteY10" fmla="*/ 57158 h 57166"/>
              <a:gd name="connsiteX11" fmla="*/ 707232 w 1031082"/>
              <a:gd name="connsiteY11" fmla="*/ 8 h 57166"/>
              <a:gd name="connsiteX12" fmla="*/ 773907 w 1031082"/>
              <a:gd name="connsiteY12" fmla="*/ 57158 h 57166"/>
              <a:gd name="connsiteX13" fmla="*/ 842963 w 1031082"/>
              <a:gd name="connsiteY13" fmla="*/ 4771 h 57166"/>
              <a:gd name="connsiteX14" fmla="*/ 907257 w 1031082"/>
              <a:gd name="connsiteY14" fmla="*/ 57158 h 57166"/>
              <a:gd name="connsiteX15" fmla="*/ 976313 w 1031082"/>
              <a:gd name="connsiteY15" fmla="*/ 2389 h 57166"/>
              <a:gd name="connsiteX16" fmla="*/ 1031082 w 1031082"/>
              <a:gd name="connsiteY16" fmla="*/ 54777 h 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2" h="57166">
                <a:moveTo>
                  <a:pt x="0" y="47633"/>
                </a:moveTo>
                <a:cubicBezTo>
                  <a:pt x="14684" y="24217"/>
                  <a:pt x="29369" y="801"/>
                  <a:pt x="47625" y="2389"/>
                </a:cubicBezTo>
                <a:cubicBezTo>
                  <a:pt x="65881" y="3976"/>
                  <a:pt x="87313" y="56761"/>
                  <a:pt x="109538" y="57158"/>
                </a:cubicBezTo>
                <a:cubicBezTo>
                  <a:pt x="131763" y="57555"/>
                  <a:pt x="158353" y="5168"/>
                  <a:pt x="180975" y="4771"/>
                </a:cubicBezTo>
                <a:cubicBezTo>
                  <a:pt x="203597" y="4374"/>
                  <a:pt x="223441" y="55174"/>
                  <a:pt x="245269" y="54777"/>
                </a:cubicBezTo>
                <a:cubicBezTo>
                  <a:pt x="267097" y="54380"/>
                  <a:pt x="289322" y="1992"/>
                  <a:pt x="311944" y="2389"/>
                </a:cubicBezTo>
                <a:cubicBezTo>
                  <a:pt x="334566" y="2786"/>
                  <a:pt x="359966" y="57158"/>
                  <a:pt x="381000" y="57158"/>
                </a:cubicBezTo>
                <a:cubicBezTo>
                  <a:pt x="402034" y="57158"/>
                  <a:pt x="417513" y="3183"/>
                  <a:pt x="438150" y="2389"/>
                </a:cubicBezTo>
                <a:cubicBezTo>
                  <a:pt x="458787" y="1595"/>
                  <a:pt x="481806" y="52793"/>
                  <a:pt x="504825" y="52396"/>
                </a:cubicBezTo>
                <a:cubicBezTo>
                  <a:pt x="527844" y="51999"/>
                  <a:pt x="553641" y="-786"/>
                  <a:pt x="576263" y="8"/>
                </a:cubicBezTo>
                <a:cubicBezTo>
                  <a:pt x="598885" y="802"/>
                  <a:pt x="618729" y="57158"/>
                  <a:pt x="640557" y="57158"/>
                </a:cubicBezTo>
                <a:cubicBezTo>
                  <a:pt x="662385" y="57158"/>
                  <a:pt x="685007" y="8"/>
                  <a:pt x="707232" y="8"/>
                </a:cubicBezTo>
                <a:cubicBezTo>
                  <a:pt x="729457" y="8"/>
                  <a:pt x="751285" y="56364"/>
                  <a:pt x="773907" y="57158"/>
                </a:cubicBezTo>
                <a:cubicBezTo>
                  <a:pt x="796529" y="57952"/>
                  <a:pt x="820738" y="4771"/>
                  <a:pt x="842963" y="4771"/>
                </a:cubicBezTo>
                <a:cubicBezTo>
                  <a:pt x="865188" y="4771"/>
                  <a:pt x="885032" y="57555"/>
                  <a:pt x="907257" y="57158"/>
                </a:cubicBezTo>
                <a:cubicBezTo>
                  <a:pt x="929482" y="56761"/>
                  <a:pt x="955676" y="2786"/>
                  <a:pt x="976313" y="2389"/>
                </a:cubicBezTo>
                <a:cubicBezTo>
                  <a:pt x="996950" y="1992"/>
                  <a:pt x="1017191" y="50015"/>
                  <a:pt x="1031082" y="547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7187916" y="4538998"/>
            <a:ext cx="1031082" cy="57166"/>
          </a:xfrm>
          <a:custGeom>
            <a:avLst/>
            <a:gdLst>
              <a:gd name="connsiteX0" fmla="*/ 0 w 1031082"/>
              <a:gd name="connsiteY0" fmla="*/ 47633 h 57166"/>
              <a:gd name="connsiteX1" fmla="*/ 47625 w 1031082"/>
              <a:gd name="connsiteY1" fmla="*/ 2389 h 57166"/>
              <a:gd name="connsiteX2" fmla="*/ 109538 w 1031082"/>
              <a:gd name="connsiteY2" fmla="*/ 57158 h 57166"/>
              <a:gd name="connsiteX3" fmla="*/ 180975 w 1031082"/>
              <a:gd name="connsiteY3" fmla="*/ 4771 h 57166"/>
              <a:gd name="connsiteX4" fmla="*/ 245269 w 1031082"/>
              <a:gd name="connsiteY4" fmla="*/ 54777 h 57166"/>
              <a:gd name="connsiteX5" fmla="*/ 311944 w 1031082"/>
              <a:gd name="connsiteY5" fmla="*/ 2389 h 57166"/>
              <a:gd name="connsiteX6" fmla="*/ 381000 w 1031082"/>
              <a:gd name="connsiteY6" fmla="*/ 57158 h 57166"/>
              <a:gd name="connsiteX7" fmla="*/ 438150 w 1031082"/>
              <a:gd name="connsiteY7" fmla="*/ 2389 h 57166"/>
              <a:gd name="connsiteX8" fmla="*/ 504825 w 1031082"/>
              <a:gd name="connsiteY8" fmla="*/ 52396 h 57166"/>
              <a:gd name="connsiteX9" fmla="*/ 576263 w 1031082"/>
              <a:gd name="connsiteY9" fmla="*/ 8 h 57166"/>
              <a:gd name="connsiteX10" fmla="*/ 640557 w 1031082"/>
              <a:gd name="connsiteY10" fmla="*/ 57158 h 57166"/>
              <a:gd name="connsiteX11" fmla="*/ 707232 w 1031082"/>
              <a:gd name="connsiteY11" fmla="*/ 8 h 57166"/>
              <a:gd name="connsiteX12" fmla="*/ 773907 w 1031082"/>
              <a:gd name="connsiteY12" fmla="*/ 57158 h 57166"/>
              <a:gd name="connsiteX13" fmla="*/ 842963 w 1031082"/>
              <a:gd name="connsiteY13" fmla="*/ 4771 h 57166"/>
              <a:gd name="connsiteX14" fmla="*/ 907257 w 1031082"/>
              <a:gd name="connsiteY14" fmla="*/ 57158 h 57166"/>
              <a:gd name="connsiteX15" fmla="*/ 976313 w 1031082"/>
              <a:gd name="connsiteY15" fmla="*/ 2389 h 57166"/>
              <a:gd name="connsiteX16" fmla="*/ 1031082 w 1031082"/>
              <a:gd name="connsiteY16" fmla="*/ 54777 h 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2" h="57166">
                <a:moveTo>
                  <a:pt x="0" y="47633"/>
                </a:moveTo>
                <a:cubicBezTo>
                  <a:pt x="14684" y="24217"/>
                  <a:pt x="29369" y="801"/>
                  <a:pt x="47625" y="2389"/>
                </a:cubicBezTo>
                <a:cubicBezTo>
                  <a:pt x="65881" y="3976"/>
                  <a:pt x="87313" y="56761"/>
                  <a:pt x="109538" y="57158"/>
                </a:cubicBezTo>
                <a:cubicBezTo>
                  <a:pt x="131763" y="57555"/>
                  <a:pt x="158353" y="5168"/>
                  <a:pt x="180975" y="4771"/>
                </a:cubicBezTo>
                <a:cubicBezTo>
                  <a:pt x="203597" y="4374"/>
                  <a:pt x="223441" y="55174"/>
                  <a:pt x="245269" y="54777"/>
                </a:cubicBezTo>
                <a:cubicBezTo>
                  <a:pt x="267097" y="54380"/>
                  <a:pt x="289322" y="1992"/>
                  <a:pt x="311944" y="2389"/>
                </a:cubicBezTo>
                <a:cubicBezTo>
                  <a:pt x="334566" y="2786"/>
                  <a:pt x="359966" y="57158"/>
                  <a:pt x="381000" y="57158"/>
                </a:cubicBezTo>
                <a:cubicBezTo>
                  <a:pt x="402034" y="57158"/>
                  <a:pt x="417513" y="3183"/>
                  <a:pt x="438150" y="2389"/>
                </a:cubicBezTo>
                <a:cubicBezTo>
                  <a:pt x="458787" y="1595"/>
                  <a:pt x="481806" y="52793"/>
                  <a:pt x="504825" y="52396"/>
                </a:cubicBezTo>
                <a:cubicBezTo>
                  <a:pt x="527844" y="51999"/>
                  <a:pt x="553641" y="-786"/>
                  <a:pt x="576263" y="8"/>
                </a:cubicBezTo>
                <a:cubicBezTo>
                  <a:pt x="598885" y="802"/>
                  <a:pt x="618729" y="57158"/>
                  <a:pt x="640557" y="57158"/>
                </a:cubicBezTo>
                <a:cubicBezTo>
                  <a:pt x="662385" y="57158"/>
                  <a:pt x="685007" y="8"/>
                  <a:pt x="707232" y="8"/>
                </a:cubicBezTo>
                <a:cubicBezTo>
                  <a:pt x="729457" y="8"/>
                  <a:pt x="751285" y="56364"/>
                  <a:pt x="773907" y="57158"/>
                </a:cubicBezTo>
                <a:cubicBezTo>
                  <a:pt x="796529" y="57952"/>
                  <a:pt x="820738" y="4771"/>
                  <a:pt x="842963" y="4771"/>
                </a:cubicBezTo>
                <a:cubicBezTo>
                  <a:pt x="865188" y="4771"/>
                  <a:pt x="885032" y="57555"/>
                  <a:pt x="907257" y="57158"/>
                </a:cubicBezTo>
                <a:cubicBezTo>
                  <a:pt x="929482" y="56761"/>
                  <a:pt x="955676" y="2786"/>
                  <a:pt x="976313" y="2389"/>
                </a:cubicBezTo>
                <a:cubicBezTo>
                  <a:pt x="996950" y="1992"/>
                  <a:pt x="1017191" y="50015"/>
                  <a:pt x="1031082" y="547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4762544" y="1202166"/>
            <a:ext cx="2203450" cy="1803400"/>
          </a:xfrm>
          <a:custGeom>
            <a:avLst/>
            <a:gdLst>
              <a:gd name="connsiteX0" fmla="*/ 0 w 2203450"/>
              <a:gd name="connsiteY0" fmla="*/ 1803400 h 1803400"/>
              <a:gd name="connsiteX1" fmla="*/ 0 w 2203450"/>
              <a:gd name="connsiteY1" fmla="*/ 0 h 1803400"/>
              <a:gd name="connsiteX2" fmla="*/ 2203450 w 2203450"/>
              <a:gd name="connsiteY2" fmla="*/ 0 h 1803400"/>
              <a:gd name="connsiteX3" fmla="*/ 2203450 w 2203450"/>
              <a:gd name="connsiteY3" fmla="*/ 14986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450" h="1803400">
                <a:moveTo>
                  <a:pt x="0" y="1803400"/>
                </a:moveTo>
                <a:lnTo>
                  <a:pt x="0" y="0"/>
                </a:lnTo>
                <a:lnTo>
                  <a:pt x="2203450" y="0"/>
                </a:lnTo>
                <a:lnTo>
                  <a:pt x="2203450" y="149860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10800000">
            <a:off x="4762544" y="3918845"/>
            <a:ext cx="2203450" cy="1328271"/>
          </a:xfrm>
          <a:custGeom>
            <a:avLst/>
            <a:gdLst>
              <a:gd name="connsiteX0" fmla="*/ 0 w 2203450"/>
              <a:gd name="connsiteY0" fmla="*/ 1803400 h 1803400"/>
              <a:gd name="connsiteX1" fmla="*/ 0 w 2203450"/>
              <a:gd name="connsiteY1" fmla="*/ 0 h 1803400"/>
              <a:gd name="connsiteX2" fmla="*/ 2203450 w 2203450"/>
              <a:gd name="connsiteY2" fmla="*/ 0 h 1803400"/>
              <a:gd name="connsiteX3" fmla="*/ 2203450 w 2203450"/>
              <a:gd name="connsiteY3" fmla="*/ 1498600 h 1803400"/>
              <a:gd name="connsiteX0-1" fmla="*/ 0 w 2203450"/>
              <a:gd name="connsiteY0-2" fmla="*/ 1122082 h 1498600"/>
              <a:gd name="connsiteX1-3" fmla="*/ 0 w 2203450"/>
              <a:gd name="connsiteY1-4" fmla="*/ 0 h 1498600"/>
              <a:gd name="connsiteX2-5" fmla="*/ 2203450 w 2203450"/>
              <a:gd name="connsiteY2-6" fmla="*/ 0 h 1498600"/>
              <a:gd name="connsiteX3-7" fmla="*/ 2203450 w 2203450"/>
              <a:gd name="connsiteY3-8" fmla="*/ 1498600 h 1498600"/>
              <a:gd name="connsiteX0-9" fmla="*/ 0 w 2203450"/>
              <a:gd name="connsiteY0-10" fmla="*/ 1122082 h 1328271"/>
              <a:gd name="connsiteX1-11" fmla="*/ 0 w 2203450"/>
              <a:gd name="connsiteY1-12" fmla="*/ 0 h 1328271"/>
              <a:gd name="connsiteX2-13" fmla="*/ 2203450 w 2203450"/>
              <a:gd name="connsiteY2-14" fmla="*/ 0 h 1328271"/>
              <a:gd name="connsiteX3-15" fmla="*/ 2203450 w 2203450"/>
              <a:gd name="connsiteY3-16" fmla="*/ 1328271 h 1328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03450" h="1328271">
                <a:moveTo>
                  <a:pt x="0" y="1122082"/>
                </a:moveTo>
                <a:lnTo>
                  <a:pt x="0" y="0"/>
                </a:lnTo>
                <a:lnTo>
                  <a:pt x="2203450" y="0"/>
                </a:lnTo>
                <a:lnTo>
                  <a:pt x="2203450" y="132827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15668" y="1143518"/>
            <a:ext cx="1659429" cy="186204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感</a:t>
            </a:r>
          </a:p>
        </p:txBody>
      </p:sp>
      <p:sp>
        <p:nvSpPr>
          <p:cNvPr id="20" name="矩形 19"/>
          <p:cNvSpPr/>
          <p:nvPr/>
        </p:nvSpPr>
        <p:spPr>
          <a:xfrm>
            <a:off x="6016527" y="2517269"/>
            <a:ext cx="1717138" cy="186204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谢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807645" y="3794367"/>
            <a:ext cx="369332" cy="146011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教育培训总结</a:t>
            </a:r>
          </a:p>
        </p:txBody>
      </p:sp>
      <p:sp>
        <p:nvSpPr>
          <p:cNvPr id="37" name="矩形 36"/>
          <p:cNvSpPr/>
          <p:nvPr/>
        </p:nvSpPr>
        <p:spPr>
          <a:xfrm>
            <a:off x="5332036" y="2825244"/>
            <a:ext cx="1015663" cy="165669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设计格式，</a:t>
            </a:r>
            <a:endParaRPr kumimoji="0" lang="en-US" altLang="zh-CN" sz="1200" b="0" i="0" u="none" strike="noStrike" kern="1200" cap="none" spc="6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规范一致，</a:t>
            </a:r>
            <a:endParaRPr kumimoji="0" lang="en-US" altLang="zh-CN" sz="1200" b="0" i="0" u="none" strike="noStrike" kern="1200" cap="none" spc="6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模板。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460555" y="3960092"/>
            <a:ext cx="553998" cy="1272143"/>
          </a:xfrm>
          <a:prstGeom prst="rect">
            <a:avLst/>
          </a:prstGeom>
          <a:ln>
            <a:noFill/>
          </a:ln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DESIGN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16200000">
            <a:off x="8506138" y="1315065"/>
            <a:ext cx="868102" cy="16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290770" y="681816"/>
            <a:ext cx="2196190" cy="1333514"/>
            <a:chOff x="3178309" y="3081108"/>
            <a:chExt cx="2864132" cy="1477763"/>
          </a:xfrm>
        </p:grpSpPr>
        <p:sp>
          <p:nvSpPr>
            <p:cNvPr id="17" name="文本框 16"/>
            <p:cNvSpPr txBox="1"/>
            <p:nvPr/>
          </p:nvSpPr>
          <p:spPr>
            <a:xfrm>
              <a:off x="3178309" y="3081108"/>
              <a:ext cx="2513276" cy="112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cs"/>
                </a:rPr>
                <a:t>目录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44855" y="4149588"/>
              <a:ext cx="2497586" cy="40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cs"/>
                </a:rPr>
                <a:t>CONTENTS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</a:endParaRPr>
            </a:p>
          </p:txBody>
        </p:sp>
      </p:grpSp>
      <p:sp>
        <p:nvSpPr>
          <p:cNvPr id="19" name="MH_Other_1"/>
          <p:cNvSpPr/>
          <p:nvPr>
            <p:custDataLst>
              <p:tags r:id="rId1"/>
            </p:custDataLst>
          </p:nvPr>
        </p:nvSpPr>
        <p:spPr>
          <a:xfrm>
            <a:off x="3585025" y="1697480"/>
            <a:ext cx="727984" cy="729500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0" name="MH_Other_2"/>
          <p:cNvSpPr/>
          <p:nvPr>
            <p:custDataLst>
              <p:tags r:id="rId2"/>
            </p:custDataLst>
          </p:nvPr>
        </p:nvSpPr>
        <p:spPr>
          <a:xfrm>
            <a:off x="3585025" y="2698666"/>
            <a:ext cx="727984" cy="729500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1" name="MH_Other_3"/>
          <p:cNvSpPr/>
          <p:nvPr>
            <p:custDataLst>
              <p:tags r:id="rId3"/>
            </p:custDataLst>
          </p:nvPr>
        </p:nvSpPr>
        <p:spPr>
          <a:xfrm>
            <a:off x="3585025" y="3699852"/>
            <a:ext cx="727984" cy="729500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2" name="MH_Other_4"/>
          <p:cNvSpPr/>
          <p:nvPr>
            <p:custDataLst>
              <p:tags r:id="rId4"/>
            </p:custDataLst>
          </p:nvPr>
        </p:nvSpPr>
        <p:spPr>
          <a:xfrm>
            <a:off x="3585025" y="4701038"/>
            <a:ext cx="727984" cy="729500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3" name="矩形 22"/>
          <p:cNvSpPr/>
          <p:nvPr/>
        </p:nvSpPr>
        <p:spPr>
          <a:xfrm>
            <a:off x="4898363" y="1738423"/>
            <a:ext cx="270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文章背景知识</a:t>
            </a:r>
          </a:p>
        </p:txBody>
      </p:sp>
      <p:sp>
        <p:nvSpPr>
          <p:cNvPr id="24" name="矩形 23"/>
          <p:cNvSpPr/>
          <p:nvPr/>
        </p:nvSpPr>
        <p:spPr>
          <a:xfrm>
            <a:off x="4912434" y="2164716"/>
            <a:ext cx="2690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CLICK TO ADD TITLE HERE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98363" y="2708710"/>
            <a:ext cx="270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认字识词朗诵</a:t>
            </a:r>
          </a:p>
        </p:txBody>
      </p:sp>
      <p:sp>
        <p:nvSpPr>
          <p:cNvPr id="26" name="矩形 25"/>
          <p:cNvSpPr/>
          <p:nvPr/>
        </p:nvSpPr>
        <p:spPr>
          <a:xfrm>
            <a:off x="4895507" y="3138666"/>
            <a:ext cx="2707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CLICK TO ADD TITLE HERE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98363" y="3733530"/>
            <a:ext cx="270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课文赏析</a:t>
            </a:r>
          </a:p>
        </p:txBody>
      </p:sp>
      <p:sp>
        <p:nvSpPr>
          <p:cNvPr id="28" name="矩形 27"/>
          <p:cNvSpPr/>
          <p:nvPr/>
        </p:nvSpPr>
        <p:spPr>
          <a:xfrm>
            <a:off x="4901301" y="4154251"/>
            <a:ext cx="2729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CLICK TO ADD TITLE HERE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96557" y="5135013"/>
            <a:ext cx="2747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CLICK TO ADD TITLE HERE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95507" y="4721742"/>
            <a:ext cx="3315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拓展训练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分组练习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2791827" y="2493421"/>
            <a:ext cx="1074598" cy="1076836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" name="矩形 2"/>
          <p:cNvSpPr/>
          <p:nvPr/>
        </p:nvSpPr>
        <p:spPr>
          <a:xfrm>
            <a:off x="4257564" y="2213282"/>
            <a:ext cx="540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文章背景知识</a:t>
            </a:r>
          </a:p>
        </p:txBody>
      </p:sp>
      <p:sp>
        <p:nvSpPr>
          <p:cNvPr id="4" name="矩形 3"/>
          <p:cNvSpPr/>
          <p:nvPr/>
        </p:nvSpPr>
        <p:spPr>
          <a:xfrm>
            <a:off x="4257564" y="3136612"/>
            <a:ext cx="609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CLICK TO ADD TITLE HERE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合 46"/>
          <p:cNvGrpSpPr/>
          <p:nvPr>
            <p:custDataLst>
              <p:tags r:id="rId1"/>
            </p:custDataLst>
          </p:nvPr>
        </p:nvGrpSpPr>
        <p:grpSpPr>
          <a:xfrm>
            <a:off x="861318" y="2006097"/>
            <a:ext cx="1700854" cy="2848713"/>
            <a:chOff x="861318" y="2006097"/>
            <a:chExt cx="1700854" cy="2848713"/>
          </a:xfrm>
        </p:grpSpPr>
        <p:sp>
          <p:nvSpPr>
            <p:cNvPr id="5" name="任意多边形: 形状 4"/>
            <p:cNvSpPr/>
            <p:nvPr/>
          </p:nvSpPr>
          <p:spPr>
            <a:xfrm rot="2700000">
              <a:off x="1400549" y="3731137"/>
              <a:ext cx="756535" cy="1490811"/>
            </a:xfrm>
            <a:custGeom>
              <a:avLst/>
              <a:gdLst>
                <a:gd name="connsiteX0" fmla="*/ 0 w 568579"/>
                <a:gd name="connsiteY0" fmla="*/ 0 h 1248267"/>
                <a:gd name="connsiteX1" fmla="*/ 568579 w 568579"/>
                <a:gd name="connsiteY1" fmla="*/ 0 h 1248267"/>
                <a:gd name="connsiteX2" fmla="*/ 568579 w 568579"/>
                <a:gd name="connsiteY2" fmla="*/ 1248267 h 1248267"/>
                <a:gd name="connsiteX3" fmla="*/ 0 w 568579"/>
                <a:gd name="connsiteY3" fmla="*/ 1248267 h 1248267"/>
                <a:gd name="connsiteX4" fmla="*/ 0 w 568579"/>
                <a:gd name="connsiteY4" fmla="*/ 0 h 1248267"/>
                <a:gd name="connsiteX0-1" fmla="*/ 7309 w 575888"/>
                <a:gd name="connsiteY0-2" fmla="*/ 0 h 1248267"/>
                <a:gd name="connsiteX1-3" fmla="*/ 575888 w 575888"/>
                <a:gd name="connsiteY1-4" fmla="*/ 0 h 1248267"/>
                <a:gd name="connsiteX2-5" fmla="*/ 575888 w 575888"/>
                <a:gd name="connsiteY2-6" fmla="*/ 1248267 h 1248267"/>
                <a:gd name="connsiteX3-7" fmla="*/ 7309 w 575888"/>
                <a:gd name="connsiteY3-8" fmla="*/ 1248267 h 1248267"/>
                <a:gd name="connsiteX4-9" fmla="*/ 0 w 575888"/>
                <a:gd name="connsiteY4-10" fmla="*/ 608803 h 1248267"/>
                <a:gd name="connsiteX5" fmla="*/ 7309 w 575888"/>
                <a:gd name="connsiteY5" fmla="*/ 0 h 1248267"/>
                <a:gd name="connsiteX0-11" fmla="*/ 256511 w 575888"/>
                <a:gd name="connsiteY0-12" fmla="*/ 114498 h 1248267"/>
                <a:gd name="connsiteX1-13" fmla="*/ 575888 w 575888"/>
                <a:gd name="connsiteY1-14" fmla="*/ 0 h 1248267"/>
                <a:gd name="connsiteX2-15" fmla="*/ 575888 w 575888"/>
                <a:gd name="connsiteY2-16" fmla="*/ 1248267 h 1248267"/>
                <a:gd name="connsiteX3-17" fmla="*/ 7309 w 575888"/>
                <a:gd name="connsiteY3-18" fmla="*/ 1248267 h 1248267"/>
                <a:gd name="connsiteX4-19" fmla="*/ 0 w 575888"/>
                <a:gd name="connsiteY4-20" fmla="*/ 608803 h 1248267"/>
                <a:gd name="connsiteX5-21" fmla="*/ 256511 w 575888"/>
                <a:gd name="connsiteY5-22" fmla="*/ 114498 h 1248267"/>
                <a:gd name="connsiteX0-23" fmla="*/ 256511 w 575888"/>
                <a:gd name="connsiteY0-24" fmla="*/ 114498 h 1248267"/>
                <a:gd name="connsiteX1-25" fmla="*/ 575888 w 575888"/>
                <a:gd name="connsiteY1-26" fmla="*/ 0 h 1248267"/>
                <a:gd name="connsiteX2-27" fmla="*/ 563576 w 575888"/>
                <a:gd name="connsiteY2-28" fmla="*/ 216347 h 1248267"/>
                <a:gd name="connsiteX3-29" fmla="*/ 575888 w 575888"/>
                <a:gd name="connsiteY3-30" fmla="*/ 1248267 h 1248267"/>
                <a:gd name="connsiteX4-31" fmla="*/ 7309 w 575888"/>
                <a:gd name="connsiteY4-32" fmla="*/ 1248267 h 1248267"/>
                <a:gd name="connsiteX5-33" fmla="*/ 0 w 575888"/>
                <a:gd name="connsiteY5-34" fmla="*/ 608803 h 1248267"/>
                <a:gd name="connsiteX6" fmla="*/ 256511 w 575888"/>
                <a:gd name="connsiteY6" fmla="*/ 114498 h 1248267"/>
                <a:gd name="connsiteX0-35" fmla="*/ 256511 w 575888"/>
                <a:gd name="connsiteY0-36" fmla="*/ 1062 h 1134831"/>
                <a:gd name="connsiteX1-37" fmla="*/ 445438 w 575888"/>
                <a:gd name="connsiteY1-38" fmla="*/ 0 h 1134831"/>
                <a:gd name="connsiteX2-39" fmla="*/ 563576 w 575888"/>
                <a:gd name="connsiteY2-40" fmla="*/ 102911 h 1134831"/>
                <a:gd name="connsiteX3-41" fmla="*/ 575888 w 575888"/>
                <a:gd name="connsiteY3-42" fmla="*/ 1134831 h 1134831"/>
                <a:gd name="connsiteX4-43" fmla="*/ 7309 w 575888"/>
                <a:gd name="connsiteY4-44" fmla="*/ 1134831 h 1134831"/>
                <a:gd name="connsiteX5-45" fmla="*/ 0 w 575888"/>
                <a:gd name="connsiteY5-46" fmla="*/ 495367 h 1134831"/>
                <a:gd name="connsiteX6-47" fmla="*/ 256511 w 575888"/>
                <a:gd name="connsiteY6-48" fmla="*/ 1062 h 1134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</a:cxnLst>
              <a:rect l="l" t="t" r="r" b="b"/>
              <a:pathLst>
                <a:path w="575888" h="1134831">
                  <a:moveTo>
                    <a:pt x="256511" y="1062"/>
                  </a:moveTo>
                  <a:lnTo>
                    <a:pt x="445438" y="0"/>
                  </a:lnTo>
                  <a:lnTo>
                    <a:pt x="563576" y="102911"/>
                  </a:lnTo>
                  <a:lnTo>
                    <a:pt x="575888" y="1134831"/>
                  </a:lnTo>
                  <a:lnTo>
                    <a:pt x="7309" y="1134831"/>
                  </a:lnTo>
                  <a:cubicBezTo>
                    <a:pt x="4873" y="921676"/>
                    <a:pt x="2436" y="708522"/>
                    <a:pt x="0" y="495367"/>
                  </a:cubicBezTo>
                  <a:cubicBezTo>
                    <a:pt x="2436" y="292433"/>
                    <a:pt x="254075" y="203996"/>
                    <a:pt x="256511" y="1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2700000">
              <a:off x="1363989" y="2599859"/>
              <a:ext cx="756535" cy="1639830"/>
            </a:xfrm>
            <a:custGeom>
              <a:avLst/>
              <a:gdLst>
                <a:gd name="connsiteX0" fmla="*/ 0 w 568579"/>
                <a:gd name="connsiteY0" fmla="*/ 0 h 1248267"/>
                <a:gd name="connsiteX1" fmla="*/ 568579 w 568579"/>
                <a:gd name="connsiteY1" fmla="*/ 0 h 1248267"/>
                <a:gd name="connsiteX2" fmla="*/ 568579 w 568579"/>
                <a:gd name="connsiteY2" fmla="*/ 1248267 h 1248267"/>
                <a:gd name="connsiteX3" fmla="*/ 0 w 568579"/>
                <a:gd name="connsiteY3" fmla="*/ 1248267 h 1248267"/>
                <a:gd name="connsiteX4" fmla="*/ 0 w 568579"/>
                <a:gd name="connsiteY4" fmla="*/ 0 h 1248267"/>
                <a:gd name="connsiteX0-1" fmla="*/ 7309 w 575888"/>
                <a:gd name="connsiteY0-2" fmla="*/ 0 h 1248267"/>
                <a:gd name="connsiteX1-3" fmla="*/ 575888 w 575888"/>
                <a:gd name="connsiteY1-4" fmla="*/ 0 h 1248267"/>
                <a:gd name="connsiteX2-5" fmla="*/ 575888 w 575888"/>
                <a:gd name="connsiteY2-6" fmla="*/ 1248267 h 1248267"/>
                <a:gd name="connsiteX3-7" fmla="*/ 7309 w 575888"/>
                <a:gd name="connsiteY3-8" fmla="*/ 1248267 h 1248267"/>
                <a:gd name="connsiteX4-9" fmla="*/ 0 w 575888"/>
                <a:gd name="connsiteY4-10" fmla="*/ 608803 h 1248267"/>
                <a:gd name="connsiteX5" fmla="*/ 7309 w 575888"/>
                <a:gd name="connsiteY5" fmla="*/ 0 h 1248267"/>
                <a:gd name="connsiteX0-11" fmla="*/ 256511 w 575888"/>
                <a:gd name="connsiteY0-12" fmla="*/ 114498 h 1248267"/>
                <a:gd name="connsiteX1-13" fmla="*/ 575888 w 575888"/>
                <a:gd name="connsiteY1-14" fmla="*/ 0 h 1248267"/>
                <a:gd name="connsiteX2-15" fmla="*/ 575888 w 575888"/>
                <a:gd name="connsiteY2-16" fmla="*/ 1248267 h 1248267"/>
                <a:gd name="connsiteX3-17" fmla="*/ 7309 w 575888"/>
                <a:gd name="connsiteY3-18" fmla="*/ 1248267 h 1248267"/>
                <a:gd name="connsiteX4-19" fmla="*/ 0 w 575888"/>
                <a:gd name="connsiteY4-20" fmla="*/ 608803 h 1248267"/>
                <a:gd name="connsiteX5-21" fmla="*/ 256511 w 575888"/>
                <a:gd name="connsiteY5-22" fmla="*/ 114498 h 1248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75888" h="1248267">
                  <a:moveTo>
                    <a:pt x="256511" y="114498"/>
                  </a:moveTo>
                  <a:lnTo>
                    <a:pt x="575888" y="0"/>
                  </a:lnTo>
                  <a:lnTo>
                    <a:pt x="575888" y="1248267"/>
                  </a:lnTo>
                  <a:lnTo>
                    <a:pt x="7309" y="1248267"/>
                  </a:lnTo>
                  <a:cubicBezTo>
                    <a:pt x="4873" y="1035112"/>
                    <a:pt x="2436" y="821958"/>
                    <a:pt x="0" y="608803"/>
                  </a:cubicBezTo>
                  <a:cubicBezTo>
                    <a:pt x="2436" y="405869"/>
                    <a:pt x="254075" y="317432"/>
                    <a:pt x="256511" y="1144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700000">
              <a:off x="1307766" y="1559649"/>
              <a:ext cx="746934" cy="1639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" name="_组合 1"/>
          <p:cNvGrpSpPr/>
          <p:nvPr>
            <p:custDataLst>
              <p:tags r:id="rId2"/>
            </p:custDataLst>
          </p:nvPr>
        </p:nvGrpSpPr>
        <p:grpSpPr>
          <a:xfrm>
            <a:off x="733860" y="1304764"/>
            <a:ext cx="10739003" cy="1087133"/>
            <a:chOff x="733860" y="1304764"/>
            <a:chExt cx="10739003" cy="1087133"/>
          </a:xfrm>
        </p:grpSpPr>
        <p:sp>
          <p:nvSpPr>
            <p:cNvPr id="8" name="流程图: 存储数据 7"/>
            <p:cNvSpPr/>
            <p:nvPr/>
          </p:nvSpPr>
          <p:spPr>
            <a:xfrm rot="16200000">
              <a:off x="1294216" y="885473"/>
              <a:ext cx="870673" cy="1991386"/>
            </a:xfrm>
            <a:prstGeom prst="flowChartOnlineStora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33860" y="1304764"/>
              <a:ext cx="1991387" cy="288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1502209" y="1726887"/>
              <a:ext cx="470559" cy="471455"/>
            </a:xfrm>
            <a:custGeom>
              <a:avLst/>
              <a:gdLst>
                <a:gd name="T0" fmla="*/ 138 w 220"/>
                <a:gd name="T1" fmla="*/ 0 h 220"/>
                <a:gd name="T2" fmla="*/ 55 w 220"/>
                <a:gd name="T3" fmla="*/ 83 h 220"/>
                <a:gd name="T4" fmla="*/ 65 w 220"/>
                <a:gd name="T5" fmla="*/ 121 h 220"/>
                <a:gd name="T6" fmla="*/ 7 w 220"/>
                <a:gd name="T7" fmla="*/ 178 h 220"/>
                <a:gd name="T8" fmla="*/ 7 w 220"/>
                <a:gd name="T9" fmla="*/ 178 h 220"/>
                <a:gd name="T10" fmla="*/ 0 w 220"/>
                <a:gd name="T11" fmla="*/ 196 h 220"/>
                <a:gd name="T12" fmla="*/ 24 w 220"/>
                <a:gd name="T13" fmla="*/ 220 h 220"/>
                <a:gd name="T14" fmla="*/ 42 w 220"/>
                <a:gd name="T15" fmla="*/ 213 h 220"/>
                <a:gd name="T16" fmla="*/ 42 w 220"/>
                <a:gd name="T17" fmla="*/ 213 h 220"/>
                <a:gd name="T18" fmla="*/ 99 w 220"/>
                <a:gd name="T19" fmla="*/ 155 h 220"/>
                <a:gd name="T20" fmla="*/ 138 w 220"/>
                <a:gd name="T21" fmla="*/ 165 h 220"/>
                <a:gd name="T22" fmla="*/ 220 w 220"/>
                <a:gd name="T23" fmla="*/ 83 h 220"/>
                <a:gd name="T24" fmla="*/ 138 w 220"/>
                <a:gd name="T25" fmla="*/ 0 h 220"/>
                <a:gd name="T26" fmla="*/ 33 w 220"/>
                <a:gd name="T27" fmla="*/ 204 h 220"/>
                <a:gd name="T28" fmla="*/ 24 w 220"/>
                <a:gd name="T29" fmla="*/ 208 h 220"/>
                <a:gd name="T30" fmla="*/ 12 w 220"/>
                <a:gd name="T31" fmla="*/ 196 h 220"/>
                <a:gd name="T32" fmla="*/ 16 w 220"/>
                <a:gd name="T33" fmla="*/ 187 h 220"/>
                <a:gd name="T34" fmla="*/ 16 w 220"/>
                <a:gd name="T35" fmla="*/ 187 h 220"/>
                <a:gd name="T36" fmla="*/ 71 w 220"/>
                <a:gd name="T37" fmla="*/ 132 h 220"/>
                <a:gd name="T38" fmla="*/ 88 w 220"/>
                <a:gd name="T39" fmla="*/ 149 h 220"/>
                <a:gd name="T40" fmla="*/ 33 w 220"/>
                <a:gd name="T41" fmla="*/ 204 h 220"/>
                <a:gd name="T42" fmla="*/ 138 w 220"/>
                <a:gd name="T43" fmla="*/ 151 h 220"/>
                <a:gd name="T44" fmla="*/ 69 w 220"/>
                <a:gd name="T45" fmla="*/ 83 h 220"/>
                <a:gd name="T46" fmla="*/ 138 w 220"/>
                <a:gd name="T47" fmla="*/ 14 h 220"/>
                <a:gd name="T48" fmla="*/ 206 w 220"/>
                <a:gd name="T49" fmla="*/ 83 h 220"/>
                <a:gd name="T50" fmla="*/ 138 w 220"/>
                <a:gd name="T51" fmla="*/ 15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20">
                  <a:moveTo>
                    <a:pt x="138" y="0"/>
                  </a:moveTo>
                  <a:cubicBezTo>
                    <a:pt x="92" y="0"/>
                    <a:pt x="55" y="37"/>
                    <a:pt x="55" y="83"/>
                  </a:cubicBezTo>
                  <a:cubicBezTo>
                    <a:pt x="55" y="96"/>
                    <a:pt x="58" y="110"/>
                    <a:pt x="65" y="121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3" y="183"/>
                    <a:pt x="0" y="189"/>
                    <a:pt x="0" y="196"/>
                  </a:cubicBezTo>
                  <a:cubicBezTo>
                    <a:pt x="0" y="209"/>
                    <a:pt x="11" y="220"/>
                    <a:pt x="24" y="220"/>
                  </a:cubicBezTo>
                  <a:cubicBezTo>
                    <a:pt x="31" y="220"/>
                    <a:pt x="37" y="217"/>
                    <a:pt x="42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110" y="162"/>
                    <a:pt x="124" y="165"/>
                    <a:pt x="138" y="165"/>
                  </a:cubicBezTo>
                  <a:cubicBezTo>
                    <a:pt x="183" y="165"/>
                    <a:pt x="220" y="128"/>
                    <a:pt x="220" y="83"/>
                  </a:cubicBezTo>
                  <a:cubicBezTo>
                    <a:pt x="220" y="37"/>
                    <a:pt x="183" y="0"/>
                    <a:pt x="138" y="0"/>
                  </a:cubicBezTo>
                  <a:close/>
                  <a:moveTo>
                    <a:pt x="33" y="204"/>
                  </a:moveTo>
                  <a:cubicBezTo>
                    <a:pt x="31" y="206"/>
                    <a:pt x="28" y="208"/>
                    <a:pt x="24" y="208"/>
                  </a:cubicBezTo>
                  <a:cubicBezTo>
                    <a:pt x="18" y="208"/>
                    <a:pt x="12" y="202"/>
                    <a:pt x="12" y="196"/>
                  </a:cubicBezTo>
                  <a:cubicBezTo>
                    <a:pt x="12" y="192"/>
                    <a:pt x="14" y="189"/>
                    <a:pt x="16" y="187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6" y="138"/>
                    <a:pt x="82" y="144"/>
                    <a:pt x="88" y="149"/>
                  </a:cubicBezTo>
                  <a:lnTo>
                    <a:pt x="33" y="204"/>
                  </a:lnTo>
                  <a:close/>
                  <a:moveTo>
                    <a:pt x="138" y="151"/>
                  </a:moveTo>
                  <a:cubicBezTo>
                    <a:pt x="100" y="151"/>
                    <a:pt x="69" y="120"/>
                    <a:pt x="69" y="83"/>
                  </a:cubicBezTo>
                  <a:cubicBezTo>
                    <a:pt x="69" y="45"/>
                    <a:pt x="100" y="14"/>
                    <a:pt x="138" y="14"/>
                  </a:cubicBezTo>
                  <a:cubicBezTo>
                    <a:pt x="175" y="14"/>
                    <a:pt x="206" y="45"/>
                    <a:pt x="206" y="83"/>
                  </a:cubicBezTo>
                  <a:cubicBezTo>
                    <a:pt x="206" y="120"/>
                    <a:pt x="175" y="151"/>
                    <a:pt x="138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692759" y="1800244"/>
              <a:ext cx="110930" cy="110931"/>
            </a:xfrm>
            <a:custGeom>
              <a:avLst/>
              <a:gdLst>
                <a:gd name="T0" fmla="*/ 49 w 52"/>
                <a:gd name="T1" fmla="*/ 0 h 52"/>
                <a:gd name="T2" fmla="*/ 0 w 52"/>
                <a:gd name="T3" fmla="*/ 49 h 52"/>
                <a:gd name="T4" fmla="*/ 4 w 52"/>
                <a:gd name="T5" fmla="*/ 52 h 52"/>
                <a:gd name="T6" fmla="*/ 7 w 52"/>
                <a:gd name="T7" fmla="*/ 49 h 52"/>
                <a:gd name="T8" fmla="*/ 49 w 52"/>
                <a:gd name="T9" fmla="*/ 7 h 52"/>
                <a:gd name="T10" fmla="*/ 52 w 52"/>
                <a:gd name="T11" fmla="*/ 4 h 52"/>
                <a:gd name="T12" fmla="*/ 49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6" y="52"/>
                    <a:pt x="7" y="50"/>
                    <a:pt x="7" y="49"/>
                  </a:cubicBezTo>
                  <a:cubicBezTo>
                    <a:pt x="7" y="26"/>
                    <a:pt x="26" y="7"/>
                    <a:pt x="49" y="7"/>
                  </a:cubicBezTo>
                  <a:cubicBezTo>
                    <a:pt x="50" y="7"/>
                    <a:pt x="52" y="6"/>
                    <a:pt x="52" y="4"/>
                  </a:cubicBezTo>
                  <a:cubicBezTo>
                    <a:pt x="52" y="2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5235836" y="1445829"/>
              <a:ext cx="6237027" cy="261302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1" name="文本框 41"/>
            <p:cNvSpPr txBox="1"/>
            <p:nvPr/>
          </p:nvSpPr>
          <p:spPr>
            <a:xfrm>
              <a:off x="2960649" y="1856366"/>
              <a:ext cx="5336276" cy="53553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44" name="组合 43"/>
          <p:cNvGrpSpPr/>
          <p:nvPr>
            <p:custDataLst>
              <p:tags r:id="rId3"/>
            </p:custDataLst>
          </p:nvPr>
        </p:nvGrpSpPr>
        <p:grpSpPr>
          <a:xfrm>
            <a:off x="837386" y="2562014"/>
            <a:ext cx="10635477" cy="970863"/>
            <a:chOff x="837386" y="2562014"/>
            <a:chExt cx="10635477" cy="970863"/>
          </a:xfrm>
        </p:grpSpPr>
        <p:sp>
          <p:nvSpPr>
            <p:cNvPr id="10" name="流程图: 存储数据 9"/>
            <p:cNvSpPr/>
            <p:nvPr/>
          </p:nvSpPr>
          <p:spPr>
            <a:xfrm rot="16200000">
              <a:off x="1344115" y="2184008"/>
              <a:ext cx="787349" cy="1800808"/>
            </a:xfrm>
            <a:prstGeom prst="flowChartOnlineStora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1546693" y="2968056"/>
              <a:ext cx="381590" cy="380709"/>
            </a:xfrm>
            <a:custGeom>
              <a:avLst/>
              <a:gdLst>
                <a:gd name="T0" fmla="*/ 163 w 180"/>
                <a:gd name="T1" fmla="*/ 0 h 180"/>
                <a:gd name="T2" fmla="*/ 39 w 180"/>
                <a:gd name="T3" fmla="*/ 0 h 180"/>
                <a:gd name="T4" fmla="*/ 23 w 180"/>
                <a:gd name="T5" fmla="*/ 17 h 180"/>
                <a:gd name="T6" fmla="*/ 23 w 180"/>
                <a:gd name="T7" fmla="*/ 28 h 180"/>
                <a:gd name="T8" fmla="*/ 17 w 180"/>
                <a:gd name="T9" fmla="*/ 28 h 180"/>
                <a:gd name="T10" fmla="*/ 0 w 180"/>
                <a:gd name="T11" fmla="*/ 45 h 180"/>
                <a:gd name="T12" fmla="*/ 0 w 180"/>
                <a:gd name="T13" fmla="*/ 158 h 180"/>
                <a:gd name="T14" fmla="*/ 23 w 180"/>
                <a:gd name="T15" fmla="*/ 180 h 180"/>
                <a:gd name="T16" fmla="*/ 158 w 180"/>
                <a:gd name="T17" fmla="*/ 180 h 180"/>
                <a:gd name="T18" fmla="*/ 180 w 180"/>
                <a:gd name="T19" fmla="*/ 158 h 180"/>
                <a:gd name="T20" fmla="*/ 180 w 180"/>
                <a:gd name="T21" fmla="*/ 17 h 180"/>
                <a:gd name="T22" fmla="*/ 163 w 180"/>
                <a:gd name="T23" fmla="*/ 0 h 180"/>
                <a:gd name="T24" fmla="*/ 169 w 180"/>
                <a:gd name="T25" fmla="*/ 158 h 180"/>
                <a:gd name="T26" fmla="*/ 158 w 180"/>
                <a:gd name="T27" fmla="*/ 169 h 180"/>
                <a:gd name="T28" fmla="*/ 23 w 180"/>
                <a:gd name="T29" fmla="*/ 169 h 180"/>
                <a:gd name="T30" fmla="*/ 11 w 180"/>
                <a:gd name="T31" fmla="*/ 158 h 180"/>
                <a:gd name="T32" fmla="*/ 11 w 180"/>
                <a:gd name="T33" fmla="*/ 45 h 180"/>
                <a:gd name="T34" fmla="*/ 17 w 180"/>
                <a:gd name="T35" fmla="*/ 39 h 180"/>
                <a:gd name="T36" fmla="*/ 23 w 180"/>
                <a:gd name="T37" fmla="*/ 39 h 180"/>
                <a:gd name="T38" fmla="*/ 23 w 180"/>
                <a:gd name="T39" fmla="*/ 152 h 180"/>
                <a:gd name="T40" fmla="*/ 28 w 180"/>
                <a:gd name="T41" fmla="*/ 158 h 180"/>
                <a:gd name="T42" fmla="*/ 34 w 180"/>
                <a:gd name="T43" fmla="*/ 152 h 180"/>
                <a:gd name="T44" fmla="*/ 34 w 180"/>
                <a:gd name="T45" fmla="*/ 17 h 180"/>
                <a:gd name="T46" fmla="*/ 39 w 180"/>
                <a:gd name="T47" fmla="*/ 11 h 180"/>
                <a:gd name="T48" fmla="*/ 163 w 180"/>
                <a:gd name="T49" fmla="*/ 11 h 180"/>
                <a:gd name="T50" fmla="*/ 169 w 180"/>
                <a:gd name="T51" fmla="*/ 17 h 180"/>
                <a:gd name="T52" fmla="*/ 169 w 180"/>
                <a:gd name="T53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80">
                  <a:moveTo>
                    <a:pt x="16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23" y="8"/>
                    <a:pt x="23" y="1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8" y="28"/>
                    <a:pt x="0" y="36"/>
                    <a:pt x="0" y="4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10" y="180"/>
                    <a:pt x="23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70" y="180"/>
                    <a:pt x="180" y="170"/>
                    <a:pt x="180" y="15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8"/>
                    <a:pt x="172" y="0"/>
                    <a:pt x="163" y="0"/>
                  </a:cubicBezTo>
                  <a:close/>
                  <a:moveTo>
                    <a:pt x="169" y="158"/>
                  </a:moveTo>
                  <a:cubicBezTo>
                    <a:pt x="169" y="164"/>
                    <a:pt x="164" y="169"/>
                    <a:pt x="158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16" y="169"/>
                    <a:pt x="11" y="164"/>
                    <a:pt x="11" y="15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2"/>
                    <a:pt x="14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5"/>
                    <a:pt x="25" y="158"/>
                    <a:pt x="28" y="158"/>
                  </a:cubicBezTo>
                  <a:cubicBezTo>
                    <a:pt x="31" y="158"/>
                    <a:pt x="34" y="155"/>
                    <a:pt x="34" y="15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6" y="11"/>
                    <a:pt x="39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6" y="11"/>
                    <a:pt x="169" y="14"/>
                    <a:pt x="169" y="17"/>
                  </a:cubicBezTo>
                  <a:lnTo>
                    <a:pt x="169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1773179" y="3112584"/>
              <a:ext cx="106633" cy="10575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1773179" y="3076452"/>
              <a:ext cx="106633" cy="10575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1773179" y="3040320"/>
              <a:ext cx="106633" cy="10575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3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3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3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641870" y="3289720"/>
              <a:ext cx="108396" cy="13219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1641870" y="3253588"/>
              <a:ext cx="108396" cy="13219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1641870" y="3218337"/>
              <a:ext cx="108396" cy="12338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1773179" y="3289720"/>
              <a:ext cx="108396" cy="13219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1773179" y="3253588"/>
              <a:ext cx="108396" cy="13219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1773179" y="3218337"/>
              <a:ext cx="108396" cy="12338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1641870" y="3146072"/>
              <a:ext cx="239706" cy="12338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1641870" y="3182205"/>
              <a:ext cx="239706" cy="12338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1641870" y="3017407"/>
              <a:ext cx="108396" cy="105752"/>
            </a:xfrm>
            <a:custGeom>
              <a:avLst/>
              <a:gdLst>
                <a:gd name="T0" fmla="*/ 6 w 51"/>
                <a:gd name="T1" fmla="*/ 50 h 50"/>
                <a:gd name="T2" fmla="*/ 45 w 51"/>
                <a:gd name="T3" fmla="*/ 50 h 50"/>
                <a:gd name="T4" fmla="*/ 51 w 51"/>
                <a:gd name="T5" fmla="*/ 44 h 50"/>
                <a:gd name="T6" fmla="*/ 51 w 51"/>
                <a:gd name="T7" fmla="*/ 5 h 50"/>
                <a:gd name="T8" fmla="*/ 45 w 51"/>
                <a:gd name="T9" fmla="*/ 0 h 50"/>
                <a:gd name="T10" fmla="*/ 6 w 51"/>
                <a:gd name="T11" fmla="*/ 0 h 50"/>
                <a:gd name="T12" fmla="*/ 0 w 51"/>
                <a:gd name="T13" fmla="*/ 5 h 50"/>
                <a:gd name="T14" fmla="*/ 0 w 51"/>
                <a:gd name="T15" fmla="*/ 44 h 50"/>
                <a:gd name="T16" fmla="*/ 6 w 51"/>
                <a:gd name="T17" fmla="*/ 50 h 50"/>
                <a:gd name="T18" fmla="*/ 11 w 51"/>
                <a:gd name="T19" fmla="*/ 11 h 50"/>
                <a:gd name="T20" fmla="*/ 39 w 51"/>
                <a:gd name="T21" fmla="*/ 11 h 50"/>
                <a:gd name="T22" fmla="*/ 39 w 51"/>
                <a:gd name="T23" fmla="*/ 39 h 50"/>
                <a:gd name="T24" fmla="*/ 11 w 51"/>
                <a:gd name="T25" fmla="*/ 39 h 50"/>
                <a:gd name="T26" fmla="*/ 11 w 51"/>
                <a:gd name="T2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0">
                  <a:moveTo>
                    <a:pt x="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8" y="50"/>
                    <a:pt x="51" y="48"/>
                    <a:pt x="51" y="4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6" y="50"/>
                  </a:cubicBezTo>
                  <a:close/>
                  <a:moveTo>
                    <a:pt x="11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5235836" y="2562014"/>
              <a:ext cx="6237027" cy="261302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2" name="文本框 42"/>
            <p:cNvSpPr txBox="1"/>
            <p:nvPr/>
          </p:nvSpPr>
          <p:spPr>
            <a:xfrm>
              <a:off x="2960649" y="3016454"/>
              <a:ext cx="5336276" cy="516423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45" name="合 44"/>
          <p:cNvGrpSpPr/>
          <p:nvPr>
            <p:custDataLst>
              <p:tags r:id="rId4"/>
            </p:custDataLst>
          </p:nvPr>
        </p:nvGrpSpPr>
        <p:grpSpPr>
          <a:xfrm>
            <a:off x="901802" y="3722570"/>
            <a:ext cx="10571061" cy="926382"/>
            <a:chOff x="901802" y="3722570"/>
            <a:chExt cx="10571061" cy="926382"/>
          </a:xfrm>
        </p:grpSpPr>
        <p:sp>
          <p:nvSpPr>
            <p:cNvPr id="11" name="流程图: 存储数据 10"/>
            <p:cNvSpPr/>
            <p:nvPr/>
          </p:nvSpPr>
          <p:spPr>
            <a:xfrm rot="16200000">
              <a:off x="1354192" y="3273816"/>
              <a:ext cx="702917" cy="1607697"/>
            </a:xfrm>
            <a:prstGeom prst="flowChartOnlineStora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1528983" y="3970001"/>
              <a:ext cx="329356" cy="319931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5235836" y="3722570"/>
              <a:ext cx="6237027" cy="261302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3" name="文本框 43"/>
            <p:cNvSpPr txBox="1"/>
            <p:nvPr/>
          </p:nvSpPr>
          <p:spPr>
            <a:xfrm>
              <a:off x="2960649" y="4132529"/>
              <a:ext cx="5336276" cy="516423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46" name="合 45"/>
          <p:cNvGrpSpPr/>
          <p:nvPr>
            <p:custDataLst>
              <p:tags r:id="rId5"/>
            </p:custDataLst>
          </p:nvPr>
        </p:nvGrpSpPr>
        <p:grpSpPr>
          <a:xfrm>
            <a:off x="989529" y="4740298"/>
            <a:ext cx="10483334" cy="1012005"/>
            <a:chOff x="989529" y="4740298"/>
            <a:chExt cx="10483334" cy="1012005"/>
          </a:xfrm>
        </p:grpSpPr>
        <p:sp>
          <p:nvSpPr>
            <p:cNvPr id="4" name="任意多边形: 形状 3"/>
            <p:cNvSpPr/>
            <p:nvPr/>
          </p:nvSpPr>
          <p:spPr>
            <a:xfrm rot="2700000">
              <a:off x="1613624" y="4966887"/>
              <a:ext cx="513403" cy="846113"/>
            </a:xfrm>
            <a:custGeom>
              <a:avLst/>
              <a:gdLst>
                <a:gd name="connsiteX0" fmla="*/ 0 w 549463"/>
                <a:gd name="connsiteY0" fmla="*/ 0 h 905541"/>
                <a:gd name="connsiteX1" fmla="*/ 549463 w 549463"/>
                <a:gd name="connsiteY1" fmla="*/ 0 h 905541"/>
                <a:gd name="connsiteX2" fmla="*/ 549463 w 549463"/>
                <a:gd name="connsiteY2" fmla="*/ 905541 h 905541"/>
                <a:gd name="connsiteX3" fmla="*/ 0 w 549463"/>
                <a:gd name="connsiteY3" fmla="*/ 905541 h 905541"/>
                <a:gd name="connsiteX4" fmla="*/ 0 w 549463"/>
                <a:gd name="connsiteY4" fmla="*/ 0 h 905541"/>
                <a:gd name="connsiteX0-1" fmla="*/ 0 w 549463"/>
                <a:gd name="connsiteY0-2" fmla="*/ 0 h 905541"/>
                <a:gd name="connsiteX1-3" fmla="*/ 549463 w 549463"/>
                <a:gd name="connsiteY1-4" fmla="*/ 0 h 905541"/>
                <a:gd name="connsiteX2-5" fmla="*/ 549463 w 549463"/>
                <a:gd name="connsiteY2-6" fmla="*/ 905541 h 905541"/>
                <a:gd name="connsiteX3-7" fmla="*/ 86853 w 549463"/>
                <a:gd name="connsiteY3-8" fmla="*/ 722183 h 905541"/>
                <a:gd name="connsiteX4-9" fmla="*/ 0 w 549463"/>
                <a:gd name="connsiteY4-10" fmla="*/ 0 h 9055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463" h="905541">
                  <a:moveTo>
                    <a:pt x="0" y="0"/>
                  </a:moveTo>
                  <a:lnTo>
                    <a:pt x="549463" y="0"/>
                  </a:lnTo>
                  <a:lnTo>
                    <a:pt x="549463" y="905541"/>
                  </a:lnTo>
                  <a:lnTo>
                    <a:pt x="86853" y="722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流程图: 存储数据 11"/>
            <p:cNvSpPr/>
            <p:nvPr/>
          </p:nvSpPr>
          <p:spPr>
            <a:xfrm rot="16200000">
              <a:off x="1392547" y="4337280"/>
              <a:ext cx="626203" cy="1432239"/>
            </a:xfrm>
            <a:prstGeom prst="flowChartOnlineStorag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1534873" y="4909281"/>
              <a:ext cx="317577" cy="361819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1784554" y="5191815"/>
              <a:ext cx="22778" cy="23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1784554" y="5123919"/>
              <a:ext cx="22778" cy="23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1784554" y="5056462"/>
              <a:ext cx="22778" cy="22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平行四边形 19"/>
            <p:cNvSpPr/>
            <p:nvPr/>
          </p:nvSpPr>
          <p:spPr>
            <a:xfrm>
              <a:off x="5235836" y="4833429"/>
              <a:ext cx="6237027" cy="261302"/>
            </a:xfrm>
            <a:prstGeom prst="parallelogram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24" name="文本框 44"/>
            <p:cNvSpPr txBox="1"/>
            <p:nvPr/>
          </p:nvSpPr>
          <p:spPr>
            <a:xfrm>
              <a:off x="2960649" y="5235880"/>
              <a:ext cx="5336276" cy="516423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339584" y="1848472"/>
            <a:ext cx="3511329" cy="3502058"/>
            <a:chOff x="4344856" y="1848472"/>
            <a:chExt cx="3511329" cy="3502058"/>
          </a:xfrm>
        </p:grpSpPr>
        <p:sp>
          <p:nvSpPr>
            <p:cNvPr id="15" name="任意多边形: 形状 14"/>
            <p:cNvSpPr/>
            <p:nvPr/>
          </p:nvSpPr>
          <p:spPr>
            <a:xfrm rot="13446499">
              <a:off x="6397174" y="228148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783676" y="1848472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altLang="zh-CN" sz="3000" b="0" i="0" u="none" strike="noStrike" kern="1200" cap="none" spc="0" normalizeH="0" baseline="0" noProof="0">
                  <a:ln>
                    <a:noFill/>
                  </a:ln>
                  <a:solidFill>
                    <a:srgbClr val="8E9DAE">
                      <a:lumMod val="100000"/>
                    </a:srgbClr>
                  </a:solidFill>
                  <a:effectLst>
                    <a:outerShdw sx="1000" sy="1000" rotWithShape="0">
                      <a:srgbClr val="000000"/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02</a:t>
              </a:r>
            </a:p>
          </p:txBody>
        </p:sp>
        <p:sp>
          <p:nvSpPr>
            <p:cNvPr id="17" name="任意多边形: 形状 16"/>
            <p:cNvSpPr/>
            <p:nvPr/>
          </p:nvSpPr>
          <p:spPr>
            <a:xfrm rot="18846498" flipH="1">
              <a:off x="6427835" y="389706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6827130" y="428602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altLang="zh-CN" sz="3000" b="0" i="0" u="none" strike="noStrike" kern="1200" cap="none" spc="0" normalizeH="0" baseline="0" noProof="0">
                  <a:ln>
                    <a:noFill/>
                  </a:ln>
                  <a:solidFill>
                    <a:srgbClr val="84A9B2">
                      <a:lumMod val="100000"/>
                    </a:srgbClr>
                  </a:solidFill>
                  <a:effectLst>
                    <a:outerShdw sx="1000" sy="1000" rotWithShape="0">
                      <a:srgbClr val="000000"/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04</a:t>
              </a:r>
            </a:p>
          </p:txBody>
        </p:sp>
        <p:sp>
          <p:nvSpPr>
            <p:cNvPr id="19" name="任意多边形: 形状 18"/>
            <p:cNvSpPr/>
            <p:nvPr/>
          </p:nvSpPr>
          <p:spPr>
            <a:xfrm rot="2646498">
              <a:off x="4798451" y="3924632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375774" y="4326383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altLang="zh-CN" sz="3000" b="0" i="0" u="none" strike="noStrike" kern="1200" cap="none" spc="0" normalizeH="0" baseline="0" noProof="0">
                  <a:ln>
                    <a:noFill/>
                  </a:ln>
                  <a:solidFill>
                    <a:srgbClr val="59272E">
                      <a:lumMod val="100000"/>
                    </a:srgbClr>
                  </a:solidFill>
                  <a:effectLst>
                    <a:outerShdw sx="1000" sy="1000" rotWithShape="0">
                      <a:srgbClr val="000000"/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03</a:t>
              </a:r>
            </a:p>
          </p:txBody>
        </p:sp>
        <p:sp>
          <p:nvSpPr>
            <p:cNvPr id="21" name="任意多边形: 形状 20"/>
            <p:cNvSpPr/>
            <p:nvPr/>
          </p:nvSpPr>
          <p:spPr>
            <a:xfrm rot="8046499" flipH="1">
              <a:off x="4780326" y="2300057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H="1">
              <a:off x="4344856" y="187983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altLang="zh-CN" sz="3000" b="0" i="0" u="none" strike="noStrike" kern="1200" cap="none" spc="0" normalizeH="0" baseline="0" noProof="0">
                  <a:ln>
                    <a:noFill/>
                  </a:ln>
                  <a:solidFill>
                    <a:srgbClr val="84A9B2">
                      <a:lumMod val="100000"/>
                    </a:srgbClr>
                  </a:solidFill>
                  <a:effectLst>
                    <a:outerShdw sx="1000" sy="1000" rotWithShape="0">
                      <a:srgbClr val="000000"/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01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5171738" y="2668600"/>
              <a:ext cx="1848524" cy="184852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624213" y="3250916"/>
              <a:ext cx="921956" cy="683891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2F3035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" name="_组合 4"/>
          <p:cNvGrpSpPr/>
          <p:nvPr>
            <p:custDataLst>
              <p:tags r:id="rId2"/>
            </p:custDataLst>
          </p:nvPr>
        </p:nvGrpSpPr>
        <p:grpSpPr>
          <a:xfrm>
            <a:off x="8543140" y="1767993"/>
            <a:ext cx="2321994" cy="4349480"/>
            <a:chOff x="8539431" y="1767993"/>
            <a:chExt cx="2321994" cy="4349480"/>
          </a:xfrm>
        </p:grpSpPr>
        <p:sp>
          <p:nvSpPr>
            <p:cNvPr id="11" name="矩形 10"/>
            <p:cNvSpPr/>
            <p:nvPr/>
          </p:nvSpPr>
          <p:spPr>
            <a:xfrm>
              <a:off x="8539431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39431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40934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8E9DA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40934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326867" y="1767993"/>
            <a:ext cx="2320491" cy="4349480"/>
            <a:chOff x="1323158" y="1767993"/>
            <a:chExt cx="2320491" cy="4349480"/>
          </a:xfrm>
        </p:grpSpPr>
        <p:sp>
          <p:nvSpPr>
            <p:cNvPr id="7" name="矩形 6"/>
            <p:cNvSpPr/>
            <p:nvPr/>
          </p:nvSpPr>
          <p:spPr>
            <a:xfrm>
              <a:off x="1323158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23158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23158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323158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9272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_组合 1"/>
          <p:cNvGrpSpPr/>
          <p:nvPr>
            <p:custDataLst>
              <p:tags r:id="rId1"/>
            </p:custDataLst>
          </p:nvPr>
        </p:nvGrpSpPr>
        <p:grpSpPr>
          <a:xfrm>
            <a:off x="4789540" y="1772816"/>
            <a:ext cx="2425347" cy="3509766"/>
            <a:chOff x="4789540" y="1772816"/>
            <a:chExt cx="2425347" cy="3509766"/>
          </a:xfrm>
        </p:grpSpPr>
        <p:sp>
          <p:nvSpPr>
            <p:cNvPr id="4" name="任意多边形: 形状 3"/>
            <p:cNvSpPr/>
            <p:nvPr/>
          </p:nvSpPr>
          <p:spPr>
            <a:xfrm rot="1396428">
              <a:off x="4789540" y="1772816"/>
              <a:ext cx="2425347" cy="32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19762" y="5276"/>
                  </a:moveTo>
                  <a:cubicBezTo>
                    <a:pt x="19506" y="5390"/>
                    <a:pt x="19280" y="5536"/>
                    <a:pt x="19092" y="5708"/>
                  </a:cubicBezTo>
                  <a:cubicBezTo>
                    <a:pt x="18909" y="5876"/>
                    <a:pt x="18765" y="6065"/>
                    <a:pt x="18668" y="6268"/>
                  </a:cubicBezTo>
                  <a:cubicBezTo>
                    <a:pt x="18546" y="6580"/>
                    <a:pt x="18458" y="6898"/>
                    <a:pt x="18405" y="7220"/>
                  </a:cubicBezTo>
                  <a:cubicBezTo>
                    <a:pt x="18298" y="7864"/>
                    <a:pt x="18331" y="8517"/>
                    <a:pt x="18501" y="9154"/>
                  </a:cubicBezTo>
                  <a:cubicBezTo>
                    <a:pt x="18343" y="9349"/>
                    <a:pt x="18209" y="9553"/>
                    <a:pt x="18099" y="9765"/>
                  </a:cubicBezTo>
                  <a:cubicBezTo>
                    <a:pt x="17915" y="10121"/>
                    <a:pt x="17802" y="10496"/>
                    <a:pt x="17765" y="10876"/>
                  </a:cubicBezTo>
                  <a:lnTo>
                    <a:pt x="17613" y="10950"/>
                  </a:lnTo>
                  <a:lnTo>
                    <a:pt x="16960" y="10139"/>
                  </a:lnTo>
                  <a:cubicBezTo>
                    <a:pt x="16956" y="10114"/>
                    <a:pt x="16952" y="10088"/>
                    <a:pt x="16947" y="10062"/>
                  </a:cubicBezTo>
                  <a:cubicBezTo>
                    <a:pt x="16942" y="10037"/>
                    <a:pt x="16937" y="10011"/>
                    <a:pt x="16929" y="9986"/>
                  </a:cubicBezTo>
                  <a:lnTo>
                    <a:pt x="16148" y="7584"/>
                  </a:lnTo>
                  <a:lnTo>
                    <a:pt x="16134" y="7396"/>
                  </a:lnTo>
                  <a:cubicBezTo>
                    <a:pt x="16036" y="6903"/>
                    <a:pt x="15909" y="6414"/>
                    <a:pt x="15753" y="5930"/>
                  </a:cubicBezTo>
                  <a:cubicBezTo>
                    <a:pt x="15594" y="5437"/>
                    <a:pt x="15406" y="4950"/>
                    <a:pt x="15189" y="4470"/>
                  </a:cubicBezTo>
                  <a:lnTo>
                    <a:pt x="15051" y="4272"/>
                  </a:lnTo>
                  <a:lnTo>
                    <a:pt x="14086" y="1315"/>
                  </a:lnTo>
                  <a:cubicBezTo>
                    <a:pt x="13996" y="1078"/>
                    <a:pt x="13854" y="854"/>
                    <a:pt x="13666" y="650"/>
                  </a:cubicBezTo>
                  <a:cubicBezTo>
                    <a:pt x="13486" y="454"/>
                    <a:pt x="13266" y="280"/>
                    <a:pt x="13013" y="133"/>
                  </a:cubicBezTo>
                  <a:cubicBezTo>
                    <a:pt x="12796" y="17"/>
                    <a:pt x="12523" y="-26"/>
                    <a:pt x="12261" y="14"/>
                  </a:cubicBezTo>
                  <a:cubicBezTo>
                    <a:pt x="11947" y="62"/>
                    <a:pt x="11686" y="223"/>
                    <a:pt x="11565" y="442"/>
                  </a:cubicBezTo>
                  <a:cubicBezTo>
                    <a:pt x="11414" y="648"/>
                    <a:pt x="11314" y="872"/>
                    <a:pt x="11270" y="1104"/>
                  </a:cubicBezTo>
                  <a:cubicBezTo>
                    <a:pt x="11226" y="1336"/>
                    <a:pt x="11238" y="1572"/>
                    <a:pt x="11308" y="1801"/>
                  </a:cubicBezTo>
                  <a:cubicBezTo>
                    <a:pt x="11414" y="2298"/>
                    <a:pt x="11538" y="2793"/>
                    <a:pt x="11680" y="3285"/>
                  </a:cubicBezTo>
                  <a:cubicBezTo>
                    <a:pt x="11795" y="3684"/>
                    <a:pt x="11921" y="4082"/>
                    <a:pt x="12059" y="4477"/>
                  </a:cubicBezTo>
                  <a:lnTo>
                    <a:pt x="12229" y="4995"/>
                  </a:lnTo>
                  <a:cubicBezTo>
                    <a:pt x="12304" y="5472"/>
                    <a:pt x="12414" y="5945"/>
                    <a:pt x="12559" y="6412"/>
                  </a:cubicBezTo>
                  <a:cubicBezTo>
                    <a:pt x="12674" y="6784"/>
                    <a:pt x="12810" y="7152"/>
                    <a:pt x="12968" y="7515"/>
                  </a:cubicBezTo>
                  <a:lnTo>
                    <a:pt x="12991" y="7727"/>
                  </a:lnTo>
                  <a:lnTo>
                    <a:pt x="13540" y="9790"/>
                  </a:lnTo>
                  <a:lnTo>
                    <a:pt x="13041" y="9819"/>
                  </a:lnTo>
                  <a:cubicBezTo>
                    <a:pt x="12768" y="9230"/>
                    <a:pt x="12481" y="8645"/>
                    <a:pt x="12179" y="8064"/>
                  </a:cubicBezTo>
                  <a:cubicBezTo>
                    <a:pt x="11885" y="7499"/>
                    <a:pt x="11578" y="6938"/>
                    <a:pt x="11256" y="6381"/>
                  </a:cubicBezTo>
                  <a:cubicBezTo>
                    <a:pt x="10993" y="5872"/>
                    <a:pt x="10693" y="5374"/>
                    <a:pt x="10356" y="4889"/>
                  </a:cubicBezTo>
                  <a:cubicBezTo>
                    <a:pt x="9982" y="4350"/>
                    <a:pt x="9565" y="3829"/>
                    <a:pt x="9105" y="3328"/>
                  </a:cubicBezTo>
                  <a:cubicBezTo>
                    <a:pt x="8893" y="2917"/>
                    <a:pt x="8665" y="2510"/>
                    <a:pt x="8421" y="2108"/>
                  </a:cubicBezTo>
                  <a:cubicBezTo>
                    <a:pt x="8177" y="1706"/>
                    <a:pt x="7917" y="1309"/>
                    <a:pt x="7642" y="918"/>
                  </a:cubicBezTo>
                  <a:cubicBezTo>
                    <a:pt x="7497" y="743"/>
                    <a:pt x="7312" y="587"/>
                    <a:pt x="7095" y="458"/>
                  </a:cubicBezTo>
                  <a:cubicBezTo>
                    <a:pt x="6890" y="336"/>
                    <a:pt x="6660" y="239"/>
                    <a:pt x="6413" y="171"/>
                  </a:cubicBezTo>
                  <a:cubicBezTo>
                    <a:pt x="6184" y="67"/>
                    <a:pt x="5902" y="50"/>
                    <a:pt x="5653" y="125"/>
                  </a:cubicBezTo>
                  <a:cubicBezTo>
                    <a:pt x="5392" y="204"/>
                    <a:pt x="5201" y="374"/>
                    <a:pt x="5145" y="578"/>
                  </a:cubicBezTo>
                  <a:cubicBezTo>
                    <a:pt x="5043" y="785"/>
                    <a:pt x="4988" y="1004"/>
                    <a:pt x="4982" y="1224"/>
                  </a:cubicBezTo>
                  <a:cubicBezTo>
                    <a:pt x="4977" y="1402"/>
                    <a:pt x="5003" y="1579"/>
                    <a:pt x="5060" y="1751"/>
                  </a:cubicBezTo>
                  <a:cubicBezTo>
                    <a:pt x="5246" y="2175"/>
                    <a:pt x="5454" y="2593"/>
                    <a:pt x="5684" y="3004"/>
                  </a:cubicBezTo>
                  <a:cubicBezTo>
                    <a:pt x="5901" y="3393"/>
                    <a:pt x="6138" y="3776"/>
                    <a:pt x="6395" y="4152"/>
                  </a:cubicBezTo>
                  <a:lnTo>
                    <a:pt x="6506" y="4369"/>
                  </a:lnTo>
                  <a:cubicBezTo>
                    <a:pt x="6708" y="4907"/>
                    <a:pt x="6959" y="5434"/>
                    <a:pt x="7256" y="5947"/>
                  </a:cubicBezTo>
                  <a:cubicBezTo>
                    <a:pt x="7523" y="6410"/>
                    <a:pt x="7828" y="6860"/>
                    <a:pt x="8169" y="7295"/>
                  </a:cubicBezTo>
                  <a:lnTo>
                    <a:pt x="8295" y="7488"/>
                  </a:lnTo>
                  <a:cubicBezTo>
                    <a:pt x="8566" y="8043"/>
                    <a:pt x="8853" y="8595"/>
                    <a:pt x="9156" y="9141"/>
                  </a:cubicBezTo>
                  <a:cubicBezTo>
                    <a:pt x="9426" y="9627"/>
                    <a:pt x="9708" y="10108"/>
                    <a:pt x="10002" y="10586"/>
                  </a:cubicBezTo>
                  <a:lnTo>
                    <a:pt x="9628" y="10951"/>
                  </a:lnTo>
                  <a:cubicBezTo>
                    <a:pt x="9354" y="10514"/>
                    <a:pt x="9050" y="10089"/>
                    <a:pt x="8715" y="9676"/>
                  </a:cubicBezTo>
                  <a:cubicBezTo>
                    <a:pt x="8388" y="9273"/>
                    <a:pt x="8033" y="8882"/>
                    <a:pt x="7652" y="8505"/>
                  </a:cubicBezTo>
                  <a:cubicBezTo>
                    <a:pt x="7450" y="8092"/>
                    <a:pt x="7200" y="7693"/>
                    <a:pt x="6903" y="7313"/>
                  </a:cubicBezTo>
                  <a:cubicBezTo>
                    <a:pt x="6611" y="6938"/>
                    <a:pt x="6274" y="6583"/>
                    <a:pt x="5898" y="6251"/>
                  </a:cubicBezTo>
                  <a:cubicBezTo>
                    <a:pt x="5569" y="5821"/>
                    <a:pt x="5240" y="5391"/>
                    <a:pt x="4911" y="4961"/>
                  </a:cubicBezTo>
                  <a:cubicBezTo>
                    <a:pt x="4611" y="4567"/>
                    <a:pt x="4312" y="4174"/>
                    <a:pt x="4013" y="3780"/>
                  </a:cubicBezTo>
                  <a:cubicBezTo>
                    <a:pt x="3847" y="3564"/>
                    <a:pt x="3622" y="3375"/>
                    <a:pt x="3352" y="3226"/>
                  </a:cubicBezTo>
                  <a:cubicBezTo>
                    <a:pt x="3143" y="3110"/>
                    <a:pt x="2910" y="3021"/>
                    <a:pt x="2663" y="2960"/>
                  </a:cubicBezTo>
                  <a:cubicBezTo>
                    <a:pt x="2422" y="2898"/>
                    <a:pt x="2156" y="2916"/>
                    <a:pt x="1934" y="3009"/>
                  </a:cubicBezTo>
                  <a:cubicBezTo>
                    <a:pt x="1697" y="3109"/>
                    <a:pt x="1535" y="3284"/>
                    <a:pt x="1496" y="3483"/>
                  </a:cubicBezTo>
                  <a:cubicBezTo>
                    <a:pt x="1500" y="3652"/>
                    <a:pt x="1522" y="3821"/>
                    <a:pt x="1559" y="3988"/>
                  </a:cubicBezTo>
                  <a:cubicBezTo>
                    <a:pt x="1614" y="4231"/>
                    <a:pt x="1703" y="4470"/>
                    <a:pt x="1825" y="4700"/>
                  </a:cubicBezTo>
                  <a:cubicBezTo>
                    <a:pt x="2032" y="5147"/>
                    <a:pt x="2271" y="5587"/>
                    <a:pt x="2542" y="6015"/>
                  </a:cubicBezTo>
                  <a:cubicBezTo>
                    <a:pt x="2773" y="6381"/>
                    <a:pt x="3027" y="6738"/>
                    <a:pt x="3303" y="7086"/>
                  </a:cubicBezTo>
                  <a:cubicBezTo>
                    <a:pt x="3555" y="7559"/>
                    <a:pt x="3844" y="8021"/>
                    <a:pt x="4167" y="8470"/>
                  </a:cubicBezTo>
                  <a:cubicBezTo>
                    <a:pt x="4467" y="8887"/>
                    <a:pt x="4797" y="9292"/>
                    <a:pt x="5156" y="9683"/>
                  </a:cubicBezTo>
                  <a:lnTo>
                    <a:pt x="7395" y="12435"/>
                  </a:lnTo>
                  <a:lnTo>
                    <a:pt x="7188" y="12374"/>
                  </a:lnTo>
                  <a:lnTo>
                    <a:pt x="6725" y="12411"/>
                  </a:lnTo>
                  <a:lnTo>
                    <a:pt x="5209" y="11091"/>
                  </a:lnTo>
                  <a:cubicBezTo>
                    <a:pt x="4955" y="10860"/>
                    <a:pt x="4699" y="10629"/>
                    <a:pt x="4442" y="10399"/>
                  </a:cubicBezTo>
                  <a:cubicBezTo>
                    <a:pt x="4428" y="10386"/>
                    <a:pt x="4414" y="10373"/>
                    <a:pt x="4399" y="10361"/>
                  </a:cubicBezTo>
                  <a:cubicBezTo>
                    <a:pt x="4138" y="10099"/>
                    <a:pt x="3867" y="9844"/>
                    <a:pt x="3586" y="9594"/>
                  </a:cubicBezTo>
                  <a:cubicBezTo>
                    <a:pt x="3194" y="9246"/>
                    <a:pt x="2785" y="8909"/>
                    <a:pt x="2358" y="8585"/>
                  </a:cubicBezTo>
                  <a:cubicBezTo>
                    <a:pt x="2142" y="8408"/>
                    <a:pt x="1873" y="8270"/>
                    <a:pt x="1573" y="8182"/>
                  </a:cubicBezTo>
                  <a:cubicBezTo>
                    <a:pt x="1324" y="8109"/>
                    <a:pt x="1057" y="8072"/>
                    <a:pt x="788" y="8073"/>
                  </a:cubicBezTo>
                  <a:cubicBezTo>
                    <a:pt x="597" y="8022"/>
                    <a:pt x="383" y="8047"/>
                    <a:pt x="223" y="8140"/>
                  </a:cubicBezTo>
                  <a:cubicBezTo>
                    <a:pt x="90" y="8217"/>
                    <a:pt x="8" y="8333"/>
                    <a:pt x="0" y="8457"/>
                  </a:cubicBezTo>
                  <a:cubicBezTo>
                    <a:pt x="1" y="8647"/>
                    <a:pt x="34" y="8836"/>
                    <a:pt x="100" y="9020"/>
                  </a:cubicBezTo>
                  <a:cubicBezTo>
                    <a:pt x="187" y="9263"/>
                    <a:pt x="329" y="9494"/>
                    <a:pt x="521" y="9702"/>
                  </a:cubicBezTo>
                  <a:cubicBezTo>
                    <a:pt x="709" y="10046"/>
                    <a:pt x="933" y="10379"/>
                    <a:pt x="1191" y="10698"/>
                  </a:cubicBezTo>
                  <a:cubicBezTo>
                    <a:pt x="1440" y="11005"/>
                    <a:pt x="1720" y="11298"/>
                    <a:pt x="2028" y="11575"/>
                  </a:cubicBezTo>
                  <a:cubicBezTo>
                    <a:pt x="2330" y="11883"/>
                    <a:pt x="2588" y="12226"/>
                    <a:pt x="2944" y="12493"/>
                  </a:cubicBezTo>
                  <a:cubicBezTo>
                    <a:pt x="3343" y="12794"/>
                    <a:pt x="3631" y="13166"/>
                    <a:pt x="3980" y="13500"/>
                  </a:cubicBezTo>
                  <a:cubicBezTo>
                    <a:pt x="5624" y="15744"/>
                    <a:pt x="7600" y="17847"/>
                    <a:pt x="9874" y="19770"/>
                  </a:cubicBezTo>
                  <a:cubicBezTo>
                    <a:pt x="10475" y="20278"/>
                    <a:pt x="11097" y="20774"/>
                    <a:pt x="11739" y="21256"/>
                  </a:cubicBezTo>
                  <a:cubicBezTo>
                    <a:pt x="12413" y="21360"/>
                    <a:pt x="13614" y="21574"/>
                    <a:pt x="15184" y="21271"/>
                  </a:cubicBezTo>
                  <a:cubicBezTo>
                    <a:pt x="17399" y="20844"/>
                    <a:pt x="19407" y="19923"/>
                    <a:pt x="20585" y="18733"/>
                  </a:cubicBezTo>
                  <a:lnTo>
                    <a:pt x="20654" y="16583"/>
                  </a:lnTo>
                  <a:lnTo>
                    <a:pt x="21600" y="12751"/>
                  </a:lnTo>
                  <a:lnTo>
                    <a:pt x="21556" y="8170"/>
                  </a:lnTo>
                  <a:cubicBezTo>
                    <a:pt x="21424" y="7943"/>
                    <a:pt x="21304" y="7713"/>
                    <a:pt x="21198" y="7479"/>
                  </a:cubicBezTo>
                  <a:cubicBezTo>
                    <a:pt x="20892" y="6804"/>
                    <a:pt x="20699" y="6103"/>
                    <a:pt x="20623" y="5392"/>
                  </a:cubicBezTo>
                  <a:cubicBezTo>
                    <a:pt x="20504" y="5317"/>
                    <a:pt x="20360" y="5266"/>
                    <a:pt x="20205" y="5247"/>
                  </a:cubicBezTo>
                  <a:cubicBezTo>
                    <a:pt x="20056" y="5228"/>
                    <a:pt x="19903" y="5238"/>
                    <a:pt x="19762" y="52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169785" y="3538213"/>
              <a:ext cx="1744369" cy="17443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6" name="组合 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/>
            <p:cNvGrpSpPr>
              <a:grpSpLocks noChangeAspect="1"/>
            </p:cNvGrpSpPr>
            <p:nvPr/>
          </p:nvGrpSpPr>
          <p:grpSpPr>
            <a:xfrm>
              <a:off x="5246460" y="3576926"/>
              <a:ext cx="1621188" cy="1622602"/>
              <a:chOff x="1089075" y="1943099"/>
              <a:chExt cx="2969202" cy="297179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823753" y="2679078"/>
                <a:ext cx="1499846" cy="1499845"/>
              </a:xfrm>
              <a:prstGeom prst="ellipse">
                <a:avLst/>
              </a:prstGeom>
              <a:solidFill>
                <a:schemeClr val="accent1">
                  <a:lumMod val="90000"/>
                  <a:lumOff val="10000"/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" name="圆: 空心 28"/>
              <p:cNvSpPr/>
              <p:nvPr/>
            </p:nvSpPr>
            <p:spPr>
              <a:xfrm>
                <a:off x="1089075" y="1944400"/>
                <a:ext cx="2969202" cy="2969204"/>
              </a:xfrm>
              <a:prstGeom prst="donut">
                <a:avLst>
                  <a:gd name="adj" fmla="val 15000"/>
                </a:avLst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1089075" y="1944400"/>
                <a:ext cx="2969202" cy="2969204"/>
              </a:xfrm>
              <a:prstGeom prst="blockArc">
                <a:avLst>
                  <a:gd name="adj1" fmla="val 16200000"/>
                  <a:gd name="adj2" fmla="val 8640000"/>
                  <a:gd name="adj3" fmla="val 15000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149368" y="1943099"/>
                <a:ext cx="2848619" cy="2971793"/>
                <a:chOff x="4687315" y="1592322"/>
                <a:chExt cx="2817370" cy="2939200"/>
              </a:xfrm>
            </p:grpSpPr>
            <p:sp>
              <p:nvSpPr>
                <p:cNvPr id="33" name="矩形 32"/>
                <p:cNvSpPr/>
                <p:nvPr/>
              </p:nvSpPr>
              <p:spPr>
                <a:xfrm rot="-4320000">
                  <a:off x="488945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 rot="-2160000">
                  <a:off x="5341582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6073140" y="15923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 rot="2160000">
                  <a:off x="6804698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 rot="4320000">
                  <a:off x="725682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6480000">
                  <a:off x="725682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 rot="8640000">
                  <a:off x="6804698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10800000">
                  <a:off x="6073140" y="40815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 rot="12960000">
                  <a:off x="5341582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 rot="15120000">
                  <a:off x="488945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>
                <a:off x="2037146" y="3026605"/>
                <a:ext cx="1073060" cy="804790"/>
              </a:xfrm>
              <a:prstGeom prst="rect">
                <a:avLst/>
              </a:prstGeom>
            </p:spPr>
            <p:txBody>
              <a:bodyPr wrap="square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 panose="020B0503020204020204" charset="-122"/>
                    <a:cs typeface="+mn-cs"/>
                  </a:rPr>
                  <a:t>65%</a:t>
                </a: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45" name="组合 44"/>
          <p:cNvGrpSpPr/>
          <p:nvPr>
            <p:custDataLst>
              <p:tags r:id="rId2"/>
            </p:custDataLst>
          </p:nvPr>
        </p:nvGrpSpPr>
        <p:grpSpPr>
          <a:xfrm>
            <a:off x="8130939" y="4205435"/>
            <a:ext cx="3186023" cy="808954"/>
            <a:chOff x="8130939" y="4205435"/>
            <a:chExt cx="3186023" cy="808954"/>
          </a:xfrm>
        </p:grpSpPr>
        <p:sp>
          <p:nvSpPr>
            <p:cNvPr id="14" name="矩形 13"/>
            <p:cNvSpPr/>
            <p:nvPr/>
          </p:nvSpPr>
          <p:spPr>
            <a:xfrm>
              <a:off x="8729742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729742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130939" y="4205435"/>
              <a:ext cx="489858" cy="489858"/>
              <a:chOff x="7698094" y="3392284"/>
              <a:chExt cx="489858" cy="48985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46" name="45"/>
          <p:cNvGrpSpPr/>
          <p:nvPr>
            <p:custDataLst>
              <p:tags r:id="rId3"/>
            </p:custDataLst>
          </p:nvPr>
        </p:nvGrpSpPr>
        <p:grpSpPr>
          <a:xfrm>
            <a:off x="8130939" y="2443620"/>
            <a:ext cx="3186023" cy="782232"/>
            <a:chOff x="8130939" y="2443620"/>
            <a:chExt cx="3186023" cy="782232"/>
          </a:xfrm>
        </p:grpSpPr>
        <p:sp>
          <p:nvSpPr>
            <p:cNvPr id="12" name="矩形 11"/>
            <p:cNvSpPr/>
            <p:nvPr/>
          </p:nvSpPr>
          <p:spPr>
            <a:xfrm>
              <a:off x="8729742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E9DA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729742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130939" y="2466418"/>
              <a:ext cx="489858" cy="489858"/>
              <a:chOff x="7698094" y="1653267"/>
              <a:chExt cx="489858" cy="48985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43" name="组合 42"/>
          <p:cNvGrpSpPr/>
          <p:nvPr>
            <p:custDataLst>
              <p:tags r:id="rId4"/>
            </p:custDataLst>
          </p:nvPr>
        </p:nvGrpSpPr>
        <p:grpSpPr>
          <a:xfrm>
            <a:off x="858520" y="2443620"/>
            <a:ext cx="3209345" cy="782232"/>
            <a:chOff x="858520" y="2443620"/>
            <a:chExt cx="3209345" cy="782232"/>
          </a:xfrm>
        </p:grpSpPr>
        <p:sp>
          <p:nvSpPr>
            <p:cNvPr id="8" name="矩形 7"/>
            <p:cNvSpPr/>
            <p:nvPr/>
          </p:nvSpPr>
          <p:spPr>
            <a:xfrm>
              <a:off x="858520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578007" y="2466418"/>
              <a:ext cx="489858" cy="489858"/>
              <a:chOff x="1363763" y="1653267"/>
              <a:chExt cx="489858" cy="48985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44" name="合 43"/>
          <p:cNvGrpSpPr/>
          <p:nvPr>
            <p:custDataLst>
              <p:tags r:id="rId5"/>
            </p:custDataLst>
          </p:nvPr>
        </p:nvGrpSpPr>
        <p:grpSpPr>
          <a:xfrm>
            <a:off x="858520" y="4205435"/>
            <a:ext cx="3209345" cy="808954"/>
            <a:chOff x="858520" y="4205435"/>
            <a:chExt cx="3209345" cy="808954"/>
          </a:xfrm>
        </p:grpSpPr>
        <p:sp>
          <p:nvSpPr>
            <p:cNvPr id="10" name="矩形 9"/>
            <p:cNvSpPr/>
            <p:nvPr/>
          </p:nvSpPr>
          <p:spPr>
            <a:xfrm>
              <a:off x="858520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272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578007" y="4205435"/>
              <a:ext cx="489858" cy="489858"/>
              <a:chOff x="1363763" y="3392284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2791827" y="2493421"/>
            <a:ext cx="1074598" cy="1076836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4257564" y="2213282"/>
            <a:ext cx="540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认字识词朗诵</a:t>
            </a:r>
          </a:p>
        </p:txBody>
      </p:sp>
      <p:sp>
        <p:nvSpPr>
          <p:cNvPr id="4" name="矩形 3"/>
          <p:cNvSpPr/>
          <p:nvPr/>
        </p:nvSpPr>
        <p:spPr>
          <a:xfrm>
            <a:off x="4257564" y="3136612"/>
            <a:ext cx="6250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cs"/>
                <a:sym typeface="Arial" panose="020B0604020202020204" pitchFamily="34" charset="0"/>
              </a:rPr>
              <a:t>CLICK TO ADD TITLE HERE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 rot="19851248">
            <a:off x="3389609" y="1952835"/>
            <a:ext cx="5018992" cy="2458888"/>
            <a:chOff x="184956" y="633381"/>
            <a:chExt cx="10037976" cy="4917773"/>
          </a:xfrm>
        </p:grpSpPr>
        <p:sp>
          <p:nvSpPr>
            <p:cNvPr id="13" name="任意多边形: 形状 12"/>
            <p:cNvSpPr/>
            <p:nvPr/>
          </p:nvSpPr>
          <p:spPr>
            <a:xfrm rot="850562">
              <a:off x="3821526" y="1325181"/>
              <a:ext cx="589705" cy="15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20594" y="0"/>
                  </a:moveTo>
                  <a:cubicBezTo>
                    <a:pt x="20746" y="569"/>
                    <a:pt x="20620" y="5268"/>
                    <a:pt x="20457" y="9823"/>
                  </a:cubicBezTo>
                  <a:cubicBezTo>
                    <a:pt x="20293" y="14379"/>
                    <a:pt x="20091" y="18793"/>
                    <a:pt x="20091" y="18793"/>
                  </a:cubicBezTo>
                  <a:lnTo>
                    <a:pt x="21600" y="19744"/>
                  </a:lnTo>
                  <a:cubicBezTo>
                    <a:pt x="21600" y="19744"/>
                    <a:pt x="21538" y="15261"/>
                    <a:pt x="21430" y="10602"/>
                  </a:cubicBezTo>
                  <a:cubicBezTo>
                    <a:pt x="21322" y="5942"/>
                    <a:pt x="21169" y="1106"/>
                    <a:pt x="20985" y="400"/>
                  </a:cubicBezTo>
                  <a:cubicBezTo>
                    <a:pt x="20960" y="314"/>
                    <a:pt x="20912" y="236"/>
                    <a:pt x="20845" y="169"/>
                  </a:cubicBezTo>
                  <a:cubicBezTo>
                    <a:pt x="20778" y="101"/>
                    <a:pt x="20693" y="44"/>
                    <a:pt x="20594" y="0"/>
                  </a:cubicBezTo>
                  <a:close/>
                  <a:moveTo>
                    <a:pt x="18434" y="7"/>
                  </a:moveTo>
                  <a:cubicBezTo>
                    <a:pt x="16374" y="105"/>
                    <a:pt x="12490" y="1677"/>
                    <a:pt x="11338" y="3584"/>
                  </a:cubicBezTo>
                  <a:cubicBezTo>
                    <a:pt x="9947" y="5886"/>
                    <a:pt x="182" y="21390"/>
                    <a:pt x="0" y="21593"/>
                  </a:cubicBezTo>
                  <a:lnTo>
                    <a:pt x="1602" y="21235"/>
                  </a:lnTo>
                  <a:cubicBezTo>
                    <a:pt x="2983" y="18857"/>
                    <a:pt x="11365" y="5637"/>
                    <a:pt x="12772" y="3501"/>
                  </a:cubicBezTo>
                  <a:cubicBezTo>
                    <a:pt x="13906" y="1780"/>
                    <a:pt x="17061" y="375"/>
                    <a:pt x="19179" y="55"/>
                  </a:cubicBezTo>
                  <a:cubicBezTo>
                    <a:pt x="18976" y="6"/>
                    <a:pt x="18726" y="-7"/>
                    <a:pt x="18434" y="7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850562">
              <a:off x="4455410" y="3779712"/>
              <a:ext cx="389151" cy="17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8277" extrusionOk="0">
                  <a:moveTo>
                    <a:pt x="19806" y="4019"/>
                  </a:moveTo>
                  <a:cubicBezTo>
                    <a:pt x="19806" y="4019"/>
                    <a:pt x="5085" y="11022"/>
                    <a:pt x="13260" y="15502"/>
                  </a:cubicBezTo>
                  <a:cubicBezTo>
                    <a:pt x="21469" y="20162"/>
                    <a:pt x="13306" y="18026"/>
                    <a:pt x="9439" y="15796"/>
                  </a:cubicBezTo>
                  <a:cubicBezTo>
                    <a:pt x="5562" y="13456"/>
                    <a:pt x="-131" y="10545"/>
                    <a:pt x="2" y="8589"/>
                  </a:cubicBezTo>
                  <a:cubicBezTo>
                    <a:pt x="112" y="6701"/>
                    <a:pt x="11212" y="-1438"/>
                    <a:pt x="14933" y="222"/>
                  </a:cubicBezTo>
                  <a:cubicBezTo>
                    <a:pt x="18688" y="1836"/>
                    <a:pt x="19806" y="4019"/>
                    <a:pt x="19806" y="4019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 rot="850562">
              <a:off x="4010121" y="3628497"/>
              <a:ext cx="1685647" cy="5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0611" extrusionOk="0">
                  <a:moveTo>
                    <a:pt x="4246" y="0"/>
                  </a:moveTo>
                  <a:cubicBezTo>
                    <a:pt x="4246" y="0"/>
                    <a:pt x="3603" y="1347"/>
                    <a:pt x="3480" y="1605"/>
                  </a:cubicBezTo>
                  <a:cubicBezTo>
                    <a:pt x="2830" y="2606"/>
                    <a:pt x="0" y="6968"/>
                    <a:pt x="0" y="6968"/>
                  </a:cubicBezTo>
                  <a:cubicBezTo>
                    <a:pt x="48" y="6989"/>
                    <a:pt x="91" y="7008"/>
                    <a:pt x="138" y="7029"/>
                  </a:cubicBezTo>
                  <a:cubicBezTo>
                    <a:pt x="102" y="7084"/>
                    <a:pt x="0" y="7243"/>
                    <a:pt x="0" y="7243"/>
                  </a:cubicBezTo>
                  <a:cubicBezTo>
                    <a:pt x="3939" y="8986"/>
                    <a:pt x="7018" y="11224"/>
                    <a:pt x="12179" y="14930"/>
                  </a:cubicBezTo>
                  <a:cubicBezTo>
                    <a:pt x="17288" y="18560"/>
                    <a:pt x="21291" y="21600"/>
                    <a:pt x="21464" y="20309"/>
                  </a:cubicBezTo>
                  <a:cubicBezTo>
                    <a:pt x="21432" y="20328"/>
                    <a:pt x="21321" y="20256"/>
                    <a:pt x="21278" y="20263"/>
                  </a:cubicBezTo>
                  <a:cubicBezTo>
                    <a:pt x="21374" y="20218"/>
                    <a:pt x="21433" y="20135"/>
                    <a:pt x="21453" y="20003"/>
                  </a:cubicBezTo>
                  <a:cubicBezTo>
                    <a:pt x="21493" y="20083"/>
                    <a:pt x="21568" y="20189"/>
                    <a:pt x="21592" y="20263"/>
                  </a:cubicBezTo>
                  <a:cubicBezTo>
                    <a:pt x="21596" y="20199"/>
                    <a:pt x="21589" y="20138"/>
                    <a:pt x="21586" y="20080"/>
                  </a:cubicBezTo>
                  <a:cubicBezTo>
                    <a:pt x="21587" y="20083"/>
                    <a:pt x="21591" y="20091"/>
                    <a:pt x="21592" y="20095"/>
                  </a:cubicBezTo>
                  <a:cubicBezTo>
                    <a:pt x="21600" y="19956"/>
                    <a:pt x="21592" y="19808"/>
                    <a:pt x="21576" y="19697"/>
                  </a:cubicBezTo>
                  <a:cubicBezTo>
                    <a:pt x="21566" y="19676"/>
                    <a:pt x="21523" y="19628"/>
                    <a:pt x="21512" y="19606"/>
                  </a:cubicBezTo>
                  <a:cubicBezTo>
                    <a:pt x="21479" y="19488"/>
                    <a:pt x="21425" y="19365"/>
                    <a:pt x="21368" y="19239"/>
                  </a:cubicBezTo>
                  <a:cubicBezTo>
                    <a:pt x="21190" y="18707"/>
                    <a:pt x="20463" y="17893"/>
                    <a:pt x="19666" y="17054"/>
                  </a:cubicBezTo>
                  <a:cubicBezTo>
                    <a:pt x="19046" y="16357"/>
                    <a:pt x="18524" y="15750"/>
                    <a:pt x="17479" y="14685"/>
                  </a:cubicBezTo>
                  <a:cubicBezTo>
                    <a:pt x="14156" y="11292"/>
                    <a:pt x="5766" y="2533"/>
                    <a:pt x="4246" y="489"/>
                  </a:cubicBezTo>
                  <a:lnTo>
                    <a:pt x="3985" y="1085"/>
                  </a:lnTo>
                  <a:cubicBezTo>
                    <a:pt x="3967" y="1061"/>
                    <a:pt x="3901" y="1001"/>
                    <a:pt x="3884" y="978"/>
                  </a:cubicBezTo>
                  <a:cubicBezTo>
                    <a:pt x="3884" y="978"/>
                    <a:pt x="3765" y="1164"/>
                    <a:pt x="3756" y="1177"/>
                  </a:cubicBezTo>
                  <a:lnTo>
                    <a:pt x="4246" y="0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 rot="850562">
              <a:off x="5141114" y="3791790"/>
              <a:ext cx="5081818" cy="175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4" y="0"/>
                  </a:moveTo>
                  <a:lnTo>
                    <a:pt x="3988" y="472"/>
                  </a:lnTo>
                  <a:cubicBezTo>
                    <a:pt x="3979" y="488"/>
                    <a:pt x="3950" y="537"/>
                    <a:pt x="3921" y="587"/>
                  </a:cubicBezTo>
                  <a:cubicBezTo>
                    <a:pt x="3892" y="638"/>
                    <a:pt x="3862" y="690"/>
                    <a:pt x="3849" y="712"/>
                  </a:cubicBezTo>
                  <a:cubicBezTo>
                    <a:pt x="3845" y="708"/>
                    <a:pt x="3839" y="701"/>
                    <a:pt x="3833" y="695"/>
                  </a:cubicBezTo>
                  <a:cubicBezTo>
                    <a:pt x="3826" y="688"/>
                    <a:pt x="3820" y="681"/>
                    <a:pt x="3817" y="677"/>
                  </a:cubicBezTo>
                  <a:cubicBezTo>
                    <a:pt x="3817" y="677"/>
                    <a:pt x="3805" y="708"/>
                    <a:pt x="3788" y="753"/>
                  </a:cubicBezTo>
                  <a:cubicBezTo>
                    <a:pt x="3771" y="798"/>
                    <a:pt x="3748" y="858"/>
                    <a:pt x="3727" y="917"/>
                  </a:cubicBezTo>
                  <a:cubicBezTo>
                    <a:pt x="3247" y="1866"/>
                    <a:pt x="2283" y="3713"/>
                    <a:pt x="1405" y="5269"/>
                  </a:cubicBezTo>
                  <a:cubicBezTo>
                    <a:pt x="667" y="6576"/>
                    <a:pt x="13" y="7653"/>
                    <a:pt x="0" y="7675"/>
                  </a:cubicBezTo>
                  <a:cubicBezTo>
                    <a:pt x="12" y="7681"/>
                    <a:pt x="27" y="7689"/>
                    <a:pt x="41" y="7696"/>
                  </a:cubicBezTo>
                  <a:cubicBezTo>
                    <a:pt x="56" y="7704"/>
                    <a:pt x="70" y="7711"/>
                    <a:pt x="83" y="7717"/>
                  </a:cubicBezTo>
                  <a:cubicBezTo>
                    <a:pt x="81" y="7720"/>
                    <a:pt x="61" y="7752"/>
                    <a:pt x="40" y="7783"/>
                  </a:cubicBezTo>
                  <a:cubicBezTo>
                    <a:pt x="20" y="7814"/>
                    <a:pt x="0" y="7844"/>
                    <a:pt x="0" y="7844"/>
                  </a:cubicBezTo>
                  <a:cubicBezTo>
                    <a:pt x="3947" y="10127"/>
                    <a:pt x="7997" y="12622"/>
                    <a:pt x="12185" y="15326"/>
                  </a:cubicBezTo>
                  <a:cubicBezTo>
                    <a:pt x="15328" y="17356"/>
                    <a:pt x="18467" y="19440"/>
                    <a:pt x="21600" y="21600"/>
                  </a:cubicBezTo>
                  <a:lnTo>
                    <a:pt x="21540" y="18473"/>
                  </a:lnTo>
                  <a:lnTo>
                    <a:pt x="4261" y="0"/>
                  </a:lnTo>
                  <a:lnTo>
                    <a:pt x="4249" y="21"/>
                  </a:lnTo>
                  <a:cubicBezTo>
                    <a:pt x="4247" y="19"/>
                    <a:pt x="4244" y="14"/>
                    <a:pt x="4242" y="11"/>
                  </a:cubicBezTo>
                  <a:cubicBezTo>
                    <a:pt x="4239" y="7"/>
                    <a:pt x="4236" y="2"/>
                    <a:pt x="4234" y="0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rot="850562">
              <a:off x="3241000" y="1363283"/>
              <a:ext cx="3791807" cy="264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591" extrusionOk="0">
                  <a:moveTo>
                    <a:pt x="177" y="19199"/>
                  </a:moveTo>
                  <a:cubicBezTo>
                    <a:pt x="572" y="20772"/>
                    <a:pt x="1989" y="21600"/>
                    <a:pt x="3318" y="21591"/>
                  </a:cubicBezTo>
                  <a:cubicBezTo>
                    <a:pt x="872" y="20783"/>
                    <a:pt x="-854" y="19226"/>
                    <a:pt x="443" y="17305"/>
                  </a:cubicBezTo>
                  <a:cubicBezTo>
                    <a:pt x="1614" y="15571"/>
                    <a:pt x="13360" y="5037"/>
                    <a:pt x="19076" y="1125"/>
                  </a:cubicBezTo>
                  <a:cubicBezTo>
                    <a:pt x="19727" y="679"/>
                    <a:pt x="20274" y="296"/>
                    <a:pt x="20746" y="0"/>
                  </a:cubicBezTo>
                  <a:cubicBezTo>
                    <a:pt x="18741" y="1463"/>
                    <a:pt x="16138" y="3555"/>
                    <a:pt x="14907" y="4543"/>
                  </a:cubicBezTo>
                  <a:cubicBezTo>
                    <a:pt x="13868" y="5376"/>
                    <a:pt x="10471" y="8250"/>
                    <a:pt x="9082" y="9352"/>
                  </a:cubicBezTo>
                  <a:cubicBezTo>
                    <a:pt x="6488" y="11409"/>
                    <a:pt x="-614" y="16054"/>
                    <a:pt x="177" y="19199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 rot="850562">
              <a:off x="3184474" y="2879162"/>
              <a:ext cx="581461" cy="35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17657" extrusionOk="0">
                  <a:moveTo>
                    <a:pt x="18890" y="3337"/>
                  </a:moveTo>
                  <a:cubicBezTo>
                    <a:pt x="18890" y="3337"/>
                    <a:pt x="16436" y="7763"/>
                    <a:pt x="7316" y="16583"/>
                  </a:cubicBezTo>
                  <a:cubicBezTo>
                    <a:pt x="3964" y="19797"/>
                    <a:pt x="3463" y="15101"/>
                    <a:pt x="372" y="11627"/>
                  </a:cubicBezTo>
                  <a:cubicBezTo>
                    <a:pt x="-2710" y="8132"/>
                    <a:pt x="14287" y="-1803"/>
                    <a:pt x="16706" y="286"/>
                  </a:cubicBezTo>
                  <a:cubicBezTo>
                    <a:pt x="18707" y="1952"/>
                    <a:pt x="18890" y="3337"/>
                    <a:pt x="18890" y="3337"/>
                  </a:cubicBezTo>
                  <a:close/>
                </a:path>
              </a:pathLst>
            </a:custGeom>
            <a:solidFill>
              <a:srgbClr val="BABBBC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rot="850562">
              <a:off x="2429324" y="2524398"/>
              <a:ext cx="1401641" cy="58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879" extrusionOk="0">
                  <a:moveTo>
                    <a:pt x="499" y="14"/>
                  </a:moveTo>
                  <a:cubicBezTo>
                    <a:pt x="500" y="16"/>
                    <a:pt x="503" y="18"/>
                    <a:pt x="507" y="20"/>
                  </a:cubicBezTo>
                  <a:cubicBezTo>
                    <a:pt x="510" y="22"/>
                    <a:pt x="513" y="24"/>
                    <a:pt x="514" y="26"/>
                  </a:cubicBezTo>
                  <a:cubicBezTo>
                    <a:pt x="513" y="27"/>
                    <a:pt x="510" y="26"/>
                    <a:pt x="507" y="26"/>
                  </a:cubicBezTo>
                  <a:cubicBezTo>
                    <a:pt x="504" y="26"/>
                    <a:pt x="501" y="25"/>
                    <a:pt x="499" y="26"/>
                  </a:cubicBezTo>
                  <a:cubicBezTo>
                    <a:pt x="508" y="37"/>
                    <a:pt x="525" y="53"/>
                    <a:pt x="543" y="68"/>
                  </a:cubicBezTo>
                  <a:cubicBezTo>
                    <a:pt x="560" y="84"/>
                    <a:pt x="578" y="100"/>
                    <a:pt x="588" y="112"/>
                  </a:cubicBezTo>
                  <a:cubicBezTo>
                    <a:pt x="286" y="77"/>
                    <a:pt x="90" y="219"/>
                    <a:pt x="3" y="735"/>
                  </a:cubicBezTo>
                  <a:cubicBezTo>
                    <a:pt x="-3" y="766"/>
                    <a:pt x="39" y="837"/>
                    <a:pt x="50" y="882"/>
                  </a:cubicBezTo>
                  <a:cubicBezTo>
                    <a:pt x="43" y="910"/>
                    <a:pt x="34" y="927"/>
                    <a:pt x="26" y="946"/>
                  </a:cubicBezTo>
                  <a:cubicBezTo>
                    <a:pt x="17" y="964"/>
                    <a:pt x="8" y="984"/>
                    <a:pt x="3" y="1016"/>
                  </a:cubicBezTo>
                  <a:cubicBezTo>
                    <a:pt x="-118" y="1707"/>
                    <a:pt x="3756" y="5786"/>
                    <a:pt x="7260" y="9441"/>
                  </a:cubicBezTo>
                  <a:cubicBezTo>
                    <a:pt x="10758" y="13101"/>
                    <a:pt x="13665" y="15690"/>
                    <a:pt x="15588" y="18563"/>
                  </a:cubicBezTo>
                  <a:cubicBezTo>
                    <a:pt x="17110" y="20847"/>
                    <a:pt x="17119" y="21600"/>
                    <a:pt x="18423" y="20104"/>
                  </a:cubicBezTo>
                  <a:cubicBezTo>
                    <a:pt x="19725" y="18579"/>
                    <a:pt x="21006" y="16466"/>
                    <a:pt x="21222" y="15971"/>
                  </a:cubicBezTo>
                  <a:cubicBezTo>
                    <a:pt x="21285" y="15829"/>
                    <a:pt x="21303" y="15713"/>
                    <a:pt x="21305" y="15592"/>
                  </a:cubicBezTo>
                  <a:cubicBezTo>
                    <a:pt x="21312" y="15593"/>
                    <a:pt x="21330" y="15602"/>
                    <a:pt x="21348" y="15611"/>
                  </a:cubicBezTo>
                  <a:cubicBezTo>
                    <a:pt x="21366" y="15619"/>
                    <a:pt x="21383" y="15628"/>
                    <a:pt x="21389" y="15628"/>
                  </a:cubicBezTo>
                  <a:cubicBezTo>
                    <a:pt x="21413" y="15569"/>
                    <a:pt x="21432" y="15514"/>
                    <a:pt x="21446" y="15462"/>
                  </a:cubicBezTo>
                  <a:cubicBezTo>
                    <a:pt x="21460" y="15409"/>
                    <a:pt x="21469" y="15359"/>
                    <a:pt x="21472" y="15310"/>
                  </a:cubicBezTo>
                  <a:lnTo>
                    <a:pt x="21472" y="15298"/>
                  </a:lnTo>
                  <a:cubicBezTo>
                    <a:pt x="21482" y="15147"/>
                    <a:pt x="21446" y="14998"/>
                    <a:pt x="21368" y="14781"/>
                  </a:cubicBezTo>
                  <a:cubicBezTo>
                    <a:pt x="21291" y="14564"/>
                    <a:pt x="21172" y="14279"/>
                    <a:pt x="21018" y="13855"/>
                  </a:cubicBezTo>
                  <a:cubicBezTo>
                    <a:pt x="21018" y="13855"/>
                    <a:pt x="21008" y="13847"/>
                    <a:pt x="20987" y="13832"/>
                  </a:cubicBezTo>
                  <a:cubicBezTo>
                    <a:pt x="20967" y="13817"/>
                    <a:pt x="20935" y="13795"/>
                    <a:pt x="20893" y="13770"/>
                  </a:cubicBezTo>
                  <a:lnTo>
                    <a:pt x="20895" y="13776"/>
                  </a:lnTo>
                  <a:lnTo>
                    <a:pt x="20898" y="13782"/>
                  </a:lnTo>
                  <a:cubicBezTo>
                    <a:pt x="20707" y="13672"/>
                    <a:pt x="13226" y="9361"/>
                    <a:pt x="6221" y="4037"/>
                  </a:cubicBezTo>
                  <a:cubicBezTo>
                    <a:pt x="2914" y="1520"/>
                    <a:pt x="1513" y="292"/>
                    <a:pt x="828" y="99"/>
                  </a:cubicBezTo>
                  <a:cubicBezTo>
                    <a:pt x="817" y="89"/>
                    <a:pt x="799" y="73"/>
                    <a:pt x="780" y="56"/>
                  </a:cubicBezTo>
                  <a:cubicBezTo>
                    <a:pt x="762" y="40"/>
                    <a:pt x="744" y="24"/>
                    <a:pt x="734" y="14"/>
                  </a:cubicBezTo>
                  <a:cubicBezTo>
                    <a:pt x="688" y="5"/>
                    <a:pt x="647" y="0"/>
                    <a:pt x="608" y="0"/>
                  </a:cubicBezTo>
                  <a:cubicBezTo>
                    <a:pt x="569" y="0"/>
                    <a:pt x="533" y="5"/>
                    <a:pt x="499" y="1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rot="850562">
              <a:off x="7131232" y="1944619"/>
              <a:ext cx="2053477" cy="72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19791" extrusionOk="0">
                  <a:moveTo>
                    <a:pt x="0" y="4899"/>
                  </a:moveTo>
                  <a:cubicBezTo>
                    <a:pt x="620" y="4239"/>
                    <a:pt x="2241" y="2500"/>
                    <a:pt x="4214" y="1282"/>
                  </a:cubicBezTo>
                  <a:cubicBezTo>
                    <a:pt x="6187" y="65"/>
                    <a:pt x="8512" y="-631"/>
                    <a:pt x="10542" y="796"/>
                  </a:cubicBezTo>
                  <a:cubicBezTo>
                    <a:pt x="11774" y="1484"/>
                    <a:pt x="12830" y="2675"/>
                    <a:pt x="13885" y="3625"/>
                  </a:cubicBezTo>
                  <a:cubicBezTo>
                    <a:pt x="15247" y="4851"/>
                    <a:pt x="16644" y="6000"/>
                    <a:pt x="18086" y="5851"/>
                  </a:cubicBezTo>
                  <a:cubicBezTo>
                    <a:pt x="19215" y="5734"/>
                    <a:pt x="20490" y="5170"/>
                    <a:pt x="21112" y="7574"/>
                  </a:cubicBezTo>
                  <a:cubicBezTo>
                    <a:pt x="21600" y="9456"/>
                    <a:pt x="21309" y="11927"/>
                    <a:pt x="20682" y="13675"/>
                  </a:cubicBezTo>
                  <a:cubicBezTo>
                    <a:pt x="20310" y="14710"/>
                    <a:pt x="19867" y="15515"/>
                    <a:pt x="19369" y="16079"/>
                  </a:cubicBezTo>
                  <a:cubicBezTo>
                    <a:pt x="18871" y="16643"/>
                    <a:pt x="18317" y="16966"/>
                    <a:pt x="17726" y="17037"/>
                  </a:cubicBezTo>
                  <a:cubicBezTo>
                    <a:pt x="16899" y="17137"/>
                    <a:pt x="16133" y="16552"/>
                    <a:pt x="15750" y="16159"/>
                  </a:cubicBezTo>
                  <a:cubicBezTo>
                    <a:pt x="16393" y="19869"/>
                    <a:pt x="18210" y="20969"/>
                    <a:pt x="19410" y="18372"/>
                  </a:cubicBezTo>
                  <a:cubicBezTo>
                    <a:pt x="20049" y="16989"/>
                    <a:pt x="20300" y="14905"/>
                    <a:pt x="20626" y="13194"/>
                  </a:cubicBezTo>
                  <a:cubicBezTo>
                    <a:pt x="20911" y="11701"/>
                    <a:pt x="21247" y="10178"/>
                    <a:pt x="21044" y="8526"/>
                  </a:cubicBezTo>
                  <a:cubicBezTo>
                    <a:pt x="20640" y="5250"/>
                    <a:pt x="19001" y="6132"/>
                    <a:pt x="17632" y="6233"/>
                  </a:cubicBezTo>
                  <a:cubicBezTo>
                    <a:pt x="16818" y="6293"/>
                    <a:pt x="16033" y="5710"/>
                    <a:pt x="15268" y="5093"/>
                  </a:cubicBezTo>
                  <a:cubicBezTo>
                    <a:pt x="14453" y="4435"/>
                    <a:pt x="13639" y="3720"/>
                    <a:pt x="12827" y="2945"/>
                  </a:cubicBezTo>
                  <a:cubicBezTo>
                    <a:pt x="10110" y="-92"/>
                    <a:pt x="7202" y="248"/>
                    <a:pt x="4824" y="1422"/>
                  </a:cubicBezTo>
                  <a:cubicBezTo>
                    <a:pt x="2446" y="2596"/>
                    <a:pt x="597" y="4603"/>
                    <a:pt x="0" y="4899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850562">
              <a:off x="3610806" y="1882634"/>
              <a:ext cx="5307691" cy="244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extrusionOk="0">
                  <a:moveTo>
                    <a:pt x="14391" y="4771"/>
                  </a:moveTo>
                  <a:cubicBezTo>
                    <a:pt x="18153" y="-115"/>
                    <a:pt x="20531" y="-448"/>
                    <a:pt x="21600" y="310"/>
                  </a:cubicBezTo>
                  <a:cubicBezTo>
                    <a:pt x="21358" y="1667"/>
                    <a:pt x="20960" y="3093"/>
                    <a:pt x="20376" y="4504"/>
                  </a:cubicBezTo>
                  <a:cubicBezTo>
                    <a:pt x="18368" y="9362"/>
                    <a:pt x="14445" y="13052"/>
                    <a:pt x="8839" y="17701"/>
                  </a:cubicBezTo>
                  <a:cubicBezTo>
                    <a:pt x="5581" y="20404"/>
                    <a:pt x="2534" y="21152"/>
                    <a:pt x="1289" y="20911"/>
                  </a:cubicBezTo>
                  <a:cubicBezTo>
                    <a:pt x="843" y="20824"/>
                    <a:pt x="403" y="20674"/>
                    <a:pt x="0" y="20484"/>
                  </a:cubicBezTo>
                  <a:cubicBezTo>
                    <a:pt x="3221" y="16352"/>
                    <a:pt x="10934" y="9261"/>
                    <a:pt x="14391" y="4771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850562">
              <a:off x="3660306" y="2055589"/>
              <a:ext cx="5095115" cy="224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3" extrusionOk="0">
                  <a:moveTo>
                    <a:pt x="0" y="20150"/>
                  </a:moveTo>
                  <a:cubicBezTo>
                    <a:pt x="2898" y="16218"/>
                    <a:pt x="11054" y="9069"/>
                    <a:pt x="14524" y="4621"/>
                  </a:cubicBezTo>
                  <a:cubicBezTo>
                    <a:pt x="18741" y="-784"/>
                    <a:pt x="21206" y="-758"/>
                    <a:pt x="21600" y="1215"/>
                  </a:cubicBezTo>
                  <a:cubicBezTo>
                    <a:pt x="21368" y="2032"/>
                    <a:pt x="21066" y="2876"/>
                    <a:pt x="20690" y="3725"/>
                  </a:cubicBezTo>
                  <a:cubicBezTo>
                    <a:pt x="18805" y="7979"/>
                    <a:pt x="15002" y="11983"/>
                    <a:pt x="9055" y="17129"/>
                  </a:cubicBezTo>
                  <a:cubicBezTo>
                    <a:pt x="5633" y="20089"/>
                    <a:pt x="2433" y="20816"/>
                    <a:pt x="1189" y="20569"/>
                  </a:cubicBezTo>
                  <a:cubicBezTo>
                    <a:pt x="768" y="20485"/>
                    <a:pt x="352" y="20349"/>
                    <a:pt x="0" y="201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F2F2F2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850562">
              <a:off x="184956" y="633381"/>
              <a:ext cx="5444532" cy="218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extrusionOk="0">
                  <a:moveTo>
                    <a:pt x="0" y="312"/>
                  </a:moveTo>
                  <a:cubicBezTo>
                    <a:pt x="2410" y="3485"/>
                    <a:pt x="4936" y="6087"/>
                    <a:pt x="7335" y="9309"/>
                  </a:cubicBezTo>
                  <a:cubicBezTo>
                    <a:pt x="10313" y="13308"/>
                    <a:pt x="13389" y="15948"/>
                    <a:pt x="15744" y="19046"/>
                  </a:cubicBezTo>
                  <a:cubicBezTo>
                    <a:pt x="16719" y="20329"/>
                    <a:pt x="17075" y="21303"/>
                    <a:pt x="17560" y="21510"/>
                  </a:cubicBezTo>
                  <a:cubicBezTo>
                    <a:pt x="17848" y="21581"/>
                    <a:pt x="18164" y="21336"/>
                    <a:pt x="18683" y="20702"/>
                  </a:cubicBezTo>
                  <a:cubicBezTo>
                    <a:pt x="19999" y="19093"/>
                    <a:pt x="21298" y="17063"/>
                    <a:pt x="21516" y="16537"/>
                  </a:cubicBezTo>
                  <a:cubicBezTo>
                    <a:pt x="21558" y="16435"/>
                    <a:pt x="21584" y="16338"/>
                    <a:pt x="21600" y="16237"/>
                  </a:cubicBezTo>
                  <a:cubicBezTo>
                    <a:pt x="21591" y="16256"/>
                    <a:pt x="21569" y="16290"/>
                    <a:pt x="21546" y="16325"/>
                  </a:cubicBezTo>
                  <a:cubicBezTo>
                    <a:pt x="21523" y="16361"/>
                    <a:pt x="21500" y="16397"/>
                    <a:pt x="21488" y="16418"/>
                  </a:cubicBezTo>
                  <a:cubicBezTo>
                    <a:pt x="21566" y="16179"/>
                    <a:pt x="21565" y="15950"/>
                    <a:pt x="21495" y="15636"/>
                  </a:cubicBezTo>
                  <a:cubicBezTo>
                    <a:pt x="21425" y="15322"/>
                    <a:pt x="21285" y="14923"/>
                    <a:pt x="21087" y="14344"/>
                  </a:cubicBezTo>
                  <a:cubicBezTo>
                    <a:pt x="21087" y="14344"/>
                    <a:pt x="21083" y="14339"/>
                    <a:pt x="21075" y="14332"/>
                  </a:cubicBezTo>
                  <a:cubicBezTo>
                    <a:pt x="21067" y="14325"/>
                    <a:pt x="21055" y="14317"/>
                    <a:pt x="21039" y="14310"/>
                  </a:cubicBezTo>
                  <a:lnTo>
                    <a:pt x="21041" y="14313"/>
                  </a:lnTo>
                  <a:lnTo>
                    <a:pt x="21042" y="14316"/>
                  </a:lnTo>
                  <a:cubicBezTo>
                    <a:pt x="20822" y="14175"/>
                    <a:pt x="13237" y="9270"/>
                    <a:pt x="6139" y="3844"/>
                  </a:cubicBezTo>
                  <a:cubicBezTo>
                    <a:pt x="3712" y="1989"/>
                    <a:pt x="2339" y="777"/>
                    <a:pt x="1461" y="64"/>
                  </a:cubicBezTo>
                  <a:cubicBezTo>
                    <a:pt x="1205" y="-8"/>
                    <a:pt x="947" y="-19"/>
                    <a:pt x="690" y="30"/>
                  </a:cubicBezTo>
                  <a:cubicBezTo>
                    <a:pt x="457" y="75"/>
                    <a:pt x="226" y="169"/>
                    <a:pt x="0" y="312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850562">
              <a:off x="3233784" y="1948982"/>
              <a:ext cx="866577" cy="80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2" h="18044" extrusionOk="0">
                  <a:moveTo>
                    <a:pt x="18592" y="12072"/>
                  </a:moveTo>
                  <a:cubicBezTo>
                    <a:pt x="17779" y="13367"/>
                    <a:pt x="8105" y="20515"/>
                    <a:pt x="1914" y="17154"/>
                  </a:cubicBezTo>
                  <a:cubicBezTo>
                    <a:pt x="-3008" y="14487"/>
                    <a:pt x="2731" y="6883"/>
                    <a:pt x="6069" y="4085"/>
                  </a:cubicBezTo>
                  <a:cubicBezTo>
                    <a:pt x="8619" y="1956"/>
                    <a:pt x="12630" y="-1085"/>
                    <a:pt x="15268" y="389"/>
                  </a:cubicBezTo>
                  <a:cubicBezTo>
                    <a:pt x="14268" y="3789"/>
                    <a:pt x="17267" y="10782"/>
                    <a:pt x="18592" y="120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 rot="850562">
              <a:off x="3231628" y="1985469"/>
              <a:ext cx="864902" cy="76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21" extrusionOk="0">
                  <a:moveTo>
                    <a:pt x="12307" y="0"/>
                  </a:moveTo>
                  <a:cubicBezTo>
                    <a:pt x="10389" y="1064"/>
                    <a:pt x="8491" y="2647"/>
                    <a:pt x="7019" y="3978"/>
                  </a:cubicBezTo>
                  <a:cubicBezTo>
                    <a:pt x="4912" y="5882"/>
                    <a:pt x="2037" y="9558"/>
                    <a:pt x="714" y="13058"/>
                  </a:cubicBezTo>
                  <a:cubicBezTo>
                    <a:pt x="724" y="12981"/>
                    <a:pt x="716" y="12912"/>
                    <a:pt x="728" y="12834"/>
                  </a:cubicBezTo>
                  <a:cubicBezTo>
                    <a:pt x="572" y="13233"/>
                    <a:pt x="497" y="13613"/>
                    <a:pt x="384" y="14005"/>
                  </a:cubicBezTo>
                  <a:cubicBezTo>
                    <a:pt x="306" y="14275"/>
                    <a:pt x="211" y="14542"/>
                    <a:pt x="155" y="14807"/>
                  </a:cubicBezTo>
                  <a:cubicBezTo>
                    <a:pt x="62" y="15263"/>
                    <a:pt x="54" y="15690"/>
                    <a:pt x="41" y="16122"/>
                  </a:cubicBezTo>
                  <a:cubicBezTo>
                    <a:pt x="28" y="16433"/>
                    <a:pt x="-22" y="16759"/>
                    <a:pt x="12" y="17053"/>
                  </a:cubicBezTo>
                  <a:cubicBezTo>
                    <a:pt x="18" y="17102"/>
                    <a:pt x="33" y="17148"/>
                    <a:pt x="41" y="17197"/>
                  </a:cubicBezTo>
                  <a:cubicBezTo>
                    <a:pt x="226" y="18480"/>
                    <a:pt x="867" y="19585"/>
                    <a:pt x="2190" y="20357"/>
                  </a:cubicBezTo>
                  <a:cubicBezTo>
                    <a:pt x="2635" y="20617"/>
                    <a:pt x="3107" y="20787"/>
                    <a:pt x="3580" y="20951"/>
                  </a:cubicBezTo>
                  <a:cubicBezTo>
                    <a:pt x="4015" y="21102"/>
                    <a:pt x="4459" y="21210"/>
                    <a:pt x="4913" y="21288"/>
                  </a:cubicBezTo>
                  <a:cubicBezTo>
                    <a:pt x="4975" y="21299"/>
                    <a:pt x="5036" y="21311"/>
                    <a:pt x="5099" y="21320"/>
                  </a:cubicBezTo>
                  <a:cubicBezTo>
                    <a:pt x="6962" y="21600"/>
                    <a:pt x="8907" y="21272"/>
                    <a:pt x="10831" y="20662"/>
                  </a:cubicBezTo>
                  <a:cubicBezTo>
                    <a:pt x="11290" y="20517"/>
                    <a:pt x="11727" y="20342"/>
                    <a:pt x="12178" y="20165"/>
                  </a:cubicBezTo>
                  <a:cubicBezTo>
                    <a:pt x="12865" y="19893"/>
                    <a:pt x="13533" y="19658"/>
                    <a:pt x="14184" y="19331"/>
                  </a:cubicBezTo>
                  <a:cubicBezTo>
                    <a:pt x="14198" y="19324"/>
                    <a:pt x="14213" y="19322"/>
                    <a:pt x="14227" y="19315"/>
                  </a:cubicBezTo>
                  <a:cubicBezTo>
                    <a:pt x="14395" y="19230"/>
                    <a:pt x="14535" y="19129"/>
                    <a:pt x="14700" y="19042"/>
                  </a:cubicBezTo>
                  <a:cubicBezTo>
                    <a:pt x="15523" y="18606"/>
                    <a:pt x="16372" y="18179"/>
                    <a:pt x="17093" y="17711"/>
                  </a:cubicBezTo>
                  <a:cubicBezTo>
                    <a:pt x="16942" y="17799"/>
                    <a:pt x="16760" y="17864"/>
                    <a:pt x="16606" y="17951"/>
                  </a:cubicBezTo>
                  <a:cubicBezTo>
                    <a:pt x="19253" y="16305"/>
                    <a:pt x="21210" y="14573"/>
                    <a:pt x="21578" y="13941"/>
                  </a:cubicBezTo>
                  <a:cubicBezTo>
                    <a:pt x="21383" y="13752"/>
                    <a:pt x="21151" y="13406"/>
                    <a:pt x="20890" y="12962"/>
                  </a:cubicBezTo>
                  <a:cubicBezTo>
                    <a:pt x="17497" y="15904"/>
                    <a:pt x="8808" y="21382"/>
                    <a:pt x="2863" y="17935"/>
                  </a:cubicBezTo>
                  <a:cubicBezTo>
                    <a:pt x="2049" y="17453"/>
                    <a:pt x="1528" y="16830"/>
                    <a:pt x="1173" y="16138"/>
                  </a:cubicBezTo>
                  <a:cubicBezTo>
                    <a:pt x="1172" y="16133"/>
                    <a:pt x="1173" y="16127"/>
                    <a:pt x="1173" y="16122"/>
                  </a:cubicBezTo>
                  <a:cubicBezTo>
                    <a:pt x="829" y="11878"/>
                    <a:pt x="5306" y="5884"/>
                    <a:pt x="8223" y="3257"/>
                  </a:cubicBezTo>
                  <a:cubicBezTo>
                    <a:pt x="9379" y="2211"/>
                    <a:pt x="10807" y="985"/>
                    <a:pt x="12307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 rot="850562">
              <a:off x="3597767" y="2007423"/>
              <a:ext cx="623360" cy="63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0922" extrusionOk="0">
                  <a:moveTo>
                    <a:pt x="24" y="9779"/>
                  </a:moveTo>
                  <a:cubicBezTo>
                    <a:pt x="-363" y="15545"/>
                    <a:pt x="3984" y="20496"/>
                    <a:pt x="9730" y="20900"/>
                  </a:cubicBezTo>
                  <a:cubicBezTo>
                    <a:pt x="15484" y="21267"/>
                    <a:pt x="20465" y="16926"/>
                    <a:pt x="20865" y="11168"/>
                  </a:cubicBezTo>
                  <a:cubicBezTo>
                    <a:pt x="21237" y="5382"/>
                    <a:pt x="16905" y="423"/>
                    <a:pt x="11159" y="20"/>
                  </a:cubicBezTo>
                  <a:cubicBezTo>
                    <a:pt x="5399" y="-333"/>
                    <a:pt x="425" y="4021"/>
                    <a:pt x="24" y="9779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 rot="850562">
              <a:off x="3663581" y="2079971"/>
              <a:ext cx="507172" cy="51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840" extrusionOk="0">
                  <a:moveTo>
                    <a:pt x="22" y="9733"/>
                  </a:moveTo>
                  <a:cubicBezTo>
                    <a:pt x="-353" y="15502"/>
                    <a:pt x="3981" y="20450"/>
                    <a:pt x="9731" y="20812"/>
                  </a:cubicBezTo>
                  <a:cubicBezTo>
                    <a:pt x="15489" y="21227"/>
                    <a:pt x="20460" y="16863"/>
                    <a:pt x="20844" y="11112"/>
                  </a:cubicBezTo>
                  <a:cubicBezTo>
                    <a:pt x="21247" y="5387"/>
                    <a:pt x="16895" y="387"/>
                    <a:pt x="11155" y="25"/>
                  </a:cubicBezTo>
                  <a:cubicBezTo>
                    <a:pt x="5396" y="-373"/>
                    <a:pt x="417" y="3974"/>
                    <a:pt x="22" y="973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850562">
              <a:off x="6377884" y="4022394"/>
              <a:ext cx="798383" cy="72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1" h="17884" extrusionOk="0">
                  <a:moveTo>
                    <a:pt x="18591" y="12396"/>
                  </a:moveTo>
                  <a:cubicBezTo>
                    <a:pt x="17729" y="13665"/>
                    <a:pt x="7816" y="20451"/>
                    <a:pt x="1786" y="16834"/>
                  </a:cubicBezTo>
                  <a:cubicBezTo>
                    <a:pt x="-3009" y="13938"/>
                    <a:pt x="2991" y="6485"/>
                    <a:pt x="6428" y="3817"/>
                  </a:cubicBezTo>
                  <a:cubicBezTo>
                    <a:pt x="9033" y="1758"/>
                    <a:pt x="13158" y="-1149"/>
                    <a:pt x="15722" y="473"/>
                  </a:cubicBezTo>
                  <a:cubicBezTo>
                    <a:pt x="14598" y="3850"/>
                    <a:pt x="17334" y="11051"/>
                    <a:pt x="18591" y="123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850562">
              <a:off x="6379160" y="4022338"/>
              <a:ext cx="796663" cy="71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555" extrusionOk="0">
                  <a:moveTo>
                    <a:pt x="13572" y="0"/>
                  </a:moveTo>
                  <a:cubicBezTo>
                    <a:pt x="11294" y="770"/>
                    <a:pt x="8822" y="2750"/>
                    <a:pt x="7020" y="4354"/>
                  </a:cubicBezTo>
                  <a:cubicBezTo>
                    <a:pt x="4063" y="6925"/>
                    <a:pt x="-549" y="13101"/>
                    <a:pt x="161" y="17347"/>
                  </a:cubicBezTo>
                  <a:cubicBezTo>
                    <a:pt x="118" y="17292"/>
                    <a:pt x="41" y="17249"/>
                    <a:pt x="0" y="17193"/>
                  </a:cubicBezTo>
                  <a:cubicBezTo>
                    <a:pt x="65" y="17731"/>
                    <a:pt x="255" y="18230"/>
                    <a:pt x="511" y="18707"/>
                  </a:cubicBezTo>
                  <a:cubicBezTo>
                    <a:pt x="603" y="18878"/>
                    <a:pt x="743" y="19028"/>
                    <a:pt x="861" y="19189"/>
                  </a:cubicBezTo>
                  <a:cubicBezTo>
                    <a:pt x="1049" y="19444"/>
                    <a:pt x="1273" y="19689"/>
                    <a:pt x="1533" y="19912"/>
                  </a:cubicBezTo>
                  <a:cubicBezTo>
                    <a:pt x="1671" y="20031"/>
                    <a:pt x="1738" y="20180"/>
                    <a:pt x="1898" y="20290"/>
                  </a:cubicBezTo>
                  <a:cubicBezTo>
                    <a:pt x="2766" y="20874"/>
                    <a:pt x="3716" y="21206"/>
                    <a:pt x="4699" y="21392"/>
                  </a:cubicBezTo>
                  <a:cubicBezTo>
                    <a:pt x="5635" y="21568"/>
                    <a:pt x="6607" y="21600"/>
                    <a:pt x="7589" y="21495"/>
                  </a:cubicBezTo>
                  <a:cubicBezTo>
                    <a:pt x="7940" y="21459"/>
                    <a:pt x="8287" y="21337"/>
                    <a:pt x="8640" y="21271"/>
                  </a:cubicBezTo>
                  <a:cubicBezTo>
                    <a:pt x="9281" y="21150"/>
                    <a:pt x="9917" y="21043"/>
                    <a:pt x="10551" y="20841"/>
                  </a:cubicBezTo>
                  <a:cubicBezTo>
                    <a:pt x="10996" y="20699"/>
                    <a:pt x="11415" y="20515"/>
                    <a:pt x="11850" y="20342"/>
                  </a:cubicBezTo>
                  <a:cubicBezTo>
                    <a:pt x="12404" y="20122"/>
                    <a:pt x="12957" y="19911"/>
                    <a:pt x="13484" y="19654"/>
                  </a:cubicBezTo>
                  <a:cubicBezTo>
                    <a:pt x="13509" y="19641"/>
                    <a:pt x="13532" y="19631"/>
                    <a:pt x="13557" y="19619"/>
                  </a:cubicBezTo>
                  <a:cubicBezTo>
                    <a:pt x="17022" y="17917"/>
                    <a:pt x="19787" y="15601"/>
                    <a:pt x="20241" y="14852"/>
                  </a:cubicBezTo>
                  <a:cubicBezTo>
                    <a:pt x="19965" y="14533"/>
                    <a:pt x="19650" y="13954"/>
                    <a:pt x="19307" y="13217"/>
                  </a:cubicBezTo>
                  <a:cubicBezTo>
                    <a:pt x="17715" y="15066"/>
                    <a:pt x="9600" y="20953"/>
                    <a:pt x="3415" y="19309"/>
                  </a:cubicBezTo>
                  <a:cubicBezTo>
                    <a:pt x="-1359" y="15664"/>
                    <a:pt x="5013" y="6824"/>
                    <a:pt x="8712" y="3597"/>
                  </a:cubicBezTo>
                  <a:cubicBezTo>
                    <a:pt x="10061" y="2384"/>
                    <a:pt x="11803" y="965"/>
                    <a:pt x="13572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850562">
              <a:off x="6720498" y="4078842"/>
              <a:ext cx="578901" cy="57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0660" extrusionOk="0">
                  <a:moveTo>
                    <a:pt x="45" y="9355"/>
                  </a:moveTo>
                  <a:cubicBezTo>
                    <a:pt x="-482" y="15029"/>
                    <a:pt x="3705" y="20065"/>
                    <a:pt x="9365" y="20617"/>
                  </a:cubicBezTo>
                  <a:cubicBezTo>
                    <a:pt x="15040" y="21130"/>
                    <a:pt x="20080" y="16956"/>
                    <a:pt x="20576" y="11252"/>
                  </a:cubicBezTo>
                  <a:cubicBezTo>
                    <a:pt x="21118" y="5585"/>
                    <a:pt x="16932" y="548"/>
                    <a:pt x="11257" y="43"/>
                  </a:cubicBezTo>
                  <a:cubicBezTo>
                    <a:pt x="5581" y="-470"/>
                    <a:pt x="573" y="3673"/>
                    <a:pt x="45" y="9355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 rot="850562">
              <a:off x="6775346" y="4134238"/>
              <a:ext cx="470969" cy="47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0661" extrusionOk="0">
                  <a:moveTo>
                    <a:pt x="46" y="9355"/>
                  </a:moveTo>
                  <a:cubicBezTo>
                    <a:pt x="-488" y="15063"/>
                    <a:pt x="3684" y="20074"/>
                    <a:pt x="9341" y="20618"/>
                  </a:cubicBezTo>
                  <a:cubicBezTo>
                    <a:pt x="15017" y="21135"/>
                    <a:pt x="20045" y="16937"/>
                    <a:pt x="20561" y="11277"/>
                  </a:cubicBezTo>
                  <a:cubicBezTo>
                    <a:pt x="21112" y="5626"/>
                    <a:pt x="16922" y="540"/>
                    <a:pt x="11245" y="42"/>
                  </a:cubicBezTo>
                  <a:cubicBezTo>
                    <a:pt x="5569" y="-465"/>
                    <a:pt x="541" y="3685"/>
                    <a:pt x="46" y="9355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 rot="850562">
              <a:off x="7697006" y="1916652"/>
              <a:ext cx="750620" cy="27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18500" extrusionOk="0">
                  <a:moveTo>
                    <a:pt x="19985" y="7897"/>
                  </a:moveTo>
                  <a:cubicBezTo>
                    <a:pt x="17858" y="7678"/>
                    <a:pt x="15093" y="7934"/>
                    <a:pt x="11928" y="9401"/>
                  </a:cubicBezTo>
                  <a:cubicBezTo>
                    <a:pt x="8687" y="10904"/>
                    <a:pt x="5026" y="13679"/>
                    <a:pt x="1154" y="18500"/>
                  </a:cubicBezTo>
                  <a:cubicBezTo>
                    <a:pt x="1099" y="18392"/>
                    <a:pt x="796" y="18676"/>
                    <a:pt x="343" y="15951"/>
                  </a:cubicBezTo>
                  <a:cubicBezTo>
                    <a:pt x="-1615" y="4170"/>
                    <a:pt x="5112" y="-2924"/>
                    <a:pt x="12859" y="1163"/>
                  </a:cubicBezTo>
                  <a:cubicBezTo>
                    <a:pt x="12959" y="1216"/>
                    <a:pt x="13060" y="1267"/>
                    <a:pt x="13160" y="1316"/>
                  </a:cubicBezTo>
                  <a:cubicBezTo>
                    <a:pt x="14500" y="2206"/>
                    <a:pt x="15705" y="3327"/>
                    <a:pt x="16844" y="4509"/>
                  </a:cubicBezTo>
                  <a:cubicBezTo>
                    <a:pt x="17933" y="5637"/>
                    <a:pt x="18967" y="6823"/>
                    <a:pt x="19985" y="7897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 rot="20790529">
              <a:off x="7196422" y="2089268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 rot="20790529">
              <a:off x="6839536" y="2176615"/>
              <a:ext cx="236158" cy="11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 rot="20790529">
              <a:off x="6483589" y="2265331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 rot="20790529">
              <a:off x="6126703" y="2355884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" name="1"/>
          <p:cNvGrpSpPr/>
          <p:nvPr>
            <p:custDataLst>
              <p:tags r:id="rId2"/>
            </p:custDataLst>
          </p:nvPr>
        </p:nvGrpSpPr>
        <p:grpSpPr>
          <a:xfrm>
            <a:off x="719138" y="4356470"/>
            <a:ext cx="2344159" cy="1278717"/>
            <a:chOff x="719138" y="4356470"/>
            <a:chExt cx="2344159" cy="1278717"/>
          </a:xfrm>
        </p:grpSpPr>
        <p:sp>
          <p:nvSpPr>
            <p:cNvPr id="5" name="矩形 4"/>
            <p:cNvSpPr/>
            <p:nvPr/>
          </p:nvSpPr>
          <p:spPr>
            <a:xfrm>
              <a:off x="719138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19138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37" name="36"/>
          <p:cNvGrpSpPr/>
          <p:nvPr>
            <p:custDataLst>
              <p:tags r:id="rId3"/>
            </p:custDataLst>
          </p:nvPr>
        </p:nvGrpSpPr>
        <p:grpSpPr>
          <a:xfrm>
            <a:off x="3521899" y="4356470"/>
            <a:ext cx="2344159" cy="1278717"/>
            <a:chOff x="3521899" y="4356470"/>
            <a:chExt cx="2344159" cy="1278717"/>
          </a:xfrm>
        </p:grpSpPr>
        <p:sp>
          <p:nvSpPr>
            <p:cNvPr id="6" name="矩形 5"/>
            <p:cNvSpPr/>
            <p:nvPr/>
          </p:nvSpPr>
          <p:spPr>
            <a:xfrm>
              <a:off x="3521899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521899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8E9DA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38" name="37"/>
          <p:cNvGrpSpPr/>
          <p:nvPr>
            <p:custDataLst>
              <p:tags r:id="rId4"/>
            </p:custDataLst>
          </p:nvPr>
        </p:nvGrpSpPr>
        <p:grpSpPr>
          <a:xfrm>
            <a:off x="6324661" y="4356470"/>
            <a:ext cx="2344159" cy="1278717"/>
            <a:chOff x="6324661" y="4356470"/>
            <a:chExt cx="2344159" cy="1278717"/>
          </a:xfrm>
        </p:grpSpPr>
        <p:sp>
          <p:nvSpPr>
            <p:cNvPr id="7" name="矩形 6"/>
            <p:cNvSpPr/>
            <p:nvPr/>
          </p:nvSpPr>
          <p:spPr>
            <a:xfrm>
              <a:off x="6324661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324661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9272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39" name="38"/>
          <p:cNvGrpSpPr/>
          <p:nvPr>
            <p:custDataLst>
              <p:tags r:id="rId5"/>
            </p:custDataLst>
          </p:nvPr>
        </p:nvGrpSpPr>
        <p:grpSpPr>
          <a:xfrm>
            <a:off x="9128704" y="4356470"/>
            <a:ext cx="2344159" cy="1278717"/>
            <a:chOff x="9128704" y="4356470"/>
            <a:chExt cx="2344159" cy="1278717"/>
          </a:xfrm>
        </p:grpSpPr>
        <p:sp>
          <p:nvSpPr>
            <p:cNvPr id="8" name="矩形 7"/>
            <p:cNvSpPr/>
            <p:nvPr/>
          </p:nvSpPr>
          <p:spPr>
            <a:xfrm>
              <a:off x="9128704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28704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合 3"/>
          <p:cNvGrpSpPr/>
          <p:nvPr>
            <p:custDataLst>
              <p:tags r:id="rId1"/>
            </p:custDataLst>
          </p:nvPr>
        </p:nvGrpSpPr>
        <p:grpSpPr>
          <a:xfrm>
            <a:off x="607934" y="1339913"/>
            <a:ext cx="2250834" cy="4178174"/>
            <a:chOff x="1576915" y="1339913"/>
            <a:chExt cx="2250834" cy="4178174"/>
          </a:xfrm>
        </p:grpSpPr>
        <p:sp>
          <p:nvSpPr>
            <p:cNvPr id="32" name="文本框 74"/>
            <p:cNvSpPr txBox="1"/>
            <p:nvPr/>
          </p:nvSpPr>
          <p:spPr>
            <a:xfrm>
              <a:off x="1576915" y="4891441"/>
              <a:ext cx="2250834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576915" y="4590347"/>
              <a:ext cx="2250834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161312" y="1339913"/>
              <a:ext cx="1082040" cy="2826488"/>
              <a:chOff x="2161311" y="1339913"/>
              <a:chExt cx="1082040" cy="2826488"/>
            </a:xfrm>
          </p:grpSpPr>
          <p:sp>
            <p:nvSpPr>
              <p:cNvPr id="35" name="梯形 34"/>
              <p:cNvSpPr/>
              <p:nvPr/>
            </p:nvSpPr>
            <p:spPr>
              <a:xfrm flipV="1">
                <a:off x="2377670" y="2611286"/>
                <a:ext cx="649323" cy="946150"/>
              </a:xfrm>
              <a:prstGeom prst="trapezoid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161311" y="3084361"/>
                <a:ext cx="1082040" cy="108204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任意多边形 79"/>
              <p:cNvSpPr/>
              <p:nvPr/>
            </p:nvSpPr>
            <p:spPr>
              <a:xfrm>
                <a:off x="2245132" y="1339913"/>
                <a:ext cx="914400" cy="1550773"/>
              </a:xfrm>
              <a:custGeom>
                <a:avLst/>
                <a:gdLst>
                  <a:gd name="connsiteX0" fmla="*/ 0 w 914400"/>
                  <a:gd name="connsiteY0" fmla="*/ 0 h 1550773"/>
                  <a:gd name="connsiteX1" fmla="*/ 914400 w 914400"/>
                  <a:gd name="connsiteY1" fmla="*/ 0 h 1550773"/>
                  <a:gd name="connsiteX2" fmla="*/ 914400 w 914400"/>
                  <a:gd name="connsiteY2" fmla="*/ 1093573 h 1550773"/>
                  <a:gd name="connsiteX3" fmla="*/ 457200 w 914400"/>
                  <a:gd name="connsiteY3" fmla="*/ 1550773 h 1550773"/>
                  <a:gd name="connsiteX4" fmla="*/ 0 w 914400"/>
                  <a:gd name="connsiteY4" fmla="*/ 1093573 h 1550773"/>
                  <a:gd name="connsiteX5" fmla="*/ 0 w 914400"/>
                  <a:gd name="connsiteY5" fmla="*/ 0 h 155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1550773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1093573"/>
                    </a:lnTo>
                    <a:cubicBezTo>
                      <a:pt x="914400" y="1346078"/>
                      <a:pt x="709705" y="1550773"/>
                      <a:pt x="457200" y="1550773"/>
                    </a:cubicBezTo>
                    <a:cubicBezTo>
                      <a:pt x="204695" y="1550773"/>
                      <a:pt x="0" y="1346078"/>
                      <a:pt x="0" y="109357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任意多边形 80"/>
              <p:cNvSpPr/>
              <p:nvPr/>
            </p:nvSpPr>
            <p:spPr>
              <a:xfrm>
                <a:off x="2421345" y="1339913"/>
                <a:ext cx="561976" cy="1550774"/>
              </a:xfrm>
              <a:custGeom>
                <a:avLst/>
                <a:gdLst>
                  <a:gd name="connsiteX0" fmla="*/ 0 w 561976"/>
                  <a:gd name="connsiteY0" fmla="*/ 0 h 1550774"/>
                  <a:gd name="connsiteX1" fmla="*/ 561976 w 561976"/>
                  <a:gd name="connsiteY1" fmla="*/ 0 h 1550774"/>
                  <a:gd name="connsiteX2" fmla="*/ 561975 w 561976"/>
                  <a:gd name="connsiteY2" fmla="*/ 1269786 h 1550774"/>
                  <a:gd name="connsiteX3" fmla="*/ 280987 w 561976"/>
                  <a:gd name="connsiteY3" fmla="*/ 1550774 h 1550774"/>
                  <a:gd name="connsiteX4" fmla="*/ 280988 w 561976"/>
                  <a:gd name="connsiteY4" fmla="*/ 1550773 h 1550774"/>
                  <a:gd name="connsiteX5" fmla="*/ 0 w 561976"/>
                  <a:gd name="connsiteY5" fmla="*/ 1269785 h 1550774"/>
                  <a:gd name="connsiteX6" fmla="*/ 0 w 561976"/>
                  <a:gd name="connsiteY6" fmla="*/ 0 h 155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976" h="1550774">
                    <a:moveTo>
                      <a:pt x="0" y="0"/>
                    </a:moveTo>
                    <a:lnTo>
                      <a:pt x="561976" y="0"/>
                    </a:lnTo>
                    <a:lnTo>
                      <a:pt x="561975" y="1269786"/>
                    </a:lnTo>
                    <a:cubicBezTo>
                      <a:pt x="561975" y="1424971"/>
                      <a:pt x="436172" y="1550774"/>
                      <a:pt x="280987" y="1550774"/>
                    </a:cubicBezTo>
                    <a:lnTo>
                      <a:pt x="280988" y="1550773"/>
                    </a:lnTo>
                    <a:cubicBezTo>
                      <a:pt x="125803" y="1550773"/>
                      <a:pt x="0" y="1424970"/>
                      <a:pt x="0" y="12697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" name="任意多边形 81"/>
              <p:cNvSpPr/>
              <p:nvPr/>
            </p:nvSpPr>
            <p:spPr bwMode="auto">
              <a:xfrm>
                <a:off x="2450586" y="3279562"/>
                <a:ext cx="551402" cy="691637"/>
              </a:xfrm>
              <a:custGeom>
                <a:avLst/>
                <a:gdLst>
                  <a:gd name="connsiteX0" fmla="*/ 79065 w 268312"/>
                  <a:gd name="connsiteY0" fmla="*/ 303213 h 336550"/>
                  <a:gd name="connsiteX1" fmla="*/ 69850 w 268312"/>
                  <a:gd name="connsiteY1" fmla="*/ 311945 h 336550"/>
                  <a:gd name="connsiteX2" fmla="*/ 79065 w 268312"/>
                  <a:gd name="connsiteY2" fmla="*/ 320676 h 336550"/>
                  <a:gd name="connsiteX3" fmla="*/ 114610 w 268312"/>
                  <a:gd name="connsiteY3" fmla="*/ 320676 h 336550"/>
                  <a:gd name="connsiteX4" fmla="*/ 123825 w 268312"/>
                  <a:gd name="connsiteY4" fmla="*/ 311945 h 336550"/>
                  <a:gd name="connsiteX5" fmla="*/ 114610 w 268312"/>
                  <a:gd name="connsiteY5" fmla="*/ 303213 h 336550"/>
                  <a:gd name="connsiteX6" fmla="*/ 79065 w 268312"/>
                  <a:gd name="connsiteY6" fmla="*/ 303213 h 336550"/>
                  <a:gd name="connsiteX7" fmla="*/ 184235 w 268312"/>
                  <a:gd name="connsiteY7" fmla="*/ 119063 h 336550"/>
                  <a:gd name="connsiteX8" fmla="*/ 181644 w 268312"/>
                  <a:gd name="connsiteY8" fmla="*/ 121725 h 336550"/>
                  <a:gd name="connsiteX9" fmla="*/ 181644 w 268312"/>
                  <a:gd name="connsiteY9" fmla="*/ 125717 h 336550"/>
                  <a:gd name="connsiteX10" fmla="*/ 177759 w 268312"/>
                  <a:gd name="connsiteY10" fmla="*/ 131039 h 336550"/>
                  <a:gd name="connsiteX11" fmla="*/ 164808 w 268312"/>
                  <a:gd name="connsiteY11" fmla="*/ 148339 h 336550"/>
                  <a:gd name="connsiteX12" fmla="*/ 175169 w 268312"/>
                  <a:gd name="connsiteY12" fmla="*/ 165638 h 336550"/>
                  <a:gd name="connsiteX13" fmla="*/ 186825 w 268312"/>
                  <a:gd name="connsiteY13" fmla="*/ 170961 h 336550"/>
                  <a:gd name="connsiteX14" fmla="*/ 192005 w 268312"/>
                  <a:gd name="connsiteY14" fmla="*/ 173622 h 336550"/>
                  <a:gd name="connsiteX15" fmla="*/ 190710 w 268312"/>
                  <a:gd name="connsiteY15" fmla="*/ 185598 h 336550"/>
                  <a:gd name="connsiteX16" fmla="*/ 181644 w 268312"/>
                  <a:gd name="connsiteY16" fmla="*/ 186929 h 336550"/>
                  <a:gd name="connsiteX17" fmla="*/ 169989 w 268312"/>
                  <a:gd name="connsiteY17" fmla="*/ 182937 h 336550"/>
                  <a:gd name="connsiteX18" fmla="*/ 166103 w 268312"/>
                  <a:gd name="connsiteY18" fmla="*/ 184268 h 336550"/>
                  <a:gd name="connsiteX19" fmla="*/ 164808 w 268312"/>
                  <a:gd name="connsiteY19" fmla="*/ 190921 h 336550"/>
                  <a:gd name="connsiteX20" fmla="*/ 166103 w 268312"/>
                  <a:gd name="connsiteY20" fmla="*/ 196244 h 336550"/>
                  <a:gd name="connsiteX21" fmla="*/ 177759 w 268312"/>
                  <a:gd name="connsiteY21" fmla="*/ 198905 h 336550"/>
                  <a:gd name="connsiteX22" fmla="*/ 180349 w 268312"/>
                  <a:gd name="connsiteY22" fmla="*/ 202898 h 336550"/>
                  <a:gd name="connsiteX23" fmla="*/ 180349 w 268312"/>
                  <a:gd name="connsiteY23" fmla="*/ 206890 h 336550"/>
                  <a:gd name="connsiteX24" fmla="*/ 182939 w 268312"/>
                  <a:gd name="connsiteY24" fmla="*/ 209551 h 336550"/>
                  <a:gd name="connsiteX25" fmla="*/ 189415 w 268312"/>
                  <a:gd name="connsiteY25" fmla="*/ 209551 h 336550"/>
                  <a:gd name="connsiteX26" fmla="*/ 192005 w 268312"/>
                  <a:gd name="connsiteY26" fmla="*/ 206890 h 336550"/>
                  <a:gd name="connsiteX27" fmla="*/ 192005 w 268312"/>
                  <a:gd name="connsiteY27" fmla="*/ 201567 h 336550"/>
                  <a:gd name="connsiteX28" fmla="*/ 194595 w 268312"/>
                  <a:gd name="connsiteY28" fmla="*/ 197575 h 336550"/>
                  <a:gd name="connsiteX29" fmla="*/ 204956 w 268312"/>
                  <a:gd name="connsiteY29" fmla="*/ 190921 h 336550"/>
                  <a:gd name="connsiteX30" fmla="*/ 199775 w 268312"/>
                  <a:gd name="connsiteY30" fmla="*/ 160315 h 336550"/>
                  <a:gd name="connsiteX31" fmla="*/ 188120 w 268312"/>
                  <a:gd name="connsiteY31" fmla="*/ 154992 h 336550"/>
                  <a:gd name="connsiteX32" fmla="*/ 182939 w 268312"/>
                  <a:gd name="connsiteY32" fmla="*/ 152331 h 336550"/>
                  <a:gd name="connsiteX33" fmla="*/ 184235 w 268312"/>
                  <a:gd name="connsiteY33" fmla="*/ 141685 h 336550"/>
                  <a:gd name="connsiteX34" fmla="*/ 188120 w 268312"/>
                  <a:gd name="connsiteY34" fmla="*/ 141685 h 336550"/>
                  <a:gd name="connsiteX35" fmla="*/ 201071 w 268312"/>
                  <a:gd name="connsiteY35" fmla="*/ 144347 h 336550"/>
                  <a:gd name="connsiteX36" fmla="*/ 204956 w 268312"/>
                  <a:gd name="connsiteY36" fmla="*/ 143016 h 336550"/>
                  <a:gd name="connsiteX37" fmla="*/ 207546 w 268312"/>
                  <a:gd name="connsiteY37" fmla="*/ 135032 h 336550"/>
                  <a:gd name="connsiteX38" fmla="*/ 204956 w 268312"/>
                  <a:gd name="connsiteY38" fmla="*/ 132370 h 336550"/>
                  <a:gd name="connsiteX39" fmla="*/ 197185 w 268312"/>
                  <a:gd name="connsiteY39" fmla="*/ 129709 h 336550"/>
                  <a:gd name="connsiteX40" fmla="*/ 193300 w 268312"/>
                  <a:gd name="connsiteY40" fmla="*/ 124386 h 336550"/>
                  <a:gd name="connsiteX41" fmla="*/ 186825 w 268312"/>
                  <a:gd name="connsiteY41" fmla="*/ 119063 h 336550"/>
                  <a:gd name="connsiteX42" fmla="*/ 184235 w 268312"/>
                  <a:gd name="connsiteY42" fmla="*/ 119063 h 336550"/>
                  <a:gd name="connsiteX43" fmla="*/ 187192 w 268312"/>
                  <a:gd name="connsiteY43" fmla="*/ 84090 h 336550"/>
                  <a:gd name="connsiteX44" fmla="*/ 244570 w 268312"/>
                  <a:gd name="connsiteY44" fmla="*/ 107760 h 336550"/>
                  <a:gd name="connsiteX45" fmla="*/ 244570 w 268312"/>
                  <a:gd name="connsiteY45" fmla="*/ 222168 h 336550"/>
                  <a:gd name="connsiteX46" fmla="*/ 145642 w 268312"/>
                  <a:gd name="connsiteY46" fmla="*/ 234003 h 336550"/>
                  <a:gd name="connsiteX47" fmla="*/ 111347 w 268312"/>
                  <a:gd name="connsiteY47" fmla="*/ 243208 h 336550"/>
                  <a:gd name="connsiteX48" fmla="*/ 110028 w 268312"/>
                  <a:gd name="connsiteY48" fmla="*/ 237948 h 336550"/>
                  <a:gd name="connsiteX49" fmla="*/ 127175 w 268312"/>
                  <a:gd name="connsiteY49" fmla="*/ 218223 h 336550"/>
                  <a:gd name="connsiteX50" fmla="*/ 125856 w 268312"/>
                  <a:gd name="connsiteY50" fmla="*/ 218223 h 336550"/>
                  <a:gd name="connsiteX51" fmla="*/ 129813 w 268312"/>
                  <a:gd name="connsiteY51" fmla="*/ 107760 h 336550"/>
                  <a:gd name="connsiteX52" fmla="*/ 187192 w 268312"/>
                  <a:gd name="connsiteY52" fmla="*/ 84090 h 336550"/>
                  <a:gd name="connsiteX53" fmla="*/ 36992 w 268312"/>
                  <a:gd name="connsiteY53" fmla="*/ 0 h 336550"/>
                  <a:gd name="connsiteX54" fmla="*/ 161179 w 268312"/>
                  <a:gd name="connsiteY54" fmla="*/ 0 h 336550"/>
                  <a:gd name="connsiteX55" fmla="*/ 196850 w 268312"/>
                  <a:gd name="connsiteY55" fmla="*/ 36810 h 336550"/>
                  <a:gd name="connsiteX56" fmla="*/ 196850 w 268312"/>
                  <a:gd name="connsiteY56" fmla="*/ 67047 h 336550"/>
                  <a:gd name="connsiteX57" fmla="*/ 187602 w 268312"/>
                  <a:gd name="connsiteY57" fmla="*/ 67047 h 336550"/>
                  <a:gd name="connsiteX58" fmla="*/ 178354 w 268312"/>
                  <a:gd name="connsiteY58" fmla="*/ 67047 h 336550"/>
                  <a:gd name="connsiteX59" fmla="*/ 178354 w 268312"/>
                  <a:gd name="connsiteY59" fmla="*/ 60474 h 336550"/>
                  <a:gd name="connsiteX60" fmla="*/ 178354 w 268312"/>
                  <a:gd name="connsiteY60" fmla="*/ 59159 h 336550"/>
                  <a:gd name="connsiteX61" fmla="*/ 169106 w 268312"/>
                  <a:gd name="connsiteY61" fmla="*/ 48642 h 336550"/>
                  <a:gd name="connsiteX62" fmla="*/ 29065 w 268312"/>
                  <a:gd name="connsiteY62" fmla="*/ 48642 h 336550"/>
                  <a:gd name="connsiteX63" fmla="*/ 19817 w 268312"/>
                  <a:gd name="connsiteY63" fmla="*/ 59159 h 336550"/>
                  <a:gd name="connsiteX64" fmla="*/ 19817 w 268312"/>
                  <a:gd name="connsiteY64" fmla="*/ 278706 h 336550"/>
                  <a:gd name="connsiteX65" fmla="*/ 29065 w 268312"/>
                  <a:gd name="connsiteY65" fmla="*/ 287908 h 336550"/>
                  <a:gd name="connsiteX66" fmla="*/ 169106 w 268312"/>
                  <a:gd name="connsiteY66" fmla="*/ 287908 h 336550"/>
                  <a:gd name="connsiteX67" fmla="*/ 178354 w 268312"/>
                  <a:gd name="connsiteY67" fmla="*/ 278706 h 336550"/>
                  <a:gd name="connsiteX68" fmla="*/ 178354 w 268312"/>
                  <a:gd name="connsiteY68" fmla="*/ 261615 h 336550"/>
                  <a:gd name="connsiteX69" fmla="*/ 187602 w 268312"/>
                  <a:gd name="connsiteY69" fmla="*/ 262930 h 336550"/>
                  <a:gd name="connsiteX70" fmla="*/ 196850 w 268312"/>
                  <a:gd name="connsiteY70" fmla="*/ 261615 h 336550"/>
                  <a:gd name="connsiteX71" fmla="*/ 196850 w 268312"/>
                  <a:gd name="connsiteY71" fmla="*/ 299740 h 336550"/>
                  <a:gd name="connsiteX72" fmla="*/ 161179 w 268312"/>
                  <a:gd name="connsiteY72" fmla="*/ 336550 h 336550"/>
                  <a:gd name="connsiteX73" fmla="*/ 36992 w 268312"/>
                  <a:gd name="connsiteY73" fmla="*/ 336550 h 336550"/>
                  <a:gd name="connsiteX74" fmla="*/ 0 w 268312"/>
                  <a:gd name="connsiteY74" fmla="*/ 299740 h 336550"/>
                  <a:gd name="connsiteX75" fmla="*/ 0 w 268312"/>
                  <a:gd name="connsiteY75" fmla="*/ 36810 h 336550"/>
                  <a:gd name="connsiteX76" fmla="*/ 36992 w 268312"/>
                  <a:gd name="connsiteY76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68312" h="336550">
                    <a:moveTo>
                      <a:pt x="79065" y="303213"/>
                    </a:moveTo>
                    <a:cubicBezTo>
                      <a:pt x="73799" y="303213"/>
                      <a:pt x="69850" y="306955"/>
                      <a:pt x="69850" y="311945"/>
                    </a:cubicBezTo>
                    <a:cubicBezTo>
                      <a:pt x="69850" y="316934"/>
                      <a:pt x="73799" y="320676"/>
                      <a:pt x="79065" y="320676"/>
                    </a:cubicBezTo>
                    <a:cubicBezTo>
                      <a:pt x="79065" y="320676"/>
                      <a:pt x="79065" y="320676"/>
                      <a:pt x="114610" y="320676"/>
                    </a:cubicBezTo>
                    <a:cubicBezTo>
                      <a:pt x="119875" y="320676"/>
                      <a:pt x="123825" y="316934"/>
                      <a:pt x="123825" y="311945"/>
                    </a:cubicBezTo>
                    <a:cubicBezTo>
                      <a:pt x="123825" y="306955"/>
                      <a:pt x="119875" y="303213"/>
                      <a:pt x="114610" y="303213"/>
                    </a:cubicBezTo>
                    <a:cubicBezTo>
                      <a:pt x="114610" y="303213"/>
                      <a:pt x="114610" y="303213"/>
                      <a:pt x="79065" y="303213"/>
                    </a:cubicBezTo>
                    <a:close/>
                    <a:moveTo>
                      <a:pt x="184235" y="119063"/>
                    </a:moveTo>
                    <a:cubicBezTo>
                      <a:pt x="181644" y="119063"/>
                      <a:pt x="181644" y="119063"/>
                      <a:pt x="181644" y="121725"/>
                    </a:cubicBezTo>
                    <a:cubicBezTo>
                      <a:pt x="181644" y="121725"/>
                      <a:pt x="181644" y="121725"/>
                      <a:pt x="181644" y="125717"/>
                    </a:cubicBezTo>
                    <a:cubicBezTo>
                      <a:pt x="181644" y="129709"/>
                      <a:pt x="181644" y="129709"/>
                      <a:pt x="177759" y="131039"/>
                    </a:cubicBezTo>
                    <a:cubicBezTo>
                      <a:pt x="169989" y="133701"/>
                      <a:pt x="164808" y="139024"/>
                      <a:pt x="164808" y="148339"/>
                    </a:cubicBezTo>
                    <a:cubicBezTo>
                      <a:pt x="164808" y="156323"/>
                      <a:pt x="168694" y="161646"/>
                      <a:pt x="175169" y="165638"/>
                    </a:cubicBezTo>
                    <a:cubicBezTo>
                      <a:pt x="179054" y="168299"/>
                      <a:pt x="182939" y="169630"/>
                      <a:pt x="186825" y="170961"/>
                    </a:cubicBezTo>
                    <a:cubicBezTo>
                      <a:pt x="188120" y="172291"/>
                      <a:pt x="190710" y="172291"/>
                      <a:pt x="192005" y="173622"/>
                    </a:cubicBezTo>
                    <a:cubicBezTo>
                      <a:pt x="195890" y="177614"/>
                      <a:pt x="194595" y="182937"/>
                      <a:pt x="190710" y="185598"/>
                    </a:cubicBezTo>
                    <a:cubicBezTo>
                      <a:pt x="188120" y="186929"/>
                      <a:pt x="184235" y="186929"/>
                      <a:pt x="181644" y="186929"/>
                    </a:cubicBezTo>
                    <a:cubicBezTo>
                      <a:pt x="177759" y="185598"/>
                      <a:pt x="173874" y="184268"/>
                      <a:pt x="169989" y="182937"/>
                    </a:cubicBezTo>
                    <a:cubicBezTo>
                      <a:pt x="167398" y="181606"/>
                      <a:pt x="167398" y="181606"/>
                      <a:pt x="166103" y="184268"/>
                    </a:cubicBezTo>
                    <a:cubicBezTo>
                      <a:pt x="166103" y="186929"/>
                      <a:pt x="164808" y="188260"/>
                      <a:pt x="164808" y="190921"/>
                    </a:cubicBezTo>
                    <a:cubicBezTo>
                      <a:pt x="163513" y="193583"/>
                      <a:pt x="163513" y="194913"/>
                      <a:pt x="166103" y="196244"/>
                    </a:cubicBezTo>
                    <a:cubicBezTo>
                      <a:pt x="169989" y="197575"/>
                      <a:pt x="173874" y="198905"/>
                      <a:pt x="177759" y="198905"/>
                    </a:cubicBezTo>
                    <a:cubicBezTo>
                      <a:pt x="180349" y="198905"/>
                      <a:pt x="180349" y="198905"/>
                      <a:pt x="180349" y="202898"/>
                    </a:cubicBezTo>
                    <a:cubicBezTo>
                      <a:pt x="180349" y="204228"/>
                      <a:pt x="180349" y="205559"/>
                      <a:pt x="180349" y="206890"/>
                    </a:cubicBezTo>
                    <a:cubicBezTo>
                      <a:pt x="180349" y="208220"/>
                      <a:pt x="181644" y="209551"/>
                      <a:pt x="182939" y="209551"/>
                    </a:cubicBezTo>
                    <a:cubicBezTo>
                      <a:pt x="185530" y="209551"/>
                      <a:pt x="188120" y="209551"/>
                      <a:pt x="189415" y="209551"/>
                    </a:cubicBezTo>
                    <a:cubicBezTo>
                      <a:pt x="190710" y="209551"/>
                      <a:pt x="192005" y="208220"/>
                      <a:pt x="192005" y="206890"/>
                    </a:cubicBezTo>
                    <a:cubicBezTo>
                      <a:pt x="192005" y="205559"/>
                      <a:pt x="192005" y="202898"/>
                      <a:pt x="192005" y="201567"/>
                    </a:cubicBezTo>
                    <a:cubicBezTo>
                      <a:pt x="192005" y="198905"/>
                      <a:pt x="193300" y="198905"/>
                      <a:pt x="194595" y="197575"/>
                    </a:cubicBezTo>
                    <a:cubicBezTo>
                      <a:pt x="198480" y="196244"/>
                      <a:pt x="202366" y="193583"/>
                      <a:pt x="204956" y="190921"/>
                    </a:cubicBezTo>
                    <a:cubicBezTo>
                      <a:pt x="212726" y="180276"/>
                      <a:pt x="210136" y="166969"/>
                      <a:pt x="199775" y="160315"/>
                    </a:cubicBezTo>
                    <a:cubicBezTo>
                      <a:pt x="195890" y="157654"/>
                      <a:pt x="192005" y="156323"/>
                      <a:pt x="188120" y="154992"/>
                    </a:cubicBezTo>
                    <a:cubicBezTo>
                      <a:pt x="186825" y="153661"/>
                      <a:pt x="184235" y="153661"/>
                      <a:pt x="182939" y="152331"/>
                    </a:cubicBezTo>
                    <a:cubicBezTo>
                      <a:pt x="179054" y="148339"/>
                      <a:pt x="180349" y="144347"/>
                      <a:pt x="184235" y="141685"/>
                    </a:cubicBezTo>
                    <a:cubicBezTo>
                      <a:pt x="185530" y="141685"/>
                      <a:pt x="186825" y="141685"/>
                      <a:pt x="188120" y="141685"/>
                    </a:cubicBezTo>
                    <a:cubicBezTo>
                      <a:pt x="192005" y="141685"/>
                      <a:pt x="197185" y="141685"/>
                      <a:pt x="201071" y="144347"/>
                    </a:cubicBezTo>
                    <a:cubicBezTo>
                      <a:pt x="203661" y="145677"/>
                      <a:pt x="203661" y="145677"/>
                      <a:pt x="204956" y="143016"/>
                    </a:cubicBezTo>
                    <a:cubicBezTo>
                      <a:pt x="204956" y="140354"/>
                      <a:pt x="206251" y="137693"/>
                      <a:pt x="207546" y="135032"/>
                    </a:cubicBezTo>
                    <a:cubicBezTo>
                      <a:pt x="207546" y="133701"/>
                      <a:pt x="206251" y="132370"/>
                      <a:pt x="204956" y="132370"/>
                    </a:cubicBezTo>
                    <a:cubicBezTo>
                      <a:pt x="202366" y="131039"/>
                      <a:pt x="199775" y="129709"/>
                      <a:pt x="197185" y="129709"/>
                    </a:cubicBezTo>
                    <a:cubicBezTo>
                      <a:pt x="193300" y="128378"/>
                      <a:pt x="193300" y="128378"/>
                      <a:pt x="193300" y="124386"/>
                    </a:cubicBezTo>
                    <a:cubicBezTo>
                      <a:pt x="193300" y="119063"/>
                      <a:pt x="193300" y="119063"/>
                      <a:pt x="186825" y="119063"/>
                    </a:cubicBezTo>
                    <a:cubicBezTo>
                      <a:pt x="186825" y="119063"/>
                      <a:pt x="186825" y="119063"/>
                      <a:pt x="184235" y="119063"/>
                    </a:cubicBezTo>
                    <a:close/>
                    <a:moveTo>
                      <a:pt x="187192" y="84090"/>
                    </a:moveTo>
                    <a:cubicBezTo>
                      <a:pt x="207967" y="84090"/>
                      <a:pt x="228741" y="91980"/>
                      <a:pt x="244570" y="107760"/>
                    </a:cubicBezTo>
                    <a:cubicBezTo>
                      <a:pt x="276226" y="139321"/>
                      <a:pt x="276226" y="190607"/>
                      <a:pt x="244570" y="222168"/>
                    </a:cubicBezTo>
                    <a:cubicBezTo>
                      <a:pt x="216870" y="248468"/>
                      <a:pt x="177299" y="252413"/>
                      <a:pt x="145642" y="234003"/>
                    </a:cubicBezTo>
                    <a:cubicBezTo>
                      <a:pt x="132452" y="243208"/>
                      <a:pt x="120580" y="244523"/>
                      <a:pt x="111347" y="243208"/>
                    </a:cubicBezTo>
                    <a:cubicBezTo>
                      <a:pt x="107390" y="243208"/>
                      <a:pt x="107390" y="239263"/>
                      <a:pt x="110028" y="237948"/>
                    </a:cubicBezTo>
                    <a:cubicBezTo>
                      <a:pt x="117942" y="234003"/>
                      <a:pt x="123218" y="224798"/>
                      <a:pt x="127175" y="218223"/>
                    </a:cubicBezTo>
                    <a:cubicBezTo>
                      <a:pt x="127175" y="218223"/>
                      <a:pt x="127175" y="218223"/>
                      <a:pt x="125856" y="218223"/>
                    </a:cubicBezTo>
                    <a:cubicBezTo>
                      <a:pt x="96838" y="186662"/>
                      <a:pt x="98157" y="138006"/>
                      <a:pt x="129813" y="107760"/>
                    </a:cubicBezTo>
                    <a:cubicBezTo>
                      <a:pt x="145642" y="91980"/>
                      <a:pt x="166417" y="84090"/>
                      <a:pt x="187192" y="84090"/>
                    </a:cubicBezTo>
                    <a:close/>
                    <a:moveTo>
                      <a:pt x="36992" y="0"/>
                    </a:moveTo>
                    <a:cubicBezTo>
                      <a:pt x="36992" y="0"/>
                      <a:pt x="36992" y="0"/>
                      <a:pt x="161179" y="0"/>
                    </a:cubicBezTo>
                    <a:cubicBezTo>
                      <a:pt x="180997" y="0"/>
                      <a:pt x="196850" y="15776"/>
                      <a:pt x="196850" y="36810"/>
                    </a:cubicBezTo>
                    <a:cubicBezTo>
                      <a:pt x="196850" y="36810"/>
                      <a:pt x="196850" y="36810"/>
                      <a:pt x="196850" y="67047"/>
                    </a:cubicBezTo>
                    <a:cubicBezTo>
                      <a:pt x="194208" y="67047"/>
                      <a:pt x="191566" y="67047"/>
                      <a:pt x="187602" y="67047"/>
                    </a:cubicBezTo>
                    <a:cubicBezTo>
                      <a:pt x="184960" y="67047"/>
                      <a:pt x="180997" y="67047"/>
                      <a:pt x="178354" y="67047"/>
                    </a:cubicBezTo>
                    <a:cubicBezTo>
                      <a:pt x="178354" y="67047"/>
                      <a:pt x="178354" y="67047"/>
                      <a:pt x="178354" y="60474"/>
                    </a:cubicBezTo>
                    <a:cubicBezTo>
                      <a:pt x="178354" y="60474"/>
                      <a:pt x="178354" y="60474"/>
                      <a:pt x="178354" y="59159"/>
                    </a:cubicBezTo>
                    <a:cubicBezTo>
                      <a:pt x="178354" y="53900"/>
                      <a:pt x="174391" y="48642"/>
                      <a:pt x="169106" y="48642"/>
                    </a:cubicBezTo>
                    <a:cubicBezTo>
                      <a:pt x="169106" y="48642"/>
                      <a:pt x="169106" y="48642"/>
                      <a:pt x="29065" y="48642"/>
                    </a:cubicBezTo>
                    <a:cubicBezTo>
                      <a:pt x="23780" y="48642"/>
                      <a:pt x="19817" y="53900"/>
                      <a:pt x="19817" y="59159"/>
                    </a:cubicBezTo>
                    <a:cubicBezTo>
                      <a:pt x="19817" y="59159"/>
                      <a:pt x="19817" y="59159"/>
                      <a:pt x="19817" y="278706"/>
                    </a:cubicBezTo>
                    <a:cubicBezTo>
                      <a:pt x="19817" y="283964"/>
                      <a:pt x="23780" y="287908"/>
                      <a:pt x="29065" y="287908"/>
                    </a:cubicBezTo>
                    <a:cubicBezTo>
                      <a:pt x="29065" y="287908"/>
                      <a:pt x="29065" y="287908"/>
                      <a:pt x="169106" y="287908"/>
                    </a:cubicBezTo>
                    <a:cubicBezTo>
                      <a:pt x="174391" y="287908"/>
                      <a:pt x="178354" y="282650"/>
                      <a:pt x="178354" y="278706"/>
                    </a:cubicBezTo>
                    <a:cubicBezTo>
                      <a:pt x="178354" y="278706"/>
                      <a:pt x="178354" y="278706"/>
                      <a:pt x="178354" y="261615"/>
                    </a:cubicBezTo>
                    <a:cubicBezTo>
                      <a:pt x="180997" y="261615"/>
                      <a:pt x="184960" y="262930"/>
                      <a:pt x="187602" y="262930"/>
                    </a:cubicBezTo>
                    <a:cubicBezTo>
                      <a:pt x="191566" y="262930"/>
                      <a:pt x="194208" y="261615"/>
                      <a:pt x="196850" y="261615"/>
                    </a:cubicBezTo>
                    <a:cubicBezTo>
                      <a:pt x="196850" y="261615"/>
                      <a:pt x="196850" y="261615"/>
                      <a:pt x="196850" y="299740"/>
                    </a:cubicBezTo>
                    <a:cubicBezTo>
                      <a:pt x="196850" y="320774"/>
                      <a:pt x="180997" y="336550"/>
                      <a:pt x="161179" y="336550"/>
                    </a:cubicBezTo>
                    <a:cubicBezTo>
                      <a:pt x="161179" y="336550"/>
                      <a:pt x="161179" y="336550"/>
                      <a:pt x="36992" y="336550"/>
                    </a:cubicBezTo>
                    <a:cubicBezTo>
                      <a:pt x="17175" y="336550"/>
                      <a:pt x="0" y="320774"/>
                      <a:pt x="0" y="299740"/>
                    </a:cubicBezTo>
                    <a:cubicBezTo>
                      <a:pt x="0" y="299740"/>
                      <a:pt x="0" y="299740"/>
                      <a:pt x="0" y="36810"/>
                    </a:cubicBezTo>
                    <a:cubicBezTo>
                      <a:pt x="0" y="15776"/>
                      <a:pt x="17175" y="0"/>
                      <a:pt x="369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3516367" y="1339913"/>
            <a:ext cx="2250834" cy="4178174"/>
            <a:chOff x="4970584" y="1339913"/>
            <a:chExt cx="2250834" cy="4178174"/>
          </a:xfrm>
        </p:grpSpPr>
        <p:sp>
          <p:nvSpPr>
            <p:cNvPr id="24" name="文本框 66"/>
            <p:cNvSpPr txBox="1"/>
            <p:nvPr/>
          </p:nvSpPr>
          <p:spPr>
            <a:xfrm>
              <a:off x="4970584" y="4891441"/>
              <a:ext cx="2250834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970584" y="4590347"/>
              <a:ext cx="2250834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E9DA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554981" y="1339913"/>
              <a:ext cx="1082040" cy="2826488"/>
              <a:chOff x="5554981" y="1339913"/>
              <a:chExt cx="1082040" cy="2826488"/>
            </a:xfrm>
          </p:grpSpPr>
          <p:sp>
            <p:nvSpPr>
              <p:cNvPr id="27" name="梯形 26"/>
              <p:cNvSpPr/>
              <p:nvPr/>
            </p:nvSpPr>
            <p:spPr>
              <a:xfrm flipV="1">
                <a:off x="5771340" y="2611286"/>
                <a:ext cx="649323" cy="946150"/>
              </a:xfrm>
              <a:prstGeom prst="trapezoid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554981" y="3084361"/>
                <a:ext cx="1082040" cy="1082040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" name="任意多边形 71"/>
              <p:cNvSpPr/>
              <p:nvPr/>
            </p:nvSpPr>
            <p:spPr>
              <a:xfrm>
                <a:off x="5638802" y="1339913"/>
                <a:ext cx="914400" cy="1550773"/>
              </a:xfrm>
              <a:custGeom>
                <a:avLst/>
                <a:gdLst>
                  <a:gd name="connsiteX0" fmla="*/ 0 w 914400"/>
                  <a:gd name="connsiteY0" fmla="*/ 0 h 1550773"/>
                  <a:gd name="connsiteX1" fmla="*/ 914400 w 914400"/>
                  <a:gd name="connsiteY1" fmla="*/ 0 h 1550773"/>
                  <a:gd name="connsiteX2" fmla="*/ 914400 w 914400"/>
                  <a:gd name="connsiteY2" fmla="*/ 1093573 h 1550773"/>
                  <a:gd name="connsiteX3" fmla="*/ 457200 w 914400"/>
                  <a:gd name="connsiteY3" fmla="*/ 1550773 h 1550773"/>
                  <a:gd name="connsiteX4" fmla="*/ 0 w 914400"/>
                  <a:gd name="connsiteY4" fmla="*/ 1093573 h 1550773"/>
                  <a:gd name="connsiteX5" fmla="*/ 0 w 914400"/>
                  <a:gd name="connsiteY5" fmla="*/ 0 h 155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1550773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1093573"/>
                    </a:lnTo>
                    <a:cubicBezTo>
                      <a:pt x="914400" y="1346078"/>
                      <a:pt x="709705" y="1550773"/>
                      <a:pt x="457200" y="1550773"/>
                    </a:cubicBezTo>
                    <a:cubicBezTo>
                      <a:pt x="204695" y="1550773"/>
                      <a:pt x="0" y="1346078"/>
                      <a:pt x="0" y="109357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" name="任意多边形 72"/>
              <p:cNvSpPr/>
              <p:nvPr/>
            </p:nvSpPr>
            <p:spPr>
              <a:xfrm>
                <a:off x="5815015" y="1339913"/>
                <a:ext cx="561976" cy="1550774"/>
              </a:xfrm>
              <a:custGeom>
                <a:avLst/>
                <a:gdLst>
                  <a:gd name="connsiteX0" fmla="*/ 0 w 561976"/>
                  <a:gd name="connsiteY0" fmla="*/ 0 h 1550774"/>
                  <a:gd name="connsiteX1" fmla="*/ 561976 w 561976"/>
                  <a:gd name="connsiteY1" fmla="*/ 0 h 1550774"/>
                  <a:gd name="connsiteX2" fmla="*/ 561975 w 561976"/>
                  <a:gd name="connsiteY2" fmla="*/ 1269786 h 1550774"/>
                  <a:gd name="connsiteX3" fmla="*/ 280987 w 561976"/>
                  <a:gd name="connsiteY3" fmla="*/ 1550774 h 1550774"/>
                  <a:gd name="connsiteX4" fmla="*/ 280988 w 561976"/>
                  <a:gd name="connsiteY4" fmla="*/ 1550773 h 1550774"/>
                  <a:gd name="connsiteX5" fmla="*/ 0 w 561976"/>
                  <a:gd name="connsiteY5" fmla="*/ 1269785 h 1550774"/>
                  <a:gd name="connsiteX6" fmla="*/ 0 w 561976"/>
                  <a:gd name="connsiteY6" fmla="*/ 0 h 155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976" h="1550774">
                    <a:moveTo>
                      <a:pt x="0" y="0"/>
                    </a:moveTo>
                    <a:lnTo>
                      <a:pt x="561976" y="0"/>
                    </a:lnTo>
                    <a:lnTo>
                      <a:pt x="561975" y="1269786"/>
                    </a:lnTo>
                    <a:cubicBezTo>
                      <a:pt x="561975" y="1424971"/>
                      <a:pt x="436172" y="1550774"/>
                      <a:pt x="280987" y="1550774"/>
                    </a:cubicBezTo>
                    <a:lnTo>
                      <a:pt x="280988" y="1550773"/>
                    </a:lnTo>
                    <a:cubicBezTo>
                      <a:pt x="125803" y="1550773"/>
                      <a:pt x="0" y="1424970"/>
                      <a:pt x="0" y="12697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" name="任意多边形 73"/>
              <p:cNvSpPr>
                <a:spLocks noChangeAspect="1"/>
              </p:cNvSpPr>
              <p:nvPr/>
            </p:nvSpPr>
            <p:spPr bwMode="auto">
              <a:xfrm>
                <a:off x="5752799" y="3326462"/>
                <a:ext cx="686402" cy="580059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" name="合 5"/>
          <p:cNvGrpSpPr/>
          <p:nvPr>
            <p:custDataLst>
              <p:tags r:id="rId3"/>
            </p:custDataLst>
          </p:nvPr>
        </p:nvGrpSpPr>
        <p:grpSpPr>
          <a:xfrm>
            <a:off x="6424800" y="1339913"/>
            <a:ext cx="2250834" cy="4178174"/>
            <a:chOff x="8364254" y="1339913"/>
            <a:chExt cx="2250834" cy="4178174"/>
          </a:xfrm>
        </p:grpSpPr>
        <p:sp>
          <p:nvSpPr>
            <p:cNvPr id="16" name="文本框 58"/>
            <p:cNvSpPr txBox="1"/>
            <p:nvPr/>
          </p:nvSpPr>
          <p:spPr>
            <a:xfrm>
              <a:off x="8364254" y="4891441"/>
              <a:ext cx="2250834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64254" y="4590347"/>
              <a:ext cx="2250834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4A9B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8948651" y="1339913"/>
              <a:ext cx="1082040" cy="2826488"/>
              <a:chOff x="8948650" y="1339913"/>
              <a:chExt cx="1082040" cy="2826488"/>
            </a:xfrm>
          </p:grpSpPr>
          <p:sp>
            <p:nvSpPr>
              <p:cNvPr id="19" name="梯形 18"/>
              <p:cNvSpPr/>
              <p:nvPr/>
            </p:nvSpPr>
            <p:spPr>
              <a:xfrm flipV="1">
                <a:off x="9165009" y="2611286"/>
                <a:ext cx="649323" cy="946150"/>
              </a:xfrm>
              <a:prstGeom prst="trapezoid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8948650" y="3084361"/>
                <a:ext cx="1082040" cy="1082040"/>
              </a:xfrm>
              <a:prstGeom prst="ellipse">
                <a:avLst/>
              </a:prstGeom>
              <a:solidFill>
                <a:schemeClr val="accent4"/>
              </a:solidFill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任意多边形 63"/>
              <p:cNvSpPr/>
              <p:nvPr/>
            </p:nvSpPr>
            <p:spPr>
              <a:xfrm>
                <a:off x="9032471" y="1339913"/>
                <a:ext cx="914400" cy="1550773"/>
              </a:xfrm>
              <a:custGeom>
                <a:avLst/>
                <a:gdLst>
                  <a:gd name="connsiteX0" fmla="*/ 0 w 914400"/>
                  <a:gd name="connsiteY0" fmla="*/ 0 h 1550773"/>
                  <a:gd name="connsiteX1" fmla="*/ 914400 w 914400"/>
                  <a:gd name="connsiteY1" fmla="*/ 0 h 1550773"/>
                  <a:gd name="connsiteX2" fmla="*/ 914400 w 914400"/>
                  <a:gd name="connsiteY2" fmla="*/ 1093573 h 1550773"/>
                  <a:gd name="connsiteX3" fmla="*/ 457200 w 914400"/>
                  <a:gd name="connsiteY3" fmla="*/ 1550773 h 1550773"/>
                  <a:gd name="connsiteX4" fmla="*/ 0 w 914400"/>
                  <a:gd name="connsiteY4" fmla="*/ 1093573 h 1550773"/>
                  <a:gd name="connsiteX5" fmla="*/ 0 w 914400"/>
                  <a:gd name="connsiteY5" fmla="*/ 0 h 155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1550773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1093573"/>
                    </a:lnTo>
                    <a:cubicBezTo>
                      <a:pt x="914400" y="1346078"/>
                      <a:pt x="709705" y="1550773"/>
                      <a:pt x="457200" y="1550773"/>
                    </a:cubicBezTo>
                    <a:cubicBezTo>
                      <a:pt x="204695" y="1550773"/>
                      <a:pt x="0" y="1346078"/>
                      <a:pt x="0" y="109357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任意多边形 64"/>
              <p:cNvSpPr/>
              <p:nvPr/>
            </p:nvSpPr>
            <p:spPr>
              <a:xfrm>
                <a:off x="9208684" y="1339913"/>
                <a:ext cx="561976" cy="1550774"/>
              </a:xfrm>
              <a:custGeom>
                <a:avLst/>
                <a:gdLst>
                  <a:gd name="connsiteX0" fmla="*/ 0 w 561976"/>
                  <a:gd name="connsiteY0" fmla="*/ 0 h 1550774"/>
                  <a:gd name="connsiteX1" fmla="*/ 561976 w 561976"/>
                  <a:gd name="connsiteY1" fmla="*/ 0 h 1550774"/>
                  <a:gd name="connsiteX2" fmla="*/ 561975 w 561976"/>
                  <a:gd name="connsiteY2" fmla="*/ 1269786 h 1550774"/>
                  <a:gd name="connsiteX3" fmla="*/ 280987 w 561976"/>
                  <a:gd name="connsiteY3" fmla="*/ 1550774 h 1550774"/>
                  <a:gd name="connsiteX4" fmla="*/ 280988 w 561976"/>
                  <a:gd name="connsiteY4" fmla="*/ 1550773 h 1550774"/>
                  <a:gd name="connsiteX5" fmla="*/ 0 w 561976"/>
                  <a:gd name="connsiteY5" fmla="*/ 1269785 h 1550774"/>
                  <a:gd name="connsiteX6" fmla="*/ 0 w 561976"/>
                  <a:gd name="connsiteY6" fmla="*/ 0 h 155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976" h="1550774">
                    <a:moveTo>
                      <a:pt x="0" y="0"/>
                    </a:moveTo>
                    <a:lnTo>
                      <a:pt x="561976" y="0"/>
                    </a:lnTo>
                    <a:lnTo>
                      <a:pt x="561975" y="1269786"/>
                    </a:lnTo>
                    <a:cubicBezTo>
                      <a:pt x="561975" y="1424971"/>
                      <a:pt x="436172" y="1550774"/>
                      <a:pt x="280987" y="1550774"/>
                    </a:cubicBezTo>
                    <a:lnTo>
                      <a:pt x="280988" y="1550773"/>
                    </a:lnTo>
                    <a:cubicBezTo>
                      <a:pt x="125803" y="1550773"/>
                      <a:pt x="0" y="1424970"/>
                      <a:pt x="0" y="12697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任意多边形 65"/>
              <p:cNvSpPr/>
              <p:nvPr/>
            </p:nvSpPr>
            <p:spPr bwMode="auto">
              <a:xfrm>
                <a:off x="9266972" y="3288577"/>
                <a:ext cx="492495" cy="673606"/>
              </a:xfrm>
              <a:custGeom>
                <a:avLst/>
                <a:gdLst>
                  <a:gd name="connsiteX0" fmla="*/ 103981 w 246063"/>
                  <a:gd name="connsiteY0" fmla="*/ 280987 h 336550"/>
                  <a:gd name="connsiteX1" fmla="*/ 84137 w 246063"/>
                  <a:gd name="connsiteY1" fmla="*/ 301625 h 336550"/>
                  <a:gd name="connsiteX2" fmla="*/ 103981 w 246063"/>
                  <a:gd name="connsiteY2" fmla="*/ 322263 h 336550"/>
                  <a:gd name="connsiteX3" fmla="*/ 123825 w 246063"/>
                  <a:gd name="connsiteY3" fmla="*/ 301625 h 336550"/>
                  <a:gd name="connsiteX4" fmla="*/ 103981 w 246063"/>
                  <a:gd name="connsiteY4" fmla="*/ 280987 h 336550"/>
                  <a:gd name="connsiteX5" fmla="*/ 168411 w 246063"/>
                  <a:gd name="connsiteY5" fmla="*/ 107950 h 336550"/>
                  <a:gd name="connsiteX6" fmla="*/ 163150 w 246063"/>
                  <a:gd name="connsiteY6" fmla="*/ 113163 h 336550"/>
                  <a:gd name="connsiteX7" fmla="*/ 163150 w 246063"/>
                  <a:gd name="connsiteY7" fmla="*/ 118376 h 336550"/>
                  <a:gd name="connsiteX8" fmla="*/ 147365 w 246063"/>
                  <a:gd name="connsiteY8" fmla="*/ 136620 h 336550"/>
                  <a:gd name="connsiteX9" fmla="*/ 167096 w 246063"/>
                  <a:gd name="connsiteY9" fmla="*/ 157471 h 336550"/>
                  <a:gd name="connsiteX10" fmla="*/ 176304 w 246063"/>
                  <a:gd name="connsiteY10" fmla="*/ 165290 h 336550"/>
                  <a:gd name="connsiteX11" fmla="*/ 167096 w 246063"/>
                  <a:gd name="connsiteY11" fmla="*/ 171806 h 336550"/>
                  <a:gd name="connsiteX12" fmla="*/ 155258 w 246063"/>
                  <a:gd name="connsiteY12" fmla="*/ 167896 h 336550"/>
                  <a:gd name="connsiteX13" fmla="*/ 153942 w 246063"/>
                  <a:gd name="connsiteY13" fmla="*/ 167896 h 336550"/>
                  <a:gd name="connsiteX14" fmla="*/ 148681 w 246063"/>
                  <a:gd name="connsiteY14" fmla="*/ 170503 h 336550"/>
                  <a:gd name="connsiteX15" fmla="*/ 147365 w 246063"/>
                  <a:gd name="connsiteY15" fmla="*/ 175716 h 336550"/>
                  <a:gd name="connsiteX16" fmla="*/ 149996 w 246063"/>
                  <a:gd name="connsiteY16" fmla="*/ 180928 h 336550"/>
                  <a:gd name="connsiteX17" fmla="*/ 161834 w 246063"/>
                  <a:gd name="connsiteY17" fmla="*/ 184838 h 336550"/>
                  <a:gd name="connsiteX18" fmla="*/ 161834 w 246063"/>
                  <a:gd name="connsiteY18" fmla="*/ 190051 h 336550"/>
                  <a:gd name="connsiteX19" fmla="*/ 167096 w 246063"/>
                  <a:gd name="connsiteY19" fmla="*/ 195263 h 336550"/>
                  <a:gd name="connsiteX20" fmla="*/ 171042 w 246063"/>
                  <a:gd name="connsiteY20" fmla="*/ 195263 h 336550"/>
                  <a:gd name="connsiteX21" fmla="*/ 176304 w 246063"/>
                  <a:gd name="connsiteY21" fmla="*/ 190051 h 336550"/>
                  <a:gd name="connsiteX22" fmla="*/ 176304 w 246063"/>
                  <a:gd name="connsiteY22" fmla="*/ 183535 h 336550"/>
                  <a:gd name="connsiteX23" fmla="*/ 192088 w 246063"/>
                  <a:gd name="connsiteY23" fmla="*/ 165290 h 336550"/>
                  <a:gd name="connsiteX24" fmla="*/ 173673 w 246063"/>
                  <a:gd name="connsiteY24" fmla="*/ 143136 h 336550"/>
                  <a:gd name="connsiteX25" fmla="*/ 163150 w 246063"/>
                  <a:gd name="connsiteY25" fmla="*/ 135317 h 336550"/>
                  <a:gd name="connsiteX26" fmla="*/ 171042 w 246063"/>
                  <a:gd name="connsiteY26" fmla="*/ 131407 h 336550"/>
                  <a:gd name="connsiteX27" fmla="*/ 180250 w 246063"/>
                  <a:gd name="connsiteY27" fmla="*/ 132711 h 336550"/>
                  <a:gd name="connsiteX28" fmla="*/ 182880 w 246063"/>
                  <a:gd name="connsiteY28" fmla="*/ 134014 h 336550"/>
                  <a:gd name="connsiteX29" fmla="*/ 188142 w 246063"/>
                  <a:gd name="connsiteY29" fmla="*/ 130104 h 336550"/>
                  <a:gd name="connsiteX30" fmla="*/ 189457 w 246063"/>
                  <a:gd name="connsiteY30" fmla="*/ 126195 h 336550"/>
                  <a:gd name="connsiteX31" fmla="*/ 186827 w 246063"/>
                  <a:gd name="connsiteY31" fmla="*/ 120982 h 336550"/>
                  <a:gd name="connsiteX32" fmla="*/ 176304 w 246063"/>
                  <a:gd name="connsiteY32" fmla="*/ 118376 h 336550"/>
                  <a:gd name="connsiteX33" fmla="*/ 176304 w 246063"/>
                  <a:gd name="connsiteY33" fmla="*/ 113163 h 336550"/>
                  <a:gd name="connsiteX34" fmla="*/ 171042 w 246063"/>
                  <a:gd name="connsiteY34" fmla="*/ 107950 h 336550"/>
                  <a:gd name="connsiteX35" fmla="*/ 168411 w 246063"/>
                  <a:gd name="connsiteY35" fmla="*/ 107950 h 336550"/>
                  <a:gd name="connsiteX36" fmla="*/ 37772 w 246063"/>
                  <a:gd name="connsiteY36" fmla="*/ 42862 h 336550"/>
                  <a:gd name="connsiteX37" fmla="*/ 28575 w 246063"/>
                  <a:gd name="connsiteY37" fmla="*/ 52090 h 336550"/>
                  <a:gd name="connsiteX38" fmla="*/ 28575 w 246063"/>
                  <a:gd name="connsiteY38" fmla="*/ 259059 h 336550"/>
                  <a:gd name="connsiteX39" fmla="*/ 37772 w 246063"/>
                  <a:gd name="connsiteY39" fmla="*/ 268287 h 336550"/>
                  <a:gd name="connsiteX40" fmla="*/ 171778 w 246063"/>
                  <a:gd name="connsiteY40" fmla="*/ 268287 h 336550"/>
                  <a:gd name="connsiteX41" fmla="*/ 180975 w 246063"/>
                  <a:gd name="connsiteY41" fmla="*/ 259059 h 336550"/>
                  <a:gd name="connsiteX42" fmla="*/ 180975 w 246063"/>
                  <a:gd name="connsiteY42" fmla="*/ 216875 h 336550"/>
                  <a:gd name="connsiteX43" fmla="*/ 156013 w 246063"/>
                  <a:gd name="connsiteY43" fmla="*/ 236649 h 336550"/>
                  <a:gd name="connsiteX44" fmla="*/ 149444 w 246063"/>
                  <a:gd name="connsiteY44" fmla="*/ 239285 h 336550"/>
                  <a:gd name="connsiteX45" fmla="*/ 140247 w 246063"/>
                  <a:gd name="connsiteY45" fmla="*/ 228739 h 336550"/>
                  <a:gd name="connsiteX46" fmla="*/ 140247 w 246063"/>
                  <a:gd name="connsiteY46" fmla="*/ 214238 h 336550"/>
                  <a:gd name="connsiteX47" fmla="*/ 136306 w 246063"/>
                  <a:gd name="connsiteY47" fmla="*/ 208965 h 336550"/>
                  <a:gd name="connsiteX48" fmla="*/ 106089 w 246063"/>
                  <a:gd name="connsiteY48" fmla="*/ 208965 h 336550"/>
                  <a:gd name="connsiteX49" fmla="*/ 91637 w 246063"/>
                  <a:gd name="connsiteY49" fmla="*/ 194464 h 336550"/>
                  <a:gd name="connsiteX50" fmla="*/ 91637 w 246063"/>
                  <a:gd name="connsiteY50" fmla="*/ 108776 h 336550"/>
                  <a:gd name="connsiteX51" fmla="*/ 106089 w 246063"/>
                  <a:gd name="connsiteY51" fmla="*/ 94274 h 336550"/>
                  <a:gd name="connsiteX52" fmla="*/ 180975 w 246063"/>
                  <a:gd name="connsiteY52" fmla="*/ 94274 h 336550"/>
                  <a:gd name="connsiteX53" fmla="*/ 180975 w 246063"/>
                  <a:gd name="connsiteY53" fmla="*/ 52090 h 336550"/>
                  <a:gd name="connsiteX54" fmla="*/ 171778 w 246063"/>
                  <a:gd name="connsiteY54" fmla="*/ 42862 h 336550"/>
                  <a:gd name="connsiteX55" fmla="*/ 37772 w 246063"/>
                  <a:gd name="connsiteY55" fmla="*/ 42862 h 336550"/>
                  <a:gd name="connsiteX56" fmla="*/ 18521 w 246063"/>
                  <a:gd name="connsiteY56" fmla="*/ 0 h 336550"/>
                  <a:gd name="connsiteX57" fmla="*/ 189178 w 246063"/>
                  <a:gd name="connsiteY57" fmla="*/ 0 h 336550"/>
                  <a:gd name="connsiteX58" fmla="*/ 209021 w 246063"/>
                  <a:gd name="connsiteY58" fmla="*/ 19719 h 336550"/>
                  <a:gd name="connsiteX59" fmla="*/ 209021 w 246063"/>
                  <a:gd name="connsiteY59" fmla="*/ 94654 h 336550"/>
                  <a:gd name="connsiteX60" fmla="*/ 232834 w 246063"/>
                  <a:gd name="connsiteY60" fmla="*/ 94654 h 336550"/>
                  <a:gd name="connsiteX61" fmla="*/ 246063 w 246063"/>
                  <a:gd name="connsiteY61" fmla="*/ 109116 h 336550"/>
                  <a:gd name="connsiteX62" fmla="*/ 246063 w 246063"/>
                  <a:gd name="connsiteY62" fmla="*/ 194568 h 336550"/>
                  <a:gd name="connsiteX63" fmla="*/ 232834 w 246063"/>
                  <a:gd name="connsiteY63" fmla="*/ 209029 h 336550"/>
                  <a:gd name="connsiteX64" fmla="*/ 209021 w 246063"/>
                  <a:gd name="connsiteY64" fmla="*/ 209029 h 336550"/>
                  <a:gd name="connsiteX65" fmla="*/ 209021 w 246063"/>
                  <a:gd name="connsiteY65" fmla="*/ 316831 h 336550"/>
                  <a:gd name="connsiteX66" fmla="*/ 189178 w 246063"/>
                  <a:gd name="connsiteY66" fmla="*/ 336550 h 336550"/>
                  <a:gd name="connsiteX67" fmla="*/ 18521 w 246063"/>
                  <a:gd name="connsiteY67" fmla="*/ 336550 h 336550"/>
                  <a:gd name="connsiteX68" fmla="*/ 0 w 246063"/>
                  <a:gd name="connsiteY68" fmla="*/ 316831 h 336550"/>
                  <a:gd name="connsiteX69" fmla="*/ 0 w 246063"/>
                  <a:gd name="connsiteY69" fmla="*/ 19719 h 336550"/>
                  <a:gd name="connsiteX70" fmla="*/ 18521 w 246063"/>
                  <a:gd name="connsiteY70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46063" h="336550">
                    <a:moveTo>
                      <a:pt x="103981" y="280987"/>
                    </a:moveTo>
                    <a:cubicBezTo>
                      <a:pt x="93021" y="280987"/>
                      <a:pt x="84137" y="290227"/>
                      <a:pt x="84137" y="301625"/>
                    </a:cubicBezTo>
                    <a:cubicBezTo>
                      <a:pt x="84137" y="313023"/>
                      <a:pt x="93021" y="322263"/>
                      <a:pt x="103981" y="322263"/>
                    </a:cubicBezTo>
                    <a:cubicBezTo>
                      <a:pt x="114941" y="322263"/>
                      <a:pt x="123825" y="313023"/>
                      <a:pt x="123825" y="301625"/>
                    </a:cubicBezTo>
                    <a:cubicBezTo>
                      <a:pt x="123825" y="290227"/>
                      <a:pt x="114941" y="280987"/>
                      <a:pt x="103981" y="280987"/>
                    </a:cubicBezTo>
                    <a:close/>
                    <a:moveTo>
                      <a:pt x="168411" y="107950"/>
                    </a:moveTo>
                    <a:cubicBezTo>
                      <a:pt x="165781" y="107950"/>
                      <a:pt x="163150" y="110557"/>
                      <a:pt x="163150" y="113163"/>
                    </a:cubicBezTo>
                    <a:cubicBezTo>
                      <a:pt x="163150" y="113163"/>
                      <a:pt x="163150" y="113163"/>
                      <a:pt x="163150" y="118376"/>
                    </a:cubicBezTo>
                    <a:cubicBezTo>
                      <a:pt x="153942" y="120982"/>
                      <a:pt x="147365" y="127498"/>
                      <a:pt x="147365" y="136620"/>
                    </a:cubicBezTo>
                    <a:cubicBezTo>
                      <a:pt x="147365" y="148349"/>
                      <a:pt x="157888" y="153562"/>
                      <a:pt x="167096" y="157471"/>
                    </a:cubicBezTo>
                    <a:cubicBezTo>
                      <a:pt x="174988" y="160077"/>
                      <a:pt x="176304" y="162684"/>
                      <a:pt x="176304" y="165290"/>
                    </a:cubicBezTo>
                    <a:cubicBezTo>
                      <a:pt x="176304" y="169200"/>
                      <a:pt x="172357" y="171806"/>
                      <a:pt x="167096" y="171806"/>
                    </a:cubicBezTo>
                    <a:cubicBezTo>
                      <a:pt x="163150" y="171806"/>
                      <a:pt x="156573" y="167896"/>
                      <a:pt x="155258" y="167896"/>
                    </a:cubicBezTo>
                    <a:cubicBezTo>
                      <a:pt x="155258" y="167896"/>
                      <a:pt x="153942" y="167896"/>
                      <a:pt x="153942" y="167896"/>
                    </a:cubicBezTo>
                    <a:cubicBezTo>
                      <a:pt x="151312" y="167896"/>
                      <a:pt x="149996" y="169200"/>
                      <a:pt x="148681" y="170503"/>
                    </a:cubicBezTo>
                    <a:cubicBezTo>
                      <a:pt x="148681" y="170503"/>
                      <a:pt x="148681" y="170503"/>
                      <a:pt x="147365" y="175716"/>
                    </a:cubicBezTo>
                    <a:cubicBezTo>
                      <a:pt x="146050" y="177019"/>
                      <a:pt x="147365" y="179625"/>
                      <a:pt x="149996" y="180928"/>
                    </a:cubicBezTo>
                    <a:cubicBezTo>
                      <a:pt x="153942" y="182231"/>
                      <a:pt x="159204" y="183535"/>
                      <a:pt x="161834" y="184838"/>
                    </a:cubicBezTo>
                    <a:cubicBezTo>
                      <a:pt x="161834" y="184838"/>
                      <a:pt x="161834" y="184838"/>
                      <a:pt x="161834" y="190051"/>
                    </a:cubicBezTo>
                    <a:cubicBezTo>
                      <a:pt x="161834" y="192657"/>
                      <a:pt x="164465" y="195263"/>
                      <a:pt x="167096" y="195263"/>
                    </a:cubicBezTo>
                    <a:cubicBezTo>
                      <a:pt x="167096" y="195263"/>
                      <a:pt x="167096" y="195263"/>
                      <a:pt x="171042" y="195263"/>
                    </a:cubicBezTo>
                    <a:cubicBezTo>
                      <a:pt x="173673" y="195263"/>
                      <a:pt x="176304" y="192657"/>
                      <a:pt x="176304" y="190051"/>
                    </a:cubicBezTo>
                    <a:cubicBezTo>
                      <a:pt x="176304" y="190051"/>
                      <a:pt x="176304" y="190051"/>
                      <a:pt x="176304" y="183535"/>
                    </a:cubicBezTo>
                    <a:cubicBezTo>
                      <a:pt x="185511" y="180928"/>
                      <a:pt x="192088" y="174412"/>
                      <a:pt x="192088" y="165290"/>
                    </a:cubicBezTo>
                    <a:cubicBezTo>
                      <a:pt x="192088" y="154865"/>
                      <a:pt x="186827" y="148349"/>
                      <a:pt x="173673" y="143136"/>
                    </a:cubicBezTo>
                    <a:cubicBezTo>
                      <a:pt x="164465" y="140530"/>
                      <a:pt x="163150" y="137923"/>
                      <a:pt x="163150" y="135317"/>
                    </a:cubicBezTo>
                    <a:cubicBezTo>
                      <a:pt x="163150" y="132711"/>
                      <a:pt x="165781" y="131407"/>
                      <a:pt x="171042" y="131407"/>
                    </a:cubicBezTo>
                    <a:cubicBezTo>
                      <a:pt x="176304" y="131407"/>
                      <a:pt x="180250" y="132711"/>
                      <a:pt x="180250" y="132711"/>
                    </a:cubicBezTo>
                    <a:cubicBezTo>
                      <a:pt x="181565" y="132711"/>
                      <a:pt x="181565" y="134014"/>
                      <a:pt x="182880" y="134014"/>
                    </a:cubicBezTo>
                    <a:cubicBezTo>
                      <a:pt x="185511" y="134014"/>
                      <a:pt x="186827" y="132711"/>
                      <a:pt x="188142" y="130104"/>
                    </a:cubicBezTo>
                    <a:cubicBezTo>
                      <a:pt x="188142" y="130104"/>
                      <a:pt x="188142" y="130104"/>
                      <a:pt x="189457" y="126195"/>
                    </a:cubicBezTo>
                    <a:cubicBezTo>
                      <a:pt x="190773" y="123588"/>
                      <a:pt x="188142" y="120982"/>
                      <a:pt x="186827" y="120982"/>
                    </a:cubicBezTo>
                    <a:cubicBezTo>
                      <a:pt x="184196" y="119679"/>
                      <a:pt x="178934" y="118376"/>
                      <a:pt x="176304" y="118376"/>
                    </a:cubicBezTo>
                    <a:cubicBezTo>
                      <a:pt x="176304" y="118376"/>
                      <a:pt x="176304" y="118376"/>
                      <a:pt x="176304" y="113163"/>
                    </a:cubicBezTo>
                    <a:cubicBezTo>
                      <a:pt x="176304" y="110557"/>
                      <a:pt x="173673" y="107950"/>
                      <a:pt x="171042" y="107950"/>
                    </a:cubicBezTo>
                    <a:cubicBezTo>
                      <a:pt x="171042" y="107950"/>
                      <a:pt x="171042" y="107950"/>
                      <a:pt x="168411" y="107950"/>
                    </a:cubicBezTo>
                    <a:close/>
                    <a:moveTo>
                      <a:pt x="37772" y="42862"/>
                    </a:moveTo>
                    <a:cubicBezTo>
                      <a:pt x="32516" y="42862"/>
                      <a:pt x="28575" y="46817"/>
                      <a:pt x="28575" y="52090"/>
                    </a:cubicBezTo>
                    <a:cubicBezTo>
                      <a:pt x="28575" y="52090"/>
                      <a:pt x="28575" y="52090"/>
                      <a:pt x="28575" y="259059"/>
                    </a:cubicBezTo>
                    <a:cubicBezTo>
                      <a:pt x="28575" y="264332"/>
                      <a:pt x="32516" y="268287"/>
                      <a:pt x="37772" y="268287"/>
                    </a:cubicBezTo>
                    <a:cubicBezTo>
                      <a:pt x="37772" y="268287"/>
                      <a:pt x="37772" y="268287"/>
                      <a:pt x="171778" y="268287"/>
                    </a:cubicBezTo>
                    <a:cubicBezTo>
                      <a:pt x="177034" y="268287"/>
                      <a:pt x="180975" y="264332"/>
                      <a:pt x="180975" y="259059"/>
                    </a:cubicBezTo>
                    <a:lnTo>
                      <a:pt x="180975" y="216875"/>
                    </a:lnTo>
                    <a:cubicBezTo>
                      <a:pt x="180975" y="216875"/>
                      <a:pt x="180975" y="216875"/>
                      <a:pt x="156013" y="236649"/>
                    </a:cubicBezTo>
                    <a:cubicBezTo>
                      <a:pt x="153385" y="237967"/>
                      <a:pt x="150758" y="239285"/>
                      <a:pt x="149444" y="239285"/>
                    </a:cubicBezTo>
                    <a:cubicBezTo>
                      <a:pt x="145503" y="239285"/>
                      <a:pt x="140247" y="236649"/>
                      <a:pt x="140247" y="228739"/>
                    </a:cubicBezTo>
                    <a:cubicBezTo>
                      <a:pt x="140247" y="228739"/>
                      <a:pt x="140247" y="228739"/>
                      <a:pt x="140247" y="214238"/>
                    </a:cubicBezTo>
                    <a:cubicBezTo>
                      <a:pt x="140247" y="211601"/>
                      <a:pt x="138934" y="208965"/>
                      <a:pt x="136306" y="208965"/>
                    </a:cubicBezTo>
                    <a:cubicBezTo>
                      <a:pt x="136306" y="208965"/>
                      <a:pt x="136306" y="208965"/>
                      <a:pt x="106089" y="208965"/>
                    </a:cubicBezTo>
                    <a:cubicBezTo>
                      <a:pt x="98206" y="208965"/>
                      <a:pt x="91637" y="202373"/>
                      <a:pt x="91637" y="194464"/>
                    </a:cubicBezTo>
                    <a:cubicBezTo>
                      <a:pt x="91637" y="194464"/>
                      <a:pt x="91637" y="194464"/>
                      <a:pt x="91637" y="108776"/>
                    </a:cubicBezTo>
                    <a:cubicBezTo>
                      <a:pt x="91637" y="100866"/>
                      <a:pt x="98206" y="94274"/>
                      <a:pt x="106089" y="94274"/>
                    </a:cubicBezTo>
                    <a:cubicBezTo>
                      <a:pt x="106089" y="94274"/>
                      <a:pt x="106089" y="94274"/>
                      <a:pt x="180975" y="94274"/>
                    </a:cubicBezTo>
                    <a:cubicBezTo>
                      <a:pt x="180975" y="94274"/>
                      <a:pt x="180975" y="94274"/>
                      <a:pt x="180975" y="52090"/>
                    </a:cubicBezTo>
                    <a:cubicBezTo>
                      <a:pt x="180975" y="46817"/>
                      <a:pt x="177034" y="42862"/>
                      <a:pt x="171778" y="42862"/>
                    </a:cubicBezTo>
                    <a:cubicBezTo>
                      <a:pt x="171778" y="42862"/>
                      <a:pt x="171778" y="42862"/>
                      <a:pt x="37772" y="42862"/>
                    </a:cubicBezTo>
                    <a:close/>
                    <a:moveTo>
                      <a:pt x="18521" y="0"/>
                    </a:moveTo>
                    <a:cubicBezTo>
                      <a:pt x="18521" y="0"/>
                      <a:pt x="18521" y="0"/>
                      <a:pt x="189178" y="0"/>
                    </a:cubicBezTo>
                    <a:cubicBezTo>
                      <a:pt x="199761" y="0"/>
                      <a:pt x="209021" y="9202"/>
                      <a:pt x="209021" y="19719"/>
                    </a:cubicBezTo>
                    <a:cubicBezTo>
                      <a:pt x="209021" y="19719"/>
                      <a:pt x="209021" y="19719"/>
                      <a:pt x="209021" y="94654"/>
                    </a:cubicBezTo>
                    <a:cubicBezTo>
                      <a:pt x="209021" y="94654"/>
                      <a:pt x="209021" y="94654"/>
                      <a:pt x="232834" y="94654"/>
                    </a:cubicBezTo>
                    <a:cubicBezTo>
                      <a:pt x="240771" y="94654"/>
                      <a:pt x="246063" y="101228"/>
                      <a:pt x="246063" y="109116"/>
                    </a:cubicBezTo>
                    <a:cubicBezTo>
                      <a:pt x="246063" y="109116"/>
                      <a:pt x="246063" y="109116"/>
                      <a:pt x="246063" y="194568"/>
                    </a:cubicBezTo>
                    <a:cubicBezTo>
                      <a:pt x="246063" y="202456"/>
                      <a:pt x="240771" y="209029"/>
                      <a:pt x="232834" y="209029"/>
                    </a:cubicBezTo>
                    <a:cubicBezTo>
                      <a:pt x="232834" y="209029"/>
                      <a:pt x="232834" y="209029"/>
                      <a:pt x="209021" y="209029"/>
                    </a:cubicBezTo>
                    <a:cubicBezTo>
                      <a:pt x="209021" y="209029"/>
                      <a:pt x="209021" y="209029"/>
                      <a:pt x="209021" y="316831"/>
                    </a:cubicBezTo>
                    <a:cubicBezTo>
                      <a:pt x="209021" y="327348"/>
                      <a:pt x="199761" y="336550"/>
                      <a:pt x="189178" y="336550"/>
                    </a:cubicBezTo>
                    <a:cubicBezTo>
                      <a:pt x="189178" y="336550"/>
                      <a:pt x="189178" y="336550"/>
                      <a:pt x="18521" y="336550"/>
                    </a:cubicBezTo>
                    <a:cubicBezTo>
                      <a:pt x="7937" y="336550"/>
                      <a:pt x="0" y="327348"/>
                      <a:pt x="0" y="316831"/>
                    </a:cubicBezTo>
                    <a:cubicBezTo>
                      <a:pt x="0" y="316831"/>
                      <a:pt x="0" y="316831"/>
                      <a:pt x="0" y="19719"/>
                    </a:cubicBezTo>
                    <a:cubicBezTo>
                      <a:pt x="0" y="9202"/>
                      <a:pt x="7937" y="0"/>
                      <a:pt x="185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7" name="合 6"/>
          <p:cNvGrpSpPr/>
          <p:nvPr>
            <p:custDataLst>
              <p:tags r:id="rId4"/>
            </p:custDataLst>
          </p:nvPr>
        </p:nvGrpSpPr>
        <p:grpSpPr>
          <a:xfrm>
            <a:off x="9333232" y="1339913"/>
            <a:ext cx="2250834" cy="4178174"/>
            <a:chOff x="9333232" y="1339913"/>
            <a:chExt cx="2250834" cy="4178174"/>
          </a:xfrm>
        </p:grpSpPr>
        <p:sp>
          <p:nvSpPr>
            <p:cNvPr id="8" name="文本框 50"/>
            <p:cNvSpPr txBox="1"/>
            <p:nvPr/>
          </p:nvSpPr>
          <p:spPr>
            <a:xfrm>
              <a:off x="9333232" y="4891441"/>
              <a:ext cx="2250834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333232" y="4590347"/>
              <a:ext cx="2250834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E9DA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输入标题文本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917629" y="1339913"/>
              <a:ext cx="1082040" cy="2826488"/>
              <a:chOff x="8948650" y="1339913"/>
              <a:chExt cx="1082040" cy="2826488"/>
            </a:xfrm>
          </p:grpSpPr>
          <p:sp>
            <p:nvSpPr>
              <p:cNvPr id="11" name="梯形 10"/>
              <p:cNvSpPr/>
              <p:nvPr/>
            </p:nvSpPr>
            <p:spPr>
              <a:xfrm flipV="1">
                <a:off x="9165009" y="2611286"/>
                <a:ext cx="649323" cy="946150"/>
              </a:xfrm>
              <a:prstGeom prst="trapezoid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948650" y="3084361"/>
                <a:ext cx="1082040" cy="1082040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" name="任意多边形 55"/>
              <p:cNvSpPr/>
              <p:nvPr/>
            </p:nvSpPr>
            <p:spPr>
              <a:xfrm>
                <a:off x="9032471" y="1339913"/>
                <a:ext cx="914400" cy="1550773"/>
              </a:xfrm>
              <a:custGeom>
                <a:avLst/>
                <a:gdLst>
                  <a:gd name="connsiteX0" fmla="*/ 0 w 914400"/>
                  <a:gd name="connsiteY0" fmla="*/ 0 h 1550773"/>
                  <a:gd name="connsiteX1" fmla="*/ 914400 w 914400"/>
                  <a:gd name="connsiteY1" fmla="*/ 0 h 1550773"/>
                  <a:gd name="connsiteX2" fmla="*/ 914400 w 914400"/>
                  <a:gd name="connsiteY2" fmla="*/ 1093573 h 1550773"/>
                  <a:gd name="connsiteX3" fmla="*/ 457200 w 914400"/>
                  <a:gd name="connsiteY3" fmla="*/ 1550773 h 1550773"/>
                  <a:gd name="connsiteX4" fmla="*/ 0 w 914400"/>
                  <a:gd name="connsiteY4" fmla="*/ 1093573 h 1550773"/>
                  <a:gd name="connsiteX5" fmla="*/ 0 w 914400"/>
                  <a:gd name="connsiteY5" fmla="*/ 0 h 155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1550773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1093573"/>
                    </a:lnTo>
                    <a:cubicBezTo>
                      <a:pt x="914400" y="1346078"/>
                      <a:pt x="709705" y="1550773"/>
                      <a:pt x="457200" y="1550773"/>
                    </a:cubicBezTo>
                    <a:cubicBezTo>
                      <a:pt x="204695" y="1550773"/>
                      <a:pt x="0" y="1346078"/>
                      <a:pt x="0" y="109357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任意多边形 56"/>
              <p:cNvSpPr/>
              <p:nvPr/>
            </p:nvSpPr>
            <p:spPr>
              <a:xfrm>
                <a:off x="9208684" y="1339913"/>
                <a:ext cx="561976" cy="1550774"/>
              </a:xfrm>
              <a:custGeom>
                <a:avLst/>
                <a:gdLst>
                  <a:gd name="connsiteX0" fmla="*/ 0 w 561976"/>
                  <a:gd name="connsiteY0" fmla="*/ 0 h 1550774"/>
                  <a:gd name="connsiteX1" fmla="*/ 561976 w 561976"/>
                  <a:gd name="connsiteY1" fmla="*/ 0 h 1550774"/>
                  <a:gd name="connsiteX2" fmla="*/ 561975 w 561976"/>
                  <a:gd name="connsiteY2" fmla="*/ 1269786 h 1550774"/>
                  <a:gd name="connsiteX3" fmla="*/ 280987 w 561976"/>
                  <a:gd name="connsiteY3" fmla="*/ 1550774 h 1550774"/>
                  <a:gd name="connsiteX4" fmla="*/ 280988 w 561976"/>
                  <a:gd name="connsiteY4" fmla="*/ 1550773 h 1550774"/>
                  <a:gd name="connsiteX5" fmla="*/ 0 w 561976"/>
                  <a:gd name="connsiteY5" fmla="*/ 1269785 h 1550774"/>
                  <a:gd name="connsiteX6" fmla="*/ 0 w 561976"/>
                  <a:gd name="connsiteY6" fmla="*/ 0 h 155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976" h="1550774">
                    <a:moveTo>
                      <a:pt x="0" y="0"/>
                    </a:moveTo>
                    <a:lnTo>
                      <a:pt x="561976" y="0"/>
                    </a:lnTo>
                    <a:lnTo>
                      <a:pt x="561975" y="1269786"/>
                    </a:lnTo>
                    <a:cubicBezTo>
                      <a:pt x="561975" y="1424971"/>
                      <a:pt x="436172" y="1550774"/>
                      <a:pt x="280987" y="1550774"/>
                    </a:cubicBezTo>
                    <a:lnTo>
                      <a:pt x="280988" y="1550773"/>
                    </a:lnTo>
                    <a:cubicBezTo>
                      <a:pt x="125803" y="1550773"/>
                      <a:pt x="0" y="1424970"/>
                      <a:pt x="0" y="12697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任意多边形 57"/>
              <p:cNvSpPr/>
              <p:nvPr/>
            </p:nvSpPr>
            <p:spPr bwMode="auto">
              <a:xfrm>
                <a:off x="9262206" y="3288577"/>
                <a:ext cx="502027" cy="673606"/>
              </a:xfrm>
              <a:custGeom>
                <a:avLst/>
                <a:gdLst>
                  <a:gd name="connsiteX0" fmla="*/ 124618 w 250825"/>
                  <a:gd name="connsiteY0" fmla="*/ 274638 h 336550"/>
                  <a:gd name="connsiteX1" fmla="*/ 122237 w 250825"/>
                  <a:gd name="connsiteY1" fmla="*/ 282698 h 336550"/>
                  <a:gd name="connsiteX2" fmla="*/ 124618 w 250825"/>
                  <a:gd name="connsiteY2" fmla="*/ 292101 h 336550"/>
                  <a:gd name="connsiteX3" fmla="*/ 127000 w 250825"/>
                  <a:gd name="connsiteY3" fmla="*/ 282698 h 336550"/>
                  <a:gd name="connsiteX4" fmla="*/ 124618 w 250825"/>
                  <a:gd name="connsiteY4" fmla="*/ 274638 h 336550"/>
                  <a:gd name="connsiteX5" fmla="*/ 124619 w 250825"/>
                  <a:gd name="connsiteY5" fmla="*/ 258763 h 336550"/>
                  <a:gd name="connsiteX6" fmla="*/ 144463 w 250825"/>
                  <a:gd name="connsiteY6" fmla="*/ 284163 h 336550"/>
                  <a:gd name="connsiteX7" fmla="*/ 124619 w 250825"/>
                  <a:gd name="connsiteY7" fmla="*/ 309563 h 336550"/>
                  <a:gd name="connsiteX8" fmla="*/ 104775 w 250825"/>
                  <a:gd name="connsiteY8" fmla="*/ 284163 h 336550"/>
                  <a:gd name="connsiteX9" fmla="*/ 124619 w 250825"/>
                  <a:gd name="connsiteY9" fmla="*/ 258763 h 336550"/>
                  <a:gd name="connsiteX10" fmla="*/ 117391 w 250825"/>
                  <a:gd name="connsiteY10" fmla="*/ 174626 h 336550"/>
                  <a:gd name="connsiteX11" fmla="*/ 110706 w 250825"/>
                  <a:gd name="connsiteY11" fmla="*/ 233046 h 336550"/>
                  <a:gd name="connsiteX12" fmla="*/ 100012 w 250825"/>
                  <a:gd name="connsiteY12" fmla="*/ 282172 h 336550"/>
                  <a:gd name="connsiteX13" fmla="*/ 100012 w 250825"/>
                  <a:gd name="connsiteY13" fmla="*/ 287483 h 336550"/>
                  <a:gd name="connsiteX14" fmla="*/ 125412 w 250825"/>
                  <a:gd name="connsiteY14" fmla="*/ 320676 h 336550"/>
                  <a:gd name="connsiteX15" fmla="*/ 150812 w 250825"/>
                  <a:gd name="connsiteY15" fmla="*/ 287483 h 336550"/>
                  <a:gd name="connsiteX16" fmla="*/ 150812 w 250825"/>
                  <a:gd name="connsiteY16" fmla="*/ 282172 h 336550"/>
                  <a:gd name="connsiteX17" fmla="*/ 140117 w 250825"/>
                  <a:gd name="connsiteY17" fmla="*/ 233046 h 336550"/>
                  <a:gd name="connsiteX18" fmla="*/ 133433 w 250825"/>
                  <a:gd name="connsiteY18" fmla="*/ 174626 h 336550"/>
                  <a:gd name="connsiteX19" fmla="*/ 125412 w 250825"/>
                  <a:gd name="connsiteY19" fmla="*/ 174626 h 336550"/>
                  <a:gd name="connsiteX20" fmla="*/ 117391 w 250825"/>
                  <a:gd name="connsiteY20" fmla="*/ 174626 h 336550"/>
                  <a:gd name="connsiteX21" fmla="*/ 125412 w 250825"/>
                  <a:gd name="connsiteY21" fmla="*/ 95251 h 336550"/>
                  <a:gd name="connsiteX22" fmla="*/ 117475 w 250825"/>
                  <a:gd name="connsiteY22" fmla="*/ 97633 h 336550"/>
                  <a:gd name="connsiteX23" fmla="*/ 125412 w 250825"/>
                  <a:gd name="connsiteY23" fmla="*/ 100014 h 336550"/>
                  <a:gd name="connsiteX24" fmla="*/ 133350 w 250825"/>
                  <a:gd name="connsiteY24" fmla="*/ 97633 h 336550"/>
                  <a:gd name="connsiteX25" fmla="*/ 125412 w 250825"/>
                  <a:gd name="connsiteY25" fmla="*/ 95251 h 336550"/>
                  <a:gd name="connsiteX26" fmla="*/ 125412 w 250825"/>
                  <a:gd name="connsiteY26" fmla="*/ 79376 h 336550"/>
                  <a:gd name="connsiteX27" fmla="*/ 150812 w 250825"/>
                  <a:gd name="connsiteY27" fmla="*/ 97827 h 336550"/>
                  <a:gd name="connsiteX28" fmla="*/ 133433 w 250825"/>
                  <a:gd name="connsiteY28" fmla="*/ 114960 h 336550"/>
                  <a:gd name="connsiteX29" fmla="*/ 133433 w 250825"/>
                  <a:gd name="connsiteY29" fmla="*/ 141318 h 336550"/>
                  <a:gd name="connsiteX30" fmla="*/ 125412 w 250825"/>
                  <a:gd name="connsiteY30" fmla="*/ 149226 h 336550"/>
                  <a:gd name="connsiteX31" fmla="*/ 117391 w 250825"/>
                  <a:gd name="connsiteY31" fmla="*/ 141318 h 336550"/>
                  <a:gd name="connsiteX32" fmla="*/ 117391 w 250825"/>
                  <a:gd name="connsiteY32" fmla="*/ 114960 h 336550"/>
                  <a:gd name="connsiteX33" fmla="*/ 100012 w 250825"/>
                  <a:gd name="connsiteY33" fmla="*/ 97827 h 336550"/>
                  <a:gd name="connsiteX34" fmla="*/ 125412 w 250825"/>
                  <a:gd name="connsiteY34" fmla="*/ 79376 h 336550"/>
                  <a:gd name="connsiteX35" fmla="*/ 157306 w 250825"/>
                  <a:gd name="connsiteY35" fmla="*/ 66676 h 336550"/>
                  <a:gd name="connsiteX36" fmla="*/ 157306 w 250825"/>
                  <a:gd name="connsiteY36" fmla="*/ 77789 h 336550"/>
                  <a:gd name="connsiteX37" fmla="*/ 157306 w 250825"/>
                  <a:gd name="connsiteY37" fmla="*/ 66676 h 336550"/>
                  <a:gd name="connsiteX38" fmla="*/ 93518 w 250825"/>
                  <a:gd name="connsiteY38" fmla="*/ 66676 h 336550"/>
                  <a:gd name="connsiteX39" fmla="*/ 93518 w 250825"/>
                  <a:gd name="connsiteY39" fmla="*/ 77789 h 336550"/>
                  <a:gd name="connsiteX40" fmla="*/ 93518 w 250825"/>
                  <a:gd name="connsiteY40" fmla="*/ 66676 h 336550"/>
                  <a:gd name="connsiteX41" fmla="*/ 226146 w 250825"/>
                  <a:gd name="connsiteY41" fmla="*/ 61363 h 336550"/>
                  <a:gd name="connsiteX42" fmla="*/ 238486 w 250825"/>
                  <a:gd name="connsiteY42" fmla="*/ 63987 h 336550"/>
                  <a:gd name="connsiteX43" fmla="*/ 250825 w 250825"/>
                  <a:gd name="connsiteY43" fmla="*/ 108607 h 336550"/>
                  <a:gd name="connsiteX44" fmla="*/ 238486 w 250825"/>
                  <a:gd name="connsiteY44" fmla="*/ 151914 h 336550"/>
                  <a:gd name="connsiteX45" fmla="*/ 230260 w 250825"/>
                  <a:gd name="connsiteY45" fmla="*/ 157163 h 336550"/>
                  <a:gd name="connsiteX46" fmla="*/ 226146 w 250825"/>
                  <a:gd name="connsiteY46" fmla="*/ 155851 h 336550"/>
                  <a:gd name="connsiteX47" fmla="*/ 223404 w 250825"/>
                  <a:gd name="connsiteY47" fmla="*/ 144040 h 336550"/>
                  <a:gd name="connsiteX48" fmla="*/ 230260 w 250825"/>
                  <a:gd name="connsiteY48" fmla="*/ 126979 h 336550"/>
                  <a:gd name="connsiteX49" fmla="*/ 233002 w 250825"/>
                  <a:gd name="connsiteY49" fmla="*/ 108607 h 336550"/>
                  <a:gd name="connsiteX50" fmla="*/ 230260 w 250825"/>
                  <a:gd name="connsiteY50" fmla="*/ 90234 h 336550"/>
                  <a:gd name="connsiteX51" fmla="*/ 223404 w 250825"/>
                  <a:gd name="connsiteY51" fmla="*/ 73174 h 336550"/>
                  <a:gd name="connsiteX52" fmla="*/ 226146 w 250825"/>
                  <a:gd name="connsiteY52" fmla="*/ 61363 h 336550"/>
                  <a:gd name="connsiteX53" fmla="*/ 23379 w 250825"/>
                  <a:gd name="connsiteY53" fmla="*/ 61363 h 336550"/>
                  <a:gd name="connsiteX54" fmla="*/ 25977 w 250825"/>
                  <a:gd name="connsiteY54" fmla="*/ 73174 h 336550"/>
                  <a:gd name="connsiteX55" fmla="*/ 19483 w 250825"/>
                  <a:gd name="connsiteY55" fmla="*/ 90234 h 336550"/>
                  <a:gd name="connsiteX56" fmla="*/ 16885 w 250825"/>
                  <a:gd name="connsiteY56" fmla="*/ 108607 h 336550"/>
                  <a:gd name="connsiteX57" fmla="*/ 19483 w 250825"/>
                  <a:gd name="connsiteY57" fmla="*/ 126979 h 336550"/>
                  <a:gd name="connsiteX58" fmla="*/ 25977 w 250825"/>
                  <a:gd name="connsiteY58" fmla="*/ 144040 h 336550"/>
                  <a:gd name="connsiteX59" fmla="*/ 23379 w 250825"/>
                  <a:gd name="connsiteY59" fmla="*/ 155851 h 336550"/>
                  <a:gd name="connsiteX60" fmla="*/ 19483 w 250825"/>
                  <a:gd name="connsiteY60" fmla="*/ 157163 h 336550"/>
                  <a:gd name="connsiteX61" fmla="*/ 11690 w 250825"/>
                  <a:gd name="connsiteY61" fmla="*/ 151914 h 336550"/>
                  <a:gd name="connsiteX62" fmla="*/ 0 w 250825"/>
                  <a:gd name="connsiteY62" fmla="*/ 108607 h 336550"/>
                  <a:gd name="connsiteX63" fmla="*/ 11690 w 250825"/>
                  <a:gd name="connsiteY63" fmla="*/ 63987 h 336550"/>
                  <a:gd name="connsiteX64" fmla="*/ 23379 w 250825"/>
                  <a:gd name="connsiteY64" fmla="*/ 61363 h 336550"/>
                  <a:gd name="connsiteX65" fmla="*/ 76801 w 250825"/>
                  <a:gd name="connsiteY65" fmla="*/ 17463 h 336550"/>
                  <a:gd name="connsiteX66" fmla="*/ 49212 w 250825"/>
                  <a:gd name="connsiteY66" fmla="*/ 43627 h 336550"/>
                  <a:gd name="connsiteX67" fmla="*/ 58408 w 250825"/>
                  <a:gd name="connsiteY67" fmla="*/ 64559 h 336550"/>
                  <a:gd name="connsiteX68" fmla="*/ 62350 w 250825"/>
                  <a:gd name="connsiteY68" fmla="*/ 67175 h 336550"/>
                  <a:gd name="connsiteX69" fmla="*/ 57095 w 250825"/>
                  <a:gd name="connsiteY69" fmla="*/ 76333 h 336550"/>
                  <a:gd name="connsiteX70" fmla="*/ 53153 w 250825"/>
                  <a:gd name="connsiteY70" fmla="*/ 97265 h 336550"/>
                  <a:gd name="connsiteX71" fmla="*/ 57095 w 250825"/>
                  <a:gd name="connsiteY71" fmla="*/ 115580 h 336550"/>
                  <a:gd name="connsiteX72" fmla="*/ 91253 w 250825"/>
                  <a:gd name="connsiteY72" fmla="*/ 150902 h 336550"/>
                  <a:gd name="connsiteX73" fmla="*/ 109646 w 250825"/>
                  <a:gd name="connsiteY73" fmla="*/ 157443 h 336550"/>
                  <a:gd name="connsiteX74" fmla="*/ 117529 w 250825"/>
                  <a:gd name="connsiteY74" fmla="*/ 158751 h 336550"/>
                  <a:gd name="connsiteX75" fmla="*/ 125412 w 250825"/>
                  <a:gd name="connsiteY75" fmla="*/ 158751 h 336550"/>
                  <a:gd name="connsiteX76" fmla="*/ 133295 w 250825"/>
                  <a:gd name="connsiteY76" fmla="*/ 158751 h 336550"/>
                  <a:gd name="connsiteX77" fmla="*/ 141177 w 250825"/>
                  <a:gd name="connsiteY77" fmla="*/ 157443 h 336550"/>
                  <a:gd name="connsiteX78" fmla="*/ 159570 w 250825"/>
                  <a:gd name="connsiteY78" fmla="*/ 150902 h 336550"/>
                  <a:gd name="connsiteX79" fmla="*/ 193729 w 250825"/>
                  <a:gd name="connsiteY79" fmla="*/ 115580 h 336550"/>
                  <a:gd name="connsiteX80" fmla="*/ 197670 w 250825"/>
                  <a:gd name="connsiteY80" fmla="*/ 97265 h 336550"/>
                  <a:gd name="connsiteX81" fmla="*/ 193729 w 250825"/>
                  <a:gd name="connsiteY81" fmla="*/ 76333 h 336550"/>
                  <a:gd name="connsiteX82" fmla="*/ 188474 w 250825"/>
                  <a:gd name="connsiteY82" fmla="*/ 67175 h 336550"/>
                  <a:gd name="connsiteX83" fmla="*/ 192415 w 250825"/>
                  <a:gd name="connsiteY83" fmla="*/ 64559 h 336550"/>
                  <a:gd name="connsiteX84" fmla="*/ 201612 w 250825"/>
                  <a:gd name="connsiteY84" fmla="*/ 43627 h 336550"/>
                  <a:gd name="connsiteX85" fmla="*/ 174022 w 250825"/>
                  <a:gd name="connsiteY85" fmla="*/ 17463 h 336550"/>
                  <a:gd name="connsiteX86" fmla="*/ 149060 w 250825"/>
                  <a:gd name="connsiteY86" fmla="*/ 33162 h 336550"/>
                  <a:gd name="connsiteX87" fmla="*/ 147746 w 250825"/>
                  <a:gd name="connsiteY87" fmla="*/ 37086 h 336550"/>
                  <a:gd name="connsiteX88" fmla="*/ 125412 w 250825"/>
                  <a:gd name="connsiteY88" fmla="*/ 34470 h 336550"/>
                  <a:gd name="connsiteX89" fmla="*/ 103077 w 250825"/>
                  <a:gd name="connsiteY89" fmla="*/ 37086 h 336550"/>
                  <a:gd name="connsiteX90" fmla="*/ 101763 w 250825"/>
                  <a:gd name="connsiteY90" fmla="*/ 33162 h 336550"/>
                  <a:gd name="connsiteX91" fmla="*/ 76801 w 250825"/>
                  <a:gd name="connsiteY91" fmla="*/ 17463 h 336550"/>
                  <a:gd name="connsiteX92" fmla="*/ 76602 w 250825"/>
                  <a:gd name="connsiteY92" fmla="*/ 0 h 336550"/>
                  <a:gd name="connsiteX93" fmla="*/ 113540 w 250825"/>
                  <a:gd name="connsiteY93" fmla="*/ 21034 h 336550"/>
                  <a:gd name="connsiteX94" fmla="*/ 137285 w 250825"/>
                  <a:gd name="connsiteY94" fmla="*/ 21034 h 336550"/>
                  <a:gd name="connsiteX95" fmla="*/ 174222 w 250825"/>
                  <a:gd name="connsiteY95" fmla="*/ 0 h 336550"/>
                  <a:gd name="connsiteX96" fmla="*/ 219075 w 250825"/>
                  <a:gd name="connsiteY96" fmla="*/ 43383 h 336550"/>
                  <a:gd name="connsiteX97" fmla="*/ 208521 w 250825"/>
                  <a:gd name="connsiteY97" fmla="*/ 72306 h 336550"/>
                  <a:gd name="connsiteX98" fmla="*/ 213798 w 250825"/>
                  <a:gd name="connsiteY98" fmla="*/ 97284 h 336550"/>
                  <a:gd name="connsiteX99" fmla="*/ 150477 w 250825"/>
                  <a:gd name="connsiteY99" fmla="*/ 170904 h 336550"/>
                  <a:gd name="connsiteX100" fmla="*/ 155754 w 250825"/>
                  <a:gd name="connsiteY100" fmla="*/ 224805 h 336550"/>
                  <a:gd name="connsiteX101" fmla="*/ 167626 w 250825"/>
                  <a:gd name="connsiteY101" fmla="*/ 280020 h 336550"/>
                  <a:gd name="connsiteX102" fmla="*/ 167626 w 250825"/>
                  <a:gd name="connsiteY102" fmla="*/ 286593 h 336550"/>
                  <a:gd name="connsiteX103" fmla="*/ 125412 w 250825"/>
                  <a:gd name="connsiteY103" fmla="*/ 336550 h 336550"/>
                  <a:gd name="connsiteX104" fmla="*/ 83198 w 250825"/>
                  <a:gd name="connsiteY104" fmla="*/ 286593 h 336550"/>
                  <a:gd name="connsiteX105" fmla="*/ 83198 w 250825"/>
                  <a:gd name="connsiteY105" fmla="*/ 280020 h 336550"/>
                  <a:gd name="connsiteX106" fmla="*/ 95071 w 250825"/>
                  <a:gd name="connsiteY106" fmla="*/ 224805 h 336550"/>
                  <a:gd name="connsiteX107" fmla="*/ 100348 w 250825"/>
                  <a:gd name="connsiteY107" fmla="*/ 170904 h 336550"/>
                  <a:gd name="connsiteX108" fmla="*/ 38346 w 250825"/>
                  <a:gd name="connsiteY108" fmla="*/ 97284 h 336550"/>
                  <a:gd name="connsiteX109" fmla="*/ 42303 w 250825"/>
                  <a:gd name="connsiteY109" fmla="*/ 72306 h 336550"/>
                  <a:gd name="connsiteX110" fmla="*/ 31750 w 250825"/>
                  <a:gd name="connsiteY110" fmla="*/ 43383 h 336550"/>
                  <a:gd name="connsiteX111" fmla="*/ 76602 w 250825"/>
                  <a:gd name="connsiteY11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50825" h="336550">
                    <a:moveTo>
                      <a:pt x="124618" y="274638"/>
                    </a:moveTo>
                    <a:cubicBezTo>
                      <a:pt x="123428" y="275981"/>
                      <a:pt x="122237" y="278668"/>
                      <a:pt x="122237" y="282698"/>
                    </a:cubicBezTo>
                    <a:cubicBezTo>
                      <a:pt x="122237" y="288071"/>
                      <a:pt x="123428" y="290758"/>
                      <a:pt x="124618" y="292101"/>
                    </a:cubicBezTo>
                    <a:cubicBezTo>
                      <a:pt x="125809" y="290758"/>
                      <a:pt x="127000" y="288071"/>
                      <a:pt x="127000" y="282698"/>
                    </a:cubicBezTo>
                    <a:cubicBezTo>
                      <a:pt x="127000" y="278668"/>
                      <a:pt x="125809" y="275981"/>
                      <a:pt x="124618" y="274638"/>
                    </a:cubicBezTo>
                    <a:close/>
                    <a:moveTo>
                      <a:pt x="124619" y="258763"/>
                    </a:moveTo>
                    <a:cubicBezTo>
                      <a:pt x="135579" y="258763"/>
                      <a:pt x="144463" y="270135"/>
                      <a:pt x="144463" y="284163"/>
                    </a:cubicBezTo>
                    <a:cubicBezTo>
                      <a:pt x="144463" y="298191"/>
                      <a:pt x="135579" y="309563"/>
                      <a:pt x="124619" y="309563"/>
                    </a:cubicBezTo>
                    <a:cubicBezTo>
                      <a:pt x="113659" y="309563"/>
                      <a:pt x="104775" y="298191"/>
                      <a:pt x="104775" y="284163"/>
                    </a:cubicBezTo>
                    <a:cubicBezTo>
                      <a:pt x="104775" y="270135"/>
                      <a:pt x="113659" y="258763"/>
                      <a:pt x="124619" y="258763"/>
                    </a:cubicBezTo>
                    <a:close/>
                    <a:moveTo>
                      <a:pt x="117391" y="174626"/>
                    </a:moveTo>
                    <a:cubicBezTo>
                      <a:pt x="117391" y="194542"/>
                      <a:pt x="116054" y="219769"/>
                      <a:pt x="110706" y="233046"/>
                    </a:cubicBezTo>
                    <a:cubicBezTo>
                      <a:pt x="102685" y="247651"/>
                      <a:pt x="101349" y="271550"/>
                      <a:pt x="100012" y="282172"/>
                    </a:cubicBezTo>
                    <a:cubicBezTo>
                      <a:pt x="100012" y="283500"/>
                      <a:pt x="100012" y="286155"/>
                      <a:pt x="100012" y="287483"/>
                    </a:cubicBezTo>
                    <a:cubicBezTo>
                      <a:pt x="100012" y="306071"/>
                      <a:pt x="110706" y="320676"/>
                      <a:pt x="125412" y="320676"/>
                    </a:cubicBezTo>
                    <a:cubicBezTo>
                      <a:pt x="140117" y="320676"/>
                      <a:pt x="150812" y="306071"/>
                      <a:pt x="150812" y="287483"/>
                    </a:cubicBezTo>
                    <a:cubicBezTo>
                      <a:pt x="150812" y="286155"/>
                      <a:pt x="150812" y="283500"/>
                      <a:pt x="150812" y="282172"/>
                    </a:cubicBezTo>
                    <a:cubicBezTo>
                      <a:pt x="149475" y="271550"/>
                      <a:pt x="148138" y="247651"/>
                      <a:pt x="140117" y="233046"/>
                    </a:cubicBezTo>
                    <a:cubicBezTo>
                      <a:pt x="134770" y="219769"/>
                      <a:pt x="133433" y="194542"/>
                      <a:pt x="133433" y="174626"/>
                    </a:cubicBezTo>
                    <a:cubicBezTo>
                      <a:pt x="130759" y="174626"/>
                      <a:pt x="128085" y="174626"/>
                      <a:pt x="125412" y="174626"/>
                    </a:cubicBezTo>
                    <a:cubicBezTo>
                      <a:pt x="122738" y="174626"/>
                      <a:pt x="120064" y="174626"/>
                      <a:pt x="117391" y="174626"/>
                    </a:cubicBezTo>
                    <a:close/>
                    <a:moveTo>
                      <a:pt x="125412" y="95251"/>
                    </a:moveTo>
                    <a:cubicBezTo>
                      <a:pt x="121444" y="95251"/>
                      <a:pt x="118798" y="96442"/>
                      <a:pt x="117475" y="97633"/>
                    </a:cubicBezTo>
                    <a:cubicBezTo>
                      <a:pt x="118798" y="98823"/>
                      <a:pt x="121444" y="100014"/>
                      <a:pt x="125412" y="100014"/>
                    </a:cubicBezTo>
                    <a:cubicBezTo>
                      <a:pt x="129381" y="100014"/>
                      <a:pt x="132027" y="98823"/>
                      <a:pt x="133350" y="97633"/>
                    </a:cubicBezTo>
                    <a:cubicBezTo>
                      <a:pt x="132027" y="96442"/>
                      <a:pt x="129381" y="95251"/>
                      <a:pt x="125412" y="95251"/>
                    </a:cubicBezTo>
                    <a:close/>
                    <a:moveTo>
                      <a:pt x="125412" y="79376"/>
                    </a:moveTo>
                    <a:cubicBezTo>
                      <a:pt x="140117" y="79376"/>
                      <a:pt x="150812" y="87284"/>
                      <a:pt x="150812" y="97827"/>
                    </a:cubicBezTo>
                    <a:cubicBezTo>
                      <a:pt x="150812" y="105735"/>
                      <a:pt x="144128" y="112324"/>
                      <a:pt x="133433" y="114960"/>
                    </a:cubicBezTo>
                    <a:cubicBezTo>
                      <a:pt x="133433" y="114960"/>
                      <a:pt x="133433" y="114960"/>
                      <a:pt x="133433" y="141318"/>
                    </a:cubicBezTo>
                    <a:cubicBezTo>
                      <a:pt x="133433" y="145272"/>
                      <a:pt x="129422" y="149226"/>
                      <a:pt x="125412" y="149226"/>
                    </a:cubicBezTo>
                    <a:cubicBezTo>
                      <a:pt x="121401" y="149226"/>
                      <a:pt x="117391" y="145272"/>
                      <a:pt x="117391" y="141318"/>
                    </a:cubicBezTo>
                    <a:cubicBezTo>
                      <a:pt x="117391" y="141318"/>
                      <a:pt x="117391" y="141318"/>
                      <a:pt x="117391" y="114960"/>
                    </a:cubicBezTo>
                    <a:cubicBezTo>
                      <a:pt x="106696" y="112324"/>
                      <a:pt x="100012" y="105735"/>
                      <a:pt x="100012" y="97827"/>
                    </a:cubicBezTo>
                    <a:cubicBezTo>
                      <a:pt x="100012" y="87284"/>
                      <a:pt x="110706" y="79376"/>
                      <a:pt x="125412" y="79376"/>
                    </a:cubicBezTo>
                    <a:close/>
                    <a:moveTo>
                      <a:pt x="157306" y="66676"/>
                    </a:moveTo>
                    <a:cubicBezTo>
                      <a:pt x="165100" y="66676"/>
                      <a:pt x="165100" y="77789"/>
                      <a:pt x="157306" y="77789"/>
                    </a:cubicBezTo>
                    <a:cubicBezTo>
                      <a:pt x="150812" y="77789"/>
                      <a:pt x="150812" y="66676"/>
                      <a:pt x="157306" y="66676"/>
                    </a:cubicBezTo>
                    <a:close/>
                    <a:moveTo>
                      <a:pt x="93518" y="66676"/>
                    </a:moveTo>
                    <a:cubicBezTo>
                      <a:pt x="100013" y="66676"/>
                      <a:pt x="100013" y="77789"/>
                      <a:pt x="93518" y="77789"/>
                    </a:cubicBezTo>
                    <a:cubicBezTo>
                      <a:pt x="85725" y="77789"/>
                      <a:pt x="85725" y="66676"/>
                      <a:pt x="93518" y="66676"/>
                    </a:cubicBezTo>
                    <a:close/>
                    <a:moveTo>
                      <a:pt x="226146" y="61363"/>
                    </a:moveTo>
                    <a:cubicBezTo>
                      <a:pt x="230260" y="58738"/>
                      <a:pt x="235744" y="60050"/>
                      <a:pt x="238486" y="63987"/>
                    </a:cubicBezTo>
                    <a:cubicBezTo>
                      <a:pt x="246712" y="77111"/>
                      <a:pt x="250825" y="92859"/>
                      <a:pt x="250825" y="108607"/>
                    </a:cubicBezTo>
                    <a:cubicBezTo>
                      <a:pt x="250825" y="124355"/>
                      <a:pt x="246712" y="138790"/>
                      <a:pt x="238486" y="151914"/>
                    </a:cubicBezTo>
                    <a:cubicBezTo>
                      <a:pt x="237115" y="154538"/>
                      <a:pt x="234373" y="157163"/>
                      <a:pt x="230260" y="157163"/>
                    </a:cubicBezTo>
                    <a:cubicBezTo>
                      <a:pt x="228889" y="157163"/>
                      <a:pt x="227517" y="155851"/>
                      <a:pt x="226146" y="155851"/>
                    </a:cubicBezTo>
                    <a:cubicBezTo>
                      <a:pt x="222033" y="153226"/>
                      <a:pt x="220662" y="147977"/>
                      <a:pt x="223404" y="144040"/>
                    </a:cubicBezTo>
                    <a:cubicBezTo>
                      <a:pt x="226146" y="138790"/>
                      <a:pt x="228889" y="132229"/>
                      <a:pt x="230260" y="126979"/>
                    </a:cubicBezTo>
                    <a:cubicBezTo>
                      <a:pt x="233002" y="120418"/>
                      <a:pt x="233002" y="115168"/>
                      <a:pt x="233002" y="108607"/>
                    </a:cubicBezTo>
                    <a:cubicBezTo>
                      <a:pt x="233002" y="102045"/>
                      <a:pt x="233002" y="96796"/>
                      <a:pt x="230260" y="90234"/>
                    </a:cubicBezTo>
                    <a:cubicBezTo>
                      <a:pt x="228889" y="83672"/>
                      <a:pt x="226146" y="78423"/>
                      <a:pt x="223404" y="73174"/>
                    </a:cubicBezTo>
                    <a:cubicBezTo>
                      <a:pt x="220662" y="69237"/>
                      <a:pt x="222033" y="63987"/>
                      <a:pt x="226146" y="61363"/>
                    </a:cubicBezTo>
                    <a:close/>
                    <a:moveTo>
                      <a:pt x="23379" y="61363"/>
                    </a:moveTo>
                    <a:cubicBezTo>
                      <a:pt x="27276" y="63987"/>
                      <a:pt x="28575" y="69237"/>
                      <a:pt x="25977" y="73174"/>
                    </a:cubicBezTo>
                    <a:cubicBezTo>
                      <a:pt x="23379" y="78423"/>
                      <a:pt x="20782" y="83672"/>
                      <a:pt x="19483" y="90234"/>
                    </a:cubicBezTo>
                    <a:cubicBezTo>
                      <a:pt x="16885" y="96796"/>
                      <a:pt x="16885" y="102045"/>
                      <a:pt x="16885" y="108607"/>
                    </a:cubicBezTo>
                    <a:cubicBezTo>
                      <a:pt x="16885" y="115168"/>
                      <a:pt x="16885" y="120418"/>
                      <a:pt x="19483" y="126979"/>
                    </a:cubicBezTo>
                    <a:cubicBezTo>
                      <a:pt x="20782" y="132229"/>
                      <a:pt x="23379" y="138790"/>
                      <a:pt x="25977" y="144040"/>
                    </a:cubicBezTo>
                    <a:cubicBezTo>
                      <a:pt x="28575" y="147977"/>
                      <a:pt x="27276" y="153226"/>
                      <a:pt x="23379" y="155851"/>
                    </a:cubicBezTo>
                    <a:cubicBezTo>
                      <a:pt x="22080" y="155851"/>
                      <a:pt x="20782" y="157163"/>
                      <a:pt x="19483" y="157163"/>
                    </a:cubicBezTo>
                    <a:cubicBezTo>
                      <a:pt x="15586" y="157163"/>
                      <a:pt x="12988" y="154538"/>
                      <a:pt x="11690" y="151914"/>
                    </a:cubicBezTo>
                    <a:cubicBezTo>
                      <a:pt x="3896" y="138790"/>
                      <a:pt x="0" y="124355"/>
                      <a:pt x="0" y="108607"/>
                    </a:cubicBezTo>
                    <a:cubicBezTo>
                      <a:pt x="0" y="92859"/>
                      <a:pt x="3896" y="77111"/>
                      <a:pt x="11690" y="63987"/>
                    </a:cubicBezTo>
                    <a:cubicBezTo>
                      <a:pt x="14287" y="60050"/>
                      <a:pt x="19483" y="58738"/>
                      <a:pt x="23379" y="61363"/>
                    </a:cubicBezTo>
                    <a:close/>
                    <a:moveTo>
                      <a:pt x="76801" y="17463"/>
                    </a:moveTo>
                    <a:cubicBezTo>
                      <a:pt x="61036" y="17463"/>
                      <a:pt x="49212" y="29237"/>
                      <a:pt x="49212" y="43627"/>
                    </a:cubicBezTo>
                    <a:cubicBezTo>
                      <a:pt x="49212" y="51477"/>
                      <a:pt x="53153" y="59326"/>
                      <a:pt x="58408" y="64559"/>
                    </a:cubicBezTo>
                    <a:cubicBezTo>
                      <a:pt x="58408" y="64559"/>
                      <a:pt x="58408" y="64559"/>
                      <a:pt x="62350" y="67175"/>
                    </a:cubicBezTo>
                    <a:cubicBezTo>
                      <a:pt x="59722" y="69792"/>
                      <a:pt x="58408" y="72408"/>
                      <a:pt x="57095" y="76333"/>
                    </a:cubicBezTo>
                    <a:cubicBezTo>
                      <a:pt x="54467" y="82874"/>
                      <a:pt x="53153" y="89415"/>
                      <a:pt x="53153" y="97265"/>
                    </a:cubicBezTo>
                    <a:cubicBezTo>
                      <a:pt x="53153" y="102497"/>
                      <a:pt x="54467" y="109039"/>
                      <a:pt x="57095" y="115580"/>
                    </a:cubicBezTo>
                    <a:cubicBezTo>
                      <a:pt x="62350" y="129970"/>
                      <a:pt x="74174" y="143052"/>
                      <a:pt x="91253" y="150902"/>
                    </a:cubicBezTo>
                    <a:cubicBezTo>
                      <a:pt x="96508" y="153518"/>
                      <a:pt x="103077" y="156135"/>
                      <a:pt x="109646" y="157443"/>
                    </a:cubicBezTo>
                    <a:cubicBezTo>
                      <a:pt x="112274" y="157443"/>
                      <a:pt x="114901" y="158751"/>
                      <a:pt x="117529" y="158751"/>
                    </a:cubicBezTo>
                    <a:cubicBezTo>
                      <a:pt x="120157" y="158751"/>
                      <a:pt x="122784" y="158751"/>
                      <a:pt x="125412" y="158751"/>
                    </a:cubicBezTo>
                    <a:cubicBezTo>
                      <a:pt x="128039" y="158751"/>
                      <a:pt x="130667" y="158751"/>
                      <a:pt x="133295" y="158751"/>
                    </a:cubicBezTo>
                    <a:cubicBezTo>
                      <a:pt x="135922" y="158751"/>
                      <a:pt x="138550" y="157443"/>
                      <a:pt x="141177" y="157443"/>
                    </a:cubicBezTo>
                    <a:cubicBezTo>
                      <a:pt x="147746" y="156135"/>
                      <a:pt x="154315" y="153518"/>
                      <a:pt x="159570" y="150902"/>
                    </a:cubicBezTo>
                    <a:cubicBezTo>
                      <a:pt x="176650" y="143052"/>
                      <a:pt x="188474" y="129970"/>
                      <a:pt x="193729" y="115580"/>
                    </a:cubicBezTo>
                    <a:cubicBezTo>
                      <a:pt x="196357" y="109039"/>
                      <a:pt x="197670" y="102497"/>
                      <a:pt x="197670" y="97265"/>
                    </a:cubicBezTo>
                    <a:cubicBezTo>
                      <a:pt x="197670" y="89415"/>
                      <a:pt x="196357" y="82874"/>
                      <a:pt x="193729" y="76333"/>
                    </a:cubicBezTo>
                    <a:cubicBezTo>
                      <a:pt x="192415" y="73717"/>
                      <a:pt x="191101" y="69792"/>
                      <a:pt x="188474" y="67175"/>
                    </a:cubicBezTo>
                    <a:cubicBezTo>
                      <a:pt x="188474" y="67175"/>
                      <a:pt x="188474" y="67175"/>
                      <a:pt x="192415" y="64559"/>
                    </a:cubicBezTo>
                    <a:cubicBezTo>
                      <a:pt x="197670" y="59326"/>
                      <a:pt x="201612" y="51477"/>
                      <a:pt x="201612" y="43627"/>
                    </a:cubicBezTo>
                    <a:cubicBezTo>
                      <a:pt x="201612" y="29237"/>
                      <a:pt x="189788" y="17463"/>
                      <a:pt x="174022" y="17463"/>
                    </a:cubicBezTo>
                    <a:cubicBezTo>
                      <a:pt x="163512" y="17463"/>
                      <a:pt x="153001" y="24004"/>
                      <a:pt x="149060" y="33162"/>
                    </a:cubicBezTo>
                    <a:cubicBezTo>
                      <a:pt x="149060" y="33162"/>
                      <a:pt x="149060" y="33162"/>
                      <a:pt x="147746" y="37086"/>
                    </a:cubicBezTo>
                    <a:cubicBezTo>
                      <a:pt x="141177" y="35778"/>
                      <a:pt x="133295" y="34470"/>
                      <a:pt x="125412" y="34470"/>
                    </a:cubicBezTo>
                    <a:cubicBezTo>
                      <a:pt x="117529" y="34470"/>
                      <a:pt x="109646" y="35778"/>
                      <a:pt x="103077" y="37086"/>
                    </a:cubicBezTo>
                    <a:cubicBezTo>
                      <a:pt x="103077" y="37086"/>
                      <a:pt x="103077" y="37086"/>
                      <a:pt x="101763" y="33162"/>
                    </a:cubicBezTo>
                    <a:cubicBezTo>
                      <a:pt x="97822" y="24004"/>
                      <a:pt x="87312" y="17463"/>
                      <a:pt x="76801" y="17463"/>
                    </a:cubicBezTo>
                    <a:close/>
                    <a:moveTo>
                      <a:pt x="76602" y="0"/>
                    </a:moveTo>
                    <a:cubicBezTo>
                      <a:pt x="92432" y="0"/>
                      <a:pt x="105624" y="7888"/>
                      <a:pt x="113540" y="21034"/>
                    </a:cubicBezTo>
                    <a:cubicBezTo>
                      <a:pt x="121455" y="19720"/>
                      <a:pt x="129370" y="19720"/>
                      <a:pt x="137285" y="21034"/>
                    </a:cubicBezTo>
                    <a:cubicBezTo>
                      <a:pt x="145200" y="7888"/>
                      <a:pt x="158392" y="0"/>
                      <a:pt x="174222" y="0"/>
                    </a:cubicBezTo>
                    <a:cubicBezTo>
                      <a:pt x="199287" y="0"/>
                      <a:pt x="219075" y="19720"/>
                      <a:pt x="219075" y="43383"/>
                    </a:cubicBezTo>
                    <a:cubicBezTo>
                      <a:pt x="219075" y="53901"/>
                      <a:pt x="215117" y="64418"/>
                      <a:pt x="208521" y="72306"/>
                    </a:cubicBezTo>
                    <a:cubicBezTo>
                      <a:pt x="211160" y="80194"/>
                      <a:pt x="213798" y="88081"/>
                      <a:pt x="213798" y="97284"/>
                    </a:cubicBezTo>
                    <a:cubicBezTo>
                      <a:pt x="213798" y="132780"/>
                      <a:pt x="186095" y="161702"/>
                      <a:pt x="150477" y="170904"/>
                    </a:cubicBezTo>
                    <a:cubicBezTo>
                      <a:pt x="150477" y="187995"/>
                      <a:pt x="150477" y="214288"/>
                      <a:pt x="155754" y="224805"/>
                    </a:cubicBezTo>
                    <a:cubicBezTo>
                      <a:pt x="163669" y="241895"/>
                      <a:pt x="166307" y="266874"/>
                      <a:pt x="167626" y="280020"/>
                    </a:cubicBezTo>
                    <a:cubicBezTo>
                      <a:pt x="167626" y="282649"/>
                      <a:pt x="167626" y="283964"/>
                      <a:pt x="167626" y="286593"/>
                    </a:cubicBezTo>
                    <a:cubicBezTo>
                      <a:pt x="167626" y="314201"/>
                      <a:pt x="149158" y="336550"/>
                      <a:pt x="125412" y="336550"/>
                    </a:cubicBezTo>
                    <a:cubicBezTo>
                      <a:pt x="101667" y="336550"/>
                      <a:pt x="83198" y="314201"/>
                      <a:pt x="83198" y="286593"/>
                    </a:cubicBezTo>
                    <a:cubicBezTo>
                      <a:pt x="83198" y="283964"/>
                      <a:pt x="83198" y="282649"/>
                      <a:pt x="83198" y="280020"/>
                    </a:cubicBezTo>
                    <a:cubicBezTo>
                      <a:pt x="84517" y="266874"/>
                      <a:pt x="87156" y="241895"/>
                      <a:pt x="95071" y="224805"/>
                    </a:cubicBezTo>
                    <a:cubicBezTo>
                      <a:pt x="100348" y="214288"/>
                      <a:pt x="100348" y="187995"/>
                      <a:pt x="100348" y="170904"/>
                    </a:cubicBezTo>
                    <a:cubicBezTo>
                      <a:pt x="64730" y="161702"/>
                      <a:pt x="38346" y="132780"/>
                      <a:pt x="38346" y="97284"/>
                    </a:cubicBezTo>
                    <a:cubicBezTo>
                      <a:pt x="38346" y="88081"/>
                      <a:pt x="39665" y="80194"/>
                      <a:pt x="42303" y="72306"/>
                    </a:cubicBezTo>
                    <a:cubicBezTo>
                      <a:pt x="35707" y="64418"/>
                      <a:pt x="31750" y="53901"/>
                      <a:pt x="31750" y="43383"/>
                    </a:cubicBezTo>
                    <a:cubicBezTo>
                      <a:pt x="31750" y="19720"/>
                      <a:pt x="51538" y="0"/>
                      <a:pt x="766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4A9B2"/>
      </a:accent1>
      <a:accent2>
        <a:srgbClr val="8E9DAE"/>
      </a:accent2>
      <a:accent3>
        <a:srgbClr val="59272E"/>
      </a:accent3>
      <a:accent4>
        <a:srgbClr val="84A9B2"/>
      </a:accent4>
      <a:accent5>
        <a:srgbClr val="8E9DAE"/>
      </a:accent5>
      <a:accent6>
        <a:srgbClr val="59272E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宽屏</PresentationFormat>
  <Paragraphs>156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方正有猫在_GBK</vt:lpstr>
      <vt:lpstr>方正卡通简体</vt:lpstr>
      <vt:lpstr>Impact</vt:lpstr>
      <vt:lpstr>方正清刻本悦宋简体</vt:lpstr>
      <vt:lpstr>等线</vt:lpstr>
      <vt:lpstr>Arial</vt:lpstr>
      <vt:lpstr>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2018-04-03T12:40:00Z</dcterms:created>
  <dcterms:modified xsi:type="dcterms:W3CDTF">2021-01-05T11:06:47Z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