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2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6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7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8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8" r:id="rId5"/>
    <p:sldId id="270" r:id="rId6"/>
    <p:sldId id="264" r:id="rId7"/>
    <p:sldId id="273" r:id="rId8"/>
    <p:sldId id="274" r:id="rId9"/>
    <p:sldId id="275" r:id="rId10"/>
    <p:sldId id="265" r:id="rId11"/>
    <p:sldId id="276" r:id="rId12"/>
    <p:sldId id="277" r:id="rId13"/>
    <p:sldId id="278" r:id="rId14"/>
    <p:sldId id="279" r:id="rId15"/>
    <p:sldId id="266" r:id="rId16"/>
    <p:sldId id="280" r:id="rId17"/>
    <p:sldId id="281" r:id="rId18"/>
    <p:sldId id="282" r:id="rId19"/>
    <p:sldId id="283" r:id="rId20"/>
    <p:sldId id="284" r:id="rId21"/>
  </p:sldIdLst>
  <p:sldSz cx="12192000" cy="6858000"/>
  <p:notesSz cx="6858000" cy="9144000"/>
  <p:embeddedFontLst>
    <p:embeddedFont>
      <p:font typeface="等线" panose="02010600030101010101" pitchFamily="2" charset="-122"/>
      <p:regular r:id="rId23"/>
      <p:bold r:id="rId24"/>
    </p:embeddedFont>
    <p:embeddedFont>
      <p:font typeface="方正兰亭细黑_GBK" panose="02000000000000000000" pitchFamily="2" charset="-122"/>
      <p:regular r:id="rId25"/>
    </p:embeddedFont>
    <p:embeddedFont>
      <p:font typeface="微软雅黑" panose="020B0503020204020204" pitchFamily="34" charset="-122"/>
      <p:regular r:id="rId26"/>
      <p:bold r:id="rId27"/>
    </p:embeddedFont>
    <p:embeddedFont>
      <p:font typeface="Impact" panose="020B0806030902050204" pitchFamily="34" charset="0"/>
      <p:regular r:id="rId2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50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99BE5-BF6E-4D56-BDEC-736C5645CC1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0216A-197E-4253-8158-6FF0BB4BB4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模板部分元素使用了幻灯片母版制作。如果需要修改，点击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视图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幻灯片母版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修改；完成后关闭编辑母版即可。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本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模板部分元素使用了幻灯片母版制作。如果需要修改，点击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视图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幻灯片母版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修改；完成后关闭编辑母版即可。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34C0232-94FA-4EBE-BB9B-79FBE486032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ripple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doors dir="vert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 userDrawn="1"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6"/>
          <p:cNvSpPr txBox="1"/>
          <p:nvPr userDrawn="1"/>
        </p:nvSpPr>
        <p:spPr>
          <a:xfrm>
            <a:off x="908957" y="206330"/>
            <a:ext cx="1370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spc="300" dirty="0">
                <a:latin typeface="方正兰亭细黑_GBK" pitchFamily="2" charset="-122"/>
                <a:ea typeface="方正兰亭细黑_GBK" pitchFamily="2" charset="-122"/>
              </a:rPr>
              <a:t>您的标题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 userDrawn="1"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6"/>
          <p:cNvSpPr txBox="1"/>
          <p:nvPr userDrawn="1"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spc="300" dirty="0">
                <a:latin typeface="方正兰亭细黑_GBK" pitchFamily="2" charset="-122"/>
                <a:ea typeface="方正兰亭细黑_GBK" pitchFamily="2" charset="-122"/>
              </a:rPr>
              <a:t>您的标题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 userDrawn="1"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6"/>
          <p:cNvSpPr txBox="1"/>
          <p:nvPr userDrawn="1"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spc="300" dirty="0">
                <a:latin typeface="方正兰亭细黑_GBK" pitchFamily="2" charset="-122"/>
                <a:ea typeface="方正兰亭细黑_GBK" pitchFamily="2" charset="-122"/>
              </a:rPr>
              <a:t>您的标题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 userDrawn="1"/>
        </p:nvCxnSpPr>
        <p:spPr>
          <a:xfrm>
            <a:off x="515257" y="624114"/>
            <a:ext cx="8113486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 userDrawn="1"/>
        </p:nvSpPr>
        <p:spPr>
          <a:xfrm>
            <a:off x="646880" y="242192"/>
            <a:ext cx="274777" cy="274777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6"/>
          <p:cNvSpPr txBox="1"/>
          <p:nvPr userDrawn="1"/>
        </p:nvSpPr>
        <p:spPr>
          <a:xfrm>
            <a:off x="908957" y="206330"/>
            <a:ext cx="136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spc="300" dirty="0">
                <a:latin typeface="方正兰亭细黑_GBK" pitchFamily="2" charset="-122"/>
                <a:ea typeface="方正兰亭细黑_GBK" pitchFamily="2" charset="-122"/>
              </a:rPr>
              <a:t>您的标题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:blinds dir="vert"/>
      </p:transition>
    </mc:Choice>
    <mc:Fallback xmlns="">
      <p:transition spd="slow" advClick="0" advTm="5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32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38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56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67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3" Type="http://schemas.openxmlformats.org/officeDocument/2006/relationships/tags" Target="../tags/tag73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21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6" r="72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7246" y="1280743"/>
            <a:ext cx="3156634" cy="144655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 algn="ctr">
              <a:defRPr sz="7200" b="1">
                <a:solidFill>
                  <a:schemeClr val="accent5">
                    <a:lumMod val="50000"/>
                  </a:schemeClr>
                </a:solidFill>
                <a:latin typeface="Agency FB" panose="020B05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20XX</a:t>
            </a:r>
            <a:endParaRPr kumimoji="0" lang="zh-CN" altLang="en-US" sz="8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1823" y="2561513"/>
            <a:ext cx="8637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多媒体广告教学设计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1823" y="3741959"/>
            <a:ext cx="6000361" cy="461665"/>
          </a:xfrm>
          <a:prstGeom prst="rect">
            <a:avLst/>
          </a:prstGeom>
          <a:noFill/>
          <a:effectLst>
            <a:outerShdw blurRad="114300" dist="38100" dir="5460000" algn="tr" rotWithShape="0">
              <a:prstClr val="black">
                <a:alpha val="16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适合教育培训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教学设计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上课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说课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讲座等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41823" y="3622441"/>
            <a:ext cx="7061788" cy="0"/>
          </a:xfrm>
          <a:prstGeom prst="line">
            <a:avLst/>
          </a:prstGeom>
          <a:ln w="635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84"/>
          <p:cNvSpPr txBox="1"/>
          <p:nvPr/>
        </p:nvSpPr>
        <p:spPr>
          <a:xfrm>
            <a:off x="341823" y="4371639"/>
            <a:ext cx="3584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汇报人：</a:t>
            </a:r>
            <a:r>
              <a:rPr kumimoji="0" lang="en-US" altLang="zh-CN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xiazaii      </a:t>
            </a: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日期：</a:t>
            </a:r>
            <a:r>
              <a:rPr kumimoji="0" lang="en-US" altLang="zh-CN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20XX</a:t>
            </a: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</a:t>
            </a:r>
            <a:r>
              <a:rPr kumimoji="0" lang="en-US" altLang="zh-CN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</a:t>
            </a: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月</a:t>
            </a:r>
            <a:r>
              <a:rPr kumimoji="0" lang="en-US" altLang="zh-CN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</a:t>
            </a: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日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ripple/>
      </p:transition>
    </mc:Choice>
    <mc:Fallback xmlns="">
      <p:transition spd="slow" advClick="0" advTm="5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49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49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/>
          <p:bldP spid="6" grpId="0"/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049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49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/>
          <p:bldP spid="6" grpId="0"/>
          <p:bldP spid="8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6" r="721"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37038" y="2180239"/>
            <a:ext cx="21654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PART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59721" y="665294"/>
            <a:ext cx="153760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charset="-122"/>
                <a:cs typeface="Arial" panose="020B0604020202020204" pitchFamily="34" charset="0"/>
              </a:rPr>
              <a:t>3</a:t>
            </a:r>
            <a:endParaRPr kumimoji="0" lang="zh-CN" altLang="en-US" sz="19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47124" y="3429758"/>
            <a:ext cx="6413583" cy="835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300" normalizeH="0" baseline="0" noProof="0" dirty="0">
                <a:ln>
                  <a:noFill/>
                </a:ln>
                <a:solidFill>
                  <a:srgbClr val="76748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此处添加您的标题</a:t>
            </a:r>
            <a:r>
              <a:rPr kumimoji="0" lang="en-US" altLang="zh-CN" sz="4400" b="0" i="0" u="none" strike="noStrike" kern="1200" cap="none" spc="300" normalizeH="0" baseline="0" noProof="0" dirty="0">
                <a:ln>
                  <a:noFill/>
                </a:ln>
                <a:solidFill>
                  <a:srgbClr val="76748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03</a:t>
            </a:r>
          </a:p>
        </p:txBody>
      </p:sp>
      <p:sp>
        <p:nvSpPr>
          <p:cNvPr id="6" name="矩形 5"/>
          <p:cNvSpPr/>
          <p:nvPr/>
        </p:nvSpPr>
        <p:spPr>
          <a:xfrm>
            <a:off x="4707833" y="4210249"/>
            <a:ext cx="54635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Please replace text, click add relevant headline, modify the text content, also can copy your content to this directly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合 4"/>
          <p:cNvGrpSpPr/>
          <p:nvPr>
            <p:custDataLst>
              <p:tags r:id="rId1"/>
            </p:custDataLst>
          </p:nvPr>
        </p:nvGrpSpPr>
        <p:grpSpPr>
          <a:xfrm rot="1436964">
            <a:off x="1994399" y="3406655"/>
            <a:ext cx="8203202" cy="728170"/>
            <a:chOff x="1994399" y="2022749"/>
            <a:chExt cx="8203202" cy="728170"/>
          </a:xfrm>
        </p:grpSpPr>
        <p:grpSp>
          <p:nvGrpSpPr>
            <p:cNvPr id="40" name="Group 5"/>
            <p:cNvGrpSpPr/>
            <p:nvPr/>
          </p:nvGrpSpPr>
          <p:grpSpPr>
            <a:xfrm>
              <a:off x="1994399" y="2022749"/>
              <a:ext cx="589804" cy="728170"/>
              <a:chOff x="1994399" y="2158871"/>
              <a:chExt cx="589804" cy="728170"/>
            </a:xfrm>
          </p:grpSpPr>
          <p:sp>
            <p:nvSpPr>
              <p:cNvPr id="60" name="Freeform: Shape 25"/>
              <p:cNvSpPr/>
              <p:nvPr/>
            </p:nvSpPr>
            <p:spPr bwMode="auto">
              <a:xfrm>
                <a:off x="1994399" y="2158871"/>
                <a:ext cx="459824" cy="728170"/>
              </a:xfrm>
              <a:custGeom>
                <a:avLst/>
                <a:gdLst>
                  <a:gd name="T0" fmla="*/ 139 w 139"/>
                  <a:gd name="T1" fmla="*/ 218 h 218"/>
                  <a:gd name="T2" fmla="*/ 139 w 139"/>
                  <a:gd name="T3" fmla="*/ 0 h 218"/>
                  <a:gd name="T4" fmla="*/ 109 w 139"/>
                  <a:gd name="T5" fmla="*/ 0 h 218"/>
                  <a:gd name="T6" fmla="*/ 0 w 139"/>
                  <a:gd name="T7" fmla="*/ 109 h 218"/>
                  <a:gd name="T8" fmla="*/ 0 w 139"/>
                  <a:gd name="T9" fmla="*/ 109 h 218"/>
                  <a:gd name="T10" fmla="*/ 109 w 139"/>
                  <a:gd name="T11" fmla="*/ 218 h 218"/>
                  <a:gd name="T12" fmla="*/ 139 w 139"/>
                  <a:gd name="T13" fmla="*/ 218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9" h="218">
                    <a:moveTo>
                      <a:pt x="139" y="218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49" y="0"/>
                      <a:pt x="0" y="49"/>
                      <a:pt x="0" y="109"/>
                    </a:cubicBezTo>
                    <a:cubicBezTo>
                      <a:pt x="0" y="109"/>
                      <a:pt x="0" y="109"/>
                      <a:pt x="0" y="109"/>
                    </a:cubicBezTo>
                    <a:cubicBezTo>
                      <a:pt x="0" y="169"/>
                      <a:pt x="49" y="218"/>
                      <a:pt x="109" y="218"/>
                    </a:cubicBezTo>
                    <a:lnTo>
                      <a:pt x="139" y="218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61" name="Rectangle 26"/>
              <p:cNvSpPr/>
              <p:nvPr/>
            </p:nvSpPr>
            <p:spPr bwMode="auto">
              <a:xfrm>
                <a:off x="2417884" y="2158871"/>
                <a:ext cx="166319" cy="72817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62" name="Freeform: Shape 27"/>
              <p:cNvSpPr/>
              <p:nvPr/>
            </p:nvSpPr>
            <p:spPr bwMode="auto">
              <a:xfrm>
                <a:off x="1994399" y="2523655"/>
                <a:ext cx="585611" cy="363386"/>
              </a:xfrm>
              <a:custGeom>
                <a:avLst/>
                <a:gdLst>
                  <a:gd name="T0" fmla="*/ 0 w 177"/>
                  <a:gd name="T1" fmla="*/ 0 h 109"/>
                  <a:gd name="T2" fmla="*/ 177 w 177"/>
                  <a:gd name="T3" fmla="*/ 0 h 109"/>
                  <a:gd name="T4" fmla="*/ 177 w 177"/>
                  <a:gd name="T5" fmla="*/ 109 h 109"/>
                  <a:gd name="T6" fmla="*/ 139 w 177"/>
                  <a:gd name="T7" fmla="*/ 109 h 109"/>
                  <a:gd name="T8" fmla="*/ 128 w 177"/>
                  <a:gd name="T9" fmla="*/ 109 h 109"/>
                  <a:gd name="T10" fmla="*/ 109 w 177"/>
                  <a:gd name="T11" fmla="*/ 109 h 109"/>
                  <a:gd name="T12" fmla="*/ 0 w 177"/>
                  <a:gd name="T1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" h="109">
                    <a:moveTo>
                      <a:pt x="0" y="0"/>
                    </a:moveTo>
                    <a:cubicBezTo>
                      <a:pt x="177" y="0"/>
                      <a:pt x="177" y="0"/>
                      <a:pt x="177" y="0"/>
                    </a:cubicBezTo>
                    <a:cubicBezTo>
                      <a:pt x="177" y="109"/>
                      <a:pt x="177" y="109"/>
                      <a:pt x="177" y="109"/>
                    </a:cubicBezTo>
                    <a:cubicBezTo>
                      <a:pt x="139" y="109"/>
                      <a:pt x="139" y="109"/>
                      <a:pt x="139" y="109"/>
                    </a:cubicBezTo>
                    <a:cubicBezTo>
                      <a:pt x="128" y="109"/>
                      <a:pt x="128" y="109"/>
                      <a:pt x="128" y="109"/>
                    </a:cubicBezTo>
                    <a:cubicBezTo>
                      <a:pt x="109" y="109"/>
                      <a:pt x="109" y="109"/>
                      <a:pt x="109" y="109"/>
                    </a:cubicBezTo>
                    <a:cubicBezTo>
                      <a:pt x="49" y="109"/>
                      <a:pt x="0" y="60"/>
                      <a:pt x="0" y="0"/>
                    </a:cubicBezTo>
                    <a:close/>
                  </a:path>
                </a:pathLst>
              </a:custGeom>
              <a:solidFill>
                <a:srgbClr val="333333">
                  <a:alpha val="10000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1" name="Group 6"/>
            <p:cNvGrpSpPr/>
            <p:nvPr/>
          </p:nvGrpSpPr>
          <p:grpSpPr>
            <a:xfrm>
              <a:off x="2584201" y="2022749"/>
              <a:ext cx="1013398" cy="728170"/>
              <a:chOff x="4530194" y="4285619"/>
              <a:chExt cx="382215" cy="532444"/>
            </a:xfrm>
          </p:grpSpPr>
          <p:sp>
            <p:nvSpPr>
              <p:cNvPr id="58" name="Rectangle 23"/>
              <p:cNvSpPr/>
              <p:nvPr/>
            </p:nvSpPr>
            <p:spPr bwMode="auto">
              <a:xfrm>
                <a:off x="4530194" y="4285619"/>
                <a:ext cx="382215" cy="5324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9" name="Rectangle 24"/>
              <p:cNvSpPr/>
              <p:nvPr/>
            </p:nvSpPr>
            <p:spPr bwMode="auto">
              <a:xfrm>
                <a:off x="4530194" y="4552352"/>
                <a:ext cx="382215" cy="265711"/>
              </a:xfrm>
              <a:prstGeom prst="rect">
                <a:avLst/>
              </a:prstGeom>
              <a:solidFill>
                <a:srgbClr val="333333">
                  <a:alpha val="10000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2" name="Group 7"/>
            <p:cNvGrpSpPr/>
            <p:nvPr/>
          </p:nvGrpSpPr>
          <p:grpSpPr>
            <a:xfrm>
              <a:off x="3597599" y="2022749"/>
              <a:ext cx="1423542" cy="728170"/>
              <a:chOff x="4912409" y="4285619"/>
              <a:chExt cx="382215" cy="532444"/>
            </a:xfrm>
          </p:grpSpPr>
          <p:sp>
            <p:nvSpPr>
              <p:cNvPr id="56" name="Rectangle 21"/>
              <p:cNvSpPr/>
              <p:nvPr/>
            </p:nvSpPr>
            <p:spPr bwMode="auto">
              <a:xfrm>
                <a:off x="4912409" y="4285619"/>
                <a:ext cx="382215" cy="53244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7" name="Rectangle 22"/>
              <p:cNvSpPr/>
              <p:nvPr/>
            </p:nvSpPr>
            <p:spPr bwMode="auto">
              <a:xfrm>
                <a:off x="4912409" y="4552352"/>
                <a:ext cx="382215" cy="265711"/>
              </a:xfrm>
              <a:prstGeom prst="rect">
                <a:avLst/>
              </a:prstGeom>
              <a:solidFill>
                <a:srgbClr val="333333">
                  <a:alpha val="10000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3" name="Group 8"/>
            <p:cNvGrpSpPr/>
            <p:nvPr/>
          </p:nvGrpSpPr>
          <p:grpSpPr>
            <a:xfrm>
              <a:off x="5021141" y="2022749"/>
              <a:ext cx="2091097" cy="728170"/>
              <a:chOff x="5294624" y="4285619"/>
              <a:chExt cx="383237" cy="532444"/>
            </a:xfrm>
          </p:grpSpPr>
          <p:sp>
            <p:nvSpPr>
              <p:cNvPr id="54" name="Rectangle 19"/>
              <p:cNvSpPr/>
              <p:nvPr/>
            </p:nvSpPr>
            <p:spPr bwMode="auto">
              <a:xfrm>
                <a:off x="5294624" y="4285619"/>
                <a:ext cx="383237" cy="5324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5" name="Rectangle 20"/>
              <p:cNvSpPr/>
              <p:nvPr/>
            </p:nvSpPr>
            <p:spPr bwMode="auto">
              <a:xfrm>
                <a:off x="5294624" y="4552352"/>
                <a:ext cx="383237" cy="265711"/>
              </a:xfrm>
              <a:prstGeom prst="rect">
                <a:avLst/>
              </a:prstGeom>
              <a:solidFill>
                <a:srgbClr val="333333">
                  <a:alpha val="10000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4" name="Group 9"/>
            <p:cNvGrpSpPr/>
            <p:nvPr/>
          </p:nvGrpSpPr>
          <p:grpSpPr>
            <a:xfrm>
              <a:off x="7112238" y="2022749"/>
              <a:ext cx="1410231" cy="728170"/>
              <a:chOff x="5677862" y="4285619"/>
              <a:chExt cx="382215" cy="532444"/>
            </a:xfrm>
          </p:grpSpPr>
          <p:sp>
            <p:nvSpPr>
              <p:cNvPr id="52" name="Rectangle 17"/>
              <p:cNvSpPr/>
              <p:nvPr/>
            </p:nvSpPr>
            <p:spPr bwMode="auto">
              <a:xfrm>
                <a:off x="5677862" y="4285619"/>
                <a:ext cx="382215" cy="53244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3" name="Rectangle 18"/>
              <p:cNvSpPr/>
              <p:nvPr/>
            </p:nvSpPr>
            <p:spPr bwMode="auto">
              <a:xfrm>
                <a:off x="5677862" y="4552352"/>
                <a:ext cx="382215" cy="265711"/>
              </a:xfrm>
              <a:prstGeom prst="rect">
                <a:avLst/>
              </a:prstGeom>
              <a:solidFill>
                <a:srgbClr val="333333">
                  <a:alpha val="10000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5" name="Group 10"/>
            <p:cNvGrpSpPr/>
            <p:nvPr/>
          </p:nvGrpSpPr>
          <p:grpSpPr>
            <a:xfrm>
              <a:off x="8522469" y="2022749"/>
              <a:ext cx="1013398" cy="728170"/>
              <a:chOff x="6060077" y="4285619"/>
              <a:chExt cx="382215" cy="532444"/>
            </a:xfrm>
          </p:grpSpPr>
          <p:sp>
            <p:nvSpPr>
              <p:cNvPr id="50" name="Rectangle 15"/>
              <p:cNvSpPr/>
              <p:nvPr/>
            </p:nvSpPr>
            <p:spPr bwMode="auto">
              <a:xfrm>
                <a:off x="6060077" y="4285619"/>
                <a:ext cx="382215" cy="53244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1" name="Rectangle 16"/>
              <p:cNvSpPr/>
              <p:nvPr/>
            </p:nvSpPr>
            <p:spPr bwMode="auto">
              <a:xfrm>
                <a:off x="6060077" y="4552352"/>
                <a:ext cx="382215" cy="265711"/>
              </a:xfrm>
              <a:prstGeom prst="rect">
                <a:avLst/>
              </a:prstGeom>
              <a:solidFill>
                <a:srgbClr val="333333">
                  <a:alpha val="10000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6" name="Group 11"/>
            <p:cNvGrpSpPr/>
            <p:nvPr/>
          </p:nvGrpSpPr>
          <p:grpSpPr>
            <a:xfrm>
              <a:off x="9535867" y="2022749"/>
              <a:ext cx="661734" cy="728170"/>
              <a:chOff x="7739063" y="3990975"/>
              <a:chExt cx="414338" cy="827088"/>
            </a:xfrm>
          </p:grpSpPr>
          <p:sp>
            <p:nvSpPr>
              <p:cNvPr id="47" name="Freeform: Shape 12"/>
              <p:cNvSpPr/>
              <p:nvPr/>
            </p:nvSpPr>
            <p:spPr bwMode="auto">
              <a:xfrm>
                <a:off x="7739063" y="3990975"/>
                <a:ext cx="414338" cy="827088"/>
              </a:xfrm>
              <a:custGeom>
                <a:avLst/>
                <a:gdLst>
                  <a:gd name="T0" fmla="*/ 261 w 261"/>
                  <a:gd name="T1" fmla="*/ 261 h 521"/>
                  <a:gd name="T2" fmla="*/ 0 w 261"/>
                  <a:gd name="T3" fmla="*/ 0 h 521"/>
                  <a:gd name="T4" fmla="*/ 0 w 261"/>
                  <a:gd name="T5" fmla="*/ 521 h 521"/>
                  <a:gd name="T6" fmla="*/ 261 w 261"/>
                  <a:gd name="T7" fmla="*/ 261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1" h="521">
                    <a:moveTo>
                      <a:pt x="261" y="261"/>
                    </a:moveTo>
                    <a:lnTo>
                      <a:pt x="0" y="0"/>
                    </a:lnTo>
                    <a:lnTo>
                      <a:pt x="0" y="521"/>
                    </a:lnTo>
                    <a:lnTo>
                      <a:pt x="261" y="261"/>
                    </a:lnTo>
                    <a:close/>
                  </a:path>
                </a:pathLst>
              </a:custGeom>
              <a:solidFill>
                <a:srgbClr val="ECAE7D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8" name="Freeform: Shape 13"/>
              <p:cNvSpPr/>
              <p:nvPr/>
            </p:nvSpPr>
            <p:spPr bwMode="auto">
              <a:xfrm>
                <a:off x="8027988" y="4283075"/>
                <a:ext cx="125413" cy="242888"/>
              </a:xfrm>
              <a:custGeom>
                <a:avLst/>
                <a:gdLst>
                  <a:gd name="T0" fmla="*/ 79 w 79"/>
                  <a:gd name="T1" fmla="*/ 77 h 153"/>
                  <a:gd name="T2" fmla="*/ 0 w 79"/>
                  <a:gd name="T3" fmla="*/ 153 h 153"/>
                  <a:gd name="T4" fmla="*/ 0 w 79"/>
                  <a:gd name="T5" fmla="*/ 0 h 153"/>
                  <a:gd name="T6" fmla="*/ 0 w 79"/>
                  <a:gd name="T7" fmla="*/ 0 h 153"/>
                  <a:gd name="T8" fmla="*/ 79 w 79"/>
                  <a:gd name="T9" fmla="*/ 77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153">
                    <a:moveTo>
                      <a:pt x="79" y="77"/>
                    </a:moveTo>
                    <a:lnTo>
                      <a:pt x="0" y="15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79" y="77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9" name="Freeform: Shape 14"/>
              <p:cNvSpPr/>
              <p:nvPr/>
            </p:nvSpPr>
            <p:spPr bwMode="auto">
              <a:xfrm>
                <a:off x="7739063" y="4405313"/>
                <a:ext cx="414338" cy="412750"/>
              </a:xfrm>
              <a:custGeom>
                <a:avLst/>
                <a:gdLst>
                  <a:gd name="T0" fmla="*/ 261 w 261"/>
                  <a:gd name="T1" fmla="*/ 0 h 260"/>
                  <a:gd name="T2" fmla="*/ 0 w 261"/>
                  <a:gd name="T3" fmla="*/ 260 h 260"/>
                  <a:gd name="T4" fmla="*/ 0 w 261"/>
                  <a:gd name="T5" fmla="*/ 0 h 260"/>
                  <a:gd name="T6" fmla="*/ 261 w 261"/>
                  <a:gd name="T7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1" h="260">
                    <a:moveTo>
                      <a:pt x="261" y="0"/>
                    </a:moveTo>
                    <a:lnTo>
                      <a:pt x="0" y="260"/>
                    </a:lnTo>
                    <a:lnTo>
                      <a:pt x="0" y="0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333333">
                  <a:alpha val="10000"/>
                </a:srgb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64" name="组合 63"/>
          <p:cNvGrpSpPr/>
          <p:nvPr>
            <p:custDataLst>
              <p:tags r:id="rId2"/>
            </p:custDataLst>
          </p:nvPr>
        </p:nvGrpSpPr>
        <p:grpSpPr>
          <a:xfrm>
            <a:off x="3952373" y="1519300"/>
            <a:ext cx="2675059" cy="1904030"/>
            <a:chOff x="3952373" y="1519300"/>
            <a:chExt cx="2675059" cy="1904030"/>
          </a:xfrm>
        </p:grpSpPr>
        <p:grpSp>
          <p:nvGrpSpPr>
            <p:cNvPr id="7" name="Group 44"/>
            <p:cNvGrpSpPr/>
            <p:nvPr/>
          </p:nvGrpSpPr>
          <p:grpSpPr>
            <a:xfrm rot="5400000">
              <a:off x="5700413" y="2496310"/>
              <a:ext cx="999502" cy="854537"/>
              <a:chOff x="1985980" y="2906793"/>
              <a:chExt cx="999502" cy="854537"/>
            </a:xfrm>
          </p:grpSpPr>
          <p:sp>
            <p:nvSpPr>
              <p:cNvPr id="31" name="Freeform: Shape 45"/>
              <p:cNvSpPr/>
              <p:nvPr/>
            </p:nvSpPr>
            <p:spPr>
              <a:xfrm rot="16200000">
                <a:off x="2485716" y="2974323"/>
                <a:ext cx="567296" cy="432236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23171" extrusionOk="0">
                    <a:moveTo>
                      <a:pt x="14579" y="23171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2" name="Freeform: Shape 46"/>
              <p:cNvSpPr/>
              <p:nvPr/>
            </p:nvSpPr>
            <p:spPr>
              <a:xfrm rot="10800000" flipH="1">
                <a:off x="1987241" y="3469623"/>
                <a:ext cx="567296" cy="244911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  <a:gd name="connsiteX0-111" fmla="*/ 14579 w 14600"/>
                  <a:gd name="connsiteY0-112" fmla="*/ 13129 h 13129"/>
                  <a:gd name="connsiteX1-113" fmla="*/ 14579 w 14600"/>
                  <a:gd name="connsiteY1-114" fmla="*/ 9127 h 13129"/>
                  <a:gd name="connsiteX2-115" fmla="*/ 13712 w 14600"/>
                  <a:gd name="connsiteY2-116" fmla="*/ 3098 h 13129"/>
                  <a:gd name="connsiteX3-117" fmla="*/ 10326 w 14600"/>
                  <a:gd name="connsiteY3-118" fmla="*/ 169 h 13129"/>
                  <a:gd name="connsiteX4-119" fmla="*/ 0 w 14600"/>
                  <a:gd name="connsiteY4-120" fmla="*/ 0 h 131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13129" extrusionOk="0">
                    <a:moveTo>
                      <a:pt x="14579" y="13129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3" name="Oval 47"/>
              <p:cNvSpPr/>
              <p:nvPr/>
            </p:nvSpPr>
            <p:spPr>
              <a:xfrm>
                <a:off x="1985980" y="3666390"/>
                <a:ext cx="94942" cy="94940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8" name="Group 1"/>
            <p:cNvGrpSpPr/>
            <p:nvPr/>
          </p:nvGrpSpPr>
          <p:grpSpPr>
            <a:xfrm>
              <a:off x="3952373" y="1519300"/>
              <a:ext cx="2322052" cy="767261"/>
              <a:chOff x="4012199" y="1347816"/>
              <a:chExt cx="2322052" cy="767261"/>
            </a:xfrm>
          </p:grpSpPr>
          <p:sp>
            <p:nvSpPr>
              <p:cNvPr id="29" name="TextBox 48"/>
              <p:cNvSpPr txBox="1"/>
              <p:nvPr/>
            </p:nvSpPr>
            <p:spPr>
              <a:xfrm>
                <a:off x="4012199" y="1594037"/>
                <a:ext cx="2322052" cy="521040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</a:t>
                </a:r>
                <a:b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  <p:sp>
            <p:nvSpPr>
              <p:cNvPr id="30" name="TextBox 49"/>
              <p:cNvSpPr txBox="1"/>
              <p:nvPr/>
            </p:nvSpPr>
            <p:spPr>
              <a:xfrm>
                <a:off x="5103145" y="1347816"/>
                <a:ext cx="1231106" cy="246221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5705F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</p:grpSp>
      </p:grpSp>
      <p:grpSp>
        <p:nvGrpSpPr>
          <p:cNvPr id="65" name="合 64"/>
          <p:cNvGrpSpPr/>
          <p:nvPr>
            <p:custDataLst>
              <p:tags r:id="rId3"/>
            </p:custDataLst>
          </p:nvPr>
        </p:nvGrpSpPr>
        <p:grpSpPr>
          <a:xfrm>
            <a:off x="6892466" y="2129285"/>
            <a:ext cx="2322052" cy="1871187"/>
            <a:chOff x="6892466" y="2129285"/>
            <a:chExt cx="2322052" cy="1871187"/>
          </a:xfrm>
        </p:grpSpPr>
        <p:grpSp>
          <p:nvGrpSpPr>
            <p:cNvPr id="9" name="Group 50"/>
            <p:cNvGrpSpPr/>
            <p:nvPr/>
          </p:nvGrpSpPr>
          <p:grpSpPr>
            <a:xfrm rot="16200000" flipH="1">
              <a:off x="7765772" y="3073452"/>
              <a:ext cx="999502" cy="854537"/>
              <a:chOff x="1985980" y="2906793"/>
              <a:chExt cx="999502" cy="854537"/>
            </a:xfrm>
          </p:grpSpPr>
          <p:sp>
            <p:nvSpPr>
              <p:cNvPr id="26" name="Freeform: Shape 51"/>
              <p:cNvSpPr/>
              <p:nvPr/>
            </p:nvSpPr>
            <p:spPr>
              <a:xfrm rot="16200000">
                <a:off x="2485716" y="2974323"/>
                <a:ext cx="567296" cy="432236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23171" extrusionOk="0">
                    <a:moveTo>
                      <a:pt x="14579" y="23171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7" name="Freeform: Shape 52"/>
              <p:cNvSpPr/>
              <p:nvPr/>
            </p:nvSpPr>
            <p:spPr>
              <a:xfrm rot="10800000" flipH="1">
                <a:off x="1987241" y="3469623"/>
                <a:ext cx="567296" cy="244911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  <a:gd name="connsiteX0-111" fmla="*/ 14579 w 14600"/>
                  <a:gd name="connsiteY0-112" fmla="*/ 13129 h 13129"/>
                  <a:gd name="connsiteX1-113" fmla="*/ 14579 w 14600"/>
                  <a:gd name="connsiteY1-114" fmla="*/ 9127 h 13129"/>
                  <a:gd name="connsiteX2-115" fmla="*/ 13712 w 14600"/>
                  <a:gd name="connsiteY2-116" fmla="*/ 3098 h 13129"/>
                  <a:gd name="connsiteX3-117" fmla="*/ 10326 w 14600"/>
                  <a:gd name="connsiteY3-118" fmla="*/ 169 h 13129"/>
                  <a:gd name="connsiteX4-119" fmla="*/ 0 w 14600"/>
                  <a:gd name="connsiteY4-120" fmla="*/ 0 h 131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13129" extrusionOk="0">
                    <a:moveTo>
                      <a:pt x="14579" y="13129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8" name="Oval 53"/>
              <p:cNvSpPr/>
              <p:nvPr/>
            </p:nvSpPr>
            <p:spPr>
              <a:xfrm>
                <a:off x="1985980" y="3666390"/>
                <a:ext cx="94942" cy="94940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1" name="Group 58"/>
            <p:cNvGrpSpPr/>
            <p:nvPr/>
          </p:nvGrpSpPr>
          <p:grpSpPr>
            <a:xfrm>
              <a:off x="6892466" y="2129285"/>
              <a:ext cx="2322052" cy="767261"/>
              <a:chOff x="4012199" y="1347816"/>
              <a:chExt cx="2322052" cy="767261"/>
            </a:xfrm>
          </p:grpSpPr>
          <p:sp>
            <p:nvSpPr>
              <p:cNvPr id="21" name="TextBox 59"/>
              <p:cNvSpPr txBox="1"/>
              <p:nvPr/>
            </p:nvSpPr>
            <p:spPr>
              <a:xfrm>
                <a:off x="4012199" y="1594037"/>
                <a:ext cx="2322052" cy="521040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</a:t>
                </a:r>
                <a:b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  <p:sp>
            <p:nvSpPr>
              <p:cNvPr id="22" name="TextBox 60"/>
              <p:cNvSpPr txBox="1"/>
              <p:nvPr/>
            </p:nvSpPr>
            <p:spPr>
              <a:xfrm>
                <a:off x="4012199" y="1347816"/>
                <a:ext cx="1231106" cy="246221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47675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</p:grpSp>
      </p:grpSp>
      <p:grpSp>
        <p:nvGrpSpPr>
          <p:cNvPr id="66" name="合 65"/>
          <p:cNvGrpSpPr/>
          <p:nvPr>
            <p:custDataLst>
              <p:tags r:id="rId4"/>
            </p:custDataLst>
          </p:nvPr>
        </p:nvGrpSpPr>
        <p:grpSpPr>
          <a:xfrm>
            <a:off x="9075641" y="2690386"/>
            <a:ext cx="2399223" cy="1885122"/>
            <a:chOff x="9075641" y="2690386"/>
            <a:chExt cx="2399223" cy="1885122"/>
          </a:xfrm>
        </p:grpSpPr>
        <p:grpSp>
          <p:nvGrpSpPr>
            <p:cNvPr id="10" name="Group 54"/>
            <p:cNvGrpSpPr/>
            <p:nvPr/>
          </p:nvGrpSpPr>
          <p:grpSpPr>
            <a:xfrm rot="16200000" flipH="1">
              <a:off x="9003159" y="3648488"/>
              <a:ext cx="999502" cy="854537"/>
              <a:chOff x="1985980" y="2906793"/>
              <a:chExt cx="999502" cy="854537"/>
            </a:xfrm>
          </p:grpSpPr>
          <p:sp>
            <p:nvSpPr>
              <p:cNvPr id="23" name="Freeform: Shape 55"/>
              <p:cNvSpPr/>
              <p:nvPr/>
            </p:nvSpPr>
            <p:spPr>
              <a:xfrm rot="16200000">
                <a:off x="2485716" y="2974323"/>
                <a:ext cx="567296" cy="432236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23171" extrusionOk="0">
                    <a:moveTo>
                      <a:pt x="14579" y="23171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4" name="Freeform: Shape 56"/>
              <p:cNvSpPr/>
              <p:nvPr/>
            </p:nvSpPr>
            <p:spPr>
              <a:xfrm rot="10800000" flipH="1">
                <a:off x="1987241" y="3469623"/>
                <a:ext cx="567296" cy="244911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  <a:gd name="connsiteX0-111" fmla="*/ 14579 w 14600"/>
                  <a:gd name="connsiteY0-112" fmla="*/ 13129 h 13129"/>
                  <a:gd name="connsiteX1-113" fmla="*/ 14579 w 14600"/>
                  <a:gd name="connsiteY1-114" fmla="*/ 9127 h 13129"/>
                  <a:gd name="connsiteX2-115" fmla="*/ 13712 w 14600"/>
                  <a:gd name="connsiteY2-116" fmla="*/ 3098 h 13129"/>
                  <a:gd name="connsiteX3-117" fmla="*/ 10326 w 14600"/>
                  <a:gd name="connsiteY3-118" fmla="*/ 169 h 13129"/>
                  <a:gd name="connsiteX4-119" fmla="*/ 0 w 14600"/>
                  <a:gd name="connsiteY4-120" fmla="*/ 0 h 131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13129" extrusionOk="0">
                    <a:moveTo>
                      <a:pt x="14579" y="13129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5" name="Oval 57"/>
              <p:cNvSpPr/>
              <p:nvPr/>
            </p:nvSpPr>
            <p:spPr>
              <a:xfrm>
                <a:off x="1985980" y="3666390"/>
                <a:ext cx="94942" cy="94940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2" name="Group 61"/>
            <p:cNvGrpSpPr/>
            <p:nvPr/>
          </p:nvGrpSpPr>
          <p:grpSpPr>
            <a:xfrm>
              <a:off x="9152812" y="2690386"/>
              <a:ext cx="2322052" cy="767261"/>
              <a:chOff x="4012199" y="1347816"/>
              <a:chExt cx="2322052" cy="767261"/>
            </a:xfrm>
          </p:grpSpPr>
          <p:sp>
            <p:nvSpPr>
              <p:cNvPr id="19" name="TextBox 62"/>
              <p:cNvSpPr txBox="1"/>
              <p:nvPr/>
            </p:nvSpPr>
            <p:spPr>
              <a:xfrm>
                <a:off x="4012199" y="1594037"/>
                <a:ext cx="2322052" cy="521040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</a:t>
                </a:r>
                <a:b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  <p:sp>
            <p:nvSpPr>
              <p:cNvPr id="20" name="TextBox 63"/>
              <p:cNvSpPr txBox="1"/>
              <p:nvPr/>
            </p:nvSpPr>
            <p:spPr>
              <a:xfrm>
                <a:off x="4012199" y="1347816"/>
                <a:ext cx="1231106" cy="246221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47675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</p:grpSp>
      </p:grpSp>
      <p:grpSp>
        <p:nvGrpSpPr>
          <p:cNvPr id="2" name="库_组合 1"/>
          <p:cNvGrpSpPr/>
          <p:nvPr>
            <p:custDataLst>
              <p:tags r:id="rId5"/>
            </p:custDataLst>
          </p:nvPr>
        </p:nvGrpSpPr>
        <p:grpSpPr>
          <a:xfrm>
            <a:off x="735399" y="2997920"/>
            <a:ext cx="2322052" cy="1901711"/>
            <a:chOff x="735399" y="2997920"/>
            <a:chExt cx="2322052" cy="1901711"/>
          </a:xfrm>
        </p:grpSpPr>
        <p:grpSp>
          <p:nvGrpSpPr>
            <p:cNvPr id="5" name="Group 28"/>
            <p:cNvGrpSpPr/>
            <p:nvPr/>
          </p:nvGrpSpPr>
          <p:grpSpPr>
            <a:xfrm rot="16200000" flipV="1">
              <a:off x="2118822" y="3070402"/>
              <a:ext cx="999502" cy="854537"/>
              <a:chOff x="1985980" y="2906793"/>
              <a:chExt cx="999502" cy="854537"/>
            </a:xfrm>
          </p:grpSpPr>
          <p:sp>
            <p:nvSpPr>
              <p:cNvPr id="37" name="Freeform: Shape 29"/>
              <p:cNvSpPr/>
              <p:nvPr/>
            </p:nvSpPr>
            <p:spPr>
              <a:xfrm rot="16200000">
                <a:off x="2485716" y="2974323"/>
                <a:ext cx="567296" cy="432236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23171" extrusionOk="0">
                    <a:moveTo>
                      <a:pt x="14579" y="23171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8" name="Freeform: Shape 30"/>
              <p:cNvSpPr/>
              <p:nvPr/>
            </p:nvSpPr>
            <p:spPr>
              <a:xfrm rot="10800000" flipH="1">
                <a:off x="1987241" y="3469623"/>
                <a:ext cx="567296" cy="244911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  <a:gd name="connsiteX0-111" fmla="*/ 14579 w 14600"/>
                  <a:gd name="connsiteY0-112" fmla="*/ 13129 h 13129"/>
                  <a:gd name="connsiteX1-113" fmla="*/ 14579 w 14600"/>
                  <a:gd name="connsiteY1-114" fmla="*/ 9127 h 13129"/>
                  <a:gd name="connsiteX2-115" fmla="*/ 13712 w 14600"/>
                  <a:gd name="connsiteY2-116" fmla="*/ 3098 h 13129"/>
                  <a:gd name="connsiteX3-117" fmla="*/ 10326 w 14600"/>
                  <a:gd name="connsiteY3-118" fmla="*/ 169 h 13129"/>
                  <a:gd name="connsiteX4-119" fmla="*/ 0 w 14600"/>
                  <a:gd name="connsiteY4-120" fmla="*/ 0 h 131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13129" extrusionOk="0">
                    <a:moveTo>
                      <a:pt x="14579" y="13129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9" name="Oval 31"/>
              <p:cNvSpPr/>
              <p:nvPr/>
            </p:nvSpPr>
            <p:spPr>
              <a:xfrm>
                <a:off x="1985980" y="3666390"/>
                <a:ext cx="94942" cy="94940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3" name="Group 64"/>
            <p:cNvGrpSpPr/>
            <p:nvPr/>
          </p:nvGrpSpPr>
          <p:grpSpPr>
            <a:xfrm>
              <a:off x="735399" y="4132370"/>
              <a:ext cx="2322052" cy="767261"/>
              <a:chOff x="4012199" y="1347816"/>
              <a:chExt cx="2322052" cy="767261"/>
            </a:xfrm>
          </p:grpSpPr>
          <p:sp>
            <p:nvSpPr>
              <p:cNvPr id="17" name="TextBox 65"/>
              <p:cNvSpPr txBox="1"/>
              <p:nvPr/>
            </p:nvSpPr>
            <p:spPr>
              <a:xfrm>
                <a:off x="4012199" y="1594037"/>
                <a:ext cx="2322052" cy="521040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</a:t>
                </a:r>
                <a:b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  <p:sp>
            <p:nvSpPr>
              <p:cNvPr id="18" name="TextBox 66"/>
              <p:cNvSpPr txBox="1"/>
              <p:nvPr/>
            </p:nvSpPr>
            <p:spPr>
              <a:xfrm>
                <a:off x="5103145" y="1347816"/>
                <a:ext cx="1231106" cy="246221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norm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</p:grpSp>
      </p:grpSp>
      <p:grpSp>
        <p:nvGrpSpPr>
          <p:cNvPr id="63" name="组合 62"/>
          <p:cNvGrpSpPr/>
          <p:nvPr>
            <p:custDataLst>
              <p:tags r:id="rId6"/>
            </p:custDataLst>
          </p:nvPr>
        </p:nvGrpSpPr>
        <p:grpSpPr>
          <a:xfrm>
            <a:off x="3349626" y="3569770"/>
            <a:ext cx="2322052" cy="1941949"/>
            <a:chOff x="3349626" y="3569770"/>
            <a:chExt cx="2322052" cy="1941949"/>
          </a:xfrm>
        </p:grpSpPr>
        <p:grpSp>
          <p:nvGrpSpPr>
            <p:cNvPr id="6" name="Group 32"/>
            <p:cNvGrpSpPr/>
            <p:nvPr/>
          </p:nvGrpSpPr>
          <p:grpSpPr>
            <a:xfrm rot="16200000" flipV="1">
              <a:off x="3441655" y="3642252"/>
              <a:ext cx="999502" cy="854537"/>
              <a:chOff x="1985980" y="2906793"/>
              <a:chExt cx="999502" cy="854537"/>
            </a:xfrm>
          </p:grpSpPr>
          <p:sp>
            <p:nvSpPr>
              <p:cNvPr id="34" name="Freeform: Shape 33"/>
              <p:cNvSpPr/>
              <p:nvPr/>
            </p:nvSpPr>
            <p:spPr>
              <a:xfrm rot="16200000">
                <a:off x="2485716" y="2974323"/>
                <a:ext cx="567296" cy="432236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23171" extrusionOk="0">
                    <a:moveTo>
                      <a:pt x="14579" y="23171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5" name="Freeform: Shape 34"/>
              <p:cNvSpPr/>
              <p:nvPr/>
            </p:nvSpPr>
            <p:spPr>
              <a:xfrm rot="10800000" flipH="1">
                <a:off x="1987241" y="3469623"/>
                <a:ext cx="567296" cy="244911"/>
              </a:xfrm>
              <a:custGeom>
                <a:avLst/>
                <a:gdLst>
                  <a:gd name="connsiteX0" fmla="*/ 21491 w 21512"/>
                  <a:gd name="connsiteY0" fmla="*/ 18617 h 18617"/>
                  <a:gd name="connsiteX1" fmla="*/ 21491 w 21512"/>
                  <a:gd name="connsiteY1" fmla="*/ 8998 h 18617"/>
                  <a:gd name="connsiteX2" fmla="*/ 20624 w 21512"/>
                  <a:gd name="connsiteY2" fmla="*/ 2969 h 18617"/>
                  <a:gd name="connsiteX3" fmla="*/ 17238 w 21512"/>
                  <a:gd name="connsiteY3" fmla="*/ 40 h 18617"/>
                  <a:gd name="connsiteX4" fmla="*/ 0 w 21512"/>
                  <a:gd name="connsiteY4" fmla="*/ 40 h 18617"/>
                  <a:gd name="connsiteX0-1" fmla="*/ 71254 w 71275"/>
                  <a:gd name="connsiteY0-2" fmla="*/ 18749 h 18749"/>
                  <a:gd name="connsiteX1-3" fmla="*/ 71254 w 71275"/>
                  <a:gd name="connsiteY1-4" fmla="*/ 9130 h 18749"/>
                  <a:gd name="connsiteX2-5" fmla="*/ 70387 w 71275"/>
                  <a:gd name="connsiteY2-6" fmla="*/ 3101 h 18749"/>
                  <a:gd name="connsiteX3-7" fmla="*/ 67001 w 71275"/>
                  <a:gd name="connsiteY3-8" fmla="*/ 172 h 18749"/>
                  <a:gd name="connsiteX4-9" fmla="*/ 0 w 71275"/>
                  <a:gd name="connsiteY4-10" fmla="*/ 0 h 18749"/>
                  <a:gd name="connsiteX0-11" fmla="*/ 11522 w 11543"/>
                  <a:gd name="connsiteY0-12" fmla="*/ 18618 h 18618"/>
                  <a:gd name="connsiteX1-13" fmla="*/ 11522 w 11543"/>
                  <a:gd name="connsiteY1-14" fmla="*/ 8999 h 18618"/>
                  <a:gd name="connsiteX2-15" fmla="*/ 10655 w 11543"/>
                  <a:gd name="connsiteY2-16" fmla="*/ 2970 h 18618"/>
                  <a:gd name="connsiteX3-17" fmla="*/ 7269 w 11543"/>
                  <a:gd name="connsiteY3-18" fmla="*/ 41 h 18618"/>
                  <a:gd name="connsiteX4-19" fmla="*/ 0 w 11543"/>
                  <a:gd name="connsiteY4-20" fmla="*/ 41 h 18618"/>
                  <a:gd name="connsiteX0-21" fmla="*/ 15199 w 15220"/>
                  <a:gd name="connsiteY0-22" fmla="*/ 18618 h 18618"/>
                  <a:gd name="connsiteX1-23" fmla="*/ 15199 w 15220"/>
                  <a:gd name="connsiteY1-24" fmla="*/ 8999 h 18618"/>
                  <a:gd name="connsiteX2-25" fmla="*/ 14332 w 15220"/>
                  <a:gd name="connsiteY2-26" fmla="*/ 2970 h 18618"/>
                  <a:gd name="connsiteX3-27" fmla="*/ 10946 w 15220"/>
                  <a:gd name="connsiteY3-28" fmla="*/ 41 h 18618"/>
                  <a:gd name="connsiteX4-29" fmla="*/ 0 w 15220"/>
                  <a:gd name="connsiteY4-30" fmla="*/ 41 h 18618"/>
                  <a:gd name="connsiteX0-31" fmla="*/ 15199 w 15220"/>
                  <a:gd name="connsiteY0-32" fmla="*/ 16065 h 16065"/>
                  <a:gd name="connsiteX1-33" fmla="*/ 15199 w 15220"/>
                  <a:gd name="connsiteY1-34" fmla="*/ 8999 h 16065"/>
                  <a:gd name="connsiteX2-35" fmla="*/ 14332 w 15220"/>
                  <a:gd name="connsiteY2-36" fmla="*/ 2970 h 16065"/>
                  <a:gd name="connsiteX3-37" fmla="*/ 10946 w 15220"/>
                  <a:gd name="connsiteY3-38" fmla="*/ 41 h 16065"/>
                  <a:gd name="connsiteX4-39" fmla="*/ 0 w 15220"/>
                  <a:gd name="connsiteY4-40" fmla="*/ 41 h 16065"/>
                  <a:gd name="connsiteX0-41" fmla="*/ 34728 w 34749"/>
                  <a:gd name="connsiteY0-42" fmla="*/ 16194 h 16194"/>
                  <a:gd name="connsiteX1-43" fmla="*/ 34728 w 34749"/>
                  <a:gd name="connsiteY1-44" fmla="*/ 9128 h 16194"/>
                  <a:gd name="connsiteX2-45" fmla="*/ 33861 w 34749"/>
                  <a:gd name="connsiteY2-46" fmla="*/ 3099 h 16194"/>
                  <a:gd name="connsiteX3-47" fmla="*/ 30475 w 34749"/>
                  <a:gd name="connsiteY3-48" fmla="*/ 170 h 16194"/>
                  <a:gd name="connsiteX4-49" fmla="*/ 0 w 34749"/>
                  <a:gd name="connsiteY4-50" fmla="*/ 0 h 16194"/>
                  <a:gd name="connsiteX0-51" fmla="*/ 34728 w 34749"/>
                  <a:gd name="connsiteY0-52" fmla="*/ 16065 h 16065"/>
                  <a:gd name="connsiteX1-53" fmla="*/ 34728 w 34749"/>
                  <a:gd name="connsiteY1-54" fmla="*/ 8999 h 16065"/>
                  <a:gd name="connsiteX2-55" fmla="*/ 33861 w 34749"/>
                  <a:gd name="connsiteY2-56" fmla="*/ 2970 h 16065"/>
                  <a:gd name="connsiteX3-57" fmla="*/ 30475 w 34749"/>
                  <a:gd name="connsiteY3-58" fmla="*/ 41 h 16065"/>
                  <a:gd name="connsiteX4-59" fmla="*/ 0 w 34749"/>
                  <a:gd name="connsiteY4-60" fmla="*/ 382 h 16065"/>
                  <a:gd name="connsiteX0-61" fmla="*/ 34401 w 34422"/>
                  <a:gd name="connsiteY0-62" fmla="*/ 16065 h 16065"/>
                  <a:gd name="connsiteX1-63" fmla="*/ 34401 w 34422"/>
                  <a:gd name="connsiteY1-64" fmla="*/ 8999 h 16065"/>
                  <a:gd name="connsiteX2-65" fmla="*/ 33534 w 34422"/>
                  <a:gd name="connsiteY2-66" fmla="*/ 2970 h 16065"/>
                  <a:gd name="connsiteX3-67" fmla="*/ 30148 w 34422"/>
                  <a:gd name="connsiteY3-68" fmla="*/ 41 h 16065"/>
                  <a:gd name="connsiteX4-69" fmla="*/ 0 w 34422"/>
                  <a:gd name="connsiteY4-70" fmla="*/ 42 h 16065"/>
                  <a:gd name="connsiteX0-71" fmla="*/ 34401 w 34422"/>
                  <a:gd name="connsiteY0-72" fmla="*/ 23043 h 23043"/>
                  <a:gd name="connsiteX1-73" fmla="*/ 34401 w 34422"/>
                  <a:gd name="connsiteY1-74" fmla="*/ 8999 h 23043"/>
                  <a:gd name="connsiteX2-75" fmla="*/ 33534 w 34422"/>
                  <a:gd name="connsiteY2-76" fmla="*/ 2970 h 23043"/>
                  <a:gd name="connsiteX3-77" fmla="*/ 30148 w 34422"/>
                  <a:gd name="connsiteY3-78" fmla="*/ 41 h 23043"/>
                  <a:gd name="connsiteX4-79" fmla="*/ 0 w 34422"/>
                  <a:gd name="connsiteY4-80" fmla="*/ 42 h 23043"/>
                  <a:gd name="connsiteX0-81" fmla="*/ 47182 w 47203"/>
                  <a:gd name="connsiteY0-82" fmla="*/ 23043 h 23043"/>
                  <a:gd name="connsiteX1-83" fmla="*/ 47182 w 47203"/>
                  <a:gd name="connsiteY1-84" fmla="*/ 8999 h 23043"/>
                  <a:gd name="connsiteX2-85" fmla="*/ 46315 w 47203"/>
                  <a:gd name="connsiteY2-86" fmla="*/ 2970 h 23043"/>
                  <a:gd name="connsiteX3-87" fmla="*/ 42929 w 47203"/>
                  <a:gd name="connsiteY3-88" fmla="*/ 41 h 23043"/>
                  <a:gd name="connsiteX4-89" fmla="*/ 0 w 47203"/>
                  <a:gd name="connsiteY4-90" fmla="*/ 42 h 23043"/>
                  <a:gd name="connsiteX0-91" fmla="*/ 39338 w 39359"/>
                  <a:gd name="connsiteY0-92" fmla="*/ 23043 h 23043"/>
                  <a:gd name="connsiteX1-93" fmla="*/ 39338 w 39359"/>
                  <a:gd name="connsiteY1-94" fmla="*/ 8999 h 23043"/>
                  <a:gd name="connsiteX2-95" fmla="*/ 38471 w 39359"/>
                  <a:gd name="connsiteY2-96" fmla="*/ 2970 h 23043"/>
                  <a:gd name="connsiteX3-97" fmla="*/ 35085 w 39359"/>
                  <a:gd name="connsiteY3-98" fmla="*/ 41 h 23043"/>
                  <a:gd name="connsiteX4-99" fmla="*/ 0 w 39359"/>
                  <a:gd name="connsiteY4-100" fmla="*/ 42 h 23043"/>
                  <a:gd name="connsiteX0-101" fmla="*/ 14579 w 14600"/>
                  <a:gd name="connsiteY0-102" fmla="*/ 23171 h 23171"/>
                  <a:gd name="connsiteX1-103" fmla="*/ 14579 w 14600"/>
                  <a:gd name="connsiteY1-104" fmla="*/ 9127 h 23171"/>
                  <a:gd name="connsiteX2-105" fmla="*/ 13712 w 14600"/>
                  <a:gd name="connsiteY2-106" fmla="*/ 3098 h 23171"/>
                  <a:gd name="connsiteX3-107" fmla="*/ 10326 w 14600"/>
                  <a:gd name="connsiteY3-108" fmla="*/ 169 h 23171"/>
                  <a:gd name="connsiteX4-109" fmla="*/ 0 w 14600"/>
                  <a:gd name="connsiteY4-110" fmla="*/ 0 h 23171"/>
                  <a:gd name="connsiteX0-111" fmla="*/ 14579 w 14600"/>
                  <a:gd name="connsiteY0-112" fmla="*/ 13129 h 13129"/>
                  <a:gd name="connsiteX1-113" fmla="*/ 14579 w 14600"/>
                  <a:gd name="connsiteY1-114" fmla="*/ 9127 h 13129"/>
                  <a:gd name="connsiteX2-115" fmla="*/ 13712 w 14600"/>
                  <a:gd name="connsiteY2-116" fmla="*/ 3098 h 13129"/>
                  <a:gd name="connsiteX3-117" fmla="*/ 10326 w 14600"/>
                  <a:gd name="connsiteY3-118" fmla="*/ 169 h 13129"/>
                  <a:gd name="connsiteX4-119" fmla="*/ 0 w 14600"/>
                  <a:gd name="connsiteY4-120" fmla="*/ 0 h 131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4600" h="13129" extrusionOk="0">
                    <a:moveTo>
                      <a:pt x="14579" y="13129"/>
                    </a:moveTo>
                    <a:lnTo>
                      <a:pt x="14579" y="9127"/>
                    </a:lnTo>
                    <a:cubicBezTo>
                      <a:pt x="14688" y="6953"/>
                      <a:pt x="14375" y="4779"/>
                      <a:pt x="13712" y="3098"/>
                    </a:cubicBezTo>
                    <a:cubicBezTo>
                      <a:pt x="12885" y="997"/>
                      <a:pt x="11616" y="-100"/>
                      <a:pt x="10326" y="169"/>
                    </a:cubicBezTo>
                    <a:lnTo>
                      <a:pt x="0" y="0"/>
                    </a:lnTo>
                  </a:path>
                </a:pathLst>
              </a:custGeom>
              <a:ln w="6350" cmpd="sng">
                <a:solidFill>
                  <a:schemeClr val="tx2"/>
                </a:solidFill>
                <a:prstDash val="dash"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985980" y="3666390"/>
                <a:ext cx="94942" cy="94940"/>
              </a:xfrm>
              <a:prstGeom prst="ellipse">
                <a:avLst/>
              </a:prstGeom>
              <a:solidFill>
                <a:schemeClr val="bg1"/>
              </a:solidFill>
              <a:ln w="6350" cmpd="sng">
                <a:solidFill>
                  <a:schemeClr val="tx2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4" name="Group 67"/>
            <p:cNvGrpSpPr/>
            <p:nvPr/>
          </p:nvGrpSpPr>
          <p:grpSpPr>
            <a:xfrm>
              <a:off x="3349626" y="4744458"/>
              <a:ext cx="2322052" cy="767261"/>
              <a:chOff x="4012199" y="1347816"/>
              <a:chExt cx="2322052" cy="767261"/>
            </a:xfrm>
          </p:grpSpPr>
          <p:sp>
            <p:nvSpPr>
              <p:cNvPr id="15" name="TextBox 68"/>
              <p:cNvSpPr txBox="1"/>
              <p:nvPr/>
            </p:nvSpPr>
            <p:spPr>
              <a:xfrm>
                <a:off x="4012199" y="1594037"/>
                <a:ext cx="2322052" cy="521040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</a:t>
                </a:r>
                <a:b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  <p:sp>
            <p:nvSpPr>
              <p:cNvPr id="16" name="TextBox 69"/>
              <p:cNvSpPr txBox="1"/>
              <p:nvPr/>
            </p:nvSpPr>
            <p:spPr>
              <a:xfrm>
                <a:off x="4012199" y="1347816"/>
                <a:ext cx="1231106" cy="246221"/>
              </a:xfrm>
              <a:prstGeom prst="rect">
                <a:avLst/>
              </a:prstGeom>
              <a:noFill/>
            </p:spPr>
            <p:txBody>
              <a:bodyPr wrap="none" lIns="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"/>
          <p:cNvGrpSpPr/>
          <p:nvPr>
            <p:custDataLst>
              <p:tags r:id="rId1"/>
            </p:custDataLst>
          </p:nvPr>
        </p:nvGrpSpPr>
        <p:grpSpPr>
          <a:xfrm>
            <a:off x="3975079" y="1585159"/>
            <a:ext cx="4165785" cy="4364121"/>
            <a:chOff x="3975079" y="1585159"/>
            <a:chExt cx="4165785" cy="4364121"/>
          </a:xfrm>
        </p:grpSpPr>
        <p:grpSp>
          <p:nvGrpSpPr>
            <p:cNvPr id="4" name="Group 4"/>
            <p:cNvGrpSpPr/>
            <p:nvPr/>
          </p:nvGrpSpPr>
          <p:grpSpPr bwMode="auto">
            <a:xfrm>
              <a:off x="4559415" y="1585159"/>
              <a:ext cx="2576563" cy="4364121"/>
              <a:chOff x="0" y="0"/>
              <a:chExt cx="2877" cy="4873"/>
            </a:xfrm>
            <a:effectLst/>
          </p:grpSpPr>
          <p:sp>
            <p:nvSpPr>
              <p:cNvPr id="25" name="Freeform: Shape 5"/>
              <p:cNvSpPr/>
              <p:nvPr/>
            </p:nvSpPr>
            <p:spPr bwMode="auto">
              <a:xfrm>
                <a:off x="1456" y="1904"/>
                <a:ext cx="866" cy="127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4571" y="3213"/>
                    </a:moveTo>
                    <a:cubicBezTo>
                      <a:pt x="15122" y="2859"/>
                      <a:pt x="15850" y="2682"/>
                      <a:pt x="16627" y="2713"/>
                    </a:cubicBezTo>
                    <a:cubicBezTo>
                      <a:pt x="17936" y="2765"/>
                      <a:pt x="19469" y="3675"/>
                      <a:pt x="19992" y="4011"/>
                    </a:cubicBezTo>
                    <a:lnTo>
                      <a:pt x="21600" y="4011"/>
                    </a:lnTo>
                    <a:lnTo>
                      <a:pt x="21600" y="0"/>
                    </a:lnTo>
                    <a:lnTo>
                      <a:pt x="0" y="0"/>
                    </a:lnTo>
                    <a:lnTo>
                      <a:pt x="0" y="15755"/>
                    </a:lnTo>
                    <a:lnTo>
                      <a:pt x="7863" y="15755"/>
                    </a:lnTo>
                    <a:cubicBezTo>
                      <a:pt x="8167" y="15755"/>
                      <a:pt x="8414" y="15923"/>
                      <a:pt x="8414" y="16131"/>
                    </a:cubicBezTo>
                    <a:lnTo>
                      <a:pt x="8414" y="17971"/>
                    </a:lnTo>
                    <a:cubicBezTo>
                      <a:pt x="8414" y="18086"/>
                      <a:pt x="8337" y="18194"/>
                      <a:pt x="8206" y="18265"/>
                    </a:cubicBezTo>
                    <a:cubicBezTo>
                      <a:pt x="7761" y="18506"/>
                      <a:pt x="6482" y="19330"/>
                      <a:pt x="6429" y="19941"/>
                    </a:cubicBezTo>
                    <a:cubicBezTo>
                      <a:pt x="6393" y="20350"/>
                      <a:pt x="6618" y="20771"/>
                      <a:pt x="7029" y="21068"/>
                    </a:cubicBezTo>
                    <a:cubicBezTo>
                      <a:pt x="7510" y="21416"/>
                      <a:pt x="8238" y="21600"/>
                      <a:pt x="9133" y="21600"/>
                    </a:cubicBezTo>
                    <a:cubicBezTo>
                      <a:pt x="10322" y="21600"/>
                      <a:pt x="12337" y="21420"/>
                      <a:pt x="12473" y="20215"/>
                    </a:cubicBezTo>
                    <a:cubicBezTo>
                      <a:pt x="12604" y="19057"/>
                      <a:pt x="10453" y="18138"/>
                      <a:pt x="10432" y="18129"/>
                    </a:cubicBezTo>
                    <a:cubicBezTo>
                      <a:pt x="10269" y="18060"/>
                      <a:pt x="10169" y="17939"/>
                      <a:pt x="10169" y="17809"/>
                    </a:cubicBezTo>
                    <a:lnTo>
                      <a:pt x="10169" y="16022"/>
                    </a:lnTo>
                    <a:cubicBezTo>
                      <a:pt x="10169" y="15815"/>
                      <a:pt x="10416" y="15647"/>
                      <a:pt x="10721" y="15647"/>
                    </a:cubicBezTo>
                    <a:lnTo>
                      <a:pt x="21600" y="15647"/>
                    </a:lnTo>
                    <a:lnTo>
                      <a:pt x="21600" y="6765"/>
                    </a:lnTo>
                    <a:lnTo>
                      <a:pt x="20420" y="6765"/>
                    </a:lnTo>
                    <a:cubicBezTo>
                      <a:pt x="19885" y="7177"/>
                      <a:pt x="18315" y="8280"/>
                      <a:pt x="16833" y="8280"/>
                    </a:cubicBezTo>
                    <a:cubicBezTo>
                      <a:pt x="15185" y="8280"/>
                      <a:pt x="13424" y="7542"/>
                      <a:pt x="13424" y="5469"/>
                    </a:cubicBezTo>
                    <a:cubicBezTo>
                      <a:pt x="13424" y="4214"/>
                      <a:pt x="14047" y="3550"/>
                      <a:pt x="14571" y="3213"/>
                    </a:cubicBezTo>
                    <a:close/>
                    <a:moveTo>
                      <a:pt x="14571" y="3213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6" name="Freeform: Shape 6"/>
              <p:cNvSpPr/>
              <p:nvPr/>
            </p:nvSpPr>
            <p:spPr bwMode="auto">
              <a:xfrm>
                <a:off x="536" y="1904"/>
                <a:ext cx="869" cy="92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0"/>
                    </a:moveTo>
                    <a:lnTo>
                      <a:pt x="79" y="0"/>
                    </a:lnTo>
                    <a:lnTo>
                      <a:pt x="79" y="5276"/>
                    </a:lnTo>
                    <a:lnTo>
                      <a:pt x="1560" y="5276"/>
                    </a:lnTo>
                    <a:cubicBezTo>
                      <a:pt x="1945" y="4617"/>
                      <a:pt x="3017" y="3209"/>
                      <a:pt x="5163" y="3273"/>
                    </a:cubicBezTo>
                    <a:cubicBezTo>
                      <a:pt x="8225" y="3369"/>
                      <a:pt x="8225" y="6253"/>
                      <a:pt x="8225" y="7201"/>
                    </a:cubicBezTo>
                    <a:cubicBezTo>
                      <a:pt x="8225" y="8591"/>
                      <a:pt x="7890" y="9570"/>
                      <a:pt x="7201" y="10196"/>
                    </a:cubicBezTo>
                    <a:cubicBezTo>
                      <a:pt x="6649" y="10697"/>
                      <a:pt x="5899" y="10935"/>
                      <a:pt x="4969" y="10907"/>
                    </a:cubicBezTo>
                    <a:cubicBezTo>
                      <a:pt x="3096" y="10848"/>
                      <a:pt x="2084" y="9770"/>
                      <a:pt x="1685" y="8978"/>
                    </a:cubicBezTo>
                    <a:lnTo>
                      <a:pt x="0" y="8978"/>
                    </a:lnTo>
                    <a:lnTo>
                      <a:pt x="0" y="20616"/>
                    </a:lnTo>
                    <a:cubicBezTo>
                      <a:pt x="153" y="20948"/>
                      <a:pt x="302" y="21277"/>
                      <a:pt x="443" y="21600"/>
                    </a:cubicBezTo>
                    <a:lnTo>
                      <a:pt x="21600" y="21600"/>
                    </a:lnTo>
                    <a:lnTo>
                      <a:pt x="21600" y="0"/>
                    </a:lnTo>
                    <a:close/>
                    <a:moveTo>
                      <a:pt x="21600" y="0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7" name="Freeform: Shape 7"/>
              <p:cNvSpPr/>
              <p:nvPr/>
            </p:nvSpPr>
            <p:spPr bwMode="auto">
              <a:xfrm>
                <a:off x="544" y="0"/>
                <a:ext cx="2227" cy="1229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534">
                    <a:moveTo>
                      <a:pt x="0" y="15510"/>
                    </a:moveTo>
                    <a:lnTo>
                      <a:pt x="3614" y="15510"/>
                    </a:lnTo>
                    <a:cubicBezTo>
                      <a:pt x="3732" y="15510"/>
                      <a:pt x="3828" y="15684"/>
                      <a:pt x="3828" y="15898"/>
                    </a:cubicBezTo>
                    <a:lnTo>
                      <a:pt x="3828" y="17850"/>
                    </a:lnTo>
                    <a:cubicBezTo>
                      <a:pt x="3828" y="17981"/>
                      <a:pt x="3792" y="18103"/>
                      <a:pt x="3731" y="18174"/>
                    </a:cubicBezTo>
                    <a:cubicBezTo>
                      <a:pt x="3561" y="18376"/>
                      <a:pt x="3118" y="19054"/>
                      <a:pt x="3118" y="19746"/>
                    </a:cubicBezTo>
                    <a:cubicBezTo>
                      <a:pt x="3118" y="20635"/>
                      <a:pt x="3469" y="21534"/>
                      <a:pt x="4139" y="21534"/>
                    </a:cubicBezTo>
                    <a:cubicBezTo>
                      <a:pt x="4833" y="21534"/>
                      <a:pt x="5389" y="20841"/>
                      <a:pt x="5406" y="19956"/>
                    </a:cubicBezTo>
                    <a:cubicBezTo>
                      <a:pt x="5432" y="18634"/>
                      <a:pt x="4659" y="18107"/>
                      <a:pt x="4652" y="18102"/>
                    </a:cubicBezTo>
                    <a:cubicBezTo>
                      <a:pt x="4565" y="18045"/>
                      <a:pt x="4508" y="17893"/>
                      <a:pt x="4511" y="17726"/>
                    </a:cubicBezTo>
                    <a:lnTo>
                      <a:pt x="4542" y="15997"/>
                    </a:lnTo>
                    <a:cubicBezTo>
                      <a:pt x="4546" y="15788"/>
                      <a:pt x="4640" y="15622"/>
                      <a:pt x="4756" y="15622"/>
                    </a:cubicBezTo>
                    <a:lnTo>
                      <a:pt x="12538" y="15622"/>
                    </a:lnTo>
                    <a:lnTo>
                      <a:pt x="12538" y="14383"/>
                    </a:lnTo>
                    <a:cubicBezTo>
                      <a:pt x="12292" y="14081"/>
                      <a:pt x="11735" y="13238"/>
                      <a:pt x="11735" y="11827"/>
                    </a:cubicBezTo>
                    <a:cubicBezTo>
                      <a:pt x="11735" y="10373"/>
                      <a:pt x="12518" y="9710"/>
                      <a:pt x="13246" y="9710"/>
                    </a:cubicBezTo>
                    <a:cubicBezTo>
                      <a:pt x="14000" y="9710"/>
                      <a:pt x="14881" y="10250"/>
                      <a:pt x="14881" y="11771"/>
                    </a:cubicBezTo>
                    <a:cubicBezTo>
                      <a:pt x="14881" y="13185"/>
                      <a:pt x="14338" y="14099"/>
                      <a:pt x="14109" y="14422"/>
                    </a:cubicBezTo>
                    <a:lnTo>
                      <a:pt x="14109" y="15566"/>
                    </a:lnTo>
                    <a:lnTo>
                      <a:pt x="21600" y="15566"/>
                    </a:lnTo>
                    <a:cubicBezTo>
                      <a:pt x="20913" y="12410"/>
                      <a:pt x="19871" y="9233"/>
                      <a:pt x="18464" y="7086"/>
                    </a:cubicBezTo>
                    <a:cubicBezTo>
                      <a:pt x="15685" y="2847"/>
                      <a:pt x="13123" y="115"/>
                      <a:pt x="8924" y="3"/>
                    </a:cubicBezTo>
                    <a:cubicBezTo>
                      <a:pt x="6323" y="-66"/>
                      <a:pt x="2881" y="1222"/>
                      <a:pt x="0" y="5124"/>
                    </a:cubicBezTo>
                    <a:lnTo>
                      <a:pt x="0" y="15510"/>
                    </a:lnTo>
                    <a:close/>
                    <a:moveTo>
                      <a:pt x="0" y="15510"/>
                    </a:move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8" name="Freeform: Shape 8"/>
              <p:cNvSpPr/>
              <p:nvPr/>
            </p:nvSpPr>
            <p:spPr bwMode="auto">
              <a:xfrm>
                <a:off x="1456" y="599"/>
                <a:ext cx="1194" cy="1262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5669" y="14453"/>
                    </a:moveTo>
                    <a:cubicBezTo>
                      <a:pt x="15669" y="14244"/>
                      <a:pt x="15848" y="14075"/>
                      <a:pt x="16069" y="14075"/>
                    </a:cubicBezTo>
                    <a:lnTo>
                      <a:pt x="17796" y="14075"/>
                    </a:lnTo>
                    <a:cubicBezTo>
                      <a:pt x="17921" y="14075"/>
                      <a:pt x="18039" y="14130"/>
                      <a:pt x="18115" y="14224"/>
                    </a:cubicBezTo>
                    <a:cubicBezTo>
                      <a:pt x="18387" y="14562"/>
                      <a:pt x="19275" y="15438"/>
                      <a:pt x="20100" y="15438"/>
                    </a:cubicBezTo>
                    <a:cubicBezTo>
                      <a:pt x="21206" y="15438"/>
                      <a:pt x="21600" y="14338"/>
                      <a:pt x="21600" y="13308"/>
                    </a:cubicBezTo>
                    <a:cubicBezTo>
                      <a:pt x="21600" y="12177"/>
                      <a:pt x="21066" y="11500"/>
                      <a:pt x="20135" y="11451"/>
                    </a:cubicBezTo>
                    <a:cubicBezTo>
                      <a:pt x="19524" y="11416"/>
                      <a:pt x="18528" y="12256"/>
                      <a:pt x="18042" y="12792"/>
                    </a:cubicBezTo>
                    <a:cubicBezTo>
                      <a:pt x="17966" y="12875"/>
                      <a:pt x="17855" y="12924"/>
                      <a:pt x="17739" y="12924"/>
                    </a:cubicBezTo>
                    <a:lnTo>
                      <a:pt x="15954" y="12924"/>
                    </a:lnTo>
                    <a:cubicBezTo>
                      <a:pt x="15733" y="12924"/>
                      <a:pt x="15554" y="12754"/>
                      <a:pt x="15554" y="12545"/>
                    </a:cubicBezTo>
                    <a:lnTo>
                      <a:pt x="15554" y="5726"/>
                    </a:lnTo>
                    <a:lnTo>
                      <a:pt x="9447" y="5726"/>
                    </a:lnTo>
                    <a:cubicBezTo>
                      <a:pt x="9226" y="5726"/>
                      <a:pt x="9047" y="5556"/>
                      <a:pt x="9047" y="5347"/>
                    </a:cubicBezTo>
                    <a:lnTo>
                      <a:pt x="9047" y="3657"/>
                    </a:lnTo>
                    <a:cubicBezTo>
                      <a:pt x="9047" y="3527"/>
                      <a:pt x="9116" y="3407"/>
                      <a:pt x="9231" y="3338"/>
                    </a:cubicBezTo>
                    <a:cubicBezTo>
                      <a:pt x="9243" y="3331"/>
                      <a:pt x="10486" y="2551"/>
                      <a:pt x="10486" y="1257"/>
                    </a:cubicBezTo>
                    <a:cubicBezTo>
                      <a:pt x="10486" y="61"/>
                      <a:pt x="8613" y="0"/>
                      <a:pt x="8237" y="0"/>
                    </a:cubicBezTo>
                    <a:cubicBezTo>
                      <a:pt x="7488" y="0"/>
                      <a:pt x="6219" y="276"/>
                      <a:pt x="6219" y="1312"/>
                    </a:cubicBezTo>
                    <a:cubicBezTo>
                      <a:pt x="6219" y="2586"/>
                      <a:pt x="7454" y="3242"/>
                      <a:pt x="7507" y="3269"/>
                    </a:cubicBezTo>
                    <a:cubicBezTo>
                      <a:pt x="7635" y="3336"/>
                      <a:pt x="7716" y="3464"/>
                      <a:pt x="7716" y="3602"/>
                    </a:cubicBezTo>
                    <a:lnTo>
                      <a:pt x="7716" y="5402"/>
                    </a:lnTo>
                    <a:cubicBezTo>
                      <a:pt x="7716" y="5611"/>
                      <a:pt x="7537" y="5780"/>
                      <a:pt x="7316" y="5780"/>
                    </a:cubicBezTo>
                    <a:lnTo>
                      <a:pt x="0" y="5780"/>
                    </a:lnTo>
                    <a:lnTo>
                      <a:pt x="0" y="21600"/>
                    </a:lnTo>
                    <a:lnTo>
                      <a:pt x="15669" y="21600"/>
                    </a:lnTo>
                    <a:lnTo>
                      <a:pt x="15669" y="14453"/>
                    </a:lnTo>
                    <a:close/>
                    <a:moveTo>
                      <a:pt x="15669" y="14453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9" name="Freeform: Shape 9"/>
              <p:cNvSpPr/>
              <p:nvPr/>
            </p:nvSpPr>
            <p:spPr bwMode="auto">
              <a:xfrm>
                <a:off x="2040" y="936"/>
                <a:ext cx="837" cy="1812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8294" y="0"/>
                    </a:moveTo>
                    <a:lnTo>
                      <a:pt x="8294" y="4444"/>
                    </a:lnTo>
                    <a:lnTo>
                      <a:pt x="10013" y="4444"/>
                    </a:lnTo>
                    <a:cubicBezTo>
                      <a:pt x="10580" y="4159"/>
                      <a:pt x="12271" y="3382"/>
                      <a:pt x="13749" y="3420"/>
                    </a:cubicBezTo>
                    <a:cubicBezTo>
                      <a:pt x="15280" y="3459"/>
                      <a:pt x="16915" y="3958"/>
                      <a:pt x="16915" y="5239"/>
                    </a:cubicBezTo>
                    <a:cubicBezTo>
                      <a:pt x="16915" y="6459"/>
                      <a:pt x="15628" y="7248"/>
                      <a:pt x="13635" y="7248"/>
                    </a:cubicBezTo>
                    <a:cubicBezTo>
                      <a:pt x="12005" y="7248"/>
                      <a:pt x="10578" y="6566"/>
                      <a:pt x="10081" y="6299"/>
                    </a:cubicBezTo>
                    <a:lnTo>
                      <a:pt x="8458" y="6299"/>
                    </a:lnTo>
                    <a:lnTo>
                      <a:pt x="8458" y="14612"/>
                    </a:lnTo>
                    <a:cubicBezTo>
                      <a:pt x="8458" y="14757"/>
                      <a:pt x="8202" y="14875"/>
                      <a:pt x="7887" y="14875"/>
                    </a:cubicBezTo>
                    <a:lnTo>
                      <a:pt x="5424" y="14875"/>
                    </a:lnTo>
                    <a:cubicBezTo>
                      <a:pt x="5273" y="14875"/>
                      <a:pt x="5128" y="14848"/>
                      <a:pt x="5021" y="14798"/>
                    </a:cubicBezTo>
                    <a:cubicBezTo>
                      <a:pt x="4537" y="14575"/>
                      <a:pt x="3070" y="13990"/>
                      <a:pt x="2106" y="13964"/>
                    </a:cubicBezTo>
                    <a:cubicBezTo>
                      <a:pt x="1612" y="13951"/>
                      <a:pt x="1173" y="14023"/>
                      <a:pt x="829" y="14173"/>
                    </a:cubicBezTo>
                    <a:cubicBezTo>
                      <a:pt x="287" y="14409"/>
                      <a:pt x="0" y="14823"/>
                      <a:pt x="0" y="15371"/>
                    </a:cubicBezTo>
                    <a:cubicBezTo>
                      <a:pt x="0" y="16289"/>
                      <a:pt x="870" y="16815"/>
                      <a:pt x="2386" y="16815"/>
                    </a:cubicBezTo>
                    <a:cubicBezTo>
                      <a:pt x="3439" y="16815"/>
                      <a:pt x="4948" y="16100"/>
                      <a:pt x="5394" y="15849"/>
                    </a:cubicBezTo>
                    <a:cubicBezTo>
                      <a:pt x="5502" y="15788"/>
                      <a:pt x="5664" y="15753"/>
                      <a:pt x="5835" y="15753"/>
                    </a:cubicBezTo>
                    <a:lnTo>
                      <a:pt x="7887" y="15753"/>
                    </a:lnTo>
                    <a:cubicBezTo>
                      <a:pt x="8202" y="15753"/>
                      <a:pt x="8458" y="15871"/>
                      <a:pt x="8458" y="16016"/>
                    </a:cubicBezTo>
                    <a:lnTo>
                      <a:pt x="8458" y="21600"/>
                    </a:lnTo>
                    <a:cubicBezTo>
                      <a:pt x="10711" y="19272"/>
                      <a:pt x="13969" y="15960"/>
                      <a:pt x="16427" y="13663"/>
                    </a:cubicBezTo>
                    <a:cubicBezTo>
                      <a:pt x="20286" y="10058"/>
                      <a:pt x="21600" y="7857"/>
                      <a:pt x="21600" y="5011"/>
                    </a:cubicBezTo>
                    <a:cubicBezTo>
                      <a:pt x="21600" y="3733"/>
                      <a:pt x="20869" y="1897"/>
                      <a:pt x="19397" y="0"/>
                    </a:cubicBezTo>
                    <a:lnTo>
                      <a:pt x="8294" y="0"/>
                    </a:lnTo>
                    <a:close/>
                    <a:moveTo>
                      <a:pt x="8294" y="0"/>
                    </a:move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0" name="Freeform: Shape 10"/>
              <p:cNvSpPr/>
              <p:nvPr/>
            </p:nvSpPr>
            <p:spPr bwMode="auto">
              <a:xfrm>
                <a:off x="576" y="2872"/>
                <a:ext cx="1735" cy="71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6560" y="0"/>
                    </a:moveTo>
                    <a:lnTo>
                      <a:pt x="16560" y="2147"/>
                    </a:lnTo>
                    <a:cubicBezTo>
                      <a:pt x="16903" y="2740"/>
                      <a:pt x="17784" y="4505"/>
                      <a:pt x="17709" y="6871"/>
                    </a:cubicBezTo>
                    <a:cubicBezTo>
                      <a:pt x="17636" y="9179"/>
                      <a:pt x="16807" y="10557"/>
                      <a:pt x="15493" y="10557"/>
                    </a:cubicBezTo>
                    <a:cubicBezTo>
                      <a:pt x="14732" y="10557"/>
                      <a:pt x="14284" y="9816"/>
                      <a:pt x="14042" y="9195"/>
                    </a:cubicBezTo>
                    <a:cubicBezTo>
                      <a:pt x="13730" y="8394"/>
                      <a:pt x="13566" y="7304"/>
                      <a:pt x="13593" y="6205"/>
                    </a:cubicBezTo>
                    <a:cubicBezTo>
                      <a:pt x="13632" y="4621"/>
                      <a:pt x="14309" y="3051"/>
                      <a:pt x="14583" y="2477"/>
                    </a:cubicBezTo>
                    <a:lnTo>
                      <a:pt x="14583" y="192"/>
                    </a:lnTo>
                    <a:lnTo>
                      <a:pt x="0" y="192"/>
                    </a:lnTo>
                    <a:cubicBezTo>
                      <a:pt x="399" y="2708"/>
                      <a:pt x="654" y="4881"/>
                      <a:pt x="632" y="6244"/>
                    </a:cubicBezTo>
                    <a:cubicBezTo>
                      <a:pt x="434" y="18241"/>
                      <a:pt x="3129" y="21600"/>
                      <a:pt x="4159" y="21600"/>
                    </a:cubicBezTo>
                    <a:cubicBezTo>
                      <a:pt x="7844" y="21600"/>
                      <a:pt x="16206" y="21600"/>
                      <a:pt x="17434" y="21600"/>
                    </a:cubicBezTo>
                    <a:cubicBezTo>
                      <a:pt x="18663" y="21600"/>
                      <a:pt x="19898" y="17535"/>
                      <a:pt x="20446" y="14498"/>
                    </a:cubicBezTo>
                    <a:cubicBezTo>
                      <a:pt x="21001" y="11427"/>
                      <a:pt x="20644" y="5284"/>
                      <a:pt x="21041" y="3077"/>
                    </a:cubicBezTo>
                    <a:cubicBezTo>
                      <a:pt x="21126" y="2601"/>
                      <a:pt x="21324" y="1509"/>
                      <a:pt x="21600" y="0"/>
                    </a:cubicBezTo>
                    <a:lnTo>
                      <a:pt x="16560" y="0"/>
                    </a:lnTo>
                    <a:close/>
                    <a:moveTo>
                      <a:pt x="16560" y="0"/>
                    </a:moveTo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1" name="Freeform: Shape 11"/>
              <p:cNvSpPr/>
              <p:nvPr/>
            </p:nvSpPr>
            <p:spPr bwMode="auto">
              <a:xfrm>
                <a:off x="0" y="328"/>
                <a:ext cx="826" cy="2363"/>
              </a:xfrm>
              <a:custGeom>
                <a:avLst/>
                <a:gdLst/>
                <a:ahLst/>
                <a:cxnLst/>
                <a:rect l="0" t="0" r="r" b="b"/>
                <a:pathLst>
                  <a:path w="17853" h="21600">
                    <a:moveTo>
                      <a:pt x="10700" y="17731"/>
                    </a:moveTo>
                    <a:cubicBezTo>
                      <a:pt x="10700" y="17619"/>
                      <a:pt x="10914" y="17529"/>
                      <a:pt x="11178" y="17529"/>
                    </a:cubicBezTo>
                    <a:lnTo>
                      <a:pt x="13447" y="17529"/>
                    </a:lnTo>
                    <a:cubicBezTo>
                      <a:pt x="13662" y="17529"/>
                      <a:pt x="13850" y="17589"/>
                      <a:pt x="13907" y="17677"/>
                    </a:cubicBezTo>
                    <a:cubicBezTo>
                      <a:pt x="13923" y="17699"/>
                      <a:pt x="14336" y="18262"/>
                      <a:pt x="16008" y="18286"/>
                    </a:cubicBezTo>
                    <a:cubicBezTo>
                      <a:pt x="16556" y="18294"/>
                      <a:pt x="16962" y="18239"/>
                      <a:pt x="17253" y="18120"/>
                    </a:cubicBezTo>
                    <a:cubicBezTo>
                      <a:pt x="17651" y="17957"/>
                      <a:pt x="17853" y="17660"/>
                      <a:pt x="17853" y="17236"/>
                    </a:cubicBezTo>
                    <a:cubicBezTo>
                      <a:pt x="17853" y="16569"/>
                      <a:pt x="17557" y="16120"/>
                      <a:pt x="16114" y="16100"/>
                    </a:cubicBezTo>
                    <a:cubicBezTo>
                      <a:pt x="14422" y="16073"/>
                      <a:pt x="13780" y="16730"/>
                      <a:pt x="13754" y="16758"/>
                    </a:cubicBezTo>
                    <a:cubicBezTo>
                      <a:pt x="13681" y="16835"/>
                      <a:pt x="13505" y="16885"/>
                      <a:pt x="13310" y="16885"/>
                    </a:cubicBezTo>
                    <a:lnTo>
                      <a:pt x="11247" y="16885"/>
                    </a:lnTo>
                    <a:cubicBezTo>
                      <a:pt x="10983" y="16885"/>
                      <a:pt x="10769" y="16795"/>
                      <a:pt x="10769" y="16683"/>
                    </a:cubicBezTo>
                    <a:lnTo>
                      <a:pt x="10769" y="14313"/>
                    </a:lnTo>
                    <a:cubicBezTo>
                      <a:pt x="10726" y="14283"/>
                      <a:pt x="10700" y="14248"/>
                      <a:pt x="10700" y="14210"/>
                    </a:cubicBezTo>
                    <a:cubicBezTo>
                      <a:pt x="10700" y="14172"/>
                      <a:pt x="10726" y="14137"/>
                      <a:pt x="10769" y="14107"/>
                    </a:cubicBezTo>
                    <a:lnTo>
                      <a:pt x="10769" y="0"/>
                    </a:lnTo>
                    <a:cubicBezTo>
                      <a:pt x="7222" y="1227"/>
                      <a:pt x="4122" y="2897"/>
                      <a:pt x="2030" y="5131"/>
                    </a:cubicBezTo>
                    <a:cubicBezTo>
                      <a:pt x="-3747" y="11300"/>
                      <a:pt x="4506" y="16422"/>
                      <a:pt x="5813" y="17527"/>
                    </a:cubicBezTo>
                    <a:cubicBezTo>
                      <a:pt x="6527" y="18132"/>
                      <a:pt x="8805" y="19884"/>
                      <a:pt x="10700" y="21600"/>
                    </a:cubicBezTo>
                    <a:lnTo>
                      <a:pt x="10700" y="17731"/>
                    </a:lnTo>
                    <a:close/>
                    <a:moveTo>
                      <a:pt x="10700" y="17731"/>
                    </a:move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2" name="Freeform: Shape 12"/>
              <p:cNvSpPr/>
              <p:nvPr/>
            </p:nvSpPr>
            <p:spPr bwMode="auto">
              <a:xfrm>
                <a:off x="544" y="928"/>
                <a:ext cx="866" cy="93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48"/>
                    </a:moveTo>
                    <a:lnTo>
                      <a:pt x="12762" y="148"/>
                    </a:lnTo>
                    <a:lnTo>
                      <a:pt x="12712" y="1601"/>
                    </a:lnTo>
                    <a:cubicBezTo>
                      <a:pt x="13464" y="1957"/>
                      <a:pt x="15074" y="2951"/>
                      <a:pt x="15002" y="4902"/>
                    </a:cubicBezTo>
                    <a:cubicBezTo>
                      <a:pt x="14938" y="6631"/>
                      <a:pt x="13023" y="7986"/>
                      <a:pt x="10641" y="7986"/>
                    </a:cubicBezTo>
                    <a:cubicBezTo>
                      <a:pt x="8221" y="7986"/>
                      <a:pt x="6915" y="6236"/>
                      <a:pt x="6915" y="4589"/>
                    </a:cubicBezTo>
                    <a:cubicBezTo>
                      <a:pt x="6915" y="3259"/>
                      <a:pt x="8187" y="2207"/>
                      <a:pt x="8741" y="1812"/>
                    </a:cubicBezTo>
                    <a:lnTo>
                      <a:pt x="8741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48"/>
                    </a:lnTo>
                    <a:close/>
                    <a:moveTo>
                      <a:pt x="21600" y="148"/>
                    </a:move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3" name="Freeform: Shape 13"/>
              <p:cNvSpPr/>
              <p:nvPr/>
            </p:nvSpPr>
            <p:spPr bwMode="auto">
              <a:xfrm>
                <a:off x="1600" y="1128"/>
                <a:ext cx="567" cy="567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167" y="0"/>
                    </a:moveTo>
                    <a:cubicBezTo>
                      <a:pt x="10589" y="0"/>
                      <a:pt x="11011" y="0"/>
                      <a:pt x="11433" y="0"/>
                    </a:cubicBezTo>
                    <a:cubicBezTo>
                      <a:pt x="11717" y="34"/>
                      <a:pt x="12003" y="63"/>
                      <a:pt x="12287" y="103"/>
                    </a:cubicBezTo>
                    <a:cubicBezTo>
                      <a:pt x="14417" y="404"/>
                      <a:pt x="16300" y="1254"/>
                      <a:pt x="17912" y="2678"/>
                    </a:cubicBezTo>
                    <a:cubicBezTo>
                      <a:pt x="19810" y="4354"/>
                      <a:pt x="20997" y="6440"/>
                      <a:pt x="21434" y="8941"/>
                    </a:cubicBezTo>
                    <a:cubicBezTo>
                      <a:pt x="21505" y="9347"/>
                      <a:pt x="21545" y="9759"/>
                      <a:pt x="21600" y="10167"/>
                    </a:cubicBezTo>
                    <a:cubicBezTo>
                      <a:pt x="21600" y="10589"/>
                      <a:pt x="21600" y="11011"/>
                      <a:pt x="21600" y="11433"/>
                    </a:cubicBezTo>
                    <a:cubicBezTo>
                      <a:pt x="21587" y="11507"/>
                      <a:pt x="21571" y="11581"/>
                      <a:pt x="21562" y="11656"/>
                    </a:cubicBezTo>
                    <a:cubicBezTo>
                      <a:pt x="21510" y="12046"/>
                      <a:pt x="21480" y="12439"/>
                      <a:pt x="21407" y="12825"/>
                    </a:cubicBezTo>
                    <a:cubicBezTo>
                      <a:pt x="20998" y="14976"/>
                      <a:pt x="20019" y="16834"/>
                      <a:pt x="18480" y="18388"/>
                    </a:cubicBezTo>
                    <a:cubicBezTo>
                      <a:pt x="16866" y="20017"/>
                      <a:pt x="14927" y="21043"/>
                      <a:pt x="12662" y="21434"/>
                    </a:cubicBezTo>
                    <a:cubicBezTo>
                      <a:pt x="12255" y="21504"/>
                      <a:pt x="11843" y="21545"/>
                      <a:pt x="11433" y="21600"/>
                    </a:cubicBezTo>
                    <a:cubicBezTo>
                      <a:pt x="11011" y="21600"/>
                      <a:pt x="10589" y="21600"/>
                      <a:pt x="10167" y="21600"/>
                    </a:cubicBezTo>
                    <a:cubicBezTo>
                      <a:pt x="9883" y="21566"/>
                      <a:pt x="9597" y="21537"/>
                      <a:pt x="9313" y="21497"/>
                    </a:cubicBezTo>
                    <a:cubicBezTo>
                      <a:pt x="7183" y="21196"/>
                      <a:pt x="5300" y="20345"/>
                      <a:pt x="3688" y="18922"/>
                    </a:cubicBezTo>
                    <a:cubicBezTo>
                      <a:pt x="1790" y="17246"/>
                      <a:pt x="603" y="15160"/>
                      <a:pt x="166" y="12659"/>
                    </a:cubicBezTo>
                    <a:cubicBezTo>
                      <a:pt x="95" y="12253"/>
                      <a:pt x="55" y="11841"/>
                      <a:pt x="0" y="11433"/>
                    </a:cubicBezTo>
                    <a:cubicBezTo>
                      <a:pt x="0" y="11011"/>
                      <a:pt x="0" y="10589"/>
                      <a:pt x="0" y="10167"/>
                    </a:cubicBezTo>
                    <a:cubicBezTo>
                      <a:pt x="13" y="10093"/>
                      <a:pt x="29" y="10019"/>
                      <a:pt x="38" y="9944"/>
                    </a:cubicBezTo>
                    <a:cubicBezTo>
                      <a:pt x="90" y="9554"/>
                      <a:pt x="120" y="9161"/>
                      <a:pt x="193" y="8776"/>
                    </a:cubicBezTo>
                    <a:cubicBezTo>
                      <a:pt x="602" y="6624"/>
                      <a:pt x="1581" y="4766"/>
                      <a:pt x="3121" y="3212"/>
                    </a:cubicBezTo>
                    <a:cubicBezTo>
                      <a:pt x="4734" y="1583"/>
                      <a:pt x="6673" y="557"/>
                      <a:pt x="8939" y="167"/>
                    </a:cubicBezTo>
                    <a:cubicBezTo>
                      <a:pt x="9345" y="96"/>
                      <a:pt x="9757" y="55"/>
                      <a:pt x="10167" y="0"/>
                    </a:cubicBezTo>
                    <a:close/>
                    <a:moveTo>
                      <a:pt x="12831" y="19967"/>
                    </a:moveTo>
                    <a:cubicBezTo>
                      <a:pt x="12666" y="19955"/>
                      <a:pt x="12494" y="19969"/>
                      <a:pt x="12338" y="19924"/>
                    </a:cubicBezTo>
                    <a:cubicBezTo>
                      <a:pt x="11703" y="19742"/>
                      <a:pt x="11198" y="19333"/>
                      <a:pt x="10676" y="18952"/>
                    </a:cubicBezTo>
                    <a:cubicBezTo>
                      <a:pt x="10353" y="18716"/>
                      <a:pt x="10134" y="18433"/>
                      <a:pt x="10092" y="18027"/>
                    </a:cubicBezTo>
                    <a:cubicBezTo>
                      <a:pt x="10081" y="17930"/>
                      <a:pt x="10057" y="17834"/>
                      <a:pt x="10041" y="17736"/>
                    </a:cubicBezTo>
                    <a:cubicBezTo>
                      <a:pt x="9902" y="16870"/>
                      <a:pt x="9773" y="16002"/>
                      <a:pt x="9618" y="15138"/>
                    </a:cubicBezTo>
                    <a:cubicBezTo>
                      <a:pt x="9546" y="14735"/>
                      <a:pt x="9381" y="14359"/>
                      <a:pt x="9120" y="14035"/>
                    </a:cubicBezTo>
                    <a:cubicBezTo>
                      <a:pt x="8897" y="13760"/>
                      <a:pt x="8643" y="13575"/>
                      <a:pt x="8250" y="13570"/>
                    </a:cubicBezTo>
                    <a:cubicBezTo>
                      <a:pt x="7832" y="13565"/>
                      <a:pt x="7410" y="13496"/>
                      <a:pt x="6998" y="13412"/>
                    </a:cubicBezTo>
                    <a:cubicBezTo>
                      <a:pt x="5971" y="13201"/>
                      <a:pt x="5190" y="12406"/>
                      <a:pt x="5017" y="11406"/>
                    </a:cubicBezTo>
                    <a:cubicBezTo>
                      <a:pt x="4870" y="10552"/>
                      <a:pt x="5092" y="9779"/>
                      <a:pt x="5567" y="9067"/>
                    </a:cubicBezTo>
                    <a:cubicBezTo>
                      <a:pt x="6036" y="8364"/>
                      <a:pt x="6806" y="8165"/>
                      <a:pt x="7532" y="7893"/>
                    </a:cubicBezTo>
                    <a:cubicBezTo>
                      <a:pt x="7550" y="7886"/>
                      <a:pt x="7574" y="7890"/>
                      <a:pt x="7594" y="7887"/>
                    </a:cubicBezTo>
                    <a:cubicBezTo>
                      <a:pt x="8105" y="7812"/>
                      <a:pt x="8531" y="8013"/>
                      <a:pt x="8921" y="8310"/>
                    </a:cubicBezTo>
                    <a:cubicBezTo>
                      <a:pt x="9301" y="8599"/>
                      <a:pt x="9667" y="8906"/>
                      <a:pt x="10047" y="9197"/>
                    </a:cubicBezTo>
                    <a:cubicBezTo>
                      <a:pt x="10387" y="9456"/>
                      <a:pt x="10764" y="9642"/>
                      <a:pt x="11197" y="9677"/>
                    </a:cubicBezTo>
                    <a:cubicBezTo>
                      <a:pt x="11278" y="9683"/>
                      <a:pt x="11372" y="9656"/>
                      <a:pt x="11445" y="9617"/>
                    </a:cubicBezTo>
                    <a:cubicBezTo>
                      <a:pt x="11667" y="9497"/>
                      <a:pt x="11875" y="9352"/>
                      <a:pt x="12099" y="9238"/>
                    </a:cubicBezTo>
                    <a:cubicBezTo>
                      <a:pt x="12474" y="9048"/>
                      <a:pt x="12861" y="8880"/>
                      <a:pt x="13235" y="8689"/>
                    </a:cubicBezTo>
                    <a:cubicBezTo>
                      <a:pt x="13417" y="8597"/>
                      <a:pt x="13562" y="8456"/>
                      <a:pt x="13618" y="8246"/>
                    </a:cubicBezTo>
                    <a:cubicBezTo>
                      <a:pt x="13243" y="8087"/>
                      <a:pt x="13233" y="8022"/>
                      <a:pt x="13530" y="7752"/>
                    </a:cubicBezTo>
                    <a:cubicBezTo>
                      <a:pt x="13675" y="7620"/>
                      <a:pt x="13824" y="7490"/>
                      <a:pt x="13958" y="7347"/>
                    </a:cubicBezTo>
                    <a:cubicBezTo>
                      <a:pt x="14060" y="7236"/>
                      <a:pt x="14120" y="7081"/>
                      <a:pt x="13975" y="6977"/>
                    </a:cubicBezTo>
                    <a:cubicBezTo>
                      <a:pt x="13831" y="6875"/>
                      <a:pt x="13647" y="6755"/>
                      <a:pt x="13488" y="6764"/>
                    </a:cubicBezTo>
                    <a:cubicBezTo>
                      <a:pt x="12979" y="6792"/>
                      <a:pt x="12419" y="7155"/>
                      <a:pt x="12347" y="7713"/>
                    </a:cubicBezTo>
                    <a:cubicBezTo>
                      <a:pt x="12319" y="7935"/>
                      <a:pt x="12388" y="8170"/>
                      <a:pt x="12417" y="8443"/>
                    </a:cubicBezTo>
                    <a:cubicBezTo>
                      <a:pt x="12236" y="8428"/>
                      <a:pt x="12023" y="8437"/>
                      <a:pt x="11826" y="8387"/>
                    </a:cubicBezTo>
                    <a:cubicBezTo>
                      <a:pt x="11462" y="8296"/>
                      <a:pt x="11213" y="8031"/>
                      <a:pt x="10980" y="7754"/>
                    </a:cubicBezTo>
                    <a:cubicBezTo>
                      <a:pt x="10741" y="7469"/>
                      <a:pt x="10514" y="7171"/>
                      <a:pt x="10253" y="6907"/>
                    </a:cubicBezTo>
                    <a:cubicBezTo>
                      <a:pt x="9906" y="6557"/>
                      <a:pt x="9490" y="6509"/>
                      <a:pt x="9057" y="6735"/>
                    </a:cubicBezTo>
                    <a:cubicBezTo>
                      <a:pt x="9005" y="6762"/>
                      <a:pt x="8953" y="6827"/>
                      <a:pt x="8939" y="6884"/>
                    </a:cubicBezTo>
                    <a:cubicBezTo>
                      <a:pt x="8779" y="7512"/>
                      <a:pt x="8048" y="7795"/>
                      <a:pt x="7500" y="7436"/>
                    </a:cubicBezTo>
                    <a:cubicBezTo>
                      <a:pt x="7331" y="7325"/>
                      <a:pt x="7333" y="7194"/>
                      <a:pt x="7515" y="7104"/>
                    </a:cubicBezTo>
                    <a:cubicBezTo>
                      <a:pt x="7620" y="7053"/>
                      <a:pt x="7738" y="7024"/>
                      <a:pt x="7854" y="6996"/>
                    </a:cubicBezTo>
                    <a:cubicBezTo>
                      <a:pt x="8178" y="6916"/>
                      <a:pt x="8224" y="6794"/>
                      <a:pt x="8013" y="6531"/>
                    </a:cubicBezTo>
                    <a:cubicBezTo>
                      <a:pt x="7925" y="6422"/>
                      <a:pt x="7817" y="6330"/>
                      <a:pt x="7723" y="6226"/>
                    </a:cubicBezTo>
                    <a:cubicBezTo>
                      <a:pt x="7675" y="6174"/>
                      <a:pt x="7637" y="6114"/>
                      <a:pt x="7571" y="6027"/>
                    </a:cubicBezTo>
                    <a:cubicBezTo>
                      <a:pt x="7670" y="6027"/>
                      <a:pt x="7719" y="6030"/>
                      <a:pt x="7767" y="6027"/>
                    </a:cubicBezTo>
                    <a:cubicBezTo>
                      <a:pt x="8327" y="5990"/>
                      <a:pt x="8834" y="5801"/>
                      <a:pt x="9296" y="5488"/>
                    </a:cubicBezTo>
                    <a:cubicBezTo>
                      <a:pt x="9419" y="5404"/>
                      <a:pt x="9511" y="5299"/>
                      <a:pt x="9410" y="5135"/>
                    </a:cubicBezTo>
                    <a:cubicBezTo>
                      <a:pt x="9628" y="5002"/>
                      <a:pt x="9840" y="5022"/>
                      <a:pt x="10045" y="5119"/>
                    </a:cubicBezTo>
                    <a:cubicBezTo>
                      <a:pt x="10241" y="5212"/>
                      <a:pt x="10427" y="5328"/>
                      <a:pt x="10622" y="5425"/>
                    </a:cubicBezTo>
                    <a:cubicBezTo>
                      <a:pt x="11111" y="5667"/>
                      <a:pt x="11412" y="5582"/>
                      <a:pt x="11703" y="5116"/>
                    </a:cubicBezTo>
                    <a:cubicBezTo>
                      <a:pt x="11773" y="5003"/>
                      <a:pt x="11832" y="4881"/>
                      <a:pt x="11877" y="4756"/>
                    </a:cubicBezTo>
                    <a:cubicBezTo>
                      <a:pt x="12008" y="4388"/>
                      <a:pt x="11833" y="4156"/>
                      <a:pt x="11443" y="4179"/>
                    </a:cubicBezTo>
                    <a:cubicBezTo>
                      <a:pt x="11339" y="4185"/>
                      <a:pt x="11234" y="4210"/>
                      <a:pt x="11136" y="4245"/>
                    </a:cubicBezTo>
                    <a:cubicBezTo>
                      <a:pt x="11000" y="4294"/>
                      <a:pt x="10871" y="4360"/>
                      <a:pt x="10737" y="4420"/>
                    </a:cubicBezTo>
                    <a:cubicBezTo>
                      <a:pt x="10627" y="4248"/>
                      <a:pt x="10656" y="4091"/>
                      <a:pt x="10741" y="3932"/>
                    </a:cubicBezTo>
                    <a:cubicBezTo>
                      <a:pt x="10954" y="3536"/>
                      <a:pt x="11291" y="3259"/>
                      <a:pt x="11651" y="3012"/>
                    </a:cubicBezTo>
                    <a:cubicBezTo>
                      <a:pt x="12117" y="2692"/>
                      <a:pt x="12606" y="2413"/>
                      <a:pt x="13182" y="2353"/>
                    </a:cubicBezTo>
                    <a:cubicBezTo>
                      <a:pt x="13284" y="2342"/>
                      <a:pt x="13401" y="2405"/>
                      <a:pt x="13500" y="2455"/>
                    </a:cubicBezTo>
                    <a:cubicBezTo>
                      <a:pt x="13685" y="2551"/>
                      <a:pt x="13852" y="2690"/>
                      <a:pt x="14046" y="2760"/>
                    </a:cubicBezTo>
                    <a:cubicBezTo>
                      <a:pt x="14412" y="2892"/>
                      <a:pt x="14741" y="2753"/>
                      <a:pt x="14841" y="2462"/>
                    </a:cubicBezTo>
                    <a:cubicBezTo>
                      <a:pt x="14882" y="2341"/>
                      <a:pt x="14874" y="2263"/>
                      <a:pt x="14732" y="2199"/>
                    </a:cubicBezTo>
                    <a:cubicBezTo>
                      <a:pt x="13584" y="1683"/>
                      <a:pt x="12382" y="1396"/>
                      <a:pt x="11125" y="1358"/>
                    </a:cubicBezTo>
                    <a:cubicBezTo>
                      <a:pt x="9492" y="1308"/>
                      <a:pt x="7940" y="1642"/>
                      <a:pt x="6488" y="2395"/>
                    </a:cubicBezTo>
                    <a:cubicBezTo>
                      <a:pt x="6037" y="2629"/>
                      <a:pt x="5613" y="2915"/>
                      <a:pt x="5146" y="3195"/>
                    </a:cubicBezTo>
                    <a:cubicBezTo>
                      <a:pt x="5286" y="3281"/>
                      <a:pt x="5379" y="3330"/>
                      <a:pt x="5463" y="3391"/>
                    </a:cubicBezTo>
                    <a:cubicBezTo>
                      <a:pt x="5676" y="3547"/>
                      <a:pt x="5688" y="3707"/>
                      <a:pt x="5513" y="3903"/>
                    </a:cubicBezTo>
                    <a:cubicBezTo>
                      <a:pt x="5462" y="3959"/>
                      <a:pt x="5409" y="4020"/>
                      <a:pt x="5380" y="4088"/>
                    </a:cubicBezTo>
                    <a:cubicBezTo>
                      <a:pt x="5160" y="4612"/>
                      <a:pt x="4817" y="5044"/>
                      <a:pt x="4388" y="5406"/>
                    </a:cubicBezTo>
                    <a:cubicBezTo>
                      <a:pt x="3912" y="5807"/>
                      <a:pt x="3392" y="6115"/>
                      <a:pt x="2732" y="6084"/>
                    </a:cubicBezTo>
                    <a:cubicBezTo>
                      <a:pt x="2671" y="6081"/>
                      <a:pt x="2580" y="6146"/>
                      <a:pt x="2547" y="6205"/>
                    </a:cubicBezTo>
                    <a:cubicBezTo>
                      <a:pt x="2013" y="7149"/>
                      <a:pt x="1666" y="8159"/>
                      <a:pt x="1478" y="9227"/>
                    </a:cubicBezTo>
                    <a:cubicBezTo>
                      <a:pt x="1448" y="9401"/>
                      <a:pt x="1483" y="9483"/>
                      <a:pt x="1659" y="9549"/>
                    </a:cubicBezTo>
                    <a:cubicBezTo>
                      <a:pt x="1985" y="9673"/>
                      <a:pt x="2273" y="9865"/>
                      <a:pt x="2438" y="10191"/>
                    </a:cubicBezTo>
                    <a:cubicBezTo>
                      <a:pt x="2526" y="10368"/>
                      <a:pt x="2534" y="10536"/>
                      <a:pt x="2372" y="10690"/>
                    </a:cubicBezTo>
                    <a:cubicBezTo>
                      <a:pt x="1914" y="11124"/>
                      <a:pt x="1657" y="11672"/>
                      <a:pt x="1500" y="12273"/>
                    </a:cubicBezTo>
                    <a:cubicBezTo>
                      <a:pt x="1485" y="12331"/>
                      <a:pt x="1490" y="12398"/>
                      <a:pt x="1501" y="12458"/>
                    </a:cubicBezTo>
                    <a:cubicBezTo>
                      <a:pt x="1787" y="14045"/>
                      <a:pt x="2411" y="15485"/>
                      <a:pt x="3450" y="16720"/>
                    </a:cubicBezTo>
                    <a:cubicBezTo>
                      <a:pt x="5871" y="19599"/>
                      <a:pt x="8960" y="20681"/>
                      <a:pt x="12657" y="20068"/>
                    </a:cubicBezTo>
                    <a:cubicBezTo>
                      <a:pt x="12718" y="20057"/>
                      <a:pt x="12772" y="20002"/>
                      <a:pt x="12831" y="19967"/>
                    </a:cubicBezTo>
                    <a:cubicBezTo>
                      <a:pt x="12913" y="19970"/>
                      <a:pt x="12999" y="19988"/>
                      <a:pt x="13076" y="19971"/>
                    </a:cubicBezTo>
                    <a:cubicBezTo>
                      <a:pt x="13268" y="19928"/>
                      <a:pt x="13458" y="19877"/>
                      <a:pt x="13644" y="19815"/>
                    </a:cubicBezTo>
                    <a:cubicBezTo>
                      <a:pt x="16308" y="18932"/>
                      <a:pt x="18228" y="17210"/>
                      <a:pt x="19418" y="14674"/>
                    </a:cubicBezTo>
                    <a:cubicBezTo>
                      <a:pt x="19701" y="14071"/>
                      <a:pt x="19906" y="13439"/>
                      <a:pt x="20038" y="12764"/>
                    </a:cubicBezTo>
                    <a:cubicBezTo>
                      <a:pt x="20004" y="12790"/>
                      <a:pt x="19987" y="12801"/>
                      <a:pt x="19972" y="12816"/>
                    </a:cubicBezTo>
                    <a:cubicBezTo>
                      <a:pt x="19693" y="13107"/>
                      <a:pt x="19549" y="13076"/>
                      <a:pt x="19428" y="12685"/>
                    </a:cubicBezTo>
                    <a:cubicBezTo>
                      <a:pt x="19365" y="12485"/>
                      <a:pt x="19337" y="12274"/>
                      <a:pt x="19284" y="12071"/>
                    </a:cubicBezTo>
                    <a:cubicBezTo>
                      <a:pt x="19178" y="11659"/>
                      <a:pt x="18951" y="11467"/>
                      <a:pt x="18527" y="11434"/>
                    </a:cubicBezTo>
                    <a:cubicBezTo>
                      <a:pt x="18331" y="11419"/>
                      <a:pt x="18132" y="11440"/>
                      <a:pt x="17938" y="11417"/>
                    </a:cubicBezTo>
                    <a:cubicBezTo>
                      <a:pt x="17607" y="11380"/>
                      <a:pt x="17278" y="11320"/>
                      <a:pt x="16948" y="11271"/>
                    </a:cubicBezTo>
                    <a:cubicBezTo>
                      <a:pt x="16902" y="11265"/>
                      <a:pt x="16847" y="11255"/>
                      <a:pt x="16808" y="11274"/>
                    </a:cubicBezTo>
                    <a:cubicBezTo>
                      <a:pt x="16509" y="11412"/>
                      <a:pt x="16205" y="11377"/>
                      <a:pt x="15899" y="11313"/>
                    </a:cubicBezTo>
                    <a:cubicBezTo>
                      <a:pt x="15549" y="11239"/>
                      <a:pt x="15202" y="11141"/>
                      <a:pt x="14848" y="11096"/>
                    </a:cubicBezTo>
                    <a:cubicBezTo>
                      <a:pt x="14367" y="11035"/>
                      <a:pt x="14177" y="11228"/>
                      <a:pt x="14180" y="11716"/>
                    </a:cubicBezTo>
                    <a:cubicBezTo>
                      <a:pt x="14180" y="11772"/>
                      <a:pt x="14187" y="11828"/>
                      <a:pt x="14195" y="11883"/>
                    </a:cubicBezTo>
                    <a:cubicBezTo>
                      <a:pt x="14242" y="12220"/>
                      <a:pt x="14406" y="12367"/>
                      <a:pt x="14748" y="12330"/>
                    </a:cubicBezTo>
                    <a:cubicBezTo>
                      <a:pt x="14983" y="12305"/>
                      <a:pt x="15215" y="12238"/>
                      <a:pt x="15444" y="12176"/>
                    </a:cubicBezTo>
                    <a:cubicBezTo>
                      <a:pt x="15647" y="12121"/>
                      <a:pt x="15842" y="12038"/>
                      <a:pt x="16046" y="11986"/>
                    </a:cubicBezTo>
                    <a:cubicBezTo>
                      <a:pt x="16262" y="11931"/>
                      <a:pt x="16343" y="12021"/>
                      <a:pt x="16270" y="12233"/>
                    </a:cubicBezTo>
                    <a:cubicBezTo>
                      <a:pt x="16221" y="12371"/>
                      <a:pt x="16152" y="12503"/>
                      <a:pt x="16080" y="12631"/>
                    </a:cubicBezTo>
                    <a:cubicBezTo>
                      <a:pt x="15514" y="13642"/>
                      <a:pt x="14929" y="14642"/>
                      <a:pt x="14383" y="15663"/>
                    </a:cubicBezTo>
                    <a:cubicBezTo>
                      <a:pt x="13989" y="16399"/>
                      <a:pt x="13625" y="17159"/>
                      <a:pt x="13488" y="17992"/>
                    </a:cubicBezTo>
                    <a:cubicBezTo>
                      <a:pt x="13424" y="18384"/>
                      <a:pt x="13444" y="18788"/>
                      <a:pt x="13418" y="19187"/>
                    </a:cubicBezTo>
                    <a:cubicBezTo>
                      <a:pt x="13391" y="19593"/>
                      <a:pt x="13181" y="19962"/>
                      <a:pt x="12831" y="19967"/>
                    </a:cubicBezTo>
                    <a:close/>
                    <a:moveTo>
                      <a:pt x="12831" y="19967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4" name="Freeform: Shape 14"/>
              <p:cNvSpPr/>
              <p:nvPr/>
            </p:nvSpPr>
            <p:spPr bwMode="auto">
              <a:xfrm>
                <a:off x="136" y="1400"/>
                <a:ext cx="274" cy="408"/>
              </a:xfrm>
              <a:custGeom>
                <a:avLst/>
                <a:gdLst/>
                <a:ahLst/>
                <a:cxnLst/>
                <a:rect l="0" t="0" r="r" b="b"/>
                <a:pathLst>
                  <a:path w="21122" h="21584">
                    <a:moveTo>
                      <a:pt x="11182" y="0"/>
                    </a:moveTo>
                    <a:cubicBezTo>
                      <a:pt x="11884" y="85"/>
                      <a:pt x="12596" y="140"/>
                      <a:pt x="13286" y="259"/>
                    </a:cubicBezTo>
                    <a:cubicBezTo>
                      <a:pt x="15133" y="576"/>
                      <a:pt x="16719" y="1226"/>
                      <a:pt x="18054" y="2151"/>
                    </a:cubicBezTo>
                    <a:cubicBezTo>
                      <a:pt x="19428" y="3103"/>
                      <a:pt x="20368" y="4232"/>
                      <a:pt x="20812" y="5542"/>
                    </a:cubicBezTo>
                    <a:cubicBezTo>
                      <a:pt x="21428" y="7361"/>
                      <a:pt x="21136" y="9107"/>
                      <a:pt x="19849" y="10764"/>
                    </a:cubicBezTo>
                    <a:cubicBezTo>
                      <a:pt x="19441" y="11289"/>
                      <a:pt x="19023" y="11812"/>
                      <a:pt x="18625" y="12341"/>
                    </a:cubicBezTo>
                    <a:cubicBezTo>
                      <a:pt x="18111" y="13023"/>
                      <a:pt x="17881" y="13762"/>
                      <a:pt x="17754" y="14519"/>
                    </a:cubicBezTo>
                    <a:cubicBezTo>
                      <a:pt x="17737" y="14616"/>
                      <a:pt x="17715" y="14713"/>
                      <a:pt x="17684" y="14808"/>
                    </a:cubicBezTo>
                    <a:cubicBezTo>
                      <a:pt x="17617" y="15008"/>
                      <a:pt x="17578" y="15553"/>
                      <a:pt x="17634" y="15744"/>
                    </a:cubicBezTo>
                    <a:cubicBezTo>
                      <a:pt x="17745" y="16121"/>
                      <a:pt x="17664" y="16481"/>
                      <a:pt x="17471" y="16837"/>
                    </a:cubicBezTo>
                    <a:cubicBezTo>
                      <a:pt x="17426" y="16918"/>
                      <a:pt x="17418" y="17030"/>
                      <a:pt x="17463" y="17109"/>
                    </a:cubicBezTo>
                    <a:cubicBezTo>
                      <a:pt x="18033" y="18096"/>
                      <a:pt x="17442" y="19151"/>
                      <a:pt x="16059" y="19618"/>
                    </a:cubicBezTo>
                    <a:cubicBezTo>
                      <a:pt x="15940" y="19658"/>
                      <a:pt x="15825" y="19750"/>
                      <a:pt x="15778" y="19837"/>
                    </a:cubicBezTo>
                    <a:cubicBezTo>
                      <a:pt x="15201" y="20876"/>
                      <a:pt x="14114" y="21489"/>
                      <a:pt x="12500" y="21548"/>
                    </a:cubicBezTo>
                    <a:cubicBezTo>
                      <a:pt x="11125" y="21599"/>
                      <a:pt x="9736" y="21600"/>
                      <a:pt x="8365" y="21523"/>
                    </a:cubicBezTo>
                    <a:cubicBezTo>
                      <a:pt x="6958" y="21443"/>
                      <a:pt x="5989" y="20862"/>
                      <a:pt x="5447" y="19971"/>
                    </a:cubicBezTo>
                    <a:cubicBezTo>
                      <a:pt x="5330" y="19780"/>
                      <a:pt x="5200" y="19652"/>
                      <a:pt x="4921" y="19552"/>
                    </a:cubicBezTo>
                    <a:cubicBezTo>
                      <a:pt x="3672" y="19102"/>
                      <a:pt x="3125" y="18047"/>
                      <a:pt x="3655" y="17149"/>
                    </a:cubicBezTo>
                    <a:cubicBezTo>
                      <a:pt x="3725" y="17030"/>
                      <a:pt x="3737" y="16938"/>
                      <a:pt x="3663" y="16815"/>
                    </a:cubicBezTo>
                    <a:cubicBezTo>
                      <a:pt x="3387" y="16356"/>
                      <a:pt x="3386" y="15889"/>
                      <a:pt x="3623" y="15418"/>
                    </a:cubicBezTo>
                    <a:cubicBezTo>
                      <a:pt x="3667" y="15331"/>
                      <a:pt x="3641" y="15220"/>
                      <a:pt x="3614" y="15125"/>
                    </a:cubicBezTo>
                    <a:cubicBezTo>
                      <a:pt x="3513" y="14776"/>
                      <a:pt x="3369" y="14432"/>
                      <a:pt x="3294" y="14081"/>
                    </a:cubicBezTo>
                    <a:cubicBezTo>
                      <a:pt x="3129" y="13299"/>
                      <a:pt x="2721" y="12581"/>
                      <a:pt x="2187" y="11888"/>
                    </a:cubicBezTo>
                    <a:cubicBezTo>
                      <a:pt x="1691" y="11245"/>
                      <a:pt x="1160" y="10609"/>
                      <a:pt x="749" y="9940"/>
                    </a:cubicBezTo>
                    <a:cubicBezTo>
                      <a:pt x="-11" y="8700"/>
                      <a:pt x="-172" y="7395"/>
                      <a:pt x="172" y="6077"/>
                    </a:cubicBezTo>
                    <a:cubicBezTo>
                      <a:pt x="845" y="3497"/>
                      <a:pt x="2971" y="1673"/>
                      <a:pt x="6433" y="588"/>
                    </a:cubicBezTo>
                    <a:cubicBezTo>
                      <a:pt x="7461" y="265"/>
                      <a:pt x="8556" y="91"/>
                      <a:pt x="9687" y="33"/>
                    </a:cubicBezTo>
                    <a:cubicBezTo>
                      <a:pt x="9777" y="28"/>
                      <a:pt x="9866" y="11"/>
                      <a:pt x="9955" y="0"/>
                    </a:cubicBezTo>
                    <a:cubicBezTo>
                      <a:pt x="10364" y="0"/>
                      <a:pt x="10773" y="0"/>
                      <a:pt x="11182" y="0"/>
                    </a:cubicBezTo>
                    <a:close/>
                    <a:moveTo>
                      <a:pt x="10546" y="14914"/>
                    </a:moveTo>
                    <a:cubicBezTo>
                      <a:pt x="11916" y="14914"/>
                      <a:pt x="13287" y="14914"/>
                      <a:pt x="14656" y="14914"/>
                    </a:cubicBezTo>
                    <a:cubicBezTo>
                      <a:pt x="15501" y="14914"/>
                      <a:pt x="15710" y="14757"/>
                      <a:pt x="15854" y="14193"/>
                    </a:cubicBezTo>
                    <a:cubicBezTo>
                      <a:pt x="16009" y="13588"/>
                      <a:pt x="16154" y="12968"/>
                      <a:pt x="16480" y="12402"/>
                    </a:cubicBezTo>
                    <a:cubicBezTo>
                      <a:pt x="16908" y="11656"/>
                      <a:pt x="17489" y="10949"/>
                      <a:pt x="18040" y="10239"/>
                    </a:cubicBezTo>
                    <a:cubicBezTo>
                      <a:pt x="18629" y="9480"/>
                      <a:pt x="19031" y="8687"/>
                      <a:pt x="19120" y="7826"/>
                    </a:cubicBezTo>
                    <a:cubicBezTo>
                      <a:pt x="19335" y="5751"/>
                      <a:pt x="18335" y="4004"/>
                      <a:pt x="15988" y="2684"/>
                    </a:cubicBezTo>
                    <a:cubicBezTo>
                      <a:pt x="13090" y="1055"/>
                      <a:pt x="9224" y="899"/>
                      <a:pt x="6031" y="2250"/>
                    </a:cubicBezTo>
                    <a:cubicBezTo>
                      <a:pt x="2972" y="3544"/>
                      <a:pt x="1486" y="5948"/>
                      <a:pt x="2126" y="8422"/>
                    </a:cubicBezTo>
                    <a:cubicBezTo>
                      <a:pt x="2348" y="9280"/>
                      <a:pt x="2904" y="10044"/>
                      <a:pt x="3540" y="10781"/>
                    </a:cubicBezTo>
                    <a:cubicBezTo>
                      <a:pt x="4484" y="11876"/>
                      <a:pt x="5132" y="13034"/>
                      <a:pt x="5320" y="14308"/>
                    </a:cubicBezTo>
                    <a:cubicBezTo>
                      <a:pt x="5386" y="14752"/>
                      <a:pt x="5693" y="14914"/>
                      <a:pt x="6344" y="14914"/>
                    </a:cubicBezTo>
                    <a:cubicBezTo>
                      <a:pt x="7745" y="14914"/>
                      <a:pt x="9145" y="14914"/>
                      <a:pt x="10546" y="14914"/>
                    </a:cubicBezTo>
                    <a:close/>
                    <a:moveTo>
                      <a:pt x="10599" y="15504"/>
                    </a:moveTo>
                    <a:cubicBezTo>
                      <a:pt x="9189" y="15504"/>
                      <a:pt x="7778" y="15505"/>
                      <a:pt x="6368" y="15503"/>
                    </a:cubicBezTo>
                    <a:cubicBezTo>
                      <a:pt x="5961" y="15502"/>
                      <a:pt x="5647" y="15606"/>
                      <a:pt x="5484" y="15868"/>
                    </a:cubicBezTo>
                    <a:cubicBezTo>
                      <a:pt x="5229" y="16279"/>
                      <a:pt x="5664" y="16681"/>
                      <a:pt x="6367" y="16682"/>
                    </a:cubicBezTo>
                    <a:cubicBezTo>
                      <a:pt x="8329" y="16685"/>
                      <a:pt x="10291" y="16683"/>
                      <a:pt x="12254" y="16683"/>
                    </a:cubicBezTo>
                    <a:cubicBezTo>
                      <a:pt x="13103" y="16683"/>
                      <a:pt x="13950" y="16683"/>
                      <a:pt x="14799" y="16683"/>
                    </a:cubicBezTo>
                    <a:cubicBezTo>
                      <a:pt x="15195" y="16684"/>
                      <a:pt x="15494" y="16571"/>
                      <a:pt x="15652" y="16319"/>
                    </a:cubicBezTo>
                    <a:cubicBezTo>
                      <a:pt x="15903" y="15916"/>
                      <a:pt x="15477" y="15508"/>
                      <a:pt x="14800" y="15505"/>
                    </a:cubicBezTo>
                    <a:cubicBezTo>
                      <a:pt x="13400" y="15501"/>
                      <a:pt x="12000" y="15504"/>
                      <a:pt x="10599" y="15504"/>
                    </a:cubicBezTo>
                    <a:close/>
                    <a:moveTo>
                      <a:pt x="10600" y="17273"/>
                    </a:moveTo>
                    <a:cubicBezTo>
                      <a:pt x="9190" y="17273"/>
                      <a:pt x="7779" y="17275"/>
                      <a:pt x="6368" y="17272"/>
                    </a:cubicBezTo>
                    <a:cubicBezTo>
                      <a:pt x="5962" y="17271"/>
                      <a:pt x="5648" y="17376"/>
                      <a:pt x="5485" y="17638"/>
                    </a:cubicBezTo>
                    <a:cubicBezTo>
                      <a:pt x="5229" y="18048"/>
                      <a:pt x="5665" y="18451"/>
                      <a:pt x="6367" y="18452"/>
                    </a:cubicBezTo>
                    <a:cubicBezTo>
                      <a:pt x="8329" y="18454"/>
                      <a:pt x="10291" y="18453"/>
                      <a:pt x="12254" y="18453"/>
                    </a:cubicBezTo>
                    <a:cubicBezTo>
                      <a:pt x="13103" y="18453"/>
                      <a:pt x="13950" y="18452"/>
                      <a:pt x="14799" y="18453"/>
                    </a:cubicBezTo>
                    <a:cubicBezTo>
                      <a:pt x="15195" y="18453"/>
                      <a:pt x="15494" y="18341"/>
                      <a:pt x="15652" y="18088"/>
                    </a:cubicBezTo>
                    <a:cubicBezTo>
                      <a:pt x="15903" y="17685"/>
                      <a:pt x="15478" y="17276"/>
                      <a:pt x="14801" y="17274"/>
                    </a:cubicBezTo>
                    <a:cubicBezTo>
                      <a:pt x="13400" y="17270"/>
                      <a:pt x="12000" y="17273"/>
                      <a:pt x="10600" y="17273"/>
                    </a:cubicBezTo>
                    <a:close/>
                    <a:moveTo>
                      <a:pt x="7154" y="19053"/>
                    </a:moveTo>
                    <a:cubicBezTo>
                      <a:pt x="7141" y="19663"/>
                      <a:pt x="7823" y="20191"/>
                      <a:pt x="8729" y="20210"/>
                    </a:cubicBezTo>
                    <a:cubicBezTo>
                      <a:pt x="9955" y="20236"/>
                      <a:pt x="11183" y="20236"/>
                      <a:pt x="12408" y="20210"/>
                    </a:cubicBezTo>
                    <a:cubicBezTo>
                      <a:pt x="13314" y="20191"/>
                      <a:pt x="13998" y="19660"/>
                      <a:pt x="13981" y="19053"/>
                    </a:cubicBezTo>
                    <a:cubicBezTo>
                      <a:pt x="11706" y="19053"/>
                      <a:pt x="9430" y="19053"/>
                      <a:pt x="7154" y="19053"/>
                    </a:cubicBezTo>
                    <a:close/>
                    <a:moveTo>
                      <a:pt x="7154" y="19053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grpSp>
            <p:nvGrpSpPr>
              <p:cNvPr id="35" name="Group 15"/>
              <p:cNvGrpSpPr/>
              <p:nvPr/>
            </p:nvGrpSpPr>
            <p:grpSpPr bwMode="auto">
              <a:xfrm>
                <a:off x="896" y="2376"/>
                <a:ext cx="370" cy="377"/>
                <a:chOff x="0" y="0"/>
                <a:chExt cx="370" cy="377"/>
              </a:xfrm>
            </p:grpSpPr>
            <p:sp>
              <p:nvSpPr>
                <p:cNvPr id="46" name="Freeform: Shape 26"/>
                <p:cNvSpPr/>
                <p:nvPr/>
              </p:nvSpPr>
              <p:spPr bwMode="auto">
                <a:xfrm>
                  <a:off x="0" y="0"/>
                  <a:ext cx="370" cy="266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98" h="21600">
                      <a:moveTo>
                        <a:pt x="20627" y="0"/>
                      </a:moveTo>
                      <a:cubicBezTo>
                        <a:pt x="20980" y="176"/>
                        <a:pt x="21300" y="427"/>
                        <a:pt x="21446" y="932"/>
                      </a:cubicBezTo>
                      <a:cubicBezTo>
                        <a:pt x="21529" y="1215"/>
                        <a:pt x="21591" y="1533"/>
                        <a:pt x="21592" y="1835"/>
                      </a:cubicBezTo>
                      <a:cubicBezTo>
                        <a:pt x="21600" y="7811"/>
                        <a:pt x="21600" y="13787"/>
                        <a:pt x="21596" y="19763"/>
                      </a:cubicBezTo>
                      <a:cubicBezTo>
                        <a:pt x="21596" y="20903"/>
                        <a:pt x="21080" y="21600"/>
                        <a:pt x="20260" y="21600"/>
                      </a:cubicBezTo>
                      <a:cubicBezTo>
                        <a:pt x="13983" y="21600"/>
                        <a:pt x="7705" y="21600"/>
                        <a:pt x="1428" y="21600"/>
                      </a:cubicBezTo>
                      <a:cubicBezTo>
                        <a:pt x="615" y="21600"/>
                        <a:pt x="291" y="21279"/>
                        <a:pt x="27" y="20210"/>
                      </a:cubicBezTo>
                      <a:cubicBezTo>
                        <a:pt x="21" y="20183"/>
                        <a:pt x="9" y="20159"/>
                        <a:pt x="0" y="20133"/>
                      </a:cubicBezTo>
                      <a:cubicBezTo>
                        <a:pt x="0" y="13911"/>
                        <a:pt x="0" y="7689"/>
                        <a:pt x="0" y="1467"/>
                      </a:cubicBezTo>
                      <a:cubicBezTo>
                        <a:pt x="40" y="1312"/>
                        <a:pt x="75" y="1155"/>
                        <a:pt x="121" y="1004"/>
                      </a:cubicBezTo>
                      <a:cubicBezTo>
                        <a:pt x="282" y="471"/>
                        <a:pt x="595" y="183"/>
                        <a:pt x="971" y="0"/>
                      </a:cubicBezTo>
                      <a:cubicBezTo>
                        <a:pt x="7522" y="0"/>
                        <a:pt x="14075" y="0"/>
                        <a:pt x="20627" y="0"/>
                      </a:cubicBezTo>
                      <a:close/>
                      <a:moveTo>
                        <a:pt x="20233" y="19710"/>
                      </a:moveTo>
                      <a:cubicBezTo>
                        <a:pt x="20233" y="13756"/>
                        <a:pt x="20233" y="7824"/>
                        <a:pt x="20233" y="1902"/>
                      </a:cubicBezTo>
                      <a:cubicBezTo>
                        <a:pt x="13931" y="1902"/>
                        <a:pt x="7644" y="1902"/>
                        <a:pt x="1361" y="1902"/>
                      </a:cubicBezTo>
                      <a:cubicBezTo>
                        <a:pt x="1361" y="7850"/>
                        <a:pt x="1361" y="13774"/>
                        <a:pt x="1361" y="19710"/>
                      </a:cubicBezTo>
                      <a:cubicBezTo>
                        <a:pt x="7654" y="19710"/>
                        <a:pt x="13936" y="19710"/>
                        <a:pt x="20233" y="19710"/>
                      </a:cubicBezTo>
                      <a:close/>
                      <a:moveTo>
                        <a:pt x="20233" y="19710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7" name="Freeform: Shape 27"/>
                <p:cNvSpPr/>
                <p:nvPr/>
              </p:nvSpPr>
              <p:spPr bwMode="auto">
                <a:xfrm>
                  <a:off x="96" y="296"/>
                  <a:ext cx="185" cy="81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88" h="21597">
                      <a:moveTo>
                        <a:pt x="6745" y="0"/>
                      </a:moveTo>
                      <a:cubicBezTo>
                        <a:pt x="9463" y="0"/>
                        <a:pt x="12127" y="0"/>
                        <a:pt x="14822" y="0"/>
                      </a:cubicBezTo>
                      <a:cubicBezTo>
                        <a:pt x="14830" y="341"/>
                        <a:pt x="14842" y="653"/>
                        <a:pt x="14842" y="964"/>
                      </a:cubicBezTo>
                      <a:cubicBezTo>
                        <a:pt x="14844" y="3634"/>
                        <a:pt x="14835" y="6306"/>
                        <a:pt x="14845" y="8976"/>
                      </a:cubicBezTo>
                      <a:cubicBezTo>
                        <a:pt x="14861" y="12778"/>
                        <a:pt x="16002" y="15373"/>
                        <a:pt x="17668" y="15412"/>
                      </a:cubicBezTo>
                      <a:cubicBezTo>
                        <a:pt x="18482" y="15431"/>
                        <a:pt x="19297" y="15405"/>
                        <a:pt x="20113" y="15418"/>
                      </a:cubicBezTo>
                      <a:cubicBezTo>
                        <a:pt x="20980" y="15431"/>
                        <a:pt x="21583" y="16695"/>
                        <a:pt x="21588" y="18484"/>
                      </a:cubicBezTo>
                      <a:cubicBezTo>
                        <a:pt x="21594" y="20278"/>
                        <a:pt x="20991" y="21591"/>
                        <a:pt x="20132" y="21591"/>
                      </a:cubicBezTo>
                      <a:cubicBezTo>
                        <a:pt x="13906" y="21598"/>
                        <a:pt x="7681" y="21600"/>
                        <a:pt x="1455" y="21591"/>
                      </a:cubicBezTo>
                      <a:cubicBezTo>
                        <a:pt x="597" y="21589"/>
                        <a:pt x="-6" y="20274"/>
                        <a:pt x="1" y="18480"/>
                      </a:cubicBezTo>
                      <a:cubicBezTo>
                        <a:pt x="7" y="16691"/>
                        <a:pt x="610" y="15431"/>
                        <a:pt x="1478" y="15418"/>
                      </a:cubicBezTo>
                      <a:cubicBezTo>
                        <a:pt x="2292" y="15405"/>
                        <a:pt x="3107" y="15431"/>
                        <a:pt x="3922" y="15412"/>
                      </a:cubicBezTo>
                      <a:cubicBezTo>
                        <a:pt x="5587" y="15373"/>
                        <a:pt x="6728" y="12776"/>
                        <a:pt x="6742" y="8971"/>
                      </a:cubicBezTo>
                      <a:cubicBezTo>
                        <a:pt x="6753" y="6014"/>
                        <a:pt x="6745" y="3058"/>
                        <a:pt x="6745" y="0"/>
                      </a:cubicBezTo>
                      <a:close/>
                      <a:moveTo>
                        <a:pt x="6745" y="0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</p:grpSp>
          <p:sp>
            <p:nvSpPr>
              <p:cNvPr id="36" name="Freeform: Shape 16"/>
              <p:cNvSpPr/>
              <p:nvPr/>
            </p:nvSpPr>
            <p:spPr bwMode="auto">
              <a:xfrm>
                <a:off x="935" y="2960"/>
                <a:ext cx="305" cy="487"/>
              </a:xfrm>
              <a:custGeom>
                <a:avLst/>
                <a:gdLst/>
                <a:ahLst/>
                <a:cxnLst/>
                <a:rect l="0" t="0" r="r" b="b"/>
                <a:pathLst>
                  <a:path w="21596" h="21600">
                    <a:moveTo>
                      <a:pt x="19774" y="0"/>
                    </a:moveTo>
                    <a:cubicBezTo>
                      <a:pt x="20458" y="119"/>
                      <a:pt x="21065" y="323"/>
                      <a:pt x="21346" y="750"/>
                    </a:cubicBezTo>
                    <a:cubicBezTo>
                      <a:pt x="21500" y="983"/>
                      <a:pt x="21585" y="1251"/>
                      <a:pt x="21585" y="1504"/>
                    </a:cubicBezTo>
                    <a:cubicBezTo>
                      <a:pt x="21600" y="5145"/>
                      <a:pt x="21595" y="8785"/>
                      <a:pt x="21595" y="12426"/>
                    </a:cubicBezTo>
                    <a:cubicBezTo>
                      <a:pt x="21595" y="14978"/>
                      <a:pt x="21595" y="17529"/>
                      <a:pt x="21595" y="20080"/>
                    </a:cubicBezTo>
                    <a:cubicBezTo>
                      <a:pt x="21595" y="21053"/>
                      <a:pt x="20727" y="21600"/>
                      <a:pt x="19180" y="21600"/>
                    </a:cubicBezTo>
                    <a:cubicBezTo>
                      <a:pt x="13592" y="21600"/>
                      <a:pt x="8004" y="21600"/>
                      <a:pt x="2415" y="21600"/>
                    </a:cubicBezTo>
                    <a:cubicBezTo>
                      <a:pt x="869" y="21600"/>
                      <a:pt x="0" y="21053"/>
                      <a:pt x="0" y="20080"/>
                    </a:cubicBezTo>
                    <a:cubicBezTo>
                      <a:pt x="0" y="13944"/>
                      <a:pt x="0" y="7809"/>
                      <a:pt x="0" y="1672"/>
                    </a:cubicBezTo>
                    <a:cubicBezTo>
                      <a:pt x="0" y="673"/>
                      <a:pt x="359" y="343"/>
                      <a:pt x="1822" y="0"/>
                    </a:cubicBezTo>
                    <a:cubicBezTo>
                      <a:pt x="7806" y="0"/>
                      <a:pt x="13789" y="0"/>
                      <a:pt x="19774" y="0"/>
                    </a:cubicBezTo>
                    <a:close/>
                    <a:moveTo>
                      <a:pt x="19413" y="18215"/>
                    </a:moveTo>
                    <a:cubicBezTo>
                      <a:pt x="19413" y="13261"/>
                      <a:pt x="19413" y="8324"/>
                      <a:pt x="19413" y="3392"/>
                    </a:cubicBezTo>
                    <a:cubicBezTo>
                      <a:pt x="13650" y="3392"/>
                      <a:pt x="7910" y="3392"/>
                      <a:pt x="2177" y="3392"/>
                    </a:cubicBezTo>
                    <a:cubicBezTo>
                      <a:pt x="2177" y="8341"/>
                      <a:pt x="2177" y="13273"/>
                      <a:pt x="2177" y="18215"/>
                    </a:cubicBezTo>
                    <a:cubicBezTo>
                      <a:pt x="7926" y="18215"/>
                      <a:pt x="13657" y="18215"/>
                      <a:pt x="19413" y="18215"/>
                    </a:cubicBezTo>
                    <a:close/>
                    <a:moveTo>
                      <a:pt x="10796" y="1350"/>
                    </a:moveTo>
                    <a:cubicBezTo>
                      <a:pt x="9673" y="1350"/>
                      <a:pt x="8551" y="1350"/>
                      <a:pt x="7428" y="1350"/>
                    </a:cubicBezTo>
                    <a:cubicBezTo>
                      <a:pt x="7293" y="1350"/>
                      <a:pt x="7157" y="1346"/>
                      <a:pt x="7024" y="1352"/>
                    </a:cubicBezTo>
                    <a:cubicBezTo>
                      <a:pt x="6703" y="1369"/>
                      <a:pt x="6482" y="1509"/>
                      <a:pt x="6484" y="1688"/>
                    </a:cubicBezTo>
                    <a:cubicBezTo>
                      <a:pt x="6484" y="1868"/>
                      <a:pt x="6705" y="2005"/>
                      <a:pt x="7026" y="2023"/>
                    </a:cubicBezTo>
                    <a:cubicBezTo>
                      <a:pt x="7105" y="2027"/>
                      <a:pt x="7183" y="2025"/>
                      <a:pt x="7262" y="2025"/>
                    </a:cubicBezTo>
                    <a:cubicBezTo>
                      <a:pt x="9620" y="2025"/>
                      <a:pt x="11978" y="2025"/>
                      <a:pt x="14336" y="2024"/>
                    </a:cubicBezTo>
                    <a:cubicBezTo>
                      <a:pt x="14459" y="2024"/>
                      <a:pt x="14587" y="2026"/>
                      <a:pt x="14703" y="2007"/>
                    </a:cubicBezTo>
                    <a:cubicBezTo>
                      <a:pt x="14960" y="1965"/>
                      <a:pt x="15108" y="1852"/>
                      <a:pt x="15107" y="1686"/>
                    </a:cubicBezTo>
                    <a:cubicBezTo>
                      <a:pt x="15107" y="1521"/>
                      <a:pt x="14957" y="1408"/>
                      <a:pt x="14701" y="1367"/>
                    </a:cubicBezTo>
                    <a:cubicBezTo>
                      <a:pt x="14584" y="1347"/>
                      <a:pt x="14456" y="1351"/>
                      <a:pt x="14333" y="1350"/>
                    </a:cubicBezTo>
                    <a:cubicBezTo>
                      <a:pt x="13154" y="1350"/>
                      <a:pt x="11976" y="1350"/>
                      <a:pt x="10796" y="1350"/>
                    </a:cubicBezTo>
                    <a:close/>
                    <a:moveTo>
                      <a:pt x="12415" y="19915"/>
                    </a:moveTo>
                    <a:cubicBezTo>
                      <a:pt x="12418" y="19365"/>
                      <a:pt x="11692" y="18906"/>
                      <a:pt x="10811" y="18901"/>
                    </a:cubicBezTo>
                    <a:cubicBezTo>
                      <a:pt x="9932" y="18896"/>
                      <a:pt x="9193" y="19348"/>
                      <a:pt x="9180" y="19898"/>
                    </a:cubicBezTo>
                    <a:cubicBezTo>
                      <a:pt x="9167" y="20456"/>
                      <a:pt x="9907" y="20925"/>
                      <a:pt x="10800" y="20923"/>
                    </a:cubicBezTo>
                    <a:cubicBezTo>
                      <a:pt x="11681" y="20922"/>
                      <a:pt x="12412" y="20466"/>
                      <a:pt x="12415" y="19915"/>
                    </a:cubicBezTo>
                    <a:close/>
                    <a:moveTo>
                      <a:pt x="12415" y="19915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grpSp>
            <p:nvGrpSpPr>
              <p:cNvPr id="37" name="Group 17"/>
              <p:cNvGrpSpPr/>
              <p:nvPr/>
            </p:nvGrpSpPr>
            <p:grpSpPr bwMode="auto">
              <a:xfrm>
                <a:off x="159" y="1032"/>
                <a:ext cx="266" cy="260"/>
                <a:chOff x="0" y="0"/>
                <a:chExt cx="265" cy="260"/>
              </a:xfrm>
            </p:grpSpPr>
            <p:sp>
              <p:nvSpPr>
                <p:cNvPr id="44" name="Freeform: Shape 24"/>
                <p:cNvSpPr/>
                <p:nvPr/>
              </p:nvSpPr>
              <p:spPr bwMode="auto">
                <a:xfrm>
                  <a:off x="0" y="0"/>
                  <a:ext cx="265" cy="260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61" h="21555">
                      <a:moveTo>
                        <a:pt x="10829" y="21545"/>
                      </a:moveTo>
                      <a:cubicBezTo>
                        <a:pt x="10472" y="21545"/>
                        <a:pt x="10115" y="21538"/>
                        <a:pt x="9758" y="21547"/>
                      </a:cubicBezTo>
                      <a:cubicBezTo>
                        <a:pt x="9500" y="21553"/>
                        <a:pt x="9298" y="21460"/>
                        <a:pt x="9176" y="21231"/>
                      </a:cubicBezTo>
                      <a:cubicBezTo>
                        <a:pt x="8991" y="20883"/>
                        <a:pt x="8808" y="20535"/>
                        <a:pt x="8647" y="20176"/>
                      </a:cubicBezTo>
                      <a:cubicBezTo>
                        <a:pt x="8451" y="19738"/>
                        <a:pt x="8272" y="19291"/>
                        <a:pt x="8099" y="18843"/>
                      </a:cubicBezTo>
                      <a:cubicBezTo>
                        <a:pt x="8038" y="18684"/>
                        <a:pt x="7938" y="18603"/>
                        <a:pt x="7794" y="18520"/>
                      </a:cubicBezTo>
                      <a:cubicBezTo>
                        <a:pt x="7405" y="18296"/>
                        <a:pt x="7061" y="18340"/>
                        <a:pt x="6664" y="18533"/>
                      </a:cubicBezTo>
                      <a:cubicBezTo>
                        <a:pt x="6036" y="18839"/>
                        <a:pt x="5377" y="19077"/>
                        <a:pt x="4727" y="19334"/>
                      </a:cubicBezTo>
                      <a:cubicBezTo>
                        <a:pt x="4412" y="19460"/>
                        <a:pt x="4142" y="19378"/>
                        <a:pt x="3901" y="19132"/>
                      </a:cubicBezTo>
                      <a:cubicBezTo>
                        <a:pt x="3420" y="18637"/>
                        <a:pt x="2930" y="18152"/>
                        <a:pt x="2437" y="17669"/>
                      </a:cubicBezTo>
                      <a:cubicBezTo>
                        <a:pt x="2252" y="17488"/>
                        <a:pt x="2162" y="17286"/>
                        <a:pt x="2245" y="17030"/>
                      </a:cubicBezTo>
                      <a:cubicBezTo>
                        <a:pt x="2373" y="16633"/>
                        <a:pt x="2496" y="16234"/>
                        <a:pt x="2644" y="15844"/>
                      </a:cubicBezTo>
                      <a:cubicBezTo>
                        <a:pt x="2813" y="15402"/>
                        <a:pt x="3014" y="14973"/>
                        <a:pt x="3182" y="14531"/>
                      </a:cubicBezTo>
                      <a:cubicBezTo>
                        <a:pt x="3223" y="14421"/>
                        <a:pt x="3208" y="14278"/>
                        <a:pt x="3185" y="14157"/>
                      </a:cubicBezTo>
                      <a:cubicBezTo>
                        <a:pt x="3100" y="13718"/>
                        <a:pt x="2816" y="13510"/>
                        <a:pt x="2402" y="13371"/>
                      </a:cubicBezTo>
                      <a:cubicBezTo>
                        <a:pt x="1764" y="13156"/>
                        <a:pt x="1148" y="12870"/>
                        <a:pt x="525" y="12607"/>
                      </a:cubicBezTo>
                      <a:cubicBezTo>
                        <a:pt x="159" y="12453"/>
                        <a:pt x="-20" y="12197"/>
                        <a:pt x="2" y="11761"/>
                      </a:cubicBezTo>
                      <a:cubicBezTo>
                        <a:pt x="36" y="11090"/>
                        <a:pt x="18" y="10416"/>
                        <a:pt x="7" y="9743"/>
                      </a:cubicBezTo>
                      <a:cubicBezTo>
                        <a:pt x="3" y="9475"/>
                        <a:pt x="96" y="9277"/>
                        <a:pt x="323" y="9157"/>
                      </a:cubicBezTo>
                      <a:cubicBezTo>
                        <a:pt x="659" y="8978"/>
                        <a:pt x="997" y="8800"/>
                        <a:pt x="1344" y="8646"/>
                      </a:cubicBezTo>
                      <a:cubicBezTo>
                        <a:pt x="1806" y="8441"/>
                        <a:pt x="2282" y="8269"/>
                        <a:pt x="2743" y="8063"/>
                      </a:cubicBezTo>
                      <a:cubicBezTo>
                        <a:pt x="2855" y="8013"/>
                        <a:pt x="2953" y="7896"/>
                        <a:pt x="3025" y="7787"/>
                      </a:cubicBezTo>
                      <a:cubicBezTo>
                        <a:pt x="3264" y="7425"/>
                        <a:pt x="3221" y="7082"/>
                        <a:pt x="3025" y="6690"/>
                      </a:cubicBezTo>
                      <a:cubicBezTo>
                        <a:pt x="2720" y="6079"/>
                        <a:pt x="2484" y="5433"/>
                        <a:pt x="2228" y="4797"/>
                      </a:cubicBezTo>
                      <a:cubicBezTo>
                        <a:pt x="2082" y="4437"/>
                        <a:pt x="2149" y="4140"/>
                        <a:pt x="2450" y="3865"/>
                      </a:cubicBezTo>
                      <a:cubicBezTo>
                        <a:pt x="2930" y="3427"/>
                        <a:pt x="3379" y="2955"/>
                        <a:pt x="3836" y="2491"/>
                      </a:cubicBezTo>
                      <a:cubicBezTo>
                        <a:pt x="4067" y="2256"/>
                        <a:pt x="4332" y="2163"/>
                        <a:pt x="4640" y="2279"/>
                      </a:cubicBezTo>
                      <a:cubicBezTo>
                        <a:pt x="5418" y="2570"/>
                        <a:pt x="6195" y="2867"/>
                        <a:pt x="6967" y="3175"/>
                      </a:cubicBezTo>
                      <a:cubicBezTo>
                        <a:pt x="7138" y="3244"/>
                        <a:pt x="7277" y="3229"/>
                        <a:pt x="7450" y="3179"/>
                      </a:cubicBezTo>
                      <a:cubicBezTo>
                        <a:pt x="7853" y="3063"/>
                        <a:pt x="8058" y="2811"/>
                        <a:pt x="8196" y="2408"/>
                      </a:cubicBezTo>
                      <a:cubicBezTo>
                        <a:pt x="8417" y="1761"/>
                        <a:pt x="8707" y="1137"/>
                        <a:pt x="8974" y="506"/>
                      </a:cubicBezTo>
                      <a:cubicBezTo>
                        <a:pt x="9130" y="140"/>
                        <a:pt x="9396" y="-17"/>
                        <a:pt x="9803" y="1"/>
                      </a:cubicBezTo>
                      <a:cubicBezTo>
                        <a:pt x="10447" y="29"/>
                        <a:pt x="11092" y="21"/>
                        <a:pt x="11736" y="3"/>
                      </a:cubicBezTo>
                      <a:cubicBezTo>
                        <a:pt x="12075" y="-7"/>
                        <a:pt x="12306" y="128"/>
                        <a:pt x="12452" y="424"/>
                      </a:cubicBezTo>
                      <a:cubicBezTo>
                        <a:pt x="12646" y="819"/>
                        <a:pt x="12835" y="1217"/>
                        <a:pt x="13014" y="1620"/>
                      </a:cubicBezTo>
                      <a:cubicBezTo>
                        <a:pt x="13176" y="1987"/>
                        <a:pt x="13312" y="2368"/>
                        <a:pt x="13481" y="2731"/>
                      </a:cubicBezTo>
                      <a:cubicBezTo>
                        <a:pt x="13534" y="2845"/>
                        <a:pt x="13644" y="2947"/>
                        <a:pt x="13752" y="3017"/>
                      </a:cubicBezTo>
                      <a:cubicBezTo>
                        <a:pt x="14129" y="3261"/>
                        <a:pt x="14489" y="3223"/>
                        <a:pt x="14899" y="3020"/>
                      </a:cubicBezTo>
                      <a:cubicBezTo>
                        <a:pt x="15531" y="2707"/>
                        <a:pt x="16200" y="2470"/>
                        <a:pt x="16859" y="2214"/>
                      </a:cubicBezTo>
                      <a:cubicBezTo>
                        <a:pt x="17154" y="2101"/>
                        <a:pt x="17418" y="2179"/>
                        <a:pt x="17646" y="2410"/>
                      </a:cubicBezTo>
                      <a:cubicBezTo>
                        <a:pt x="18108" y="2879"/>
                        <a:pt x="18567" y="3353"/>
                        <a:pt x="19050" y="3799"/>
                      </a:cubicBezTo>
                      <a:cubicBezTo>
                        <a:pt x="19331" y="4059"/>
                        <a:pt x="19410" y="4340"/>
                        <a:pt x="19277" y="4688"/>
                      </a:cubicBezTo>
                      <a:cubicBezTo>
                        <a:pt x="19002" y="5410"/>
                        <a:pt x="18734" y="6134"/>
                        <a:pt x="18437" y="6846"/>
                      </a:cubicBezTo>
                      <a:cubicBezTo>
                        <a:pt x="18333" y="7098"/>
                        <a:pt x="18324" y="7303"/>
                        <a:pt x="18426" y="7560"/>
                      </a:cubicBezTo>
                      <a:cubicBezTo>
                        <a:pt x="18544" y="7854"/>
                        <a:pt x="18710" y="8019"/>
                        <a:pt x="19009" y="8127"/>
                      </a:cubicBezTo>
                      <a:cubicBezTo>
                        <a:pt x="19702" y="8378"/>
                        <a:pt x="20379" y="8674"/>
                        <a:pt x="21059" y="8960"/>
                      </a:cubicBezTo>
                      <a:cubicBezTo>
                        <a:pt x="21407" y="9106"/>
                        <a:pt x="21580" y="9352"/>
                        <a:pt x="21560" y="9771"/>
                      </a:cubicBezTo>
                      <a:cubicBezTo>
                        <a:pt x="21527" y="10458"/>
                        <a:pt x="21546" y="11148"/>
                        <a:pt x="21553" y="11837"/>
                      </a:cubicBezTo>
                      <a:cubicBezTo>
                        <a:pt x="21556" y="12075"/>
                        <a:pt x="21476" y="12260"/>
                        <a:pt x="21273" y="12369"/>
                      </a:cubicBezTo>
                      <a:cubicBezTo>
                        <a:pt x="20925" y="12558"/>
                        <a:pt x="20574" y="12746"/>
                        <a:pt x="20214" y="12908"/>
                      </a:cubicBezTo>
                      <a:cubicBezTo>
                        <a:pt x="19760" y="13112"/>
                        <a:pt x="19297" y="13296"/>
                        <a:pt x="18833" y="13473"/>
                      </a:cubicBezTo>
                      <a:cubicBezTo>
                        <a:pt x="18671" y="13534"/>
                        <a:pt x="18597" y="13640"/>
                        <a:pt x="18517" y="13785"/>
                      </a:cubicBezTo>
                      <a:cubicBezTo>
                        <a:pt x="18315" y="14149"/>
                        <a:pt x="18344" y="14469"/>
                        <a:pt x="18528" y="14845"/>
                      </a:cubicBezTo>
                      <a:cubicBezTo>
                        <a:pt x="18832" y="15465"/>
                        <a:pt x="19076" y="16117"/>
                        <a:pt x="19335" y="16760"/>
                      </a:cubicBezTo>
                      <a:cubicBezTo>
                        <a:pt x="19480" y="17119"/>
                        <a:pt x="19413" y="17418"/>
                        <a:pt x="19111" y="17692"/>
                      </a:cubicBezTo>
                      <a:cubicBezTo>
                        <a:pt x="18643" y="18118"/>
                        <a:pt x="18199" y="18575"/>
                        <a:pt x="17759" y="19033"/>
                      </a:cubicBezTo>
                      <a:cubicBezTo>
                        <a:pt x="17495" y="19307"/>
                        <a:pt x="17204" y="19395"/>
                        <a:pt x="16853" y="19260"/>
                      </a:cubicBezTo>
                      <a:cubicBezTo>
                        <a:pt x="16099" y="18969"/>
                        <a:pt x="15344" y="18682"/>
                        <a:pt x="14595" y="18378"/>
                      </a:cubicBezTo>
                      <a:cubicBezTo>
                        <a:pt x="14422" y="18308"/>
                        <a:pt x="14285" y="18327"/>
                        <a:pt x="14112" y="18376"/>
                      </a:cubicBezTo>
                      <a:cubicBezTo>
                        <a:pt x="13708" y="18492"/>
                        <a:pt x="13503" y="18744"/>
                        <a:pt x="13366" y="19147"/>
                      </a:cubicBezTo>
                      <a:cubicBezTo>
                        <a:pt x="13146" y="19795"/>
                        <a:pt x="12855" y="20418"/>
                        <a:pt x="12589" y="21049"/>
                      </a:cubicBezTo>
                      <a:cubicBezTo>
                        <a:pt x="12438" y="21405"/>
                        <a:pt x="12183" y="21583"/>
                        <a:pt x="11783" y="21551"/>
                      </a:cubicBezTo>
                      <a:cubicBezTo>
                        <a:pt x="11468" y="21525"/>
                        <a:pt x="11148" y="21545"/>
                        <a:pt x="10829" y="21545"/>
                      </a:cubicBezTo>
                      <a:close/>
                      <a:moveTo>
                        <a:pt x="18069" y="4560"/>
                      </a:moveTo>
                      <a:cubicBezTo>
                        <a:pt x="18030" y="4514"/>
                        <a:pt x="17990" y="4459"/>
                        <a:pt x="17942" y="4412"/>
                      </a:cubicBezTo>
                      <a:cubicBezTo>
                        <a:pt x="17671" y="4139"/>
                        <a:pt x="17393" y="3874"/>
                        <a:pt x="17130" y="3595"/>
                      </a:cubicBezTo>
                      <a:cubicBezTo>
                        <a:pt x="17017" y="3474"/>
                        <a:pt x="16921" y="3449"/>
                        <a:pt x="16768" y="3518"/>
                      </a:cubicBezTo>
                      <a:cubicBezTo>
                        <a:pt x="16101" y="3819"/>
                        <a:pt x="15426" y="4099"/>
                        <a:pt x="14761" y="4403"/>
                      </a:cubicBezTo>
                      <a:cubicBezTo>
                        <a:pt x="14487" y="4528"/>
                        <a:pt x="14236" y="4550"/>
                        <a:pt x="13958" y="4420"/>
                      </a:cubicBezTo>
                      <a:cubicBezTo>
                        <a:pt x="13642" y="4272"/>
                        <a:pt x="13314" y="4146"/>
                        <a:pt x="12988" y="4021"/>
                      </a:cubicBezTo>
                      <a:cubicBezTo>
                        <a:pt x="12746" y="3929"/>
                        <a:pt x="12595" y="3766"/>
                        <a:pt x="12497" y="3521"/>
                      </a:cubicBezTo>
                      <a:cubicBezTo>
                        <a:pt x="12213" y="2820"/>
                        <a:pt x="11907" y="2128"/>
                        <a:pt x="11622" y="1427"/>
                      </a:cubicBezTo>
                      <a:cubicBezTo>
                        <a:pt x="11557" y="1268"/>
                        <a:pt x="11472" y="1221"/>
                        <a:pt x="11310" y="1226"/>
                      </a:cubicBezTo>
                      <a:cubicBezTo>
                        <a:pt x="10945" y="1238"/>
                        <a:pt x="10579" y="1242"/>
                        <a:pt x="10215" y="1225"/>
                      </a:cubicBezTo>
                      <a:cubicBezTo>
                        <a:pt x="10016" y="1215"/>
                        <a:pt x="9915" y="1271"/>
                        <a:pt x="9841" y="1471"/>
                      </a:cubicBezTo>
                      <a:cubicBezTo>
                        <a:pt x="9584" y="2166"/>
                        <a:pt x="9301" y="2851"/>
                        <a:pt x="9037" y="3543"/>
                      </a:cubicBezTo>
                      <a:cubicBezTo>
                        <a:pt x="8949" y="3773"/>
                        <a:pt x="8807" y="3927"/>
                        <a:pt x="8582" y="4017"/>
                      </a:cubicBezTo>
                      <a:cubicBezTo>
                        <a:pt x="8235" y="4154"/>
                        <a:pt x="7891" y="4298"/>
                        <a:pt x="7548" y="4445"/>
                      </a:cubicBezTo>
                      <a:cubicBezTo>
                        <a:pt x="7314" y="4545"/>
                        <a:pt x="7091" y="4546"/>
                        <a:pt x="6851" y="4445"/>
                      </a:cubicBezTo>
                      <a:cubicBezTo>
                        <a:pt x="6142" y="4147"/>
                        <a:pt x="5425" y="3867"/>
                        <a:pt x="4714" y="3572"/>
                      </a:cubicBezTo>
                      <a:cubicBezTo>
                        <a:pt x="4581" y="3517"/>
                        <a:pt x="4494" y="3530"/>
                        <a:pt x="4391" y="3639"/>
                      </a:cubicBezTo>
                      <a:cubicBezTo>
                        <a:pt x="4122" y="3925"/>
                        <a:pt x="3843" y="4200"/>
                        <a:pt x="3559" y="4470"/>
                      </a:cubicBezTo>
                      <a:cubicBezTo>
                        <a:pt x="3454" y="4571"/>
                        <a:pt x="3429" y="4650"/>
                        <a:pt x="3494" y="4793"/>
                      </a:cubicBezTo>
                      <a:cubicBezTo>
                        <a:pt x="3803" y="5475"/>
                        <a:pt x="4092" y="6165"/>
                        <a:pt x="4399" y="6848"/>
                      </a:cubicBezTo>
                      <a:cubicBezTo>
                        <a:pt x="4511" y="7096"/>
                        <a:pt x="4525" y="7326"/>
                        <a:pt x="4413" y="7576"/>
                      </a:cubicBezTo>
                      <a:cubicBezTo>
                        <a:pt x="4262" y="7914"/>
                        <a:pt x="4119" y="8256"/>
                        <a:pt x="3986" y="8602"/>
                      </a:cubicBezTo>
                      <a:cubicBezTo>
                        <a:pt x="3894" y="8841"/>
                        <a:pt x="3735" y="8984"/>
                        <a:pt x="3503" y="9079"/>
                      </a:cubicBezTo>
                      <a:cubicBezTo>
                        <a:pt x="2790" y="9369"/>
                        <a:pt x="2085" y="9676"/>
                        <a:pt x="1372" y="9968"/>
                      </a:cubicBezTo>
                      <a:cubicBezTo>
                        <a:pt x="1234" y="10025"/>
                        <a:pt x="1188" y="10102"/>
                        <a:pt x="1192" y="10251"/>
                      </a:cubicBezTo>
                      <a:cubicBezTo>
                        <a:pt x="1201" y="10630"/>
                        <a:pt x="1205" y="11011"/>
                        <a:pt x="1191" y="11390"/>
                      </a:cubicBezTo>
                      <a:cubicBezTo>
                        <a:pt x="1185" y="11556"/>
                        <a:pt x="1246" y="11627"/>
                        <a:pt x="1390" y="11682"/>
                      </a:cubicBezTo>
                      <a:cubicBezTo>
                        <a:pt x="2088" y="11947"/>
                        <a:pt x="2779" y="12228"/>
                        <a:pt x="3478" y="12489"/>
                      </a:cubicBezTo>
                      <a:cubicBezTo>
                        <a:pt x="3738" y="12586"/>
                        <a:pt x="3910" y="12746"/>
                        <a:pt x="4010" y="13010"/>
                      </a:cubicBezTo>
                      <a:cubicBezTo>
                        <a:pt x="4135" y="13341"/>
                        <a:pt x="4269" y="13670"/>
                        <a:pt x="4413" y="13993"/>
                      </a:cubicBezTo>
                      <a:cubicBezTo>
                        <a:pt x="4525" y="14242"/>
                        <a:pt x="4515" y="14473"/>
                        <a:pt x="4410" y="14724"/>
                      </a:cubicBezTo>
                      <a:cubicBezTo>
                        <a:pt x="4116" y="15421"/>
                        <a:pt x="3841" y="16126"/>
                        <a:pt x="3550" y="16824"/>
                      </a:cubicBezTo>
                      <a:cubicBezTo>
                        <a:pt x="3492" y="16963"/>
                        <a:pt x="3510" y="17050"/>
                        <a:pt x="3617" y="17152"/>
                      </a:cubicBezTo>
                      <a:cubicBezTo>
                        <a:pt x="3901" y="17423"/>
                        <a:pt x="4179" y="17700"/>
                        <a:pt x="4448" y="17985"/>
                      </a:cubicBezTo>
                      <a:cubicBezTo>
                        <a:pt x="4551" y="18094"/>
                        <a:pt x="4640" y="18105"/>
                        <a:pt x="4772" y="18046"/>
                      </a:cubicBezTo>
                      <a:cubicBezTo>
                        <a:pt x="5447" y="17745"/>
                        <a:pt x="6128" y="17460"/>
                        <a:pt x="6800" y="17153"/>
                      </a:cubicBezTo>
                      <a:cubicBezTo>
                        <a:pt x="7074" y="17028"/>
                        <a:pt x="7327" y="17009"/>
                        <a:pt x="7604" y="17139"/>
                      </a:cubicBezTo>
                      <a:cubicBezTo>
                        <a:pt x="7913" y="17285"/>
                        <a:pt x="8231" y="17412"/>
                        <a:pt x="8551" y="17531"/>
                      </a:cubicBezTo>
                      <a:cubicBezTo>
                        <a:pt x="8811" y="17629"/>
                        <a:pt x="8967" y="17804"/>
                        <a:pt x="9071" y="18065"/>
                      </a:cubicBezTo>
                      <a:cubicBezTo>
                        <a:pt x="9351" y="18759"/>
                        <a:pt x="9654" y="19444"/>
                        <a:pt x="9940" y="20135"/>
                      </a:cubicBezTo>
                      <a:cubicBezTo>
                        <a:pt x="9999" y="20278"/>
                        <a:pt x="10069" y="20340"/>
                        <a:pt x="10231" y="20334"/>
                      </a:cubicBezTo>
                      <a:cubicBezTo>
                        <a:pt x="10627" y="20320"/>
                        <a:pt x="11023" y="20322"/>
                        <a:pt x="11419" y="20333"/>
                      </a:cubicBezTo>
                      <a:cubicBezTo>
                        <a:pt x="11566" y="20337"/>
                        <a:pt x="11639" y="20290"/>
                        <a:pt x="11692" y="20150"/>
                      </a:cubicBezTo>
                      <a:cubicBezTo>
                        <a:pt x="11962" y="19443"/>
                        <a:pt x="12246" y="18741"/>
                        <a:pt x="12514" y="18034"/>
                      </a:cubicBezTo>
                      <a:cubicBezTo>
                        <a:pt x="12608" y="17789"/>
                        <a:pt x="12759" y="17624"/>
                        <a:pt x="13002" y="17531"/>
                      </a:cubicBezTo>
                      <a:cubicBezTo>
                        <a:pt x="13342" y="17400"/>
                        <a:pt x="13679" y="17257"/>
                        <a:pt x="14016" y="17114"/>
                      </a:cubicBezTo>
                      <a:cubicBezTo>
                        <a:pt x="14250" y="17015"/>
                        <a:pt x="14473" y="17013"/>
                        <a:pt x="14712" y="17115"/>
                      </a:cubicBezTo>
                      <a:cubicBezTo>
                        <a:pt x="15420" y="17415"/>
                        <a:pt x="16136" y="17696"/>
                        <a:pt x="16847" y="17993"/>
                      </a:cubicBezTo>
                      <a:cubicBezTo>
                        <a:pt x="16980" y="18048"/>
                        <a:pt x="17067" y="18033"/>
                        <a:pt x="17169" y="17924"/>
                      </a:cubicBezTo>
                      <a:cubicBezTo>
                        <a:pt x="17438" y="17638"/>
                        <a:pt x="17717" y="17362"/>
                        <a:pt x="18000" y="17092"/>
                      </a:cubicBezTo>
                      <a:cubicBezTo>
                        <a:pt x="18105" y="16991"/>
                        <a:pt x="18131" y="16912"/>
                        <a:pt x="18066" y="16769"/>
                      </a:cubicBezTo>
                      <a:cubicBezTo>
                        <a:pt x="17754" y="16080"/>
                        <a:pt x="17460" y="15383"/>
                        <a:pt x="17150" y="14693"/>
                      </a:cubicBezTo>
                      <a:cubicBezTo>
                        <a:pt x="17046" y="14461"/>
                        <a:pt x="17037" y="14241"/>
                        <a:pt x="17137" y="14008"/>
                      </a:cubicBezTo>
                      <a:cubicBezTo>
                        <a:pt x="17282" y="13667"/>
                        <a:pt x="17429" y="13327"/>
                        <a:pt x="17561" y="12981"/>
                      </a:cubicBezTo>
                      <a:cubicBezTo>
                        <a:pt x="17654" y="12735"/>
                        <a:pt x="17814" y="12582"/>
                        <a:pt x="18055" y="12484"/>
                      </a:cubicBezTo>
                      <a:cubicBezTo>
                        <a:pt x="18768" y="12195"/>
                        <a:pt x="19473" y="11886"/>
                        <a:pt x="20185" y="11594"/>
                      </a:cubicBezTo>
                      <a:cubicBezTo>
                        <a:pt x="20322" y="11537"/>
                        <a:pt x="20369" y="11460"/>
                        <a:pt x="20365" y="11312"/>
                      </a:cubicBezTo>
                      <a:cubicBezTo>
                        <a:pt x="20356" y="10932"/>
                        <a:pt x="20353" y="10552"/>
                        <a:pt x="20366" y="10172"/>
                      </a:cubicBezTo>
                      <a:cubicBezTo>
                        <a:pt x="20372" y="10008"/>
                        <a:pt x="20313" y="9935"/>
                        <a:pt x="20168" y="9880"/>
                      </a:cubicBezTo>
                      <a:cubicBezTo>
                        <a:pt x="19463" y="9613"/>
                        <a:pt x="18763" y="9332"/>
                        <a:pt x="18058" y="9067"/>
                      </a:cubicBezTo>
                      <a:cubicBezTo>
                        <a:pt x="17815" y="8975"/>
                        <a:pt x="17652" y="8825"/>
                        <a:pt x="17557" y="8577"/>
                      </a:cubicBezTo>
                      <a:cubicBezTo>
                        <a:pt x="17425" y="8231"/>
                        <a:pt x="17280" y="7890"/>
                        <a:pt x="17134" y="7550"/>
                      </a:cubicBezTo>
                      <a:cubicBezTo>
                        <a:pt x="17034" y="7318"/>
                        <a:pt x="17037" y="7098"/>
                        <a:pt x="17135" y="6863"/>
                      </a:cubicBezTo>
                      <a:cubicBezTo>
                        <a:pt x="17424" y="6173"/>
                        <a:pt x="17703" y="5478"/>
                        <a:pt x="17985" y="4785"/>
                      </a:cubicBezTo>
                      <a:cubicBezTo>
                        <a:pt x="18015" y="4716"/>
                        <a:pt x="18036" y="4649"/>
                        <a:pt x="18069" y="4560"/>
                      </a:cubicBezTo>
                      <a:close/>
                      <a:moveTo>
                        <a:pt x="18069" y="4560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5" name="Freeform: Shape 25"/>
                <p:cNvSpPr/>
                <p:nvPr/>
              </p:nvSpPr>
              <p:spPr bwMode="auto">
                <a:xfrm>
                  <a:off x="88" y="87"/>
                  <a:ext cx="95" cy="94"/>
                </a:xfrm>
                <a:custGeom>
                  <a:avLst/>
                  <a:gdLst/>
                  <a:ahLst/>
                  <a:cxnLst/>
                  <a:rect l="0" t="0" r="r" b="b"/>
                  <a:pathLst>
                    <a:path w="21537" h="21552">
                      <a:moveTo>
                        <a:pt x="10796" y="21552"/>
                      </a:moveTo>
                      <a:cubicBezTo>
                        <a:pt x="4882" y="21576"/>
                        <a:pt x="33" y="16749"/>
                        <a:pt x="0" y="10805"/>
                      </a:cubicBezTo>
                      <a:cubicBezTo>
                        <a:pt x="-34" y="4891"/>
                        <a:pt x="4804" y="24"/>
                        <a:pt x="10740" y="0"/>
                      </a:cubicBezTo>
                      <a:cubicBezTo>
                        <a:pt x="16656" y="-24"/>
                        <a:pt x="21506" y="4804"/>
                        <a:pt x="21537" y="10745"/>
                      </a:cubicBezTo>
                      <a:cubicBezTo>
                        <a:pt x="21566" y="16661"/>
                        <a:pt x="16728" y="21528"/>
                        <a:pt x="10796" y="21552"/>
                      </a:cubicBezTo>
                      <a:close/>
                      <a:moveTo>
                        <a:pt x="18191" y="10829"/>
                      </a:moveTo>
                      <a:cubicBezTo>
                        <a:pt x="18215" y="6734"/>
                        <a:pt x="14903" y="3399"/>
                        <a:pt x="10790" y="3377"/>
                      </a:cubicBezTo>
                      <a:cubicBezTo>
                        <a:pt x="6729" y="3355"/>
                        <a:pt x="3372" y="6667"/>
                        <a:pt x="3348" y="10721"/>
                      </a:cubicBezTo>
                      <a:cubicBezTo>
                        <a:pt x="3323" y="14811"/>
                        <a:pt x="6642" y="18155"/>
                        <a:pt x="10751" y="18177"/>
                      </a:cubicBezTo>
                      <a:cubicBezTo>
                        <a:pt x="14807" y="18201"/>
                        <a:pt x="18167" y="14883"/>
                        <a:pt x="18191" y="10829"/>
                      </a:cubicBezTo>
                      <a:close/>
                      <a:moveTo>
                        <a:pt x="18191" y="10829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</p:grpSp>
          <p:sp>
            <p:nvSpPr>
              <p:cNvPr id="38" name="Freeform: Shape 18"/>
              <p:cNvSpPr/>
              <p:nvPr/>
            </p:nvSpPr>
            <p:spPr bwMode="auto">
              <a:xfrm>
                <a:off x="880" y="1496"/>
                <a:ext cx="215" cy="298"/>
              </a:xfrm>
              <a:custGeom>
                <a:avLst/>
                <a:gdLst/>
                <a:ahLst/>
                <a:cxnLst/>
                <a:rect l="0" t="0" r="r" b="b"/>
                <a:pathLst>
                  <a:path w="21587" h="20762">
                    <a:moveTo>
                      <a:pt x="9" y="20762"/>
                    </a:moveTo>
                    <a:cubicBezTo>
                      <a:pt x="9" y="16351"/>
                      <a:pt x="-13" y="11939"/>
                      <a:pt x="13" y="7527"/>
                    </a:cubicBezTo>
                    <a:cubicBezTo>
                      <a:pt x="34" y="3937"/>
                      <a:pt x="3453" y="992"/>
                      <a:pt x="8467" y="187"/>
                    </a:cubicBezTo>
                    <a:cubicBezTo>
                      <a:pt x="14850" y="-838"/>
                      <a:pt x="21184" y="2477"/>
                      <a:pt x="21560" y="7042"/>
                    </a:cubicBezTo>
                    <a:cubicBezTo>
                      <a:pt x="21581" y="7303"/>
                      <a:pt x="21585" y="7565"/>
                      <a:pt x="21585" y="7826"/>
                    </a:cubicBezTo>
                    <a:cubicBezTo>
                      <a:pt x="21587" y="12138"/>
                      <a:pt x="21587" y="16450"/>
                      <a:pt x="21587" y="20762"/>
                    </a:cubicBezTo>
                    <a:cubicBezTo>
                      <a:pt x="14395" y="20762"/>
                      <a:pt x="7202" y="20762"/>
                      <a:pt x="9" y="20762"/>
                    </a:cubicBezTo>
                    <a:close/>
                    <a:moveTo>
                      <a:pt x="9" y="20762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9" name="Freeform: Shape 19"/>
              <p:cNvSpPr/>
              <p:nvPr/>
            </p:nvSpPr>
            <p:spPr bwMode="auto">
              <a:xfrm>
                <a:off x="920" y="1336"/>
                <a:ext cx="137" cy="137"/>
              </a:xfrm>
              <a:custGeom>
                <a:avLst/>
                <a:gdLst/>
                <a:ahLst/>
                <a:cxnLst/>
                <a:rect l="0" t="0" r="r" b="b"/>
                <a:pathLst>
                  <a:path w="20067" h="21556">
                    <a:moveTo>
                      <a:pt x="11304" y="0"/>
                    </a:moveTo>
                    <a:cubicBezTo>
                      <a:pt x="12025" y="223"/>
                      <a:pt x="12761" y="401"/>
                      <a:pt x="13465" y="674"/>
                    </a:cubicBezTo>
                    <a:cubicBezTo>
                      <a:pt x="18041" y="2449"/>
                      <a:pt x="20727" y="7436"/>
                      <a:pt x="19927" y="12635"/>
                    </a:cubicBezTo>
                    <a:cubicBezTo>
                      <a:pt x="19150" y="17692"/>
                      <a:pt x="14931" y="21512"/>
                      <a:pt x="10073" y="21556"/>
                    </a:cubicBezTo>
                    <a:cubicBezTo>
                      <a:pt x="5300" y="21600"/>
                      <a:pt x="1081" y="17864"/>
                      <a:pt x="177" y="12792"/>
                    </a:cubicBezTo>
                    <a:cubicBezTo>
                      <a:pt x="-873" y="6899"/>
                      <a:pt x="2852" y="1154"/>
                      <a:pt x="8361" y="164"/>
                    </a:cubicBezTo>
                    <a:cubicBezTo>
                      <a:pt x="8508" y="137"/>
                      <a:pt x="8645" y="55"/>
                      <a:pt x="8786" y="0"/>
                    </a:cubicBezTo>
                    <a:cubicBezTo>
                      <a:pt x="9626" y="0"/>
                      <a:pt x="10464" y="0"/>
                      <a:pt x="11304" y="0"/>
                    </a:cubicBezTo>
                    <a:close/>
                    <a:moveTo>
                      <a:pt x="11304" y="0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0" name="Freeform: Shape 20"/>
              <p:cNvSpPr/>
              <p:nvPr/>
            </p:nvSpPr>
            <p:spPr bwMode="auto">
              <a:xfrm>
                <a:off x="768" y="184"/>
                <a:ext cx="455" cy="277"/>
              </a:xfrm>
              <a:custGeom>
                <a:avLst/>
                <a:gdLst/>
                <a:ahLst/>
                <a:cxnLst/>
                <a:rect l="0" t="0" r="r" b="b"/>
                <a:pathLst>
                  <a:path w="21373" h="21321">
                    <a:moveTo>
                      <a:pt x="2847" y="9318"/>
                    </a:moveTo>
                    <a:cubicBezTo>
                      <a:pt x="2847" y="9318"/>
                      <a:pt x="158" y="10543"/>
                      <a:pt x="8" y="13972"/>
                    </a:cubicBezTo>
                    <a:cubicBezTo>
                      <a:pt x="-141" y="17402"/>
                      <a:pt x="1652" y="21321"/>
                      <a:pt x="3594" y="21321"/>
                    </a:cubicBezTo>
                    <a:cubicBezTo>
                      <a:pt x="5536" y="21321"/>
                      <a:pt x="16739" y="21321"/>
                      <a:pt x="17785" y="21321"/>
                    </a:cubicBezTo>
                    <a:cubicBezTo>
                      <a:pt x="18831" y="21321"/>
                      <a:pt x="21459" y="17889"/>
                      <a:pt x="21370" y="13972"/>
                    </a:cubicBezTo>
                    <a:cubicBezTo>
                      <a:pt x="21221" y="7358"/>
                      <a:pt x="16142" y="5889"/>
                      <a:pt x="16142" y="5889"/>
                    </a:cubicBezTo>
                    <a:cubicBezTo>
                      <a:pt x="16142" y="5889"/>
                      <a:pt x="16139" y="-279"/>
                      <a:pt x="11212" y="10"/>
                    </a:cubicBezTo>
                    <a:cubicBezTo>
                      <a:pt x="7029" y="255"/>
                      <a:pt x="6581" y="5154"/>
                      <a:pt x="6581" y="5154"/>
                    </a:cubicBezTo>
                    <a:cubicBezTo>
                      <a:pt x="6581" y="5154"/>
                      <a:pt x="4883" y="3808"/>
                      <a:pt x="3444" y="5644"/>
                    </a:cubicBezTo>
                    <a:cubicBezTo>
                      <a:pt x="2100" y="7359"/>
                      <a:pt x="2847" y="9318"/>
                      <a:pt x="2847" y="9318"/>
                    </a:cubicBezTo>
                    <a:close/>
                    <a:moveTo>
                      <a:pt x="2847" y="9318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1" name="Freeform: Shape 21"/>
              <p:cNvSpPr/>
              <p:nvPr/>
            </p:nvSpPr>
            <p:spPr bwMode="auto">
              <a:xfrm>
                <a:off x="1576" y="2392"/>
                <a:ext cx="359" cy="350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33"/>
                    </a:moveTo>
                    <a:lnTo>
                      <a:pt x="13190" y="9033"/>
                    </a:lnTo>
                    <a:lnTo>
                      <a:pt x="13190" y="0"/>
                    </a:lnTo>
                    <a:lnTo>
                      <a:pt x="8984" y="0"/>
                    </a:lnTo>
                    <a:lnTo>
                      <a:pt x="8984" y="9033"/>
                    </a:lnTo>
                    <a:lnTo>
                      <a:pt x="0" y="9033"/>
                    </a:lnTo>
                    <a:lnTo>
                      <a:pt x="0" y="13352"/>
                    </a:lnTo>
                    <a:lnTo>
                      <a:pt x="8984" y="13352"/>
                    </a:lnTo>
                    <a:lnTo>
                      <a:pt x="8984" y="21600"/>
                    </a:lnTo>
                    <a:lnTo>
                      <a:pt x="13190" y="21600"/>
                    </a:lnTo>
                    <a:lnTo>
                      <a:pt x="13190" y="13352"/>
                    </a:lnTo>
                    <a:lnTo>
                      <a:pt x="21600" y="13352"/>
                    </a:lnTo>
                    <a:close/>
                    <a:moveTo>
                      <a:pt x="21600" y="9033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2" name="Freeform: Shape 22"/>
              <p:cNvSpPr/>
              <p:nvPr/>
            </p:nvSpPr>
            <p:spPr bwMode="auto">
              <a:xfrm>
                <a:off x="792" y="3584"/>
                <a:ext cx="1280" cy="1177"/>
              </a:xfrm>
              <a:custGeom>
                <a:avLst/>
                <a:gdLst/>
                <a:ahLst/>
                <a:cxnLst/>
                <a:rect l="0" t="0" r="r" b="b"/>
                <a:pathLst>
                  <a:path w="21555" h="21600">
                    <a:moveTo>
                      <a:pt x="169" y="0"/>
                    </a:moveTo>
                    <a:lnTo>
                      <a:pt x="21073" y="0"/>
                    </a:lnTo>
                    <a:lnTo>
                      <a:pt x="21073" y="1868"/>
                    </a:lnTo>
                    <a:cubicBezTo>
                      <a:pt x="21073" y="1868"/>
                      <a:pt x="21555" y="2277"/>
                      <a:pt x="21555" y="2977"/>
                    </a:cubicBezTo>
                    <a:cubicBezTo>
                      <a:pt x="21555" y="3678"/>
                      <a:pt x="20537" y="4203"/>
                      <a:pt x="20537" y="4729"/>
                    </a:cubicBezTo>
                    <a:cubicBezTo>
                      <a:pt x="20537" y="5254"/>
                      <a:pt x="21394" y="5546"/>
                      <a:pt x="21394" y="6246"/>
                    </a:cubicBezTo>
                    <a:cubicBezTo>
                      <a:pt x="21394" y="6947"/>
                      <a:pt x="20483" y="7531"/>
                      <a:pt x="20537" y="8231"/>
                    </a:cubicBezTo>
                    <a:cubicBezTo>
                      <a:pt x="20590" y="8932"/>
                      <a:pt x="21394" y="8990"/>
                      <a:pt x="21341" y="9574"/>
                    </a:cubicBezTo>
                    <a:cubicBezTo>
                      <a:pt x="21287" y="10158"/>
                      <a:pt x="20537" y="10683"/>
                      <a:pt x="20537" y="11209"/>
                    </a:cubicBezTo>
                    <a:cubicBezTo>
                      <a:pt x="20537" y="11734"/>
                      <a:pt x="21341" y="12143"/>
                      <a:pt x="21341" y="12726"/>
                    </a:cubicBezTo>
                    <a:cubicBezTo>
                      <a:pt x="21341" y="13310"/>
                      <a:pt x="20537" y="13836"/>
                      <a:pt x="20483" y="14419"/>
                    </a:cubicBezTo>
                    <a:cubicBezTo>
                      <a:pt x="20429" y="15003"/>
                      <a:pt x="21019" y="15120"/>
                      <a:pt x="21019" y="15529"/>
                    </a:cubicBezTo>
                    <a:cubicBezTo>
                      <a:pt x="21019" y="15937"/>
                      <a:pt x="20751" y="16813"/>
                      <a:pt x="19304" y="18156"/>
                    </a:cubicBezTo>
                    <a:cubicBezTo>
                      <a:pt x="17857" y="19498"/>
                      <a:pt x="15659" y="21600"/>
                      <a:pt x="15659" y="21600"/>
                    </a:cubicBezTo>
                    <a:lnTo>
                      <a:pt x="5797" y="21600"/>
                    </a:lnTo>
                    <a:lnTo>
                      <a:pt x="1245" y="17452"/>
                    </a:lnTo>
                    <a:cubicBezTo>
                      <a:pt x="1134" y="16930"/>
                      <a:pt x="1134" y="16054"/>
                      <a:pt x="1027" y="15704"/>
                    </a:cubicBezTo>
                    <a:cubicBezTo>
                      <a:pt x="920" y="15353"/>
                      <a:pt x="9" y="14828"/>
                      <a:pt x="9" y="14244"/>
                    </a:cubicBezTo>
                    <a:cubicBezTo>
                      <a:pt x="9" y="13660"/>
                      <a:pt x="813" y="13427"/>
                      <a:pt x="813" y="13018"/>
                    </a:cubicBezTo>
                    <a:cubicBezTo>
                      <a:pt x="813" y="12610"/>
                      <a:pt x="-45" y="11559"/>
                      <a:pt x="9" y="10800"/>
                    </a:cubicBezTo>
                    <a:cubicBezTo>
                      <a:pt x="62" y="10041"/>
                      <a:pt x="652" y="9866"/>
                      <a:pt x="706" y="9457"/>
                    </a:cubicBezTo>
                    <a:cubicBezTo>
                      <a:pt x="759" y="9049"/>
                      <a:pt x="116" y="8406"/>
                      <a:pt x="116" y="7823"/>
                    </a:cubicBezTo>
                    <a:cubicBezTo>
                      <a:pt x="116" y="7239"/>
                      <a:pt x="759" y="6655"/>
                      <a:pt x="759" y="6130"/>
                    </a:cubicBezTo>
                    <a:cubicBezTo>
                      <a:pt x="759" y="5604"/>
                      <a:pt x="62" y="5254"/>
                      <a:pt x="9" y="4378"/>
                    </a:cubicBezTo>
                    <a:cubicBezTo>
                      <a:pt x="-45" y="3503"/>
                      <a:pt x="169" y="0"/>
                      <a:pt x="169" y="0"/>
                    </a:cubicBezTo>
                    <a:close/>
                    <a:moveTo>
                      <a:pt x="169" y="0"/>
                    </a:move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3" name="Freeform: Shape 23"/>
              <p:cNvSpPr/>
              <p:nvPr/>
            </p:nvSpPr>
            <p:spPr bwMode="auto">
              <a:xfrm>
                <a:off x="1152" y="4800"/>
                <a:ext cx="531" cy="7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598">
                    <a:moveTo>
                      <a:pt x="0" y="0"/>
                    </a:moveTo>
                    <a:lnTo>
                      <a:pt x="21600" y="0"/>
                    </a:lnTo>
                    <a:cubicBezTo>
                      <a:pt x="21600" y="0"/>
                      <a:pt x="19272" y="21598"/>
                      <a:pt x="18108" y="21598"/>
                    </a:cubicBezTo>
                    <a:cubicBezTo>
                      <a:pt x="16944" y="21598"/>
                      <a:pt x="5044" y="21598"/>
                      <a:pt x="4010" y="21598"/>
                    </a:cubicBezTo>
                    <a:cubicBezTo>
                      <a:pt x="2975" y="21600"/>
                      <a:pt x="0" y="0"/>
                      <a:pt x="0" y="0"/>
                    </a:cubicBezTo>
                    <a:close/>
                    <a:moveTo>
                      <a:pt x="0" y="0"/>
                    </a:moveTo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cxnSp>
          <p:nvCxnSpPr>
            <p:cNvPr id="5" name="Straight Connector 32"/>
            <p:cNvCxnSpPr/>
            <p:nvPr/>
          </p:nvCxnSpPr>
          <p:spPr>
            <a:xfrm>
              <a:off x="6748311" y="1963720"/>
              <a:ext cx="1392552" cy="0"/>
            </a:xfrm>
            <a:prstGeom prst="line">
              <a:avLst/>
            </a:prstGeom>
            <a:ln w="12700" cmpd="sng">
              <a:solidFill>
                <a:schemeClr val="accent1"/>
              </a:solidFill>
              <a:prstDash val="sysDash"/>
              <a:headEnd type="none"/>
              <a:tailEnd type="oval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33"/>
            <p:cNvCxnSpPr/>
            <p:nvPr/>
          </p:nvCxnSpPr>
          <p:spPr>
            <a:xfrm>
              <a:off x="7041045" y="2924932"/>
              <a:ext cx="1099819" cy="0"/>
            </a:xfrm>
            <a:prstGeom prst="line">
              <a:avLst/>
            </a:prstGeom>
            <a:ln w="12700" cmpd="sng">
              <a:solidFill>
                <a:schemeClr val="accent4"/>
              </a:solidFill>
              <a:prstDash val="sysDash"/>
              <a:headEnd type="none"/>
              <a:tailEnd type="oval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34"/>
            <p:cNvCxnSpPr/>
            <p:nvPr/>
          </p:nvCxnSpPr>
          <p:spPr>
            <a:xfrm flipH="1">
              <a:off x="3975079" y="3912986"/>
              <a:ext cx="1141017" cy="0"/>
            </a:xfrm>
            <a:prstGeom prst="line">
              <a:avLst/>
            </a:prstGeom>
            <a:ln w="12700" cmpd="sng">
              <a:solidFill>
                <a:schemeClr val="accent5"/>
              </a:solidFill>
              <a:prstDash val="sysDash"/>
              <a:headEnd type="none"/>
              <a:tailEnd type="oval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35"/>
            <p:cNvCxnSpPr/>
            <p:nvPr/>
          </p:nvCxnSpPr>
          <p:spPr>
            <a:xfrm>
              <a:off x="6415040" y="4596969"/>
              <a:ext cx="1725823" cy="0"/>
            </a:xfrm>
            <a:prstGeom prst="line">
              <a:avLst/>
            </a:prstGeom>
            <a:ln w="12700" cmpd="sng">
              <a:solidFill>
                <a:schemeClr val="accent6"/>
              </a:solidFill>
              <a:prstDash val="sysDash"/>
              <a:headEnd type="none"/>
              <a:tailEnd type="oval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39"/>
            <p:cNvCxnSpPr/>
            <p:nvPr/>
          </p:nvCxnSpPr>
          <p:spPr>
            <a:xfrm flipH="1">
              <a:off x="3975079" y="2509388"/>
              <a:ext cx="1141017" cy="0"/>
            </a:xfrm>
            <a:prstGeom prst="line">
              <a:avLst/>
            </a:prstGeom>
            <a:ln w="12700" cmpd="sng">
              <a:solidFill>
                <a:schemeClr val="accent3"/>
              </a:solidFill>
              <a:prstDash val="sysDash"/>
              <a:headEnd type="none"/>
              <a:tailEnd type="oval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合 3"/>
          <p:cNvGrpSpPr/>
          <p:nvPr>
            <p:custDataLst>
              <p:tags r:id="rId2"/>
            </p:custDataLst>
          </p:nvPr>
        </p:nvGrpSpPr>
        <p:grpSpPr>
          <a:xfrm>
            <a:off x="1660645" y="2147462"/>
            <a:ext cx="2191036" cy="723852"/>
            <a:chOff x="1454811" y="2057192"/>
            <a:chExt cx="2191036" cy="723852"/>
          </a:xfrm>
        </p:grpSpPr>
        <p:sp>
          <p:nvSpPr>
            <p:cNvPr id="23" name="TextBox 40"/>
            <p:cNvSpPr txBox="1"/>
            <p:nvPr/>
          </p:nvSpPr>
          <p:spPr>
            <a:xfrm>
              <a:off x="1454811" y="2303413"/>
              <a:ext cx="2191036" cy="477631"/>
            </a:xfrm>
            <a:prstGeom prst="rect">
              <a:avLst/>
            </a:prstGeom>
            <a:noFill/>
          </p:spPr>
          <p:txBody>
            <a:bodyPr wrap="square" lIns="0" tIns="0" rIns="72000" bIns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  <p:sp>
          <p:nvSpPr>
            <p:cNvPr id="24" name="Rectangle 2"/>
            <p:cNvSpPr/>
            <p:nvPr/>
          </p:nvSpPr>
          <p:spPr>
            <a:xfrm>
              <a:off x="1454811" y="2057192"/>
              <a:ext cx="2191036" cy="246221"/>
            </a:xfrm>
            <a:prstGeom prst="rect">
              <a:avLst/>
            </a:prstGeom>
          </p:spPr>
          <p:txBody>
            <a:bodyPr wrap="none" lIns="0" tIns="0" rIns="72000" bIns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</p:grpSp>
      <p:grpSp>
        <p:nvGrpSpPr>
          <p:cNvPr id="11" name="38"/>
          <p:cNvGrpSpPr/>
          <p:nvPr>
            <p:custDataLst>
              <p:tags r:id="rId3"/>
            </p:custDataLst>
          </p:nvPr>
        </p:nvGrpSpPr>
        <p:grpSpPr>
          <a:xfrm>
            <a:off x="1660645" y="3551060"/>
            <a:ext cx="2191036" cy="723852"/>
            <a:chOff x="1454811" y="2057192"/>
            <a:chExt cx="2191036" cy="723852"/>
          </a:xfrm>
        </p:grpSpPr>
        <p:sp>
          <p:nvSpPr>
            <p:cNvPr id="21" name="TextBox 43"/>
            <p:cNvSpPr txBox="1"/>
            <p:nvPr/>
          </p:nvSpPr>
          <p:spPr>
            <a:xfrm>
              <a:off x="1454811" y="2303413"/>
              <a:ext cx="2191036" cy="477631"/>
            </a:xfrm>
            <a:prstGeom prst="rect">
              <a:avLst/>
            </a:prstGeom>
            <a:noFill/>
          </p:spPr>
          <p:txBody>
            <a:bodyPr wrap="square" lIns="0" tIns="0" rIns="72000" bIns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  <p:sp>
          <p:nvSpPr>
            <p:cNvPr id="22" name="Rectangle 46"/>
            <p:cNvSpPr/>
            <p:nvPr/>
          </p:nvSpPr>
          <p:spPr>
            <a:xfrm>
              <a:off x="1454811" y="2057192"/>
              <a:ext cx="2191036" cy="246221"/>
            </a:xfrm>
            <a:prstGeom prst="rect">
              <a:avLst/>
            </a:prstGeom>
          </p:spPr>
          <p:txBody>
            <a:bodyPr wrap="none" lIns="0" tIns="0" rIns="72000" bIns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85705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</p:grpSp>
      <p:grpSp>
        <p:nvGrpSpPr>
          <p:cNvPr id="12" name="合 47"/>
          <p:cNvGrpSpPr/>
          <p:nvPr>
            <p:custDataLst>
              <p:tags r:id="rId4"/>
            </p:custDataLst>
          </p:nvPr>
        </p:nvGrpSpPr>
        <p:grpSpPr>
          <a:xfrm>
            <a:off x="8292244" y="1601794"/>
            <a:ext cx="2191036" cy="723852"/>
            <a:chOff x="1454811" y="2057192"/>
            <a:chExt cx="2191036" cy="723852"/>
          </a:xfrm>
        </p:grpSpPr>
        <p:sp>
          <p:nvSpPr>
            <p:cNvPr id="19" name="TextBox 48"/>
            <p:cNvSpPr txBox="1"/>
            <p:nvPr/>
          </p:nvSpPr>
          <p:spPr>
            <a:xfrm>
              <a:off x="1454811" y="2303413"/>
              <a:ext cx="2191036" cy="477631"/>
            </a:xfrm>
            <a:prstGeom prst="rect">
              <a:avLst/>
            </a:prstGeom>
            <a:noFill/>
          </p:spPr>
          <p:txBody>
            <a:bodyPr wrap="square" lIns="0" tIns="0" rIns="7200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  <p:sp>
          <p:nvSpPr>
            <p:cNvPr id="20" name="Rectangle 49"/>
            <p:cNvSpPr/>
            <p:nvPr/>
          </p:nvSpPr>
          <p:spPr>
            <a:xfrm>
              <a:off x="1454811" y="2057192"/>
              <a:ext cx="2191036" cy="246221"/>
            </a:xfrm>
            <a:prstGeom prst="rect">
              <a:avLst/>
            </a:prstGeom>
          </p:spPr>
          <p:txBody>
            <a:bodyPr wrap="none" lIns="0" tIns="0" rIns="7200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767489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</p:grpSp>
      <p:grpSp>
        <p:nvGrpSpPr>
          <p:cNvPr id="13" name="3"/>
          <p:cNvGrpSpPr/>
          <p:nvPr>
            <p:custDataLst>
              <p:tags r:id="rId5"/>
            </p:custDataLst>
          </p:nvPr>
        </p:nvGrpSpPr>
        <p:grpSpPr>
          <a:xfrm>
            <a:off x="8292244" y="2595364"/>
            <a:ext cx="2191036" cy="723852"/>
            <a:chOff x="1454811" y="2057192"/>
            <a:chExt cx="2191036" cy="723852"/>
          </a:xfrm>
        </p:grpSpPr>
        <p:sp>
          <p:nvSpPr>
            <p:cNvPr id="17" name="TextBox 54"/>
            <p:cNvSpPr txBox="1"/>
            <p:nvPr/>
          </p:nvSpPr>
          <p:spPr>
            <a:xfrm>
              <a:off x="1454811" y="2303413"/>
              <a:ext cx="2191036" cy="477631"/>
            </a:xfrm>
            <a:prstGeom prst="rect">
              <a:avLst/>
            </a:prstGeom>
            <a:noFill/>
          </p:spPr>
          <p:txBody>
            <a:bodyPr wrap="square" lIns="0" tIns="0" rIns="7200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  <p:sp>
          <p:nvSpPr>
            <p:cNvPr id="18" name="Rectangle 55"/>
            <p:cNvSpPr/>
            <p:nvPr/>
          </p:nvSpPr>
          <p:spPr>
            <a:xfrm>
              <a:off x="1454811" y="2057192"/>
              <a:ext cx="2191036" cy="246221"/>
            </a:xfrm>
            <a:prstGeom prst="rect">
              <a:avLst/>
            </a:prstGeom>
          </p:spPr>
          <p:txBody>
            <a:bodyPr wrap="none" lIns="0" tIns="0" rIns="7200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767489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</p:grpSp>
      <p:grpSp>
        <p:nvGrpSpPr>
          <p:cNvPr id="14" name="56"/>
          <p:cNvGrpSpPr/>
          <p:nvPr>
            <p:custDataLst>
              <p:tags r:id="rId6"/>
            </p:custDataLst>
          </p:nvPr>
        </p:nvGrpSpPr>
        <p:grpSpPr>
          <a:xfrm>
            <a:off x="8292244" y="4235043"/>
            <a:ext cx="2191036" cy="723852"/>
            <a:chOff x="1454811" y="2057192"/>
            <a:chExt cx="2191036" cy="723852"/>
          </a:xfrm>
        </p:grpSpPr>
        <p:sp>
          <p:nvSpPr>
            <p:cNvPr id="15" name="TextBox 57"/>
            <p:cNvSpPr txBox="1"/>
            <p:nvPr/>
          </p:nvSpPr>
          <p:spPr>
            <a:xfrm>
              <a:off x="1454811" y="2303413"/>
              <a:ext cx="2191036" cy="477631"/>
            </a:xfrm>
            <a:prstGeom prst="rect">
              <a:avLst/>
            </a:prstGeom>
            <a:noFill/>
          </p:spPr>
          <p:txBody>
            <a:bodyPr wrap="square" lIns="0" tIns="0" rIns="7200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  <p:sp>
          <p:nvSpPr>
            <p:cNvPr id="16" name="Rectangle 58"/>
            <p:cNvSpPr/>
            <p:nvPr/>
          </p:nvSpPr>
          <p:spPr>
            <a:xfrm>
              <a:off x="1454811" y="2057192"/>
              <a:ext cx="2191036" cy="246221"/>
            </a:xfrm>
            <a:prstGeom prst="rect">
              <a:avLst/>
            </a:prstGeom>
          </p:spPr>
          <p:txBody>
            <a:bodyPr wrap="none" lIns="0" tIns="0" rIns="7200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747675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30"/>
          <p:cNvGrpSpPr/>
          <p:nvPr>
            <p:custDataLst>
              <p:tags r:id="rId1"/>
            </p:custDataLst>
          </p:nvPr>
        </p:nvGrpSpPr>
        <p:grpSpPr>
          <a:xfrm>
            <a:off x="4774671" y="1736812"/>
            <a:ext cx="2420433" cy="3777906"/>
            <a:chOff x="4774671" y="1736812"/>
            <a:chExt cx="2420433" cy="3777906"/>
          </a:xfrm>
        </p:grpSpPr>
        <p:sp>
          <p:nvSpPr>
            <p:cNvPr id="6" name="Freeform: Shape 3"/>
            <p:cNvSpPr/>
            <p:nvPr/>
          </p:nvSpPr>
          <p:spPr>
            <a:xfrm>
              <a:off x="4774671" y="1736812"/>
              <a:ext cx="2420433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" name="Rectangle 7"/>
            <p:cNvSpPr/>
            <p:nvPr/>
          </p:nvSpPr>
          <p:spPr>
            <a:xfrm>
              <a:off x="5459695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6" name="Rectangle 13"/>
            <p:cNvSpPr/>
            <p:nvPr/>
          </p:nvSpPr>
          <p:spPr>
            <a:xfrm>
              <a:off x="4899015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请替换文字内容复制你的内容到此办公资源</a:t>
              </a:r>
            </a:p>
          </p:txBody>
        </p:sp>
        <p:sp>
          <p:nvSpPr>
            <p:cNvPr id="21" name="TextBox 18"/>
            <p:cNvSpPr txBox="1"/>
            <p:nvPr/>
          </p:nvSpPr>
          <p:spPr>
            <a:xfrm>
              <a:off x="4825039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47675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4" name="Freeform: Shape 21"/>
            <p:cNvSpPr>
              <a:spLocks noChangeAspect="1"/>
            </p:cNvSpPr>
            <p:nvPr/>
          </p:nvSpPr>
          <p:spPr bwMode="auto">
            <a:xfrm>
              <a:off x="5772932" y="2357132"/>
              <a:ext cx="609685" cy="555432"/>
            </a:xfrm>
            <a:custGeom>
              <a:avLst/>
              <a:gdLst>
                <a:gd name="connsiteX0" fmla="*/ 260506 w 331788"/>
                <a:gd name="connsiteY0" fmla="*/ 76839 h 302264"/>
                <a:gd name="connsiteX1" fmla="*/ 326604 w 331788"/>
                <a:gd name="connsiteY1" fmla="*/ 76839 h 302264"/>
                <a:gd name="connsiteX2" fmla="*/ 326604 w 331788"/>
                <a:gd name="connsiteY2" fmla="*/ 291959 h 302264"/>
                <a:gd name="connsiteX3" fmla="*/ 331788 w 331788"/>
                <a:gd name="connsiteY3" fmla="*/ 297111 h 302264"/>
                <a:gd name="connsiteX4" fmla="*/ 326604 w 331788"/>
                <a:gd name="connsiteY4" fmla="*/ 302264 h 302264"/>
                <a:gd name="connsiteX5" fmla="*/ 5184 w 331788"/>
                <a:gd name="connsiteY5" fmla="*/ 302264 h 302264"/>
                <a:gd name="connsiteX6" fmla="*/ 0 w 331788"/>
                <a:gd name="connsiteY6" fmla="*/ 297111 h 302264"/>
                <a:gd name="connsiteX7" fmla="*/ 5184 w 331788"/>
                <a:gd name="connsiteY7" fmla="*/ 291959 h 302264"/>
                <a:gd name="connsiteX8" fmla="*/ 11664 w 331788"/>
                <a:gd name="connsiteY8" fmla="*/ 291959 h 302264"/>
                <a:gd name="connsiteX9" fmla="*/ 11664 w 331788"/>
                <a:gd name="connsiteY9" fmla="*/ 214670 h 302264"/>
                <a:gd name="connsiteX10" fmla="*/ 77763 w 331788"/>
                <a:gd name="connsiteY10" fmla="*/ 214670 h 302264"/>
                <a:gd name="connsiteX11" fmla="*/ 77763 w 331788"/>
                <a:gd name="connsiteY11" fmla="*/ 291959 h 302264"/>
                <a:gd name="connsiteX12" fmla="*/ 94612 w 331788"/>
                <a:gd name="connsiteY12" fmla="*/ 291959 h 302264"/>
                <a:gd name="connsiteX13" fmla="*/ 94612 w 331788"/>
                <a:gd name="connsiteY13" fmla="*/ 165721 h 302264"/>
                <a:gd name="connsiteX14" fmla="*/ 160710 w 331788"/>
                <a:gd name="connsiteY14" fmla="*/ 165721 h 302264"/>
                <a:gd name="connsiteX15" fmla="*/ 160710 w 331788"/>
                <a:gd name="connsiteY15" fmla="*/ 291959 h 302264"/>
                <a:gd name="connsiteX16" fmla="*/ 177559 w 331788"/>
                <a:gd name="connsiteY16" fmla="*/ 291959 h 302264"/>
                <a:gd name="connsiteX17" fmla="*/ 177559 w 331788"/>
                <a:gd name="connsiteY17" fmla="*/ 121924 h 302264"/>
                <a:gd name="connsiteX18" fmla="*/ 243657 w 331788"/>
                <a:gd name="connsiteY18" fmla="*/ 121924 h 302264"/>
                <a:gd name="connsiteX19" fmla="*/ 243657 w 331788"/>
                <a:gd name="connsiteY19" fmla="*/ 291959 h 302264"/>
                <a:gd name="connsiteX20" fmla="*/ 260506 w 331788"/>
                <a:gd name="connsiteY20" fmla="*/ 291959 h 302264"/>
                <a:gd name="connsiteX21" fmla="*/ 260506 w 331788"/>
                <a:gd name="connsiteY21" fmla="*/ 76839 h 302264"/>
                <a:gd name="connsiteX22" fmla="*/ 212230 w 331788"/>
                <a:gd name="connsiteY22" fmla="*/ 334 h 302264"/>
                <a:gd name="connsiteX23" fmla="*/ 259954 w 331788"/>
                <a:gd name="connsiteY23" fmla="*/ 4179 h 302264"/>
                <a:gd name="connsiteX24" fmla="*/ 261244 w 331788"/>
                <a:gd name="connsiteY24" fmla="*/ 5460 h 302264"/>
                <a:gd name="connsiteX25" fmla="*/ 262534 w 331788"/>
                <a:gd name="connsiteY25" fmla="*/ 5460 h 302264"/>
                <a:gd name="connsiteX26" fmla="*/ 263823 w 331788"/>
                <a:gd name="connsiteY26" fmla="*/ 6742 h 302264"/>
                <a:gd name="connsiteX27" fmla="*/ 263823 w 331788"/>
                <a:gd name="connsiteY27" fmla="*/ 8024 h 302264"/>
                <a:gd name="connsiteX28" fmla="*/ 265113 w 331788"/>
                <a:gd name="connsiteY28" fmla="*/ 8024 h 302264"/>
                <a:gd name="connsiteX29" fmla="*/ 265113 w 331788"/>
                <a:gd name="connsiteY29" fmla="*/ 9305 h 302264"/>
                <a:gd name="connsiteX30" fmla="*/ 265113 w 331788"/>
                <a:gd name="connsiteY30" fmla="*/ 10587 h 302264"/>
                <a:gd name="connsiteX31" fmla="*/ 265113 w 331788"/>
                <a:gd name="connsiteY31" fmla="*/ 11869 h 302264"/>
                <a:gd name="connsiteX32" fmla="*/ 263823 w 331788"/>
                <a:gd name="connsiteY32" fmla="*/ 11869 h 302264"/>
                <a:gd name="connsiteX33" fmla="*/ 244476 w 331788"/>
                <a:gd name="connsiteY33" fmla="*/ 55445 h 302264"/>
                <a:gd name="connsiteX34" fmla="*/ 239316 w 331788"/>
                <a:gd name="connsiteY34" fmla="*/ 58008 h 302264"/>
                <a:gd name="connsiteX35" fmla="*/ 238026 w 331788"/>
                <a:gd name="connsiteY35" fmla="*/ 58008 h 302264"/>
                <a:gd name="connsiteX36" fmla="*/ 234157 w 331788"/>
                <a:gd name="connsiteY36" fmla="*/ 50318 h 302264"/>
                <a:gd name="connsiteX37" fmla="*/ 247055 w 331788"/>
                <a:gd name="connsiteY37" fmla="*/ 23403 h 302264"/>
                <a:gd name="connsiteX38" fmla="*/ 47129 w 331788"/>
                <a:gd name="connsiteY38" fmla="*/ 137470 h 302264"/>
                <a:gd name="connsiteX39" fmla="*/ 44549 w 331788"/>
                <a:gd name="connsiteY39" fmla="*/ 138752 h 302264"/>
                <a:gd name="connsiteX40" fmla="*/ 40680 w 331788"/>
                <a:gd name="connsiteY40" fmla="*/ 136189 h 302264"/>
                <a:gd name="connsiteX41" fmla="*/ 41970 w 331788"/>
                <a:gd name="connsiteY41" fmla="*/ 128499 h 302264"/>
                <a:gd name="connsiteX42" fmla="*/ 241896 w 331788"/>
                <a:gd name="connsiteY42" fmla="*/ 13150 h 302264"/>
                <a:gd name="connsiteX43" fmla="*/ 212230 w 331788"/>
                <a:gd name="connsiteY43" fmla="*/ 10587 h 302264"/>
                <a:gd name="connsiteX44" fmla="*/ 207070 w 331788"/>
                <a:gd name="connsiteY44" fmla="*/ 5460 h 302264"/>
                <a:gd name="connsiteX45" fmla="*/ 212230 w 331788"/>
                <a:gd name="connsiteY45" fmla="*/ 334 h 30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31788" h="302264">
                  <a:moveTo>
                    <a:pt x="260506" y="76839"/>
                  </a:moveTo>
                  <a:cubicBezTo>
                    <a:pt x="260506" y="76839"/>
                    <a:pt x="260506" y="76839"/>
                    <a:pt x="326604" y="76839"/>
                  </a:cubicBezTo>
                  <a:cubicBezTo>
                    <a:pt x="326604" y="76839"/>
                    <a:pt x="326604" y="76839"/>
                    <a:pt x="326604" y="291959"/>
                  </a:cubicBezTo>
                  <a:cubicBezTo>
                    <a:pt x="329196" y="291959"/>
                    <a:pt x="331788" y="294535"/>
                    <a:pt x="331788" y="297111"/>
                  </a:cubicBezTo>
                  <a:cubicBezTo>
                    <a:pt x="331788" y="299688"/>
                    <a:pt x="329196" y="302264"/>
                    <a:pt x="326604" y="302264"/>
                  </a:cubicBezTo>
                  <a:cubicBezTo>
                    <a:pt x="326604" y="302264"/>
                    <a:pt x="326604" y="302264"/>
                    <a:pt x="5184" y="302264"/>
                  </a:cubicBezTo>
                  <a:cubicBezTo>
                    <a:pt x="2592" y="302264"/>
                    <a:pt x="0" y="299688"/>
                    <a:pt x="0" y="297111"/>
                  </a:cubicBezTo>
                  <a:cubicBezTo>
                    <a:pt x="0" y="294535"/>
                    <a:pt x="2592" y="291959"/>
                    <a:pt x="5184" y="291959"/>
                  </a:cubicBezTo>
                  <a:cubicBezTo>
                    <a:pt x="5184" y="291959"/>
                    <a:pt x="5184" y="291959"/>
                    <a:pt x="11664" y="291959"/>
                  </a:cubicBezTo>
                  <a:cubicBezTo>
                    <a:pt x="11664" y="291959"/>
                    <a:pt x="11664" y="291959"/>
                    <a:pt x="11664" y="214670"/>
                  </a:cubicBezTo>
                  <a:cubicBezTo>
                    <a:pt x="11664" y="214670"/>
                    <a:pt x="11664" y="214670"/>
                    <a:pt x="77763" y="214670"/>
                  </a:cubicBezTo>
                  <a:cubicBezTo>
                    <a:pt x="77763" y="214670"/>
                    <a:pt x="77763" y="214670"/>
                    <a:pt x="77763" y="291959"/>
                  </a:cubicBezTo>
                  <a:cubicBezTo>
                    <a:pt x="77763" y="291959"/>
                    <a:pt x="77763" y="291959"/>
                    <a:pt x="94612" y="291959"/>
                  </a:cubicBezTo>
                  <a:cubicBezTo>
                    <a:pt x="94612" y="291959"/>
                    <a:pt x="94612" y="291959"/>
                    <a:pt x="94612" y="165721"/>
                  </a:cubicBezTo>
                  <a:cubicBezTo>
                    <a:pt x="94612" y="165721"/>
                    <a:pt x="94612" y="165721"/>
                    <a:pt x="160710" y="165721"/>
                  </a:cubicBezTo>
                  <a:cubicBezTo>
                    <a:pt x="160710" y="165721"/>
                    <a:pt x="160710" y="165721"/>
                    <a:pt x="160710" y="291959"/>
                  </a:cubicBezTo>
                  <a:cubicBezTo>
                    <a:pt x="160710" y="291959"/>
                    <a:pt x="160710" y="291959"/>
                    <a:pt x="177559" y="291959"/>
                  </a:cubicBezTo>
                  <a:cubicBezTo>
                    <a:pt x="177559" y="291959"/>
                    <a:pt x="177559" y="291959"/>
                    <a:pt x="177559" y="121924"/>
                  </a:cubicBezTo>
                  <a:cubicBezTo>
                    <a:pt x="177559" y="121924"/>
                    <a:pt x="177559" y="121924"/>
                    <a:pt x="243657" y="121924"/>
                  </a:cubicBezTo>
                  <a:cubicBezTo>
                    <a:pt x="243657" y="121924"/>
                    <a:pt x="243657" y="121924"/>
                    <a:pt x="243657" y="291959"/>
                  </a:cubicBezTo>
                  <a:cubicBezTo>
                    <a:pt x="243657" y="291959"/>
                    <a:pt x="243657" y="291959"/>
                    <a:pt x="260506" y="291959"/>
                  </a:cubicBezTo>
                  <a:cubicBezTo>
                    <a:pt x="260506" y="291959"/>
                    <a:pt x="260506" y="291959"/>
                    <a:pt x="260506" y="76839"/>
                  </a:cubicBezTo>
                  <a:close/>
                  <a:moveTo>
                    <a:pt x="212230" y="334"/>
                  </a:moveTo>
                  <a:cubicBezTo>
                    <a:pt x="212230" y="334"/>
                    <a:pt x="212230" y="334"/>
                    <a:pt x="259954" y="4179"/>
                  </a:cubicBezTo>
                  <a:cubicBezTo>
                    <a:pt x="259954" y="4179"/>
                    <a:pt x="261244" y="4179"/>
                    <a:pt x="261244" y="5460"/>
                  </a:cubicBezTo>
                  <a:cubicBezTo>
                    <a:pt x="262534" y="5460"/>
                    <a:pt x="262534" y="5460"/>
                    <a:pt x="262534" y="5460"/>
                  </a:cubicBezTo>
                  <a:cubicBezTo>
                    <a:pt x="262534" y="5460"/>
                    <a:pt x="263823" y="6742"/>
                    <a:pt x="263823" y="6742"/>
                  </a:cubicBezTo>
                  <a:cubicBezTo>
                    <a:pt x="263823" y="6742"/>
                    <a:pt x="263823" y="8024"/>
                    <a:pt x="263823" y="8024"/>
                  </a:cubicBezTo>
                  <a:cubicBezTo>
                    <a:pt x="263823" y="8024"/>
                    <a:pt x="265113" y="8024"/>
                    <a:pt x="265113" y="8024"/>
                  </a:cubicBezTo>
                  <a:cubicBezTo>
                    <a:pt x="265113" y="8024"/>
                    <a:pt x="265113" y="8024"/>
                    <a:pt x="265113" y="9305"/>
                  </a:cubicBezTo>
                  <a:cubicBezTo>
                    <a:pt x="265113" y="9305"/>
                    <a:pt x="265113" y="10587"/>
                    <a:pt x="265113" y="10587"/>
                  </a:cubicBezTo>
                  <a:cubicBezTo>
                    <a:pt x="265113" y="10587"/>
                    <a:pt x="265113" y="11869"/>
                    <a:pt x="265113" y="11869"/>
                  </a:cubicBezTo>
                  <a:cubicBezTo>
                    <a:pt x="263823" y="11869"/>
                    <a:pt x="263823" y="11869"/>
                    <a:pt x="263823" y="11869"/>
                  </a:cubicBezTo>
                  <a:cubicBezTo>
                    <a:pt x="263823" y="11869"/>
                    <a:pt x="263823" y="11869"/>
                    <a:pt x="244476" y="55445"/>
                  </a:cubicBezTo>
                  <a:cubicBezTo>
                    <a:pt x="244476" y="56726"/>
                    <a:pt x="241896" y="58008"/>
                    <a:pt x="239316" y="58008"/>
                  </a:cubicBezTo>
                  <a:cubicBezTo>
                    <a:pt x="239316" y="58008"/>
                    <a:pt x="238026" y="58008"/>
                    <a:pt x="238026" y="58008"/>
                  </a:cubicBezTo>
                  <a:cubicBezTo>
                    <a:pt x="234157" y="56726"/>
                    <a:pt x="232867" y="52881"/>
                    <a:pt x="234157" y="50318"/>
                  </a:cubicBezTo>
                  <a:cubicBezTo>
                    <a:pt x="234157" y="50318"/>
                    <a:pt x="234157" y="50318"/>
                    <a:pt x="247055" y="23403"/>
                  </a:cubicBezTo>
                  <a:cubicBezTo>
                    <a:pt x="247055" y="23403"/>
                    <a:pt x="247055" y="23403"/>
                    <a:pt x="47129" y="137470"/>
                  </a:cubicBezTo>
                  <a:cubicBezTo>
                    <a:pt x="47129" y="138752"/>
                    <a:pt x="45839" y="138752"/>
                    <a:pt x="44549" y="138752"/>
                  </a:cubicBezTo>
                  <a:cubicBezTo>
                    <a:pt x="43260" y="138752"/>
                    <a:pt x="40680" y="137470"/>
                    <a:pt x="40680" y="136189"/>
                  </a:cubicBezTo>
                  <a:cubicBezTo>
                    <a:pt x="38100" y="133625"/>
                    <a:pt x="39390" y="129780"/>
                    <a:pt x="41970" y="128499"/>
                  </a:cubicBezTo>
                  <a:cubicBezTo>
                    <a:pt x="41970" y="128499"/>
                    <a:pt x="41970" y="128499"/>
                    <a:pt x="241896" y="13150"/>
                  </a:cubicBezTo>
                  <a:cubicBezTo>
                    <a:pt x="241896" y="13150"/>
                    <a:pt x="241896" y="13150"/>
                    <a:pt x="212230" y="10587"/>
                  </a:cubicBezTo>
                  <a:cubicBezTo>
                    <a:pt x="208360" y="10587"/>
                    <a:pt x="207070" y="8024"/>
                    <a:pt x="207070" y="5460"/>
                  </a:cubicBezTo>
                  <a:cubicBezTo>
                    <a:pt x="207070" y="1615"/>
                    <a:pt x="209650" y="-948"/>
                    <a:pt x="212230" y="3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32" name="31"/>
          <p:cNvGrpSpPr/>
          <p:nvPr>
            <p:custDataLst>
              <p:tags r:id="rId2"/>
            </p:custDataLst>
          </p:nvPr>
        </p:nvGrpSpPr>
        <p:grpSpPr>
          <a:xfrm>
            <a:off x="2799579" y="1736812"/>
            <a:ext cx="2420434" cy="3777906"/>
            <a:chOff x="2799579" y="1736812"/>
            <a:chExt cx="2420434" cy="3777906"/>
          </a:xfrm>
        </p:grpSpPr>
        <p:sp>
          <p:nvSpPr>
            <p:cNvPr id="5" name="Freeform: Shape 2"/>
            <p:cNvSpPr/>
            <p:nvPr/>
          </p:nvSpPr>
          <p:spPr>
            <a:xfrm>
              <a:off x="2799579" y="1736812"/>
              <a:ext cx="2420434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39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39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Rectangle 6"/>
            <p:cNvSpPr/>
            <p:nvPr/>
          </p:nvSpPr>
          <p:spPr>
            <a:xfrm>
              <a:off x="3606190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5" name="Rectangle 12"/>
            <p:cNvSpPr/>
            <p:nvPr/>
          </p:nvSpPr>
          <p:spPr>
            <a:xfrm>
              <a:off x="2932370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请替换文字内容复制你的内容到此办公资源</a:t>
              </a:r>
            </a:p>
          </p:txBody>
        </p:sp>
        <p:sp>
          <p:nvSpPr>
            <p:cNvPr id="20" name="TextBox 17"/>
            <p:cNvSpPr txBox="1"/>
            <p:nvPr/>
          </p:nvSpPr>
          <p:spPr>
            <a:xfrm>
              <a:off x="2858396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85705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5" name="Freeform: Shape 22"/>
            <p:cNvSpPr>
              <a:spLocks noChangeAspect="1"/>
            </p:cNvSpPr>
            <p:nvPr/>
          </p:nvSpPr>
          <p:spPr bwMode="auto">
            <a:xfrm>
              <a:off x="3992872" y="2330006"/>
              <a:ext cx="364653" cy="609685"/>
            </a:xfrm>
            <a:custGeom>
              <a:avLst/>
              <a:gdLst>
                <a:gd name="connsiteX0" fmla="*/ 67491 w 201291"/>
                <a:gd name="connsiteY0" fmla="*/ 292100 h 336550"/>
                <a:gd name="connsiteX1" fmla="*/ 134027 w 201291"/>
                <a:gd name="connsiteY1" fmla="*/ 292100 h 336550"/>
                <a:gd name="connsiteX2" fmla="*/ 146003 w 201291"/>
                <a:gd name="connsiteY2" fmla="*/ 302559 h 336550"/>
                <a:gd name="connsiteX3" fmla="*/ 134027 w 201291"/>
                <a:gd name="connsiteY3" fmla="*/ 314325 h 336550"/>
                <a:gd name="connsiteX4" fmla="*/ 123381 w 201291"/>
                <a:gd name="connsiteY4" fmla="*/ 314325 h 336550"/>
                <a:gd name="connsiteX5" fmla="*/ 100759 w 201291"/>
                <a:gd name="connsiteY5" fmla="*/ 336550 h 336550"/>
                <a:gd name="connsiteX6" fmla="*/ 78137 w 201291"/>
                <a:gd name="connsiteY6" fmla="*/ 314325 h 336550"/>
                <a:gd name="connsiteX7" fmla="*/ 67491 w 201291"/>
                <a:gd name="connsiteY7" fmla="*/ 314325 h 336550"/>
                <a:gd name="connsiteX8" fmla="*/ 55515 w 201291"/>
                <a:gd name="connsiteY8" fmla="*/ 302559 h 336550"/>
                <a:gd name="connsiteX9" fmla="*/ 67491 w 201291"/>
                <a:gd name="connsiteY9" fmla="*/ 292100 h 336550"/>
                <a:gd name="connsiteX10" fmla="*/ 67491 w 201291"/>
                <a:gd name="connsiteY10" fmla="*/ 254000 h 336550"/>
                <a:gd name="connsiteX11" fmla="*/ 134027 w 201291"/>
                <a:gd name="connsiteY11" fmla="*/ 254000 h 336550"/>
                <a:gd name="connsiteX12" fmla="*/ 146003 w 201291"/>
                <a:gd name="connsiteY12" fmla="*/ 265766 h 336550"/>
                <a:gd name="connsiteX13" fmla="*/ 134027 w 201291"/>
                <a:gd name="connsiteY13" fmla="*/ 276225 h 336550"/>
                <a:gd name="connsiteX14" fmla="*/ 67491 w 201291"/>
                <a:gd name="connsiteY14" fmla="*/ 276225 h 336550"/>
                <a:gd name="connsiteX15" fmla="*/ 55515 w 201291"/>
                <a:gd name="connsiteY15" fmla="*/ 265766 h 336550"/>
                <a:gd name="connsiteX16" fmla="*/ 67491 w 201291"/>
                <a:gd name="connsiteY16" fmla="*/ 254000 h 336550"/>
                <a:gd name="connsiteX17" fmla="*/ 64632 w 201291"/>
                <a:gd name="connsiteY17" fmla="*/ 110583 h 336550"/>
                <a:gd name="connsiteX18" fmla="*/ 56604 w 201291"/>
                <a:gd name="connsiteY18" fmla="*/ 123748 h 336550"/>
                <a:gd name="connsiteX19" fmla="*/ 83365 w 201291"/>
                <a:gd name="connsiteY19" fmla="*/ 215900 h 336550"/>
                <a:gd name="connsiteX20" fmla="*/ 118154 w 201291"/>
                <a:gd name="connsiteY20" fmla="*/ 215900 h 336550"/>
                <a:gd name="connsiteX21" fmla="*/ 144915 w 201291"/>
                <a:gd name="connsiteY21" fmla="*/ 123748 h 336550"/>
                <a:gd name="connsiteX22" fmla="*/ 136887 w 201291"/>
                <a:gd name="connsiteY22" fmla="*/ 110583 h 336550"/>
                <a:gd name="connsiteX23" fmla="*/ 123506 w 201291"/>
                <a:gd name="connsiteY23" fmla="*/ 118482 h 336550"/>
                <a:gd name="connsiteX24" fmla="*/ 100760 w 201291"/>
                <a:gd name="connsiteY24" fmla="*/ 193520 h 336550"/>
                <a:gd name="connsiteX25" fmla="*/ 78013 w 201291"/>
                <a:gd name="connsiteY25" fmla="*/ 118482 h 336550"/>
                <a:gd name="connsiteX26" fmla="*/ 64632 w 201291"/>
                <a:gd name="connsiteY26" fmla="*/ 110583 h 336550"/>
                <a:gd name="connsiteX27" fmla="*/ 100507 w 201291"/>
                <a:gd name="connsiteY27" fmla="*/ 0 h 336550"/>
                <a:gd name="connsiteX28" fmla="*/ 195324 w 201291"/>
                <a:gd name="connsiteY28" fmla="*/ 123667 h 336550"/>
                <a:gd name="connsiteX29" fmla="*/ 158451 w 201291"/>
                <a:gd name="connsiteY29" fmla="*/ 177607 h 336550"/>
                <a:gd name="connsiteX30" fmla="*/ 145281 w 201291"/>
                <a:gd name="connsiteY30" fmla="*/ 224969 h 336550"/>
                <a:gd name="connsiteX31" fmla="*/ 130796 w 201291"/>
                <a:gd name="connsiteY31" fmla="*/ 238125 h 336550"/>
                <a:gd name="connsiteX32" fmla="*/ 70218 w 201291"/>
                <a:gd name="connsiteY32" fmla="*/ 238125 h 336550"/>
                <a:gd name="connsiteX33" fmla="*/ 55732 w 201291"/>
                <a:gd name="connsiteY33" fmla="*/ 224969 h 336550"/>
                <a:gd name="connsiteX34" fmla="*/ 41246 w 201291"/>
                <a:gd name="connsiteY34" fmla="*/ 174976 h 336550"/>
                <a:gd name="connsiteX35" fmla="*/ 3056 w 201291"/>
                <a:gd name="connsiteY35" fmla="*/ 115774 h 336550"/>
                <a:gd name="connsiteX36" fmla="*/ 100507 w 201291"/>
                <a:gd name="connsiteY36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1291" h="336550">
                  <a:moveTo>
                    <a:pt x="67491" y="292100"/>
                  </a:moveTo>
                  <a:cubicBezTo>
                    <a:pt x="67491" y="292100"/>
                    <a:pt x="67491" y="292100"/>
                    <a:pt x="134027" y="292100"/>
                  </a:cubicBezTo>
                  <a:cubicBezTo>
                    <a:pt x="140680" y="292100"/>
                    <a:pt x="146003" y="297330"/>
                    <a:pt x="146003" y="302559"/>
                  </a:cubicBezTo>
                  <a:cubicBezTo>
                    <a:pt x="146003" y="309096"/>
                    <a:pt x="140680" y="314325"/>
                    <a:pt x="134027" y="314325"/>
                  </a:cubicBezTo>
                  <a:cubicBezTo>
                    <a:pt x="134027" y="314325"/>
                    <a:pt x="134027" y="314325"/>
                    <a:pt x="123381" y="314325"/>
                  </a:cubicBezTo>
                  <a:cubicBezTo>
                    <a:pt x="123381" y="326091"/>
                    <a:pt x="112735" y="336550"/>
                    <a:pt x="100759" y="336550"/>
                  </a:cubicBezTo>
                  <a:cubicBezTo>
                    <a:pt x="88783" y="336550"/>
                    <a:pt x="78137" y="326091"/>
                    <a:pt x="78137" y="314325"/>
                  </a:cubicBezTo>
                  <a:cubicBezTo>
                    <a:pt x="78137" y="314325"/>
                    <a:pt x="78137" y="314325"/>
                    <a:pt x="67491" y="314325"/>
                  </a:cubicBezTo>
                  <a:cubicBezTo>
                    <a:pt x="60838" y="314325"/>
                    <a:pt x="55515" y="309096"/>
                    <a:pt x="55515" y="302559"/>
                  </a:cubicBezTo>
                  <a:cubicBezTo>
                    <a:pt x="55515" y="297330"/>
                    <a:pt x="60838" y="292100"/>
                    <a:pt x="67491" y="292100"/>
                  </a:cubicBezTo>
                  <a:close/>
                  <a:moveTo>
                    <a:pt x="67491" y="254000"/>
                  </a:moveTo>
                  <a:cubicBezTo>
                    <a:pt x="67491" y="254000"/>
                    <a:pt x="67491" y="254000"/>
                    <a:pt x="134027" y="254000"/>
                  </a:cubicBezTo>
                  <a:cubicBezTo>
                    <a:pt x="140680" y="254000"/>
                    <a:pt x="146003" y="259230"/>
                    <a:pt x="146003" y="265766"/>
                  </a:cubicBezTo>
                  <a:cubicBezTo>
                    <a:pt x="146003" y="270996"/>
                    <a:pt x="140680" y="276225"/>
                    <a:pt x="134027" y="276225"/>
                  </a:cubicBezTo>
                  <a:cubicBezTo>
                    <a:pt x="134027" y="276225"/>
                    <a:pt x="134027" y="276225"/>
                    <a:pt x="67491" y="276225"/>
                  </a:cubicBezTo>
                  <a:cubicBezTo>
                    <a:pt x="60838" y="276225"/>
                    <a:pt x="55515" y="270996"/>
                    <a:pt x="55515" y="265766"/>
                  </a:cubicBezTo>
                  <a:cubicBezTo>
                    <a:pt x="55515" y="259230"/>
                    <a:pt x="60838" y="254000"/>
                    <a:pt x="67491" y="254000"/>
                  </a:cubicBezTo>
                  <a:close/>
                  <a:moveTo>
                    <a:pt x="64632" y="110583"/>
                  </a:moveTo>
                  <a:cubicBezTo>
                    <a:pt x="57942" y="111900"/>
                    <a:pt x="53928" y="118482"/>
                    <a:pt x="56604" y="123748"/>
                  </a:cubicBezTo>
                  <a:cubicBezTo>
                    <a:pt x="56604" y="123748"/>
                    <a:pt x="56604" y="123748"/>
                    <a:pt x="83365" y="215900"/>
                  </a:cubicBezTo>
                  <a:lnTo>
                    <a:pt x="118154" y="215900"/>
                  </a:lnTo>
                  <a:cubicBezTo>
                    <a:pt x="118154" y="215900"/>
                    <a:pt x="118154" y="215900"/>
                    <a:pt x="144915" y="123748"/>
                  </a:cubicBezTo>
                  <a:cubicBezTo>
                    <a:pt x="147591" y="118482"/>
                    <a:pt x="143577" y="111900"/>
                    <a:pt x="136887" y="110583"/>
                  </a:cubicBezTo>
                  <a:cubicBezTo>
                    <a:pt x="131535" y="107950"/>
                    <a:pt x="124844" y="111900"/>
                    <a:pt x="123506" y="118482"/>
                  </a:cubicBezTo>
                  <a:cubicBezTo>
                    <a:pt x="123506" y="118482"/>
                    <a:pt x="123506" y="118482"/>
                    <a:pt x="100760" y="193520"/>
                  </a:cubicBezTo>
                  <a:cubicBezTo>
                    <a:pt x="100760" y="193520"/>
                    <a:pt x="100760" y="193520"/>
                    <a:pt x="78013" y="118482"/>
                  </a:cubicBezTo>
                  <a:cubicBezTo>
                    <a:pt x="76675" y="111900"/>
                    <a:pt x="69985" y="107950"/>
                    <a:pt x="64632" y="110583"/>
                  </a:cubicBezTo>
                  <a:close/>
                  <a:moveTo>
                    <a:pt x="100507" y="0"/>
                  </a:moveTo>
                  <a:cubicBezTo>
                    <a:pt x="168986" y="0"/>
                    <a:pt x="219028" y="63149"/>
                    <a:pt x="195324" y="123667"/>
                  </a:cubicBezTo>
                  <a:cubicBezTo>
                    <a:pt x="184789" y="152611"/>
                    <a:pt x="171620" y="153926"/>
                    <a:pt x="158451" y="177607"/>
                  </a:cubicBezTo>
                  <a:cubicBezTo>
                    <a:pt x="149232" y="192079"/>
                    <a:pt x="145281" y="207866"/>
                    <a:pt x="145281" y="224969"/>
                  </a:cubicBezTo>
                  <a:cubicBezTo>
                    <a:pt x="145281" y="232863"/>
                    <a:pt x="138697" y="238125"/>
                    <a:pt x="130796" y="238125"/>
                  </a:cubicBezTo>
                  <a:cubicBezTo>
                    <a:pt x="130796" y="238125"/>
                    <a:pt x="130796" y="238125"/>
                    <a:pt x="70218" y="238125"/>
                  </a:cubicBezTo>
                  <a:cubicBezTo>
                    <a:pt x="62317" y="238125"/>
                    <a:pt x="55732" y="232863"/>
                    <a:pt x="55732" y="224969"/>
                  </a:cubicBezTo>
                  <a:cubicBezTo>
                    <a:pt x="55732" y="206551"/>
                    <a:pt x="50464" y="189448"/>
                    <a:pt x="41246" y="174976"/>
                  </a:cubicBezTo>
                  <a:cubicBezTo>
                    <a:pt x="29394" y="155242"/>
                    <a:pt x="10957" y="147348"/>
                    <a:pt x="3056" y="115774"/>
                  </a:cubicBezTo>
                  <a:cubicBezTo>
                    <a:pt x="-12747" y="56571"/>
                    <a:pt x="34661" y="0"/>
                    <a:pt x="1005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2" name="1"/>
          <p:cNvGrpSpPr/>
          <p:nvPr>
            <p:custDataLst>
              <p:tags r:id="rId3"/>
            </p:custDataLst>
          </p:nvPr>
        </p:nvGrpSpPr>
        <p:grpSpPr>
          <a:xfrm>
            <a:off x="817869" y="1736812"/>
            <a:ext cx="2420434" cy="3777906"/>
            <a:chOff x="817869" y="1736812"/>
            <a:chExt cx="2420434" cy="3777906"/>
          </a:xfrm>
        </p:grpSpPr>
        <p:sp>
          <p:nvSpPr>
            <p:cNvPr id="7" name="Freeform: Shape 4"/>
            <p:cNvSpPr/>
            <p:nvPr/>
          </p:nvSpPr>
          <p:spPr>
            <a:xfrm>
              <a:off x="817869" y="1736812"/>
              <a:ext cx="2420434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6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672" y="2532"/>
                  </a:cubicBezTo>
                  <a:cubicBezTo>
                    <a:pt x="4231" y="4696"/>
                    <a:pt x="5085" y="7636"/>
                    <a:pt x="5085" y="10780"/>
                  </a:cubicBezTo>
                  <a:cubicBezTo>
                    <a:pt x="5085" y="13964"/>
                    <a:pt x="4231" y="16904"/>
                    <a:pt x="2672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769" y="21600"/>
                    <a:pt x="13769" y="21600"/>
                    <a:pt x="13769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769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" name="Rectangle 5"/>
            <p:cNvSpPr/>
            <p:nvPr/>
          </p:nvSpPr>
          <p:spPr>
            <a:xfrm>
              <a:off x="1584655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4" name="Rectangle 11"/>
            <p:cNvSpPr/>
            <p:nvPr/>
          </p:nvSpPr>
          <p:spPr>
            <a:xfrm>
              <a:off x="965726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请替换文字内容复制你的内容到此办公资源</a:t>
              </a:r>
            </a:p>
          </p:txBody>
        </p:sp>
        <p:sp>
          <p:nvSpPr>
            <p:cNvPr id="19" name="TextBox 16"/>
            <p:cNvSpPr txBox="1"/>
            <p:nvPr/>
          </p:nvSpPr>
          <p:spPr>
            <a:xfrm>
              <a:off x="891753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67489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6" name="Freeform: Shape 23"/>
            <p:cNvSpPr>
              <a:spLocks noChangeAspect="1"/>
            </p:cNvSpPr>
            <p:nvPr/>
          </p:nvSpPr>
          <p:spPr bwMode="auto">
            <a:xfrm>
              <a:off x="1987910" y="2330006"/>
              <a:ext cx="589555" cy="609685"/>
            </a:xfrm>
            <a:custGeom>
              <a:avLst/>
              <a:gdLst>
                <a:gd name="connsiteX0" fmla="*/ 216580 w 325438"/>
                <a:gd name="connsiteY0" fmla="*/ 198438 h 336550"/>
                <a:gd name="connsiteX1" fmla="*/ 208416 w 325438"/>
                <a:gd name="connsiteY1" fmla="*/ 201069 h 336550"/>
                <a:gd name="connsiteX2" fmla="*/ 204333 w 325438"/>
                <a:gd name="connsiteY2" fmla="*/ 205015 h 336550"/>
                <a:gd name="connsiteX3" fmla="*/ 202973 w 325438"/>
                <a:gd name="connsiteY3" fmla="*/ 212907 h 336550"/>
                <a:gd name="connsiteX4" fmla="*/ 201612 w 325438"/>
                <a:gd name="connsiteY4" fmla="*/ 222115 h 336550"/>
                <a:gd name="connsiteX5" fmla="*/ 202973 w 325438"/>
                <a:gd name="connsiteY5" fmla="*/ 231323 h 336550"/>
                <a:gd name="connsiteX6" fmla="*/ 204333 w 325438"/>
                <a:gd name="connsiteY6" fmla="*/ 237899 h 336550"/>
                <a:gd name="connsiteX7" fmla="*/ 208416 w 325438"/>
                <a:gd name="connsiteY7" fmla="*/ 243161 h 336550"/>
                <a:gd name="connsiteX8" fmla="*/ 216580 w 325438"/>
                <a:gd name="connsiteY8" fmla="*/ 244476 h 336550"/>
                <a:gd name="connsiteX9" fmla="*/ 223383 w 325438"/>
                <a:gd name="connsiteY9" fmla="*/ 243161 h 336550"/>
                <a:gd name="connsiteX10" fmla="*/ 227466 w 325438"/>
                <a:gd name="connsiteY10" fmla="*/ 237899 h 336550"/>
                <a:gd name="connsiteX11" fmla="*/ 230187 w 325438"/>
                <a:gd name="connsiteY11" fmla="*/ 231323 h 336550"/>
                <a:gd name="connsiteX12" fmla="*/ 230187 w 325438"/>
                <a:gd name="connsiteY12" fmla="*/ 222115 h 336550"/>
                <a:gd name="connsiteX13" fmla="*/ 230187 w 325438"/>
                <a:gd name="connsiteY13" fmla="*/ 212907 h 336550"/>
                <a:gd name="connsiteX14" fmla="*/ 227466 w 325438"/>
                <a:gd name="connsiteY14" fmla="*/ 205015 h 336550"/>
                <a:gd name="connsiteX15" fmla="*/ 223383 w 325438"/>
                <a:gd name="connsiteY15" fmla="*/ 201069 h 336550"/>
                <a:gd name="connsiteX16" fmla="*/ 216580 w 325438"/>
                <a:gd name="connsiteY16" fmla="*/ 198438 h 336550"/>
                <a:gd name="connsiteX17" fmla="*/ 216568 w 325438"/>
                <a:gd name="connsiteY17" fmla="*/ 139700 h 336550"/>
                <a:gd name="connsiteX18" fmla="*/ 205874 w 325438"/>
                <a:gd name="connsiteY18" fmla="*/ 146269 h 336550"/>
                <a:gd name="connsiteX19" fmla="*/ 203200 w 325438"/>
                <a:gd name="connsiteY19" fmla="*/ 158093 h 336550"/>
                <a:gd name="connsiteX20" fmla="*/ 207211 w 325438"/>
                <a:gd name="connsiteY20" fmla="*/ 173859 h 336550"/>
                <a:gd name="connsiteX21" fmla="*/ 216568 w 325438"/>
                <a:gd name="connsiteY21" fmla="*/ 177800 h 336550"/>
                <a:gd name="connsiteX22" fmla="*/ 225926 w 325438"/>
                <a:gd name="connsiteY22" fmla="*/ 173859 h 336550"/>
                <a:gd name="connsiteX23" fmla="*/ 228600 w 325438"/>
                <a:gd name="connsiteY23" fmla="*/ 158093 h 336550"/>
                <a:gd name="connsiteX24" fmla="*/ 225926 w 325438"/>
                <a:gd name="connsiteY24" fmla="*/ 146269 h 336550"/>
                <a:gd name="connsiteX25" fmla="*/ 216568 w 325438"/>
                <a:gd name="connsiteY25" fmla="*/ 139700 h 336550"/>
                <a:gd name="connsiteX26" fmla="*/ 216552 w 325438"/>
                <a:gd name="connsiteY26" fmla="*/ 119063 h 336550"/>
                <a:gd name="connsiteX27" fmla="*/ 236124 w 325438"/>
                <a:gd name="connsiteY27" fmla="*/ 121676 h 336550"/>
                <a:gd name="connsiteX28" fmla="*/ 250477 w 325438"/>
                <a:gd name="connsiteY28" fmla="*/ 129515 h 336550"/>
                <a:gd name="connsiteX29" fmla="*/ 257001 w 325438"/>
                <a:gd name="connsiteY29" fmla="*/ 141274 h 336550"/>
                <a:gd name="connsiteX30" fmla="*/ 259611 w 325438"/>
                <a:gd name="connsiteY30" fmla="*/ 156953 h 336550"/>
                <a:gd name="connsiteX31" fmla="*/ 254391 w 325438"/>
                <a:gd name="connsiteY31" fmla="*/ 176551 h 336550"/>
                <a:gd name="connsiteX32" fmla="*/ 240039 w 325438"/>
                <a:gd name="connsiteY32" fmla="*/ 187003 h 336550"/>
                <a:gd name="connsiteX33" fmla="*/ 257001 w 325438"/>
                <a:gd name="connsiteY33" fmla="*/ 197455 h 336550"/>
                <a:gd name="connsiteX34" fmla="*/ 263525 w 325438"/>
                <a:gd name="connsiteY34" fmla="*/ 220973 h 336550"/>
                <a:gd name="connsiteX35" fmla="*/ 262220 w 325438"/>
                <a:gd name="connsiteY35" fmla="*/ 239264 h 336550"/>
                <a:gd name="connsiteX36" fmla="*/ 254391 w 325438"/>
                <a:gd name="connsiteY36" fmla="*/ 253636 h 336550"/>
                <a:gd name="connsiteX37" fmla="*/ 240039 w 325438"/>
                <a:gd name="connsiteY37" fmla="*/ 262782 h 336550"/>
                <a:gd name="connsiteX38" fmla="*/ 216552 w 325438"/>
                <a:gd name="connsiteY38" fmla="*/ 266701 h 336550"/>
                <a:gd name="connsiteX39" fmla="*/ 191761 w 325438"/>
                <a:gd name="connsiteY39" fmla="*/ 262782 h 336550"/>
                <a:gd name="connsiteX40" fmla="*/ 177409 w 325438"/>
                <a:gd name="connsiteY40" fmla="*/ 253636 h 336550"/>
                <a:gd name="connsiteX41" fmla="*/ 169580 w 325438"/>
                <a:gd name="connsiteY41" fmla="*/ 239264 h 336550"/>
                <a:gd name="connsiteX42" fmla="*/ 168275 w 325438"/>
                <a:gd name="connsiteY42" fmla="*/ 220973 h 336550"/>
                <a:gd name="connsiteX43" fmla="*/ 169580 w 325438"/>
                <a:gd name="connsiteY43" fmla="*/ 209214 h 336550"/>
                <a:gd name="connsiteX44" fmla="*/ 173494 w 325438"/>
                <a:gd name="connsiteY44" fmla="*/ 198762 h 336550"/>
                <a:gd name="connsiteX45" fmla="*/ 181323 w 325438"/>
                <a:gd name="connsiteY45" fmla="*/ 190922 h 336550"/>
                <a:gd name="connsiteX46" fmla="*/ 191761 w 325438"/>
                <a:gd name="connsiteY46" fmla="*/ 187003 h 336550"/>
                <a:gd name="connsiteX47" fmla="*/ 177409 w 325438"/>
                <a:gd name="connsiteY47" fmla="*/ 176551 h 336550"/>
                <a:gd name="connsiteX48" fmla="*/ 172189 w 325438"/>
                <a:gd name="connsiteY48" fmla="*/ 156953 h 336550"/>
                <a:gd name="connsiteX49" fmla="*/ 174799 w 325438"/>
                <a:gd name="connsiteY49" fmla="*/ 141274 h 336550"/>
                <a:gd name="connsiteX50" fmla="*/ 182628 w 325438"/>
                <a:gd name="connsiteY50" fmla="*/ 129515 h 336550"/>
                <a:gd name="connsiteX51" fmla="*/ 195676 w 325438"/>
                <a:gd name="connsiteY51" fmla="*/ 121676 h 336550"/>
                <a:gd name="connsiteX52" fmla="*/ 216552 w 325438"/>
                <a:gd name="connsiteY52" fmla="*/ 119063 h 336550"/>
                <a:gd name="connsiteX53" fmla="*/ 106627 w 325438"/>
                <a:gd name="connsiteY53" fmla="*/ 119063 h 336550"/>
                <a:gd name="connsiteX54" fmla="*/ 131762 w 325438"/>
                <a:gd name="connsiteY54" fmla="*/ 119063 h 336550"/>
                <a:gd name="connsiteX55" fmla="*/ 131762 w 325438"/>
                <a:gd name="connsiteY55" fmla="*/ 265113 h 336550"/>
                <a:gd name="connsiteX56" fmla="*/ 97366 w 325438"/>
                <a:gd name="connsiteY56" fmla="*/ 265113 h 336550"/>
                <a:gd name="connsiteX57" fmla="*/ 97366 w 325438"/>
                <a:gd name="connsiteY57" fmla="*/ 163799 h 336550"/>
                <a:gd name="connsiteX58" fmla="*/ 68262 w 325438"/>
                <a:gd name="connsiteY58" fmla="*/ 163799 h 336550"/>
                <a:gd name="connsiteX59" fmla="*/ 68262 w 325438"/>
                <a:gd name="connsiteY59" fmla="*/ 141431 h 336550"/>
                <a:gd name="connsiteX60" fmla="*/ 73554 w 325438"/>
                <a:gd name="connsiteY60" fmla="*/ 141431 h 336550"/>
                <a:gd name="connsiteX61" fmla="*/ 89429 w 325438"/>
                <a:gd name="connsiteY61" fmla="*/ 140116 h 336550"/>
                <a:gd name="connsiteX62" fmla="*/ 98689 w 325438"/>
                <a:gd name="connsiteY62" fmla="*/ 133537 h 336550"/>
                <a:gd name="connsiteX63" fmla="*/ 105304 w 325438"/>
                <a:gd name="connsiteY63" fmla="*/ 126958 h 336550"/>
                <a:gd name="connsiteX64" fmla="*/ 106627 w 325438"/>
                <a:gd name="connsiteY64" fmla="*/ 119063 h 336550"/>
                <a:gd name="connsiteX65" fmla="*/ 15875 w 325438"/>
                <a:gd name="connsiteY65" fmla="*/ 92075 h 336550"/>
                <a:gd name="connsiteX66" fmla="*/ 15875 w 325438"/>
                <a:gd name="connsiteY66" fmla="*/ 308851 h 336550"/>
                <a:gd name="connsiteX67" fmla="*/ 27781 w 325438"/>
                <a:gd name="connsiteY67" fmla="*/ 320675 h 336550"/>
                <a:gd name="connsiteX68" fmla="*/ 259292 w 325438"/>
                <a:gd name="connsiteY68" fmla="*/ 320675 h 336550"/>
                <a:gd name="connsiteX69" fmla="*/ 261938 w 325438"/>
                <a:gd name="connsiteY69" fmla="*/ 318048 h 336550"/>
                <a:gd name="connsiteX70" fmla="*/ 261938 w 325438"/>
                <a:gd name="connsiteY70" fmla="*/ 293086 h 336550"/>
                <a:gd name="connsiteX71" fmla="*/ 283105 w 325438"/>
                <a:gd name="connsiteY71" fmla="*/ 273379 h 336550"/>
                <a:gd name="connsiteX72" fmla="*/ 306917 w 325438"/>
                <a:gd name="connsiteY72" fmla="*/ 273379 h 336550"/>
                <a:gd name="connsiteX73" fmla="*/ 309563 w 325438"/>
                <a:gd name="connsiteY73" fmla="*/ 269437 h 336550"/>
                <a:gd name="connsiteX74" fmla="*/ 309563 w 325438"/>
                <a:gd name="connsiteY74" fmla="*/ 92075 h 336550"/>
                <a:gd name="connsiteX75" fmla="*/ 15875 w 325438"/>
                <a:gd name="connsiteY75" fmla="*/ 92075 h 336550"/>
                <a:gd name="connsiteX76" fmla="*/ 157797 w 325438"/>
                <a:gd name="connsiteY76" fmla="*/ 44450 h 336550"/>
                <a:gd name="connsiteX77" fmla="*/ 155257 w 325438"/>
                <a:gd name="connsiteY77" fmla="*/ 45794 h 336550"/>
                <a:gd name="connsiteX78" fmla="*/ 153987 w 325438"/>
                <a:gd name="connsiteY78" fmla="*/ 47137 h 336550"/>
                <a:gd name="connsiteX79" fmla="*/ 153987 w 325438"/>
                <a:gd name="connsiteY79" fmla="*/ 49823 h 336550"/>
                <a:gd name="connsiteX80" fmla="*/ 153987 w 325438"/>
                <a:gd name="connsiteY80" fmla="*/ 53853 h 336550"/>
                <a:gd name="connsiteX81" fmla="*/ 153987 w 325438"/>
                <a:gd name="connsiteY81" fmla="*/ 57883 h 336550"/>
                <a:gd name="connsiteX82" fmla="*/ 155257 w 325438"/>
                <a:gd name="connsiteY82" fmla="*/ 60570 h 336550"/>
                <a:gd name="connsiteX83" fmla="*/ 155257 w 325438"/>
                <a:gd name="connsiteY83" fmla="*/ 61913 h 336550"/>
                <a:gd name="connsiteX84" fmla="*/ 157797 w 325438"/>
                <a:gd name="connsiteY84" fmla="*/ 61913 h 336550"/>
                <a:gd name="connsiteX85" fmla="*/ 159067 w 325438"/>
                <a:gd name="connsiteY85" fmla="*/ 61913 h 336550"/>
                <a:gd name="connsiteX86" fmla="*/ 160337 w 325438"/>
                <a:gd name="connsiteY86" fmla="*/ 60570 h 336550"/>
                <a:gd name="connsiteX87" fmla="*/ 160337 w 325438"/>
                <a:gd name="connsiteY87" fmla="*/ 57883 h 336550"/>
                <a:gd name="connsiteX88" fmla="*/ 160337 w 325438"/>
                <a:gd name="connsiteY88" fmla="*/ 53853 h 336550"/>
                <a:gd name="connsiteX89" fmla="*/ 160337 w 325438"/>
                <a:gd name="connsiteY89" fmla="*/ 47137 h 336550"/>
                <a:gd name="connsiteX90" fmla="*/ 157797 w 325438"/>
                <a:gd name="connsiteY90" fmla="*/ 44450 h 336550"/>
                <a:gd name="connsiteX91" fmla="*/ 174625 w 325438"/>
                <a:gd name="connsiteY91" fmla="*/ 39688 h 336550"/>
                <a:gd name="connsiteX92" fmla="*/ 183886 w 325438"/>
                <a:gd name="connsiteY92" fmla="*/ 39688 h 336550"/>
                <a:gd name="connsiteX93" fmla="*/ 183886 w 325438"/>
                <a:gd name="connsiteY93" fmla="*/ 59360 h 336550"/>
                <a:gd name="connsiteX94" fmla="*/ 183886 w 325438"/>
                <a:gd name="connsiteY94" fmla="*/ 61983 h 336550"/>
                <a:gd name="connsiteX95" fmla="*/ 186531 w 325438"/>
                <a:gd name="connsiteY95" fmla="*/ 63294 h 336550"/>
                <a:gd name="connsiteX96" fmla="*/ 187854 w 325438"/>
                <a:gd name="connsiteY96" fmla="*/ 61983 h 336550"/>
                <a:gd name="connsiteX97" fmla="*/ 189177 w 325438"/>
                <a:gd name="connsiteY97" fmla="*/ 59360 h 336550"/>
                <a:gd name="connsiteX98" fmla="*/ 189177 w 325438"/>
                <a:gd name="connsiteY98" fmla="*/ 39688 h 336550"/>
                <a:gd name="connsiteX99" fmla="*/ 198438 w 325438"/>
                <a:gd name="connsiteY99" fmla="*/ 39688 h 336550"/>
                <a:gd name="connsiteX100" fmla="*/ 198438 w 325438"/>
                <a:gd name="connsiteY100" fmla="*/ 69851 h 336550"/>
                <a:gd name="connsiteX101" fmla="*/ 189177 w 325438"/>
                <a:gd name="connsiteY101" fmla="*/ 69851 h 336550"/>
                <a:gd name="connsiteX102" fmla="*/ 189177 w 325438"/>
                <a:gd name="connsiteY102" fmla="*/ 65917 h 336550"/>
                <a:gd name="connsiteX103" fmla="*/ 186531 w 325438"/>
                <a:gd name="connsiteY103" fmla="*/ 68540 h 336550"/>
                <a:gd name="connsiteX104" fmla="*/ 182563 w 325438"/>
                <a:gd name="connsiteY104" fmla="*/ 69851 h 336550"/>
                <a:gd name="connsiteX105" fmla="*/ 175948 w 325438"/>
                <a:gd name="connsiteY105" fmla="*/ 68540 h 336550"/>
                <a:gd name="connsiteX106" fmla="*/ 174625 w 325438"/>
                <a:gd name="connsiteY106" fmla="*/ 61983 h 336550"/>
                <a:gd name="connsiteX107" fmla="*/ 174625 w 325438"/>
                <a:gd name="connsiteY107" fmla="*/ 39688 h 336550"/>
                <a:gd name="connsiteX108" fmla="*/ 115887 w 325438"/>
                <a:gd name="connsiteY108" fmla="*/ 39688 h 336550"/>
                <a:gd name="connsiteX109" fmla="*/ 124660 w 325438"/>
                <a:gd name="connsiteY109" fmla="*/ 39688 h 336550"/>
                <a:gd name="connsiteX110" fmla="*/ 124660 w 325438"/>
                <a:gd name="connsiteY110" fmla="*/ 59360 h 336550"/>
                <a:gd name="connsiteX111" fmla="*/ 125914 w 325438"/>
                <a:gd name="connsiteY111" fmla="*/ 61983 h 336550"/>
                <a:gd name="connsiteX112" fmla="*/ 127167 w 325438"/>
                <a:gd name="connsiteY112" fmla="*/ 63294 h 336550"/>
                <a:gd name="connsiteX113" fmla="*/ 129673 w 325438"/>
                <a:gd name="connsiteY113" fmla="*/ 61983 h 336550"/>
                <a:gd name="connsiteX114" fmla="*/ 130927 w 325438"/>
                <a:gd name="connsiteY114" fmla="*/ 59360 h 336550"/>
                <a:gd name="connsiteX115" fmla="*/ 130927 w 325438"/>
                <a:gd name="connsiteY115" fmla="*/ 39688 h 336550"/>
                <a:gd name="connsiteX116" fmla="*/ 139700 w 325438"/>
                <a:gd name="connsiteY116" fmla="*/ 39688 h 336550"/>
                <a:gd name="connsiteX117" fmla="*/ 139700 w 325438"/>
                <a:gd name="connsiteY117" fmla="*/ 69851 h 336550"/>
                <a:gd name="connsiteX118" fmla="*/ 130927 w 325438"/>
                <a:gd name="connsiteY118" fmla="*/ 69851 h 336550"/>
                <a:gd name="connsiteX119" fmla="*/ 130927 w 325438"/>
                <a:gd name="connsiteY119" fmla="*/ 65917 h 336550"/>
                <a:gd name="connsiteX120" fmla="*/ 128420 w 325438"/>
                <a:gd name="connsiteY120" fmla="*/ 68540 h 336550"/>
                <a:gd name="connsiteX121" fmla="*/ 123407 w 325438"/>
                <a:gd name="connsiteY121" fmla="*/ 69851 h 336550"/>
                <a:gd name="connsiteX122" fmla="*/ 118394 w 325438"/>
                <a:gd name="connsiteY122" fmla="*/ 68540 h 336550"/>
                <a:gd name="connsiteX123" fmla="*/ 115887 w 325438"/>
                <a:gd name="connsiteY123" fmla="*/ 61983 h 336550"/>
                <a:gd name="connsiteX124" fmla="*/ 115887 w 325438"/>
                <a:gd name="connsiteY124" fmla="*/ 39688 h 336550"/>
                <a:gd name="connsiteX125" fmla="*/ 213518 w 325438"/>
                <a:gd name="connsiteY125" fmla="*/ 38100 h 336550"/>
                <a:gd name="connsiteX126" fmla="*/ 218810 w 325438"/>
                <a:gd name="connsiteY126" fmla="*/ 38100 h 336550"/>
                <a:gd name="connsiteX127" fmla="*/ 222779 w 325438"/>
                <a:gd name="connsiteY127" fmla="*/ 40746 h 336550"/>
                <a:gd name="connsiteX128" fmla="*/ 224102 w 325438"/>
                <a:gd name="connsiteY128" fmla="*/ 43392 h 336550"/>
                <a:gd name="connsiteX129" fmla="*/ 225425 w 325438"/>
                <a:gd name="connsiteY129" fmla="*/ 46038 h 336550"/>
                <a:gd name="connsiteX130" fmla="*/ 225425 w 325438"/>
                <a:gd name="connsiteY130" fmla="*/ 47361 h 336550"/>
                <a:gd name="connsiteX131" fmla="*/ 216164 w 325438"/>
                <a:gd name="connsiteY131" fmla="*/ 47361 h 336550"/>
                <a:gd name="connsiteX132" fmla="*/ 216164 w 325438"/>
                <a:gd name="connsiteY132" fmla="*/ 44715 h 336550"/>
                <a:gd name="connsiteX133" fmla="*/ 213518 w 325438"/>
                <a:gd name="connsiteY133" fmla="*/ 43392 h 336550"/>
                <a:gd name="connsiteX134" fmla="*/ 210873 w 325438"/>
                <a:gd name="connsiteY134" fmla="*/ 44715 h 336550"/>
                <a:gd name="connsiteX135" fmla="*/ 210873 w 325438"/>
                <a:gd name="connsiteY135" fmla="*/ 46038 h 336550"/>
                <a:gd name="connsiteX136" fmla="*/ 212196 w 325438"/>
                <a:gd name="connsiteY136" fmla="*/ 48684 h 336550"/>
                <a:gd name="connsiteX137" fmla="*/ 214841 w 325438"/>
                <a:gd name="connsiteY137" fmla="*/ 50006 h 336550"/>
                <a:gd name="connsiteX138" fmla="*/ 217487 w 325438"/>
                <a:gd name="connsiteY138" fmla="*/ 51329 h 336550"/>
                <a:gd name="connsiteX139" fmla="*/ 221456 w 325438"/>
                <a:gd name="connsiteY139" fmla="*/ 52652 h 336550"/>
                <a:gd name="connsiteX140" fmla="*/ 224102 w 325438"/>
                <a:gd name="connsiteY140" fmla="*/ 55298 h 336550"/>
                <a:gd name="connsiteX141" fmla="*/ 225425 w 325438"/>
                <a:gd name="connsiteY141" fmla="*/ 60590 h 336550"/>
                <a:gd name="connsiteX142" fmla="*/ 222779 w 325438"/>
                <a:gd name="connsiteY142" fmla="*/ 67204 h 336550"/>
                <a:gd name="connsiteX143" fmla="*/ 213518 w 325438"/>
                <a:gd name="connsiteY143" fmla="*/ 69850 h 336550"/>
                <a:gd name="connsiteX144" fmla="*/ 204258 w 325438"/>
                <a:gd name="connsiteY144" fmla="*/ 68527 h 336550"/>
                <a:gd name="connsiteX145" fmla="*/ 201612 w 325438"/>
                <a:gd name="connsiteY145" fmla="*/ 60590 h 336550"/>
                <a:gd name="connsiteX146" fmla="*/ 201612 w 325438"/>
                <a:gd name="connsiteY146" fmla="*/ 59267 h 336550"/>
                <a:gd name="connsiteX147" fmla="*/ 209550 w 325438"/>
                <a:gd name="connsiteY147" fmla="*/ 59267 h 336550"/>
                <a:gd name="connsiteX148" fmla="*/ 209550 w 325438"/>
                <a:gd name="connsiteY148" fmla="*/ 61913 h 336550"/>
                <a:gd name="connsiteX149" fmla="*/ 210873 w 325438"/>
                <a:gd name="connsiteY149" fmla="*/ 63236 h 336550"/>
                <a:gd name="connsiteX150" fmla="*/ 212196 w 325438"/>
                <a:gd name="connsiteY150" fmla="*/ 64559 h 336550"/>
                <a:gd name="connsiteX151" fmla="*/ 213518 w 325438"/>
                <a:gd name="connsiteY151" fmla="*/ 64559 h 336550"/>
                <a:gd name="connsiteX152" fmla="*/ 216164 w 325438"/>
                <a:gd name="connsiteY152" fmla="*/ 63236 h 336550"/>
                <a:gd name="connsiteX153" fmla="*/ 216164 w 325438"/>
                <a:gd name="connsiteY153" fmla="*/ 61913 h 336550"/>
                <a:gd name="connsiteX154" fmla="*/ 216164 w 325438"/>
                <a:gd name="connsiteY154" fmla="*/ 59267 h 336550"/>
                <a:gd name="connsiteX155" fmla="*/ 213518 w 325438"/>
                <a:gd name="connsiteY155" fmla="*/ 57944 h 336550"/>
                <a:gd name="connsiteX156" fmla="*/ 208227 w 325438"/>
                <a:gd name="connsiteY156" fmla="*/ 55298 h 336550"/>
                <a:gd name="connsiteX157" fmla="*/ 204258 w 325438"/>
                <a:gd name="connsiteY157" fmla="*/ 53975 h 336550"/>
                <a:gd name="connsiteX158" fmla="*/ 202935 w 325438"/>
                <a:gd name="connsiteY158" fmla="*/ 51329 h 336550"/>
                <a:gd name="connsiteX159" fmla="*/ 201612 w 325438"/>
                <a:gd name="connsiteY159" fmla="*/ 47361 h 336550"/>
                <a:gd name="connsiteX160" fmla="*/ 205581 w 325438"/>
                <a:gd name="connsiteY160" fmla="*/ 40746 h 336550"/>
                <a:gd name="connsiteX161" fmla="*/ 213518 w 325438"/>
                <a:gd name="connsiteY161" fmla="*/ 38100 h 336550"/>
                <a:gd name="connsiteX162" fmla="*/ 153820 w 325438"/>
                <a:gd name="connsiteY162" fmla="*/ 38100 h 336550"/>
                <a:gd name="connsiteX163" fmla="*/ 157830 w 325438"/>
                <a:gd name="connsiteY163" fmla="*/ 39440 h 336550"/>
                <a:gd name="connsiteX164" fmla="*/ 160504 w 325438"/>
                <a:gd name="connsiteY164" fmla="*/ 43458 h 336550"/>
                <a:gd name="connsiteX165" fmla="*/ 160504 w 325438"/>
                <a:gd name="connsiteY165" fmla="*/ 38100 h 336550"/>
                <a:gd name="connsiteX166" fmla="*/ 169862 w 325438"/>
                <a:gd name="connsiteY166" fmla="*/ 38100 h 336550"/>
                <a:gd name="connsiteX167" fmla="*/ 169862 w 325438"/>
                <a:gd name="connsiteY167" fmla="*/ 68908 h 336550"/>
                <a:gd name="connsiteX168" fmla="*/ 168525 w 325438"/>
                <a:gd name="connsiteY168" fmla="*/ 74266 h 336550"/>
                <a:gd name="connsiteX169" fmla="*/ 167188 w 325438"/>
                <a:gd name="connsiteY169" fmla="*/ 76945 h 336550"/>
                <a:gd name="connsiteX170" fmla="*/ 163178 w 325438"/>
                <a:gd name="connsiteY170" fmla="*/ 79624 h 336550"/>
                <a:gd name="connsiteX171" fmla="*/ 156494 w 325438"/>
                <a:gd name="connsiteY171" fmla="*/ 80963 h 336550"/>
                <a:gd name="connsiteX172" fmla="*/ 151146 w 325438"/>
                <a:gd name="connsiteY172" fmla="*/ 79624 h 336550"/>
                <a:gd name="connsiteX173" fmla="*/ 147136 w 325438"/>
                <a:gd name="connsiteY173" fmla="*/ 78284 h 336550"/>
                <a:gd name="connsiteX174" fmla="*/ 145799 w 325438"/>
                <a:gd name="connsiteY174" fmla="*/ 75605 h 336550"/>
                <a:gd name="connsiteX175" fmla="*/ 144462 w 325438"/>
                <a:gd name="connsiteY175" fmla="*/ 71587 h 336550"/>
                <a:gd name="connsiteX176" fmla="*/ 153820 w 325438"/>
                <a:gd name="connsiteY176" fmla="*/ 71587 h 336550"/>
                <a:gd name="connsiteX177" fmla="*/ 155157 w 325438"/>
                <a:gd name="connsiteY177" fmla="*/ 74266 h 336550"/>
                <a:gd name="connsiteX178" fmla="*/ 156494 w 325438"/>
                <a:gd name="connsiteY178" fmla="*/ 74266 h 336550"/>
                <a:gd name="connsiteX179" fmla="*/ 159167 w 325438"/>
                <a:gd name="connsiteY179" fmla="*/ 74266 h 336550"/>
                <a:gd name="connsiteX180" fmla="*/ 160504 w 325438"/>
                <a:gd name="connsiteY180" fmla="*/ 72926 h 336550"/>
                <a:gd name="connsiteX181" fmla="*/ 160504 w 325438"/>
                <a:gd name="connsiteY181" fmla="*/ 70247 h 336550"/>
                <a:gd name="connsiteX182" fmla="*/ 160504 w 325438"/>
                <a:gd name="connsiteY182" fmla="*/ 66229 h 336550"/>
                <a:gd name="connsiteX183" fmla="*/ 160504 w 325438"/>
                <a:gd name="connsiteY183" fmla="*/ 64890 h 336550"/>
                <a:gd name="connsiteX184" fmla="*/ 157830 w 325438"/>
                <a:gd name="connsiteY184" fmla="*/ 67569 h 336550"/>
                <a:gd name="connsiteX185" fmla="*/ 153820 w 325438"/>
                <a:gd name="connsiteY185" fmla="*/ 68908 h 336550"/>
                <a:gd name="connsiteX186" fmla="*/ 148473 w 325438"/>
                <a:gd name="connsiteY186" fmla="*/ 67569 h 336550"/>
                <a:gd name="connsiteX187" fmla="*/ 145799 w 325438"/>
                <a:gd name="connsiteY187" fmla="*/ 64890 h 336550"/>
                <a:gd name="connsiteX188" fmla="*/ 144462 w 325438"/>
                <a:gd name="connsiteY188" fmla="*/ 59532 h 336550"/>
                <a:gd name="connsiteX189" fmla="*/ 144462 w 325438"/>
                <a:gd name="connsiteY189" fmla="*/ 54174 h 336550"/>
                <a:gd name="connsiteX190" fmla="*/ 144462 w 325438"/>
                <a:gd name="connsiteY190" fmla="*/ 48816 h 336550"/>
                <a:gd name="connsiteX191" fmla="*/ 145799 w 325438"/>
                <a:gd name="connsiteY191" fmla="*/ 43458 h 336550"/>
                <a:gd name="connsiteX192" fmla="*/ 148473 w 325438"/>
                <a:gd name="connsiteY192" fmla="*/ 39440 h 336550"/>
                <a:gd name="connsiteX193" fmla="*/ 153820 w 325438"/>
                <a:gd name="connsiteY193" fmla="*/ 38100 h 336550"/>
                <a:gd name="connsiteX194" fmla="*/ 96838 w 325438"/>
                <a:gd name="connsiteY194" fmla="*/ 36513 h 336550"/>
                <a:gd name="connsiteX195" fmla="*/ 92075 w 325438"/>
                <a:gd name="connsiteY195" fmla="*/ 53976 h 336550"/>
                <a:gd name="connsiteX196" fmla="*/ 100013 w 325438"/>
                <a:gd name="connsiteY196" fmla="*/ 53976 h 336550"/>
                <a:gd name="connsiteX197" fmla="*/ 231042 w 325438"/>
                <a:gd name="connsiteY197" fmla="*/ 30163 h 336550"/>
                <a:gd name="connsiteX198" fmla="*/ 240445 w 325438"/>
                <a:gd name="connsiteY198" fmla="*/ 30163 h 336550"/>
                <a:gd name="connsiteX199" fmla="*/ 240445 w 325438"/>
                <a:gd name="connsiteY199" fmla="*/ 39424 h 336550"/>
                <a:gd name="connsiteX200" fmla="*/ 244475 w 325438"/>
                <a:gd name="connsiteY200" fmla="*/ 39424 h 336550"/>
                <a:gd name="connsiteX201" fmla="*/ 244475 w 325438"/>
                <a:gd name="connsiteY201" fmla="*/ 44716 h 336550"/>
                <a:gd name="connsiteX202" fmla="*/ 240445 w 325438"/>
                <a:gd name="connsiteY202" fmla="*/ 44716 h 336550"/>
                <a:gd name="connsiteX203" fmla="*/ 240445 w 325438"/>
                <a:gd name="connsiteY203" fmla="*/ 60591 h 336550"/>
                <a:gd name="connsiteX204" fmla="*/ 240445 w 325438"/>
                <a:gd name="connsiteY204" fmla="*/ 63237 h 336550"/>
                <a:gd name="connsiteX205" fmla="*/ 243132 w 325438"/>
                <a:gd name="connsiteY205" fmla="*/ 63237 h 336550"/>
                <a:gd name="connsiteX206" fmla="*/ 244475 w 325438"/>
                <a:gd name="connsiteY206" fmla="*/ 63237 h 336550"/>
                <a:gd name="connsiteX207" fmla="*/ 244475 w 325438"/>
                <a:gd name="connsiteY207" fmla="*/ 69851 h 336550"/>
                <a:gd name="connsiteX208" fmla="*/ 239102 w 325438"/>
                <a:gd name="connsiteY208" fmla="*/ 69851 h 336550"/>
                <a:gd name="connsiteX209" fmla="*/ 235072 w 325438"/>
                <a:gd name="connsiteY209" fmla="*/ 69851 h 336550"/>
                <a:gd name="connsiteX210" fmla="*/ 232385 w 325438"/>
                <a:gd name="connsiteY210" fmla="*/ 68528 h 336550"/>
                <a:gd name="connsiteX211" fmla="*/ 231042 w 325438"/>
                <a:gd name="connsiteY211" fmla="*/ 65882 h 336550"/>
                <a:gd name="connsiteX212" fmla="*/ 231042 w 325438"/>
                <a:gd name="connsiteY212" fmla="*/ 61914 h 336550"/>
                <a:gd name="connsiteX213" fmla="*/ 231042 w 325438"/>
                <a:gd name="connsiteY213" fmla="*/ 44716 h 336550"/>
                <a:gd name="connsiteX214" fmla="*/ 227012 w 325438"/>
                <a:gd name="connsiteY214" fmla="*/ 44716 h 336550"/>
                <a:gd name="connsiteX215" fmla="*/ 227012 w 325438"/>
                <a:gd name="connsiteY215" fmla="*/ 39424 h 336550"/>
                <a:gd name="connsiteX216" fmla="*/ 231042 w 325438"/>
                <a:gd name="connsiteY216" fmla="*/ 39424 h 336550"/>
                <a:gd name="connsiteX217" fmla="*/ 231042 w 325438"/>
                <a:gd name="connsiteY217" fmla="*/ 30163 h 336550"/>
                <a:gd name="connsiteX218" fmla="*/ 90487 w 325438"/>
                <a:gd name="connsiteY218" fmla="*/ 28575 h 336550"/>
                <a:gd name="connsiteX219" fmla="*/ 101600 w 325438"/>
                <a:gd name="connsiteY219" fmla="*/ 28575 h 336550"/>
                <a:gd name="connsiteX220" fmla="*/ 112712 w 325438"/>
                <a:gd name="connsiteY220" fmla="*/ 69850 h 336550"/>
                <a:gd name="connsiteX221" fmla="*/ 103187 w 325438"/>
                <a:gd name="connsiteY221" fmla="*/ 69850 h 336550"/>
                <a:gd name="connsiteX222" fmla="*/ 100012 w 325438"/>
                <a:gd name="connsiteY222" fmla="*/ 61913 h 336550"/>
                <a:gd name="connsiteX223" fmla="*/ 92075 w 325438"/>
                <a:gd name="connsiteY223" fmla="*/ 61913 h 336550"/>
                <a:gd name="connsiteX224" fmla="*/ 90487 w 325438"/>
                <a:gd name="connsiteY224" fmla="*/ 69850 h 336550"/>
                <a:gd name="connsiteX225" fmla="*/ 80962 w 325438"/>
                <a:gd name="connsiteY225" fmla="*/ 69850 h 336550"/>
                <a:gd name="connsiteX226" fmla="*/ 25135 w 325438"/>
                <a:gd name="connsiteY226" fmla="*/ 22225 h 336550"/>
                <a:gd name="connsiteX227" fmla="*/ 15875 w 325438"/>
                <a:gd name="connsiteY227" fmla="*/ 32764 h 336550"/>
                <a:gd name="connsiteX228" fmla="*/ 15875 w 325438"/>
                <a:gd name="connsiteY228" fmla="*/ 73600 h 336550"/>
                <a:gd name="connsiteX229" fmla="*/ 25135 w 325438"/>
                <a:gd name="connsiteY229" fmla="*/ 84138 h 336550"/>
                <a:gd name="connsiteX230" fmla="*/ 300303 w 325438"/>
                <a:gd name="connsiteY230" fmla="*/ 84138 h 336550"/>
                <a:gd name="connsiteX231" fmla="*/ 309563 w 325438"/>
                <a:gd name="connsiteY231" fmla="*/ 73600 h 336550"/>
                <a:gd name="connsiteX232" fmla="*/ 309563 w 325438"/>
                <a:gd name="connsiteY232" fmla="*/ 32764 h 336550"/>
                <a:gd name="connsiteX233" fmla="*/ 300303 w 325438"/>
                <a:gd name="connsiteY233" fmla="*/ 22225 h 336550"/>
                <a:gd name="connsiteX234" fmla="*/ 25135 w 325438"/>
                <a:gd name="connsiteY234" fmla="*/ 22225 h 336550"/>
                <a:gd name="connsiteX235" fmla="*/ 48948 w 325438"/>
                <a:gd name="connsiteY235" fmla="*/ 0 h 336550"/>
                <a:gd name="connsiteX236" fmla="*/ 59531 w 325438"/>
                <a:gd name="connsiteY236" fmla="*/ 10517 h 336550"/>
                <a:gd name="connsiteX237" fmla="*/ 58208 w 325438"/>
                <a:gd name="connsiteY237" fmla="*/ 13146 h 336550"/>
                <a:gd name="connsiteX238" fmla="*/ 96573 w 325438"/>
                <a:gd name="connsiteY238" fmla="*/ 13146 h 336550"/>
                <a:gd name="connsiteX239" fmla="*/ 96573 w 325438"/>
                <a:gd name="connsiteY239" fmla="*/ 10517 h 336550"/>
                <a:gd name="connsiteX240" fmla="*/ 105834 w 325438"/>
                <a:gd name="connsiteY240" fmla="*/ 0 h 336550"/>
                <a:gd name="connsiteX241" fmla="*/ 116417 w 325438"/>
                <a:gd name="connsiteY241" fmla="*/ 10517 h 336550"/>
                <a:gd name="connsiteX242" fmla="*/ 115094 w 325438"/>
                <a:gd name="connsiteY242" fmla="*/ 13146 h 336550"/>
                <a:gd name="connsiteX243" fmla="*/ 153459 w 325438"/>
                <a:gd name="connsiteY243" fmla="*/ 13146 h 336550"/>
                <a:gd name="connsiteX244" fmla="*/ 153459 w 325438"/>
                <a:gd name="connsiteY244" fmla="*/ 10517 h 336550"/>
                <a:gd name="connsiteX245" fmla="*/ 162719 w 325438"/>
                <a:gd name="connsiteY245" fmla="*/ 0 h 336550"/>
                <a:gd name="connsiteX246" fmla="*/ 173302 w 325438"/>
                <a:gd name="connsiteY246" fmla="*/ 10517 h 336550"/>
                <a:gd name="connsiteX247" fmla="*/ 171979 w 325438"/>
                <a:gd name="connsiteY247" fmla="*/ 13146 h 336550"/>
                <a:gd name="connsiteX248" fmla="*/ 210344 w 325438"/>
                <a:gd name="connsiteY248" fmla="*/ 13146 h 336550"/>
                <a:gd name="connsiteX249" fmla="*/ 209021 w 325438"/>
                <a:gd name="connsiteY249" fmla="*/ 10517 h 336550"/>
                <a:gd name="connsiteX250" fmla="*/ 219604 w 325438"/>
                <a:gd name="connsiteY250" fmla="*/ 0 h 336550"/>
                <a:gd name="connsiteX251" fmla="*/ 228865 w 325438"/>
                <a:gd name="connsiteY251" fmla="*/ 10517 h 336550"/>
                <a:gd name="connsiteX252" fmla="*/ 228865 w 325438"/>
                <a:gd name="connsiteY252" fmla="*/ 13146 h 336550"/>
                <a:gd name="connsiteX253" fmla="*/ 267230 w 325438"/>
                <a:gd name="connsiteY253" fmla="*/ 13146 h 336550"/>
                <a:gd name="connsiteX254" fmla="*/ 265907 w 325438"/>
                <a:gd name="connsiteY254" fmla="*/ 10517 h 336550"/>
                <a:gd name="connsiteX255" fmla="*/ 276490 w 325438"/>
                <a:gd name="connsiteY255" fmla="*/ 0 h 336550"/>
                <a:gd name="connsiteX256" fmla="*/ 285750 w 325438"/>
                <a:gd name="connsiteY256" fmla="*/ 10517 h 336550"/>
                <a:gd name="connsiteX257" fmla="*/ 285750 w 325438"/>
                <a:gd name="connsiteY257" fmla="*/ 13146 h 336550"/>
                <a:gd name="connsiteX258" fmla="*/ 297657 w 325438"/>
                <a:gd name="connsiteY258" fmla="*/ 13146 h 336550"/>
                <a:gd name="connsiteX259" fmla="*/ 325438 w 325438"/>
                <a:gd name="connsiteY259" fmla="*/ 40754 h 336550"/>
                <a:gd name="connsiteX260" fmla="*/ 325438 w 325438"/>
                <a:gd name="connsiteY260" fmla="*/ 276076 h 336550"/>
                <a:gd name="connsiteX261" fmla="*/ 264584 w 325438"/>
                <a:gd name="connsiteY261" fmla="*/ 336550 h 336550"/>
                <a:gd name="connsiteX262" fmla="*/ 27781 w 325438"/>
                <a:gd name="connsiteY262" fmla="*/ 336550 h 336550"/>
                <a:gd name="connsiteX263" fmla="*/ 0 w 325438"/>
                <a:gd name="connsiteY263" fmla="*/ 308943 h 336550"/>
                <a:gd name="connsiteX264" fmla="*/ 0 w 325438"/>
                <a:gd name="connsiteY264" fmla="*/ 40754 h 336550"/>
                <a:gd name="connsiteX265" fmla="*/ 27781 w 325438"/>
                <a:gd name="connsiteY265" fmla="*/ 13146 h 336550"/>
                <a:gd name="connsiteX266" fmla="*/ 39688 w 325438"/>
                <a:gd name="connsiteY266" fmla="*/ 13146 h 336550"/>
                <a:gd name="connsiteX267" fmla="*/ 39688 w 325438"/>
                <a:gd name="connsiteY267" fmla="*/ 10517 h 336550"/>
                <a:gd name="connsiteX268" fmla="*/ 48948 w 325438"/>
                <a:gd name="connsiteY268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</a:cxnLst>
              <a:rect l="l" t="t" r="r" b="b"/>
              <a:pathLst>
                <a:path w="325438" h="336550">
                  <a:moveTo>
                    <a:pt x="216580" y="198438"/>
                  </a:moveTo>
                  <a:cubicBezTo>
                    <a:pt x="213858" y="198438"/>
                    <a:pt x="211137" y="199754"/>
                    <a:pt x="208416" y="201069"/>
                  </a:cubicBezTo>
                  <a:cubicBezTo>
                    <a:pt x="207055" y="201069"/>
                    <a:pt x="205694" y="203700"/>
                    <a:pt x="204333" y="205015"/>
                  </a:cubicBezTo>
                  <a:cubicBezTo>
                    <a:pt x="204333" y="207646"/>
                    <a:pt x="202973" y="210277"/>
                    <a:pt x="202973" y="212907"/>
                  </a:cubicBezTo>
                  <a:cubicBezTo>
                    <a:pt x="201612" y="215538"/>
                    <a:pt x="201612" y="218169"/>
                    <a:pt x="201612" y="222115"/>
                  </a:cubicBezTo>
                  <a:cubicBezTo>
                    <a:pt x="201612" y="224746"/>
                    <a:pt x="201612" y="227376"/>
                    <a:pt x="202973" y="231323"/>
                  </a:cubicBezTo>
                  <a:cubicBezTo>
                    <a:pt x="202973" y="233953"/>
                    <a:pt x="204333" y="236584"/>
                    <a:pt x="204333" y="237899"/>
                  </a:cubicBezTo>
                  <a:cubicBezTo>
                    <a:pt x="205694" y="240530"/>
                    <a:pt x="207055" y="241846"/>
                    <a:pt x="208416" y="243161"/>
                  </a:cubicBezTo>
                  <a:cubicBezTo>
                    <a:pt x="211137" y="244476"/>
                    <a:pt x="213858" y="244476"/>
                    <a:pt x="216580" y="244476"/>
                  </a:cubicBezTo>
                  <a:cubicBezTo>
                    <a:pt x="219301" y="244476"/>
                    <a:pt x="220662" y="244476"/>
                    <a:pt x="223383" y="243161"/>
                  </a:cubicBezTo>
                  <a:cubicBezTo>
                    <a:pt x="224744" y="241846"/>
                    <a:pt x="226105" y="240530"/>
                    <a:pt x="227466" y="237899"/>
                  </a:cubicBezTo>
                  <a:cubicBezTo>
                    <a:pt x="228826" y="236584"/>
                    <a:pt x="228826" y="233953"/>
                    <a:pt x="230187" y="231323"/>
                  </a:cubicBezTo>
                  <a:cubicBezTo>
                    <a:pt x="230187" y="227376"/>
                    <a:pt x="230187" y="224746"/>
                    <a:pt x="230187" y="222115"/>
                  </a:cubicBezTo>
                  <a:cubicBezTo>
                    <a:pt x="230187" y="218169"/>
                    <a:pt x="230187" y="215538"/>
                    <a:pt x="230187" y="212907"/>
                  </a:cubicBezTo>
                  <a:cubicBezTo>
                    <a:pt x="228826" y="210277"/>
                    <a:pt x="228826" y="207646"/>
                    <a:pt x="227466" y="205015"/>
                  </a:cubicBezTo>
                  <a:cubicBezTo>
                    <a:pt x="226105" y="203700"/>
                    <a:pt x="224744" y="201069"/>
                    <a:pt x="223383" y="201069"/>
                  </a:cubicBezTo>
                  <a:cubicBezTo>
                    <a:pt x="220662" y="199754"/>
                    <a:pt x="219301" y="198438"/>
                    <a:pt x="216580" y="198438"/>
                  </a:cubicBezTo>
                  <a:close/>
                  <a:moveTo>
                    <a:pt x="216568" y="139700"/>
                  </a:moveTo>
                  <a:cubicBezTo>
                    <a:pt x="211221" y="139700"/>
                    <a:pt x="208547" y="142328"/>
                    <a:pt x="205874" y="146269"/>
                  </a:cubicBezTo>
                  <a:cubicBezTo>
                    <a:pt x="204537" y="148897"/>
                    <a:pt x="203200" y="154152"/>
                    <a:pt x="203200" y="158093"/>
                  </a:cubicBezTo>
                  <a:cubicBezTo>
                    <a:pt x="203200" y="165976"/>
                    <a:pt x="204537" y="171231"/>
                    <a:pt x="207211" y="173859"/>
                  </a:cubicBezTo>
                  <a:cubicBezTo>
                    <a:pt x="208547" y="176486"/>
                    <a:pt x="212558" y="177800"/>
                    <a:pt x="216568" y="177800"/>
                  </a:cubicBezTo>
                  <a:cubicBezTo>
                    <a:pt x="220579" y="177800"/>
                    <a:pt x="223253" y="176486"/>
                    <a:pt x="225926" y="173859"/>
                  </a:cubicBezTo>
                  <a:cubicBezTo>
                    <a:pt x="227263" y="171231"/>
                    <a:pt x="228600" y="165976"/>
                    <a:pt x="228600" y="158093"/>
                  </a:cubicBezTo>
                  <a:cubicBezTo>
                    <a:pt x="228600" y="154152"/>
                    <a:pt x="227263" y="148897"/>
                    <a:pt x="225926" y="146269"/>
                  </a:cubicBezTo>
                  <a:cubicBezTo>
                    <a:pt x="224589" y="142328"/>
                    <a:pt x="220579" y="139700"/>
                    <a:pt x="216568" y="139700"/>
                  </a:cubicBezTo>
                  <a:close/>
                  <a:moveTo>
                    <a:pt x="216552" y="119063"/>
                  </a:moveTo>
                  <a:cubicBezTo>
                    <a:pt x="224381" y="119063"/>
                    <a:pt x="230905" y="120370"/>
                    <a:pt x="236124" y="121676"/>
                  </a:cubicBezTo>
                  <a:cubicBezTo>
                    <a:pt x="242648" y="122983"/>
                    <a:pt x="246563" y="125596"/>
                    <a:pt x="250477" y="129515"/>
                  </a:cubicBezTo>
                  <a:cubicBezTo>
                    <a:pt x="253087" y="132129"/>
                    <a:pt x="255696" y="136048"/>
                    <a:pt x="257001" y="141274"/>
                  </a:cubicBezTo>
                  <a:cubicBezTo>
                    <a:pt x="259611" y="145194"/>
                    <a:pt x="259611" y="150420"/>
                    <a:pt x="259611" y="156953"/>
                  </a:cubicBezTo>
                  <a:cubicBezTo>
                    <a:pt x="259611" y="164792"/>
                    <a:pt x="258306" y="171324"/>
                    <a:pt x="254391" y="176551"/>
                  </a:cubicBezTo>
                  <a:cubicBezTo>
                    <a:pt x="251782" y="181777"/>
                    <a:pt x="246563" y="185696"/>
                    <a:pt x="240039" y="187003"/>
                  </a:cubicBezTo>
                  <a:cubicBezTo>
                    <a:pt x="247867" y="188309"/>
                    <a:pt x="253087" y="192229"/>
                    <a:pt x="257001" y="197455"/>
                  </a:cubicBezTo>
                  <a:cubicBezTo>
                    <a:pt x="262220" y="203988"/>
                    <a:pt x="263525" y="211827"/>
                    <a:pt x="263525" y="220973"/>
                  </a:cubicBezTo>
                  <a:cubicBezTo>
                    <a:pt x="263525" y="227505"/>
                    <a:pt x="263525" y="232731"/>
                    <a:pt x="262220" y="239264"/>
                  </a:cubicBezTo>
                  <a:cubicBezTo>
                    <a:pt x="260915" y="244490"/>
                    <a:pt x="258306" y="248410"/>
                    <a:pt x="254391" y="253636"/>
                  </a:cubicBezTo>
                  <a:cubicBezTo>
                    <a:pt x="251782" y="257556"/>
                    <a:pt x="246563" y="260169"/>
                    <a:pt x="240039" y="262782"/>
                  </a:cubicBezTo>
                  <a:cubicBezTo>
                    <a:pt x="233515" y="265395"/>
                    <a:pt x="225686" y="266701"/>
                    <a:pt x="216552" y="266701"/>
                  </a:cubicBezTo>
                  <a:cubicBezTo>
                    <a:pt x="206114" y="266701"/>
                    <a:pt x="198285" y="265395"/>
                    <a:pt x="191761" y="262782"/>
                  </a:cubicBezTo>
                  <a:cubicBezTo>
                    <a:pt x="185237" y="261475"/>
                    <a:pt x="181323" y="257556"/>
                    <a:pt x="177409" y="253636"/>
                  </a:cubicBezTo>
                  <a:cubicBezTo>
                    <a:pt x="173494" y="249716"/>
                    <a:pt x="170885" y="244490"/>
                    <a:pt x="169580" y="239264"/>
                  </a:cubicBezTo>
                  <a:cubicBezTo>
                    <a:pt x="168275" y="234038"/>
                    <a:pt x="168275" y="227505"/>
                    <a:pt x="168275" y="220973"/>
                  </a:cubicBezTo>
                  <a:cubicBezTo>
                    <a:pt x="168275" y="217053"/>
                    <a:pt x="168275" y="213133"/>
                    <a:pt x="169580" y="209214"/>
                  </a:cubicBezTo>
                  <a:cubicBezTo>
                    <a:pt x="170885" y="205294"/>
                    <a:pt x="172189" y="202681"/>
                    <a:pt x="173494" y="198762"/>
                  </a:cubicBezTo>
                  <a:cubicBezTo>
                    <a:pt x="176104" y="196149"/>
                    <a:pt x="177409" y="193536"/>
                    <a:pt x="181323" y="190922"/>
                  </a:cubicBezTo>
                  <a:cubicBezTo>
                    <a:pt x="183933" y="189616"/>
                    <a:pt x="187847" y="188309"/>
                    <a:pt x="191761" y="187003"/>
                  </a:cubicBezTo>
                  <a:cubicBezTo>
                    <a:pt x="186542" y="185696"/>
                    <a:pt x="181323" y="181777"/>
                    <a:pt x="177409" y="176551"/>
                  </a:cubicBezTo>
                  <a:cubicBezTo>
                    <a:pt x="173494" y="171324"/>
                    <a:pt x="172189" y="164792"/>
                    <a:pt x="172189" y="156953"/>
                  </a:cubicBezTo>
                  <a:cubicBezTo>
                    <a:pt x="172189" y="150420"/>
                    <a:pt x="173494" y="146500"/>
                    <a:pt x="174799" y="141274"/>
                  </a:cubicBezTo>
                  <a:cubicBezTo>
                    <a:pt x="176104" y="137355"/>
                    <a:pt x="178713" y="133435"/>
                    <a:pt x="182628" y="129515"/>
                  </a:cubicBezTo>
                  <a:cubicBezTo>
                    <a:pt x="185237" y="125596"/>
                    <a:pt x="190456" y="122983"/>
                    <a:pt x="195676" y="121676"/>
                  </a:cubicBezTo>
                  <a:cubicBezTo>
                    <a:pt x="200895" y="120370"/>
                    <a:pt x="207419" y="119063"/>
                    <a:pt x="216552" y="119063"/>
                  </a:cubicBezTo>
                  <a:close/>
                  <a:moveTo>
                    <a:pt x="106627" y="119063"/>
                  </a:moveTo>
                  <a:cubicBezTo>
                    <a:pt x="106627" y="119063"/>
                    <a:pt x="106627" y="119063"/>
                    <a:pt x="131762" y="119063"/>
                  </a:cubicBezTo>
                  <a:cubicBezTo>
                    <a:pt x="131762" y="119063"/>
                    <a:pt x="131762" y="119063"/>
                    <a:pt x="131762" y="265113"/>
                  </a:cubicBezTo>
                  <a:cubicBezTo>
                    <a:pt x="131762" y="265113"/>
                    <a:pt x="131762" y="265113"/>
                    <a:pt x="97366" y="265113"/>
                  </a:cubicBezTo>
                  <a:lnTo>
                    <a:pt x="97366" y="163799"/>
                  </a:lnTo>
                  <a:cubicBezTo>
                    <a:pt x="97366" y="163799"/>
                    <a:pt x="97366" y="163799"/>
                    <a:pt x="68262" y="163799"/>
                  </a:cubicBezTo>
                  <a:cubicBezTo>
                    <a:pt x="68262" y="163799"/>
                    <a:pt x="68262" y="163799"/>
                    <a:pt x="68262" y="141431"/>
                  </a:cubicBezTo>
                  <a:cubicBezTo>
                    <a:pt x="68262" y="141431"/>
                    <a:pt x="68262" y="141431"/>
                    <a:pt x="73554" y="141431"/>
                  </a:cubicBezTo>
                  <a:cubicBezTo>
                    <a:pt x="80168" y="141431"/>
                    <a:pt x="85460" y="141431"/>
                    <a:pt x="89429" y="140116"/>
                  </a:cubicBezTo>
                  <a:cubicBezTo>
                    <a:pt x="93397" y="137484"/>
                    <a:pt x="97366" y="136168"/>
                    <a:pt x="98689" y="133537"/>
                  </a:cubicBezTo>
                  <a:cubicBezTo>
                    <a:pt x="101335" y="132221"/>
                    <a:pt x="103981" y="129589"/>
                    <a:pt x="105304" y="126958"/>
                  </a:cubicBezTo>
                  <a:cubicBezTo>
                    <a:pt x="105304" y="124326"/>
                    <a:pt x="106627" y="121695"/>
                    <a:pt x="106627" y="119063"/>
                  </a:cubicBezTo>
                  <a:close/>
                  <a:moveTo>
                    <a:pt x="15875" y="92075"/>
                  </a:moveTo>
                  <a:cubicBezTo>
                    <a:pt x="15875" y="92075"/>
                    <a:pt x="15875" y="92075"/>
                    <a:pt x="15875" y="308851"/>
                  </a:cubicBezTo>
                  <a:cubicBezTo>
                    <a:pt x="15875" y="315420"/>
                    <a:pt x="21167" y="320675"/>
                    <a:pt x="27781" y="320675"/>
                  </a:cubicBezTo>
                  <a:cubicBezTo>
                    <a:pt x="27781" y="320675"/>
                    <a:pt x="27781" y="320675"/>
                    <a:pt x="259292" y="320675"/>
                  </a:cubicBezTo>
                  <a:cubicBezTo>
                    <a:pt x="259292" y="320675"/>
                    <a:pt x="259292" y="320675"/>
                    <a:pt x="261938" y="318048"/>
                  </a:cubicBezTo>
                  <a:cubicBezTo>
                    <a:pt x="261938" y="318048"/>
                    <a:pt x="261938" y="318048"/>
                    <a:pt x="261938" y="293086"/>
                  </a:cubicBezTo>
                  <a:cubicBezTo>
                    <a:pt x="261938" y="282575"/>
                    <a:pt x="271198" y="273379"/>
                    <a:pt x="283105" y="273379"/>
                  </a:cubicBezTo>
                  <a:cubicBezTo>
                    <a:pt x="283105" y="273379"/>
                    <a:pt x="283105" y="273379"/>
                    <a:pt x="306917" y="273379"/>
                  </a:cubicBezTo>
                  <a:cubicBezTo>
                    <a:pt x="306917" y="273379"/>
                    <a:pt x="306917" y="273379"/>
                    <a:pt x="309563" y="269437"/>
                  </a:cubicBezTo>
                  <a:lnTo>
                    <a:pt x="309563" y="92075"/>
                  </a:lnTo>
                  <a:cubicBezTo>
                    <a:pt x="309563" y="92075"/>
                    <a:pt x="309563" y="92075"/>
                    <a:pt x="15875" y="92075"/>
                  </a:cubicBezTo>
                  <a:close/>
                  <a:moveTo>
                    <a:pt x="157797" y="44450"/>
                  </a:moveTo>
                  <a:cubicBezTo>
                    <a:pt x="156527" y="44450"/>
                    <a:pt x="156527" y="44450"/>
                    <a:pt x="155257" y="45794"/>
                  </a:cubicBezTo>
                  <a:cubicBezTo>
                    <a:pt x="155257" y="45794"/>
                    <a:pt x="155257" y="45794"/>
                    <a:pt x="153987" y="47137"/>
                  </a:cubicBezTo>
                  <a:cubicBezTo>
                    <a:pt x="153987" y="48480"/>
                    <a:pt x="153987" y="48480"/>
                    <a:pt x="153987" y="49823"/>
                  </a:cubicBezTo>
                  <a:cubicBezTo>
                    <a:pt x="153987" y="51167"/>
                    <a:pt x="153987" y="52510"/>
                    <a:pt x="153987" y="53853"/>
                  </a:cubicBezTo>
                  <a:cubicBezTo>
                    <a:pt x="153987" y="55197"/>
                    <a:pt x="153987" y="56540"/>
                    <a:pt x="153987" y="57883"/>
                  </a:cubicBezTo>
                  <a:cubicBezTo>
                    <a:pt x="153987" y="59227"/>
                    <a:pt x="153987" y="59227"/>
                    <a:pt x="155257" y="60570"/>
                  </a:cubicBezTo>
                  <a:cubicBezTo>
                    <a:pt x="155257" y="60570"/>
                    <a:pt x="155257" y="61913"/>
                    <a:pt x="155257" y="61913"/>
                  </a:cubicBezTo>
                  <a:cubicBezTo>
                    <a:pt x="156527" y="61913"/>
                    <a:pt x="156527" y="61913"/>
                    <a:pt x="157797" y="61913"/>
                  </a:cubicBezTo>
                  <a:cubicBezTo>
                    <a:pt x="157797" y="61913"/>
                    <a:pt x="157797" y="61913"/>
                    <a:pt x="159067" y="61913"/>
                  </a:cubicBezTo>
                  <a:cubicBezTo>
                    <a:pt x="159067" y="61913"/>
                    <a:pt x="159067" y="60570"/>
                    <a:pt x="160337" y="60570"/>
                  </a:cubicBezTo>
                  <a:cubicBezTo>
                    <a:pt x="160337" y="59227"/>
                    <a:pt x="160337" y="59227"/>
                    <a:pt x="160337" y="57883"/>
                  </a:cubicBezTo>
                  <a:cubicBezTo>
                    <a:pt x="160337" y="56540"/>
                    <a:pt x="160337" y="55197"/>
                    <a:pt x="160337" y="53853"/>
                  </a:cubicBezTo>
                  <a:cubicBezTo>
                    <a:pt x="160337" y="49823"/>
                    <a:pt x="160337" y="48480"/>
                    <a:pt x="160337" y="47137"/>
                  </a:cubicBezTo>
                  <a:cubicBezTo>
                    <a:pt x="159067" y="45794"/>
                    <a:pt x="159067" y="44450"/>
                    <a:pt x="157797" y="44450"/>
                  </a:cubicBezTo>
                  <a:close/>
                  <a:moveTo>
                    <a:pt x="174625" y="39688"/>
                  </a:moveTo>
                  <a:cubicBezTo>
                    <a:pt x="174625" y="39688"/>
                    <a:pt x="174625" y="39688"/>
                    <a:pt x="183886" y="39688"/>
                  </a:cubicBezTo>
                  <a:cubicBezTo>
                    <a:pt x="183886" y="39688"/>
                    <a:pt x="183886" y="39688"/>
                    <a:pt x="183886" y="59360"/>
                  </a:cubicBezTo>
                  <a:cubicBezTo>
                    <a:pt x="183886" y="60671"/>
                    <a:pt x="183886" y="61983"/>
                    <a:pt x="183886" y="61983"/>
                  </a:cubicBezTo>
                  <a:cubicBezTo>
                    <a:pt x="185209" y="63294"/>
                    <a:pt x="185209" y="63294"/>
                    <a:pt x="186531" y="63294"/>
                  </a:cubicBezTo>
                  <a:cubicBezTo>
                    <a:pt x="186531" y="63294"/>
                    <a:pt x="187854" y="63294"/>
                    <a:pt x="187854" y="61983"/>
                  </a:cubicBezTo>
                  <a:cubicBezTo>
                    <a:pt x="189177" y="61983"/>
                    <a:pt x="189177" y="60671"/>
                    <a:pt x="189177" y="59360"/>
                  </a:cubicBezTo>
                  <a:lnTo>
                    <a:pt x="189177" y="39688"/>
                  </a:lnTo>
                  <a:cubicBezTo>
                    <a:pt x="189177" y="39688"/>
                    <a:pt x="189177" y="39688"/>
                    <a:pt x="198438" y="39688"/>
                  </a:cubicBezTo>
                  <a:cubicBezTo>
                    <a:pt x="198438" y="39688"/>
                    <a:pt x="198438" y="39688"/>
                    <a:pt x="198438" y="69851"/>
                  </a:cubicBezTo>
                  <a:cubicBezTo>
                    <a:pt x="198438" y="69851"/>
                    <a:pt x="198438" y="69851"/>
                    <a:pt x="189177" y="69851"/>
                  </a:cubicBezTo>
                  <a:cubicBezTo>
                    <a:pt x="189177" y="69851"/>
                    <a:pt x="189177" y="69851"/>
                    <a:pt x="189177" y="65917"/>
                  </a:cubicBezTo>
                  <a:cubicBezTo>
                    <a:pt x="189177" y="67228"/>
                    <a:pt x="187854" y="68540"/>
                    <a:pt x="186531" y="68540"/>
                  </a:cubicBezTo>
                  <a:cubicBezTo>
                    <a:pt x="185209" y="69851"/>
                    <a:pt x="183886" y="69851"/>
                    <a:pt x="182563" y="69851"/>
                  </a:cubicBezTo>
                  <a:cubicBezTo>
                    <a:pt x="179917" y="69851"/>
                    <a:pt x="177271" y="69851"/>
                    <a:pt x="175948" y="68540"/>
                  </a:cubicBezTo>
                  <a:cubicBezTo>
                    <a:pt x="174625" y="67228"/>
                    <a:pt x="174625" y="64606"/>
                    <a:pt x="174625" y="61983"/>
                  </a:cubicBezTo>
                  <a:cubicBezTo>
                    <a:pt x="174625" y="61983"/>
                    <a:pt x="174625" y="61983"/>
                    <a:pt x="174625" y="39688"/>
                  </a:cubicBezTo>
                  <a:close/>
                  <a:moveTo>
                    <a:pt x="115887" y="39688"/>
                  </a:moveTo>
                  <a:cubicBezTo>
                    <a:pt x="115887" y="39688"/>
                    <a:pt x="115887" y="39688"/>
                    <a:pt x="124660" y="39688"/>
                  </a:cubicBezTo>
                  <a:cubicBezTo>
                    <a:pt x="124660" y="39688"/>
                    <a:pt x="124660" y="39688"/>
                    <a:pt x="124660" y="59360"/>
                  </a:cubicBezTo>
                  <a:cubicBezTo>
                    <a:pt x="124660" y="60671"/>
                    <a:pt x="124660" y="61983"/>
                    <a:pt x="125914" y="61983"/>
                  </a:cubicBezTo>
                  <a:cubicBezTo>
                    <a:pt x="125914" y="63294"/>
                    <a:pt x="125914" y="63294"/>
                    <a:pt x="127167" y="63294"/>
                  </a:cubicBezTo>
                  <a:cubicBezTo>
                    <a:pt x="128420" y="63294"/>
                    <a:pt x="128420" y="63294"/>
                    <a:pt x="129673" y="61983"/>
                  </a:cubicBezTo>
                  <a:cubicBezTo>
                    <a:pt x="129673" y="61983"/>
                    <a:pt x="130927" y="60671"/>
                    <a:pt x="130927" y="59360"/>
                  </a:cubicBezTo>
                  <a:lnTo>
                    <a:pt x="130927" y="39688"/>
                  </a:lnTo>
                  <a:cubicBezTo>
                    <a:pt x="130927" y="39688"/>
                    <a:pt x="130927" y="39688"/>
                    <a:pt x="139700" y="39688"/>
                  </a:cubicBezTo>
                  <a:cubicBezTo>
                    <a:pt x="139700" y="39688"/>
                    <a:pt x="139700" y="39688"/>
                    <a:pt x="139700" y="69851"/>
                  </a:cubicBezTo>
                  <a:cubicBezTo>
                    <a:pt x="139700" y="69851"/>
                    <a:pt x="139700" y="69851"/>
                    <a:pt x="130927" y="69851"/>
                  </a:cubicBezTo>
                  <a:cubicBezTo>
                    <a:pt x="130927" y="69851"/>
                    <a:pt x="130927" y="69851"/>
                    <a:pt x="130927" y="65917"/>
                  </a:cubicBezTo>
                  <a:cubicBezTo>
                    <a:pt x="129673" y="67228"/>
                    <a:pt x="129673" y="68540"/>
                    <a:pt x="128420" y="68540"/>
                  </a:cubicBezTo>
                  <a:cubicBezTo>
                    <a:pt x="127167" y="69851"/>
                    <a:pt x="124660" y="69851"/>
                    <a:pt x="123407" y="69851"/>
                  </a:cubicBezTo>
                  <a:cubicBezTo>
                    <a:pt x="120900" y="69851"/>
                    <a:pt x="119647" y="69851"/>
                    <a:pt x="118394" y="68540"/>
                  </a:cubicBezTo>
                  <a:cubicBezTo>
                    <a:pt x="117140" y="67228"/>
                    <a:pt x="115887" y="64606"/>
                    <a:pt x="115887" y="61983"/>
                  </a:cubicBezTo>
                  <a:cubicBezTo>
                    <a:pt x="115887" y="61983"/>
                    <a:pt x="115887" y="61983"/>
                    <a:pt x="115887" y="39688"/>
                  </a:cubicBezTo>
                  <a:close/>
                  <a:moveTo>
                    <a:pt x="213518" y="38100"/>
                  </a:moveTo>
                  <a:cubicBezTo>
                    <a:pt x="216164" y="38100"/>
                    <a:pt x="217487" y="38100"/>
                    <a:pt x="218810" y="38100"/>
                  </a:cubicBezTo>
                  <a:cubicBezTo>
                    <a:pt x="220133" y="39423"/>
                    <a:pt x="221456" y="39423"/>
                    <a:pt x="222779" y="40746"/>
                  </a:cubicBezTo>
                  <a:cubicBezTo>
                    <a:pt x="222779" y="42069"/>
                    <a:pt x="224102" y="42069"/>
                    <a:pt x="224102" y="43392"/>
                  </a:cubicBezTo>
                  <a:cubicBezTo>
                    <a:pt x="224102" y="44715"/>
                    <a:pt x="225425" y="46038"/>
                    <a:pt x="225425" y="46038"/>
                  </a:cubicBezTo>
                  <a:cubicBezTo>
                    <a:pt x="225425" y="46038"/>
                    <a:pt x="225425" y="46038"/>
                    <a:pt x="225425" y="47361"/>
                  </a:cubicBezTo>
                  <a:cubicBezTo>
                    <a:pt x="225425" y="47361"/>
                    <a:pt x="225425" y="47361"/>
                    <a:pt x="216164" y="47361"/>
                  </a:cubicBezTo>
                  <a:cubicBezTo>
                    <a:pt x="216164" y="46038"/>
                    <a:pt x="216164" y="44715"/>
                    <a:pt x="216164" y="44715"/>
                  </a:cubicBezTo>
                  <a:cubicBezTo>
                    <a:pt x="214841" y="43392"/>
                    <a:pt x="214841" y="43392"/>
                    <a:pt x="213518" y="43392"/>
                  </a:cubicBezTo>
                  <a:cubicBezTo>
                    <a:pt x="212196" y="43392"/>
                    <a:pt x="212196" y="43392"/>
                    <a:pt x="210873" y="44715"/>
                  </a:cubicBezTo>
                  <a:cubicBezTo>
                    <a:pt x="210873" y="44715"/>
                    <a:pt x="210873" y="46038"/>
                    <a:pt x="210873" y="46038"/>
                  </a:cubicBezTo>
                  <a:cubicBezTo>
                    <a:pt x="210873" y="47361"/>
                    <a:pt x="210873" y="48684"/>
                    <a:pt x="212196" y="48684"/>
                  </a:cubicBezTo>
                  <a:cubicBezTo>
                    <a:pt x="212196" y="48684"/>
                    <a:pt x="213518" y="50006"/>
                    <a:pt x="214841" y="50006"/>
                  </a:cubicBezTo>
                  <a:cubicBezTo>
                    <a:pt x="214841" y="50006"/>
                    <a:pt x="216164" y="50006"/>
                    <a:pt x="217487" y="51329"/>
                  </a:cubicBezTo>
                  <a:cubicBezTo>
                    <a:pt x="218810" y="51329"/>
                    <a:pt x="220133" y="51329"/>
                    <a:pt x="221456" y="52652"/>
                  </a:cubicBezTo>
                  <a:cubicBezTo>
                    <a:pt x="222779" y="53975"/>
                    <a:pt x="224102" y="53975"/>
                    <a:pt x="224102" y="55298"/>
                  </a:cubicBezTo>
                  <a:cubicBezTo>
                    <a:pt x="225425" y="56621"/>
                    <a:pt x="225425" y="57944"/>
                    <a:pt x="225425" y="60590"/>
                  </a:cubicBezTo>
                  <a:cubicBezTo>
                    <a:pt x="225425" y="63236"/>
                    <a:pt x="224102" y="65881"/>
                    <a:pt x="222779" y="67204"/>
                  </a:cubicBezTo>
                  <a:cubicBezTo>
                    <a:pt x="220133" y="69850"/>
                    <a:pt x="217487" y="69850"/>
                    <a:pt x="213518" y="69850"/>
                  </a:cubicBezTo>
                  <a:cubicBezTo>
                    <a:pt x="209550" y="69850"/>
                    <a:pt x="206904" y="69850"/>
                    <a:pt x="204258" y="68527"/>
                  </a:cubicBezTo>
                  <a:cubicBezTo>
                    <a:pt x="202935" y="65881"/>
                    <a:pt x="201612" y="64559"/>
                    <a:pt x="201612" y="60590"/>
                  </a:cubicBezTo>
                  <a:cubicBezTo>
                    <a:pt x="201612" y="60590"/>
                    <a:pt x="201612" y="60590"/>
                    <a:pt x="201612" y="59267"/>
                  </a:cubicBezTo>
                  <a:cubicBezTo>
                    <a:pt x="201612" y="59267"/>
                    <a:pt x="201612" y="59267"/>
                    <a:pt x="209550" y="59267"/>
                  </a:cubicBezTo>
                  <a:cubicBezTo>
                    <a:pt x="209550" y="60590"/>
                    <a:pt x="209550" y="60590"/>
                    <a:pt x="209550" y="61913"/>
                  </a:cubicBezTo>
                  <a:cubicBezTo>
                    <a:pt x="210873" y="61913"/>
                    <a:pt x="210873" y="63236"/>
                    <a:pt x="210873" y="63236"/>
                  </a:cubicBezTo>
                  <a:cubicBezTo>
                    <a:pt x="210873" y="63236"/>
                    <a:pt x="210873" y="64559"/>
                    <a:pt x="212196" y="64559"/>
                  </a:cubicBezTo>
                  <a:cubicBezTo>
                    <a:pt x="212196" y="64559"/>
                    <a:pt x="212196" y="64559"/>
                    <a:pt x="213518" y="64559"/>
                  </a:cubicBezTo>
                  <a:cubicBezTo>
                    <a:pt x="214841" y="64559"/>
                    <a:pt x="214841" y="64559"/>
                    <a:pt x="216164" y="63236"/>
                  </a:cubicBezTo>
                  <a:cubicBezTo>
                    <a:pt x="216164" y="63236"/>
                    <a:pt x="216164" y="61913"/>
                    <a:pt x="216164" y="61913"/>
                  </a:cubicBezTo>
                  <a:cubicBezTo>
                    <a:pt x="216164" y="60590"/>
                    <a:pt x="216164" y="60590"/>
                    <a:pt x="216164" y="59267"/>
                  </a:cubicBezTo>
                  <a:cubicBezTo>
                    <a:pt x="216164" y="59267"/>
                    <a:pt x="214841" y="57944"/>
                    <a:pt x="213518" y="57944"/>
                  </a:cubicBezTo>
                  <a:cubicBezTo>
                    <a:pt x="210873" y="56621"/>
                    <a:pt x="209550" y="56621"/>
                    <a:pt x="208227" y="55298"/>
                  </a:cubicBezTo>
                  <a:cubicBezTo>
                    <a:pt x="206904" y="55298"/>
                    <a:pt x="205581" y="55298"/>
                    <a:pt x="204258" y="53975"/>
                  </a:cubicBezTo>
                  <a:cubicBezTo>
                    <a:pt x="204258" y="52652"/>
                    <a:pt x="202935" y="52652"/>
                    <a:pt x="202935" y="51329"/>
                  </a:cubicBezTo>
                  <a:cubicBezTo>
                    <a:pt x="201612" y="50006"/>
                    <a:pt x="201612" y="48684"/>
                    <a:pt x="201612" y="47361"/>
                  </a:cubicBezTo>
                  <a:cubicBezTo>
                    <a:pt x="201612" y="44715"/>
                    <a:pt x="202935" y="42069"/>
                    <a:pt x="205581" y="40746"/>
                  </a:cubicBezTo>
                  <a:cubicBezTo>
                    <a:pt x="206904" y="39423"/>
                    <a:pt x="209550" y="38100"/>
                    <a:pt x="213518" y="38100"/>
                  </a:cubicBezTo>
                  <a:close/>
                  <a:moveTo>
                    <a:pt x="153820" y="38100"/>
                  </a:moveTo>
                  <a:cubicBezTo>
                    <a:pt x="155157" y="38100"/>
                    <a:pt x="157830" y="38100"/>
                    <a:pt x="157830" y="39440"/>
                  </a:cubicBezTo>
                  <a:cubicBezTo>
                    <a:pt x="159167" y="40779"/>
                    <a:pt x="160504" y="42119"/>
                    <a:pt x="160504" y="43458"/>
                  </a:cubicBezTo>
                  <a:cubicBezTo>
                    <a:pt x="160504" y="43458"/>
                    <a:pt x="160504" y="43458"/>
                    <a:pt x="160504" y="38100"/>
                  </a:cubicBezTo>
                  <a:cubicBezTo>
                    <a:pt x="160504" y="38100"/>
                    <a:pt x="160504" y="38100"/>
                    <a:pt x="169862" y="38100"/>
                  </a:cubicBezTo>
                  <a:cubicBezTo>
                    <a:pt x="169862" y="38100"/>
                    <a:pt x="169862" y="38100"/>
                    <a:pt x="169862" y="68908"/>
                  </a:cubicBezTo>
                  <a:cubicBezTo>
                    <a:pt x="169862" y="70247"/>
                    <a:pt x="169862" y="71587"/>
                    <a:pt x="168525" y="74266"/>
                  </a:cubicBezTo>
                  <a:cubicBezTo>
                    <a:pt x="168525" y="75605"/>
                    <a:pt x="168525" y="76945"/>
                    <a:pt x="167188" y="76945"/>
                  </a:cubicBezTo>
                  <a:cubicBezTo>
                    <a:pt x="165851" y="78284"/>
                    <a:pt x="164515" y="79624"/>
                    <a:pt x="163178" y="79624"/>
                  </a:cubicBezTo>
                  <a:cubicBezTo>
                    <a:pt x="161841" y="79624"/>
                    <a:pt x="159167" y="80963"/>
                    <a:pt x="156494" y="80963"/>
                  </a:cubicBezTo>
                  <a:cubicBezTo>
                    <a:pt x="153820" y="80963"/>
                    <a:pt x="152483" y="79624"/>
                    <a:pt x="151146" y="79624"/>
                  </a:cubicBezTo>
                  <a:cubicBezTo>
                    <a:pt x="149809" y="79624"/>
                    <a:pt x="148473" y="78284"/>
                    <a:pt x="147136" y="78284"/>
                  </a:cubicBezTo>
                  <a:cubicBezTo>
                    <a:pt x="147136" y="76945"/>
                    <a:pt x="145799" y="75605"/>
                    <a:pt x="145799" y="75605"/>
                  </a:cubicBezTo>
                  <a:cubicBezTo>
                    <a:pt x="145799" y="74266"/>
                    <a:pt x="144462" y="72926"/>
                    <a:pt x="144462" y="71587"/>
                  </a:cubicBezTo>
                  <a:cubicBezTo>
                    <a:pt x="144462" y="71587"/>
                    <a:pt x="144462" y="71587"/>
                    <a:pt x="153820" y="71587"/>
                  </a:cubicBezTo>
                  <a:cubicBezTo>
                    <a:pt x="153820" y="72926"/>
                    <a:pt x="153820" y="72926"/>
                    <a:pt x="155157" y="74266"/>
                  </a:cubicBezTo>
                  <a:cubicBezTo>
                    <a:pt x="155157" y="74266"/>
                    <a:pt x="156494" y="74266"/>
                    <a:pt x="156494" y="74266"/>
                  </a:cubicBezTo>
                  <a:cubicBezTo>
                    <a:pt x="157830" y="74266"/>
                    <a:pt x="157830" y="74266"/>
                    <a:pt x="159167" y="74266"/>
                  </a:cubicBezTo>
                  <a:cubicBezTo>
                    <a:pt x="159167" y="74266"/>
                    <a:pt x="159167" y="72926"/>
                    <a:pt x="160504" y="72926"/>
                  </a:cubicBezTo>
                  <a:cubicBezTo>
                    <a:pt x="160504" y="71587"/>
                    <a:pt x="160504" y="71587"/>
                    <a:pt x="160504" y="70247"/>
                  </a:cubicBezTo>
                  <a:cubicBezTo>
                    <a:pt x="160504" y="68908"/>
                    <a:pt x="160504" y="67569"/>
                    <a:pt x="160504" y="66229"/>
                  </a:cubicBezTo>
                  <a:cubicBezTo>
                    <a:pt x="160504" y="66229"/>
                    <a:pt x="160504" y="66229"/>
                    <a:pt x="160504" y="64890"/>
                  </a:cubicBezTo>
                  <a:cubicBezTo>
                    <a:pt x="160504" y="66229"/>
                    <a:pt x="159167" y="67569"/>
                    <a:pt x="157830" y="67569"/>
                  </a:cubicBezTo>
                  <a:cubicBezTo>
                    <a:pt x="156494" y="68908"/>
                    <a:pt x="155157" y="68908"/>
                    <a:pt x="153820" y="68908"/>
                  </a:cubicBezTo>
                  <a:cubicBezTo>
                    <a:pt x="151146" y="68908"/>
                    <a:pt x="149809" y="68908"/>
                    <a:pt x="148473" y="67569"/>
                  </a:cubicBezTo>
                  <a:cubicBezTo>
                    <a:pt x="148473" y="67569"/>
                    <a:pt x="147136" y="66229"/>
                    <a:pt x="145799" y="64890"/>
                  </a:cubicBezTo>
                  <a:cubicBezTo>
                    <a:pt x="145799" y="63550"/>
                    <a:pt x="145799" y="62211"/>
                    <a:pt x="144462" y="59532"/>
                  </a:cubicBezTo>
                  <a:cubicBezTo>
                    <a:pt x="144462" y="58192"/>
                    <a:pt x="144462" y="55513"/>
                    <a:pt x="144462" y="54174"/>
                  </a:cubicBezTo>
                  <a:cubicBezTo>
                    <a:pt x="144462" y="51495"/>
                    <a:pt x="144462" y="50155"/>
                    <a:pt x="144462" y="48816"/>
                  </a:cubicBezTo>
                  <a:cubicBezTo>
                    <a:pt x="144462" y="46137"/>
                    <a:pt x="145799" y="44798"/>
                    <a:pt x="145799" y="43458"/>
                  </a:cubicBezTo>
                  <a:cubicBezTo>
                    <a:pt x="147136" y="42119"/>
                    <a:pt x="147136" y="40779"/>
                    <a:pt x="148473" y="39440"/>
                  </a:cubicBezTo>
                  <a:cubicBezTo>
                    <a:pt x="149809" y="38100"/>
                    <a:pt x="151146" y="38100"/>
                    <a:pt x="153820" y="38100"/>
                  </a:cubicBezTo>
                  <a:close/>
                  <a:moveTo>
                    <a:pt x="96838" y="36513"/>
                  </a:moveTo>
                  <a:lnTo>
                    <a:pt x="92075" y="53976"/>
                  </a:lnTo>
                  <a:lnTo>
                    <a:pt x="100013" y="53976"/>
                  </a:lnTo>
                  <a:close/>
                  <a:moveTo>
                    <a:pt x="231042" y="30163"/>
                  </a:moveTo>
                  <a:cubicBezTo>
                    <a:pt x="231042" y="30163"/>
                    <a:pt x="231042" y="30163"/>
                    <a:pt x="240445" y="30163"/>
                  </a:cubicBezTo>
                  <a:lnTo>
                    <a:pt x="240445" y="39424"/>
                  </a:lnTo>
                  <a:cubicBezTo>
                    <a:pt x="240445" y="39424"/>
                    <a:pt x="240445" y="39424"/>
                    <a:pt x="244475" y="39424"/>
                  </a:cubicBezTo>
                  <a:cubicBezTo>
                    <a:pt x="244475" y="39424"/>
                    <a:pt x="244475" y="39424"/>
                    <a:pt x="244475" y="44716"/>
                  </a:cubicBezTo>
                  <a:cubicBezTo>
                    <a:pt x="244475" y="44716"/>
                    <a:pt x="244475" y="44716"/>
                    <a:pt x="240445" y="44716"/>
                  </a:cubicBezTo>
                  <a:cubicBezTo>
                    <a:pt x="240445" y="44716"/>
                    <a:pt x="240445" y="44716"/>
                    <a:pt x="240445" y="60591"/>
                  </a:cubicBezTo>
                  <a:cubicBezTo>
                    <a:pt x="240445" y="61914"/>
                    <a:pt x="240445" y="61914"/>
                    <a:pt x="240445" y="63237"/>
                  </a:cubicBezTo>
                  <a:cubicBezTo>
                    <a:pt x="241788" y="63237"/>
                    <a:pt x="241788" y="63237"/>
                    <a:pt x="243132" y="63237"/>
                  </a:cubicBezTo>
                  <a:cubicBezTo>
                    <a:pt x="243132" y="63237"/>
                    <a:pt x="243132" y="63237"/>
                    <a:pt x="244475" y="63237"/>
                  </a:cubicBezTo>
                  <a:cubicBezTo>
                    <a:pt x="244475" y="63237"/>
                    <a:pt x="244475" y="63237"/>
                    <a:pt x="244475" y="69851"/>
                  </a:cubicBezTo>
                  <a:cubicBezTo>
                    <a:pt x="243132" y="69851"/>
                    <a:pt x="240445" y="69851"/>
                    <a:pt x="239102" y="69851"/>
                  </a:cubicBezTo>
                  <a:cubicBezTo>
                    <a:pt x="237758" y="69851"/>
                    <a:pt x="236415" y="69851"/>
                    <a:pt x="235072" y="69851"/>
                  </a:cubicBezTo>
                  <a:cubicBezTo>
                    <a:pt x="233729" y="69851"/>
                    <a:pt x="233729" y="68528"/>
                    <a:pt x="232385" y="68528"/>
                  </a:cubicBezTo>
                  <a:cubicBezTo>
                    <a:pt x="232385" y="67205"/>
                    <a:pt x="231042" y="67205"/>
                    <a:pt x="231042" y="65882"/>
                  </a:cubicBezTo>
                  <a:cubicBezTo>
                    <a:pt x="231042" y="64560"/>
                    <a:pt x="231042" y="63237"/>
                    <a:pt x="231042" y="61914"/>
                  </a:cubicBezTo>
                  <a:cubicBezTo>
                    <a:pt x="231042" y="61914"/>
                    <a:pt x="231042" y="61914"/>
                    <a:pt x="231042" y="44716"/>
                  </a:cubicBezTo>
                  <a:cubicBezTo>
                    <a:pt x="231042" y="44716"/>
                    <a:pt x="231042" y="44716"/>
                    <a:pt x="227012" y="44716"/>
                  </a:cubicBezTo>
                  <a:cubicBezTo>
                    <a:pt x="227012" y="44716"/>
                    <a:pt x="227012" y="44716"/>
                    <a:pt x="227012" y="39424"/>
                  </a:cubicBezTo>
                  <a:cubicBezTo>
                    <a:pt x="227012" y="39424"/>
                    <a:pt x="227012" y="39424"/>
                    <a:pt x="231042" y="39424"/>
                  </a:cubicBezTo>
                  <a:cubicBezTo>
                    <a:pt x="231042" y="39424"/>
                    <a:pt x="231042" y="39424"/>
                    <a:pt x="231042" y="30163"/>
                  </a:cubicBezTo>
                  <a:close/>
                  <a:moveTo>
                    <a:pt x="90487" y="28575"/>
                  </a:moveTo>
                  <a:lnTo>
                    <a:pt x="101600" y="28575"/>
                  </a:lnTo>
                  <a:lnTo>
                    <a:pt x="112712" y="69850"/>
                  </a:lnTo>
                  <a:lnTo>
                    <a:pt x="103187" y="69850"/>
                  </a:lnTo>
                  <a:lnTo>
                    <a:pt x="100012" y="61913"/>
                  </a:lnTo>
                  <a:lnTo>
                    <a:pt x="92075" y="61913"/>
                  </a:lnTo>
                  <a:lnTo>
                    <a:pt x="90487" y="69850"/>
                  </a:lnTo>
                  <a:lnTo>
                    <a:pt x="80962" y="69850"/>
                  </a:lnTo>
                  <a:close/>
                  <a:moveTo>
                    <a:pt x="25135" y="22225"/>
                  </a:moveTo>
                  <a:cubicBezTo>
                    <a:pt x="19844" y="22225"/>
                    <a:pt x="15875" y="27494"/>
                    <a:pt x="15875" y="32764"/>
                  </a:cubicBezTo>
                  <a:cubicBezTo>
                    <a:pt x="15875" y="32764"/>
                    <a:pt x="15875" y="32764"/>
                    <a:pt x="15875" y="73600"/>
                  </a:cubicBezTo>
                  <a:cubicBezTo>
                    <a:pt x="15875" y="80186"/>
                    <a:pt x="19844" y="84138"/>
                    <a:pt x="25135" y="84138"/>
                  </a:cubicBezTo>
                  <a:cubicBezTo>
                    <a:pt x="25135" y="84138"/>
                    <a:pt x="25135" y="84138"/>
                    <a:pt x="300303" y="84138"/>
                  </a:cubicBezTo>
                  <a:cubicBezTo>
                    <a:pt x="305594" y="84138"/>
                    <a:pt x="309563" y="80186"/>
                    <a:pt x="309563" y="73600"/>
                  </a:cubicBezTo>
                  <a:lnTo>
                    <a:pt x="309563" y="32764"/>
                  </a:lnTo>
                  <a:cubicBezTo>
                    <a:pt x="309563" y="27494"/>
                    <a:pt x="305594" y="22225"/>
                    <a:pt x="300303" y="22225"/>
                  </a:cubicBezTo>
                  <a:cubicBezTo>
                    <a:pt x="300303" y="22225"/>
                    <a:pt x="300303" y="22225"/>
                    <a:pt x="25135" y="22225"/>
                  </a:cubicBezTo>
                  <a:close/>
                  <a:moveTo>
                    <a:pt x="48948" y="0"/>
                  </a:moveTo>
                  <a:cubicBezTo>
                    <a:pt x="54240" y="0"/>
                    <a:pt x="59531" y="3944"/>
                    <a:pt x="59531" y="10517"/>
                  </a:cubicBezTo>
                  <a:cubicBezTo>
                    <a:pt x="59531" y="10517"/>
                    <a:pt x="59531" y="11832"/>
                    <a:pt x="58208" y="13146"/>
                  </a:cubicBezTo>
                  <a:cubicBezTo>
                    <a:pt x="58208" y="13146"/>
                    <a:pt x="58208" y="13146"/>
                    <a:pt x="96573" y="13146"/>
                  </a:cubicBezTo>
                  <a:cubicBezTo>
                    <a:pt x="96573" y="11832"/>
                    <a:pt x="96573" y="10517"/>
                    <a:pt x="96573" y="10517"/>
                  </a:cubicBezTo>
                  <a:cubicBezTo>
                    <a:pt x="96573" y="3944"/>
                    <a:pt x="100542" y="0"/>
                    <a:pt x="105834" y="0"/>
                  </a:cubicBezTo>
                  <a:cubicBezTo>
                    <a:pt x="111125" y="0"/>
                    <a:pt x="116417" y="3944"/>
                    <a:pt x="116417" y="10517"/>
                  </a:cubicBezTo>
                  <a:cubicBezTo>
                    <a:pt x="116417" y="10517"/>
                    <a:pt x="115094" y="11832"/>
                    <a:pt x="115094" y="13146"/>
                  </a:cubicBezTo>
                  <a:cubicBezTo>
                    <a:pt x="115094" y="13146"/>
                    <a:pt x="115094" y="13146"/>
                    <a:pt x="153459" y="13146"/>
                  </a:cubicBezTo>
                  <a:cubicBezTo>
                    <a:pt x="153459" y="11832"/>
                    <a:pt x="153459" y="10517"/>
                    <a:pt x="153459" y="10517"/>
                  </a:cubicBezTo>
                  <a:cubicBezTo>
                    <a:pt x="153459" y="3944"/>
                    <a:pt x="157427" y="0"/>
                    <a:pt x="162719" y="0"/>
                  </a:cubicBezTo>
                  <a:cubicBezTo>
                    <a:pt x="168011" y="0"/>
                    <a:pt x="173302" y="3944"/>
                    <a:pt x="173302" y="10517"/>
                  </a:cubicBezTo>
                  <a:cubicBezTo>
                    <a:pt x="173302" y="10517"/>
                    <a:pt x="171979" y="11832"/>
                    <a:pt x="171979" y="13146"/>
                  </a:cubicBezTo>
                  <a:cubicBezTo>
                    <a:pt x="171979" y="13146"/>
                    <a:pt x="171979" y="13146"/>
                    <a:pt x="210344" y="13146"/>
                  </a:cubicBezTo>
                  <a:cubicBezTo>
                    <a:pt x="210344" y="11832"/>
                    <a:pt x="209021" y="10517"/>
                    <a:pt x="209021" y="10517"/>
                  </a:cubicBezTo>
                  <a:cubicBezTo>
                    <a:pt x="209021" y="3944"/>
                    <a:pt x="214313" y="0"/>
                    <a:pt x="219604" y="0"/>
                  </a:cubicBezTo>
                  <a:cubicBezTo>
                    <a:pt x="224896" y="0"/>
                    <a:pt x="228865" y="3944"/>
                    <a:pt x="228865" y="10517"/>
                  </a:cubicBezTo>
                  <a:cubicBezTo>
                    <a:pt x="228865" y="10517"/>
                    <a:pt x="228865" y="11832"/>
                    <a:pt x="228865" y="13146"/>
                  </a:cubicBezTo>
                  <a:cubicBezTo>
                    <a:pt x="228865" y="13146"/>
                    <a:pt x="228865" y="13146"/>
                    <a:pt x="267230" y="13146"/>
                  </a:cubicBezTo>
                  <a:cubicBezTo>
                    <a:pt x="265907" y="11832"/>
                    <a:pt x="265907" y="10517"/>
                    <a:pt x="265907" y="10517"/>
                  </a:cubicBezTo>
                  <a:cubicBezTo>
                    <a:pt x="265907" y="3944"/>
                    <a:pt x="271198" y="0"/>
                    <a:pt x="276490" y="0"/>
                  </a:cubicBezTo>
                  <a:cubicBezTo>
                    <a:pt x="281782" y="0"/>
                    <a:pt x="285750" y="3944"/>
                    <a:pt x="285750" y="10517"/>
                  </a:cubicBezTo>
                  <a:cubicBezTo>
                    <a:pt x="285750" y="10517"/>
                    <a:pt x="285750" y="11832"/>
                    <a:pt x="285750" y="13146"/>
                  </a:cubicBezTo>
                  <a:cubicBezTo>
                    <a:pt x="285750" y="13146"/>
                    <a:pt x="285750" y="13146"/>
                    <a:pt x="297657" y="13146"/>
                  </a:cubicBezTo>
                  <a:cubicBezTo>
                    <a:pt x="312209" y="13146"/>
                    <a:pt x="325438" y="24978"/>
                    <a:pt x="325438" y="40754"/>
                  </a:cubicBezTo>
                  <a:cubicBezTo>
                    <a:pt x="325438" y="40754"/>
                    <a:pt x="325438" y="40754"/>
                    <a:pt x="325438" y="276076"/>
                  </a:cubicBezTo>
                  <a:cubicBezTo>
                    <a:pt x="325438" y="276076"/>
                    <a:pt x="325438" y="276076"/>
                    <a:pt x="264584" y="336550"/>
                  </a:cubicBezTo>
                  <a:cubicBezTo>
                    <a:pt x="264584" y="336550"/>
                    <a:pt x="264584" y="336550"/>
                    <a:pt x="27781" y="336550"/>
                  </a:cubicBezTo>
                  <a:cubicBezTo>
                    <a:pt x="13229" y="336550"/>
                    <a:pt x="0" y="323404"/>
                    <a:pt x="0" y="308943"/>
                  </a:cubicBezTo>
                  <a:cubicBezTo>
                    <a:pt x="0" y="308943"/>
                    <a:pt x="0" y="308943"/>
                    <a:pt x="0" y="40754"/>
                  </a:cubicBezTo>
                  <a:cubicBezTo>
                    <a:pt x="0" y="24978"/>
                    <a:pt x="13229" y="13146"/>
                    <a:pt x="27781" y="13146"/>
                  </a:cubicBezTo>
                  <a:cubicBezTo>
                    <a:pt x="27781" y="13146"/>
                    <a:pt x="27781" y="13146"/>
                    <a:pt x="39688" y="13146"/>
                  </a:cubicBezTo>
                  <a:cubicBezTo>
                    <a:pt x="39688" y="11832"/>
                    <a:pt x="39688" y="10517"/>
                    <a:pt x="39688" y="10517"/>
                  </a:cubicBezTo>
                  <a:cubicBezTo>
                    <a:pt x="39688" y="3944"/>
                    <a:pt x="43656" y="0"/>
                    <a:pt x="4894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30" name="29"/>
          <p:cNvGrpSpPr/>
          <p:nvPr>
            <p:custDataLst>
              <p:tags r:id="rId4"/>
            </p:custDataLst>
          </p:nvPr>
        </p:nvGrpSpPr>
        <p:grpSpPr>
          <a:xfrm>
            <a:off x="6743448" y="1736812"/>
            <a:ext cx="2420433" cy="3777906"/>
            <a:chOff x="6743448" y="1736812"/>
            <a:chExt cx="2420433" cy="3777906"/>
          </a:xfrm>
        </p:grpSpPr>
        <p:sp>
          <p:nvSpPr>
            <p:cNvPr id="4" name="Freeform: Shape 1"/>
            <p:cNvSpPr/>
            <p:nvPr/>
          </p:nvSpPr>
          <p:spPr>
            <a:xfrm>
              <a:off x="6743448" y="1736812"/>
              <a:ext cx="2420433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" name="Rectangle 8"/>
            <p:cNvSpPr/>
            <p:nvPr/>
          </p:nvSpPr>
          <p:spPr>
            <a:xfrm>
              <a:off x="7522870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7" name="Rectangle 14"/>
            <p:cNvSpPr/>
            <p:nvPr/>
          </p:nvSpPr>
          <p:spPr>
            <a:xfrm>
              <a:off x="6865659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请替换文字内容复制你的内容到此办公资源</a:t>
              </a:r>
            </a:p>
          </p:txBody>
        </p:sp>
        <p:sp>
          <p:nvSpPr>
            <p:cNvPr id="22" name="TextBox 19"/>
            <p:cNvSpPr txBox="1"/>
            <p:nvPr/>
          </p:nvSpPr>
          <p:spPr>
            <a:xfrm>
              <a:off x="6791682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67489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7" name="Freeform: Shape 24"/>
            <p:cNvSpPr>
              <a:spLocks noChangeAspect="1"/>
            </p:cNvSpPr>
            <p:nvPr/>
          </p:nvSpPr>
          <p:spPr bwMode="auto">
            <a:xfrm>
              <a:off x="7798024" y="2332922"/>
              <a:ext cx="609685" cy="603853"/>
            </a:xfrm>
            <a:custGeom>
              <a:avLst/>
              <a:gdLst>
                <a:gd name="connsiteX0" fmla="*/ 279400 w 331787"/>
                <a:gd name="connsiteY0" fmla="*/ 307975 h 328613"/>
                <a:gd name="connsiteX1" fmla="*/ 300038 w 331787"/>
                <a:gd name="connsiteY1" fmla="*/ 307975 h 328613"/>
                <a:gd name="connsiteX2" fmla="*/ 300038 w 331787"/>
                <a:gd name="connsiteY2" fmla="*/ 328613 h 328613"/>
                <a:gd name="connsiteX3" fmla="*/ 279400 w 331787"/>
                <a:gd name="connsiteY3" fmla="*/ 328613 h 328613"/>
                <a:gd name="connsiteX4" fmla="*/ 234950 w 331787"/>
                <a:gd name="connsiteY4" fmla="*/ 307975 h 328613"/>
                <a:gd name="connsiteX5" fmla="*/ 257175 w 331787"/>
                <a:gd name="connsiteY5" fmla="*/ 307975 h 328613"/>
                <a:gd name="connsiteX6" fmla="*/ 257175 w 331787"/>
                <a:gd name="connsiteY6" fmla="*/ 328613 h 328613"/>
                <a:gd name="connsiteX7" fmla="*/ 234950 w 331787"/>
                <a:gd name="connsiteY7" fmla="*/ 328613 h 328613"/>
                <a:gd name="connsiteX8" fmla="*/ 188912 w 331787"/>
                <a:gd name="connsiteY8" fmla="*/ 307975 h 328613"/>
                <a:gd name="connsiteX9" fmla="*/ 211137 w 331787"/>
                <a:gd name="connsiteY9" fmla="*/ 307975 h 328613"/>
                <a:gd name="connsiteX10" fmla="*/ 211137 w 331787"/>
                <a:gd name="connsiteY10" fmla="*/ 328613 h 328613"/>
                <a:gd name="connsiteX11" fmla="*/ 188912 w 331787"/>
                <a:gd name="connsiteY11" fmla="*/ 328613 h 328613"/>
                <a:gd name="connsiteX12" fmla="*/ 144462 w 331787"/>
                <a:gd name="connsiteY12" fmla="*/ 307975 h 328613"/>
                <a:gd name="connsiteX13" fmla="*/ 166687 w 331787"/>
                <a:gd name="connsiteY13" fmla="*/ 307975 h 328613"/>
                <a:gd name="connsiteX14" fmla="*/ 166687 w 331787"/>
                <a:gd name="connsiteY14" fmla="*/ 328613 h 328613"/>
                <a:gd name="connsiteX15" fmla="*/ 144462 w 331787"/>
                <a:gd name="connsiteY15" fmla="*/ 328613 h 328613"/>
                <a:gd name="connsiteX16" fmla="*/ 100012 w 331787"/>
                <a:gd name="connsiteY16" fmla="*/ 307975 h 328613"/>
                <a:gd name="connsiteX17" fmla="*/ 122237 w 331787"/>
                <a:gd name="connsiteY17" fmla="*/ 307975 h 328613"/>
                <a:gd name="connsiteX18" fmla="*/ 122237 w 331787"/>
                <a:gd name="connsiteY18" fmla="*/ 328613 h 328613"/>
                <a:gd name="connsiteX19" fmla="*/ 100012 w 331787"/>
                <a:gd name="connsiteY19" fmla="*/ 328613 h 328613"/>
                <a:gd name="connsiteX20" fmla="*/ 0 w 331787"/>
                <a:gd name="connsiteY20" fmla="*/ 209550 h 328613"/>
                <a:gd name="connsiteX21" fmla="*/ 22225 w 331787"/>
                <a:gd name="connsiteY21" fmla="*/ 209550 h 328613"/>
                <a:gd name="connsiteX22" fmla="*/ 22225 w 331787"/>
                <a:gd name="connsiteY22" fmla="*/ 231775 h 328613"/>
                <a:gd name="connsiteX23" fmla="*/ 0 w 331787"/>
                <a:gd name="connsiteY23" fmla="*/ 231775 h 328613"/>
                <a:gd name="connsiteX24" fmla="*/ 0 w 331787"/>
                <a:gd name="connsiteY24" fmla="*/ 165100 h 328613"/>
                <a:gd name="connsiteX25" fmla="*/ 22225 w 331787"/>
                <a:gd name="connsiteY25" fmla="*/ 165100 h 328613"/>
                <a:gd name="connsiteX26" fmla="*/ 22225 w 331787"/>
                <a:gd name="connsiteY26" fmla="*/ 185738 h 328613"/>
                <a:gd name="connsiteX27" fmla="*/ 0 w 331787"/>
                <a:gd name="connsiteY27" fmla="*/ 185738 h 328613"/>
                <a:gd name="connsiteX28" fmla="*/ 0 w 331787"/>
                <a:gd name="connsiteY28" fmla="*/ 120650 h 328613"/>
                <a:gd name="connsiteX29" fmla="*/ 22225 w 331787"/>
                <a:gd name="connsiteY29" fmla="*/ 120650 h 328613"/>
                <a:gd name="connsiteX30" fmla="*/ 22225 w 331787"/>
                <a:gd name="connsiteY30" fmla="*/ 142875 h 328613"/>
                <a:gd name="connsiteX31" fmla="*/ 0 w 331787"/>
                <a:gd name="connsiteY31" fmla="*/ 142875 h 328613"/>
                <a:gd name="connsiteX32" fmla="*/ 0 w 331787"/>
                <a:gd name="connsiteY32" fmla="*/ 74612 h 328613"/>
                <a:gd name="connsiteX33" fmla="*/ 22225 w 331787"/>
                <a:gd name="connsiteY33" fmla="*/ 74612 h 328613"/>
                <a:gd name="connsiteX34" fmla="*/ 22225 w 331787"/>
                <a:gd name="connsiteY34" fmla="*/ 96837 h 328613"/>
                <a:gd name="connsiteX35" fmla="*/ 0 w 331787"/>
                <a:gd name="connsiteY35" fmla="*/ 96837 h 328613"/>
                <a:gd name="connsiteX36" fmla="*/ 306388 w 331787"/>
                <a:gd name="connsiteY36" fmla="*/ 66675 h 328613"/>
                <a:gd name="connsiteX37" fmla="*/ 327025 w 331787"/>
                <a:gd name="connsiteY37" fmla="*/ 77788 h 328613"/>
                <a:gd name="connsiteX38" fmla="*/ 277813 w 331787"/>
                <a:gd name="connsiteY38" fmla="*/ 163513 h 328613"/>
                <a:gd name="connsiteX39" fmla="*/ 227013 w 331787"/>
                <a:gd name="connsiteY39" fmla="*/ 141288 h 328613"/>
                <a:gd name="connsiteX40" fmla="*/ 195263 w 331787"/>
                <a:gd name="connsiteY40" fmla="*/ 204788 h 328613"/>
                <a:gd name="connsiteX41" fmla="*/ 138113 w 331787"/>
                <a:gd name="connsiteY41" fmla="*/ 177801 h 328613"/>
                <a:gd name="connsiteX42" fmla="*/ 95250 w 331787"/>
                <a:gd name="connsiteY42" fmla="*/ 249238 h 328613"/>
                <a:gd name="connsiteX43" fmla="*/ 76200 w 331787"/>
                <a:gd name="connsiteY43" fmla="*/ 238126 h 328613"/>
                <a:gd name="connsiteX44" fmla="*/ 128588 w 331787"/>
                <a:gd name="connsiteY44" fmla="*/ 149225 h 328613"/>
                <a:gd name="connsiteX45" fmla="*/ 185738 w 331787"/>
                <a:gd name="connsiteY45" fmla="*/ 176213 h 328613"/>
                <a:gd name="connsiteX46" fmla="*/ 217488 w 331787"/>
                <a:gd name="connsiteY46" fmla="*/ 112713 h 328613"/>
                <a:gd name="connsiteX47" fmla="*/ 268288 w 331787"/>
                <a:gd name="connsiteY47" fmla="*/ 136525 h 328613"/>
                <a:gd name="connsiteX48" fmla="*/ 0 w 331787"/>
                <a:gd name="connsiteY48" fmla="*/ 30162 h 328613"/>
                <a:gd name="connsiteX49" fmla="*/ 22225 w 331787"/>
                <a:gd name="connsiteY49" fmla="*/ 30162 h 328613"/>
                <a:gd name="connsiteX50" fmla="*/ 22225 w 331787"/>
                <a:gd name="connsiteY50" fmla="*/ 52387 h 328613"/>
                <a:gd name="connsiteX51" fmla="*/ 0 w 331787"/>
                <a:gd name="connsiteY51" fmla="*/ 52387 h 328613"/>
                <a:gd name="connsiteX52" fmla="*/ 36512 w 331787"/>
                <a:gd name="connsiteY52" fmla="*/ 0 h 328613"/>
                <a:gd name="connsiteX53" fmla="*/ 68262 w 331787"/>
                <a:gd name="connsiteY53" fmla="*/ 0 h 328613"/>
                <a:gd name="connsiteX54" fmla="*/ 68262 w 331787"/>
                <a:gd name="connsiteY54" fmla="*/ 261938 h 328613"/>
                <a:gd name="connsiteX55" fmla="*/ 331787 w 331787"/>
                <a:gd name="connsiteY55" fmla="*/ 261938 h 328613"/>
                <a:gd name="connsiteX56" fmla="*/ 331787 w 331787"/>
                <a:gd name="connsiteY56" fmla="*/ 293688 h 328613"/>
                <a:gd name="connsiteX57" fmla="*/ 36512 w 331787"/>
                <a:gd name="connsiteY57" fmla="*/ 293688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31787" h="328613">
                  <a:moveTo>
                    <a:pt x="279400" y="307975"/>
                  </a:moveTo>
                  <a:lnTo>
                    <a:pt x="300038" y="307975"/>
                  </a:lnTo>
                  <a:lnTo>
                    <a:pt x="300038" y="328613"/>
                  </a:lnTo>
                  <a:lnTo>
                    <a:pt x="279400" y="328613"/>
                  </a:lnTo>
                  <a:close/>
                  <a:moveTo>
                    <a:pt x="234950" y="307975"/>
                  </a:moveTo>
                  <a:lnTo>
                    <a:pt x="257175" y="307975"/>
                  </a:lnTo>
                  <a:lnTo>
                    <a:pt x="257175" y="328613"/>
                  </a:lnTo>
                  <a:lnTo>
                    <a:pt x="234950" y="328613"/>
                  </a:lnTo>
                  <a:close/>
                  <a:moveTo>
                    <a:pt x="188912" y="307975"/>
                  </a:moveTo>
                  <a:lnTo>
                    <a:pt x="211137" y="307975"/>
                  </a:lnTo>
                  <a:lnTo>
                    <a:pt x="211137" y="328613"/>
                  </a:lnTo>
                  <a:lnTo>
                    <a:pt x="188912" y="328613"/>
                  </a:lnTo>
                  <a:close/>
                  <a:moveTo>
                    <a:pt x="144462" y="307975"/>
                  </a:moveTo>
                  <a:lnTo>
                    <a:pt x="166687" y="307975"/>
                  </a:lnTo>
                  <a:lnTo>
                    <a:pt x="166687" y="328613"/>
                  </a:lnTo>
                  <a:lnTo>
                    <a:pt x="144462" y="328613"/>
                  </a:lnTo>
                  <a:close/>
                  <a:moveTo>
                    <a:pt x="100012" y="307975"/>
                  </a:moveTo>
                  <a:lnTo>
                    <a:pt x="122237" y="307975"/>
                  </a:lnTo>
                  <a:lnTo>
                    <a:pt x="122237" y="328613"/>
                  </a:lnTo>
                  <a:lnTo>
                    <a:pt x="100012" y="328613"/>
                  </a:lnTo>
                  <a:close/>
                  <a:moveTo>
                    <a:pt x="0" y="209550"/>
                  </a:moveTo>
                  <a:lnTo>
                    <a:pt x="22225" y="209550"/>
                  </a:lnTo>
                  <a:lnTo>
                    <a:pt x="22225" y="231775"/>
                  </a:lnTo>
                  <a:lnTo>
                    <a:pt x="0" y="231775"/>
                  </a:lnTo>
                  <a:close/>
                  <a:moveTo>
                    <a:pt x="0" y="165100"/>
                  </a:moveTo>
                  <a:lnTo>
                    <a:pt x="22225" y="165100"/>
                  </a:lnTo>
                  <a:lnTo>
                    <a:pt x="22225" y="185738"/>
                  </a:lnTo>
                  <a:lnTo>
                    <a:pt x="0" y="185738"/>
                  </a:lnTo>
                  <a:close/>
                  <a:moveTo>
                    <a:pt x="0" y="120650"/>
                  </a:moveTo>
                  <a:lnTo>
                    <a:pt x="22225" y="120650"/>
                  </a:lnTo>
                  <a:lnTo>
                    <a:pt x="22225" y="142875"/>
                  </a:lnTo>
                  <a:lnTo>
                    <a:pt x="0" y="142875"/>
                  </a:lnTo>
                  <a:close/>
                  <a:moveTo>
                    <a:pt x="0" y="74612"/>
                  </a:moveTo>
                  <a:lnTo>
                    <a:pt x="22225" y="74612"/>
                  </a:lnTo>
                  <a:lnTo>
                    <a:pt x="22225" y="96837"/>
                  </a:lnTo>
                  <a:lnTo>
                    <a:pt x="0" y="96837"/>
                  </a:lnTo>
                  <a:close/>
                  <a:moveTo>
                    <a:pt x="306388" y="66675"/>
                  </a:moveTo>
                  <a:lnTo>
                    <a:pt x="327025" y="77788"/>
                  </a:lnTo>
                  <a:lnTo>
                    <a:pt x="277813" y="163513"/>
                  </a:lnTo>
                  <a:lnTo>
                    <a:pt x="227013" y="141288"/>
                  </a:lnTo>
                  <a:lnTo>
                    <a:pt x="195263" y="204788"/>
                  </a:lnTo>
                  <a:lnTo>
                    <a:pt x="138113" y="177801"/>
                  </a:lnTo>
                  <a:lnTo>
                    <a:pt x="95250" y="249238"/>
                  </a:lnTo>
                  <a:lnTo>
                    <a:pt x="76200" y="238126"/>
                  </a:lnTo>
                  <a:lnTo>
                    <a:pt x="128588" y="149225"/>
                  </a:lnTo>
                  <a:lnTo>
                    <a:pt x="185738" y="176213"/>
                  </a:lnTo>
                  <a:lnTo>
                    <a:pt x="217488" y="112713"/>
                  </a:lnTo>
                  <a:lnTo>
                    <a:pt x="268288" y="136525"/>
                  </a:lnTo>
                  <a:close/>
                  <a:moveTo>
                    <a:pt x="0" y="30162"/>
                  </a:moveTo>
                  <a:lnTo>
                    <a:pt x="22225" y="30162"/>
                  </a:lnTo>
                  <a:lnTo>
                    <a:pt x="22225" y="52387"/>
                  </a:lnTo>
                  <a:lnTo>
                    <a:pt x="0" y="52387"/>
                  </a:lnTo>
                  <a:close/>
                  <a:moveTo>
                    <a:pt x="36512" y="0"/>
                  </a:moveTo>
                  <a:lnTo>
                    <a:pt x="68262" y="0"/>
                  </a:lnTo>
                  <a:lnTo>
                    <a:pt x="68262" y="261938"/>
                  </a:lnTo>
                  <a:lnTo>
                    <a:pt x="331787" y="261938"/>
                  </a:lnTo>
                  <a:lnTo>
                    <a:pt x="331787" y="293688"/>
                  </a:lnTo>
                  <a:lnTo>
                    <a:pt x="36512" y="2936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29" name="28"/>
          <p:cNvGrpSpPr/>
          <p:nvPr>
            <p:custDataLst>
              <p:tags r:id="rId5"/>
            </p:custDataLst>
          </p:nvPr>
        </p:nvGrpSpPr>
        <p:grpSpPr>
          <a:xfrm>
            <a:off x="8700970" y="1736812"/>
            <a:ext cx="2420433" cy="3777906"/>
            <a:chOff x="8700970" y="1736812"/>
            <a:chExt cx="2420433" cy="3777906"/>
          </a:xfrm>
        </p:grpSpPr>
        <p:sp>
          <p:nvSpPr>
            <p:cNvPr id="12" name="Freeform: Shape 9"/>
            <p:cNvSpPr/>
            <p:nvPr/>
          </p:nvSpPr>
          <p:spPr>
            <a:xfrm>
              <a:off x="8700970" y="1736812"/>
              <a:ext cx="2420433" cy="2295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80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02" y="572"/>
                    <a:pt x="1930" y="1429"/>
                    <a:pt x="2709" y="2532"/>
                  </a:cubicBezTo>
                  <a:cubicBezTo>
                    <a:pt x="4268" y="4696"/>
                    <a:pt x="5122" y="7636"/>
                    <a:pt x="5122" y="10780"/>
                  </a:cubicBezTo>
                  <a:cubicBezTo>
                    <a:pt x="5122" y="13964"/>
                    <a:pt x="4268" y="16904"/>
                    <a:pt x="2709" y="19068"/>
                  </a:cubicBezTo>
                  <a:cubicBezTo>
                    <a:pt x="1930" y="20171"/>
                    <a:pt x="1002" y="21028"/>
                    <a:pt x="0" y="21600"/>
                  </a:cubicBezTo>
                  <a:cubicBezTo>
                    <a:pt x="13806" y="21600"/>
                    <a:pt x="13806" y="21600"/>
                    <a:pt x="13806" y="21600"/>
                  </a:cubicBezTo>
                  <a:cubicBezTo>
                    <a:pt x="18297" y="21600"/>
                    <a:pt x="21600" y="16782"/>
                    <a:pt x="21600" y="10780"/>
                  </a:cubicBezTo>
                  <a:cubicBezTo>
                    <a:pt x="21600" y="4818"/>
                    <a:pt x="18297" y="0"/>
                    <a:pt x="13806" y="0"/>
                  </a:cubicBez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3" name="Rectangle 10"/>
            <p:cNvSpPr/>
            <p:nvPr/>
          </p:nvSpPr>
          <p:spPr>
            <a:xfrm>
              <a:off x="9385995" y="3146844"/>
              <a:ext cx="1398728" cy="367935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35719" tIns="35719" rIns="35719" bIns="35719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8" name="Rectangle 15"/>
            <p:cNvSpPr/>
            <p:nvPr/>
          </p:nvSpPr>
          <p:spPr>
            <a:xfrm>
              <a:off x="8832304" y="4833185"/>
              <a:ext cx="1728192" cy="68153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35719" tIns="35719" rIns="35719" bIns="35719" anchor="ctr">
              <a:norm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800">
                  <a:solidFill>
                    <a:srgbClr val="000000"/>
                  </a:solidFill>
                </a:defRPr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请替换文字内容复制你的内容到此办公资源</a:t>
              </a:r>
            </a:p>
          </p:txBody>
        </p:sp>
        <p:sp>
          <p:nvSpPr>
            <p:cNvPr id="23" name="TextBox 20"/>
            <p:cNvSpPr txBox="1"/>
            <p:nvPr/>
          </p:nvSpPr>
          <p:spPr>
            <a:xfrm>
              <a:off x="8758325" y="4376137"/>
              <a:ext cx="1107996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85705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8" name="Freeform: Shape 25"/>
            <p:cNvSpPr>
              <a:spLocks noChangeAspect="1"/>
            </p:cNvSpPr>
            <p:nvPr/>
          </p:nvSpPr>
          <p:spPr bwMode="auto">
            <a:xfrm>
              <a:off x="9823117" y="2330006"/>
              <a:ext cx="524484" cy="609685"/>
            </a:xfrm>
            <a:custGeom>
              <a:avLst/>
              <a:gdLst>
                <a:gd name="connsiteX0" fmla="*/ 144647 w 290884"/>
                <a:gd name="connsiteY0" fmla="*/ 246063 h 338138"/>
                <a:gd name="connsiteX1" fmla="*/ 110656 w 290884"/>
                <a:gd name="connsiteY1" fmla="*/ 261816 h 338138"/>
                <a:gd name="connsiteX2" fmla="*/ 144647 w 290884"/>
                <a:gd name="connsiteY2" fmla="*/ 314326 h 338138"/>
                <a:gd name="connsiteX3" fmla="*/ 177331 w 290884"/>
                <a:gd name="connsiteY3" fmla="*/ 261816 h 338138"/>
                <a:gd name="connsiteX4" fmla="*/ 144647 w 290884"/>
                <a:gd name="connsiteY4" fmla="*/ 246063 h 338138"/>
                <a:gd name="connsiteX5" fmla="*/ 186856 w 290884"/>
                <a:gd name="connsiteY5" fmla="*/ 222250 h 338138"/>
                <a:gd name="connsiteX6" fmla="*/ 181776 w 290884"/>
                <a:gd name="connsiteY6" fmla="*/ 224790 h 338138"/>
                <a:gd name="connsiteX7" fmla="*/ 167806 w 290884"/>
                <a:gd name="connsiteY7" fmla="*/ 233680 h 338138"/>
                <a:gd name="connsiteX8" fmla="*/ 183046 w 290884"/>
                <a:gd name="connsiteY8" fmla="*/ 241300 h 338138"/>
                <a:gd name="connsiteX9" fmla="*/ 186856 w 290884"/>
                <a:gd name="connsiteY9" fmla="*/ 222250 h 338138"/>
                <a:gd name="connsiteX10" fmla="*/ 102719 w 290884"/>
                <a:gd name="connsiteY10" fmla="*/ 222250 h 338138"/>
                <a:gd name="connsiteX11" fmla="*/ 105470 w 290884"/>
                <a:gd name="connsiteY11" fmla="*/ 241300 h 338138"/>
                <a:gd name="connsiteX12" fmla="*/ 123357 w 290884"/>
                <a:gd name="connsiteY12" fmla="*/ 233680 h 338138"/>
                <a:gd name="connsiteX13" fmla="*/ 106846 w 290884"/>
                <a:gd name="connsiteY13" fmla="*/ 224790 h 338138"/>
                <a:gd name="connsiteX14" fmla="*/ 102719 w 290884"/>
                <a:gd name="connsiteY14" fmla="*/ 222250 h 338138"/>
                <a:gd name="connsiteX15" fmla="*/ 233044 w 290884"/>
                <a:gd name="connsiteY15" fmla="*/ 184150 h 338138"/>
                <a:gd name="connsiteX16" fmla="*/ 209321 w 290884"/>
                <a:gd name="connsiteY16" fmla="*/ 203710 h 338138"/>
                <a:gd name="connsiteX17" fmla="*/ 202731 w 290884"/>
                <a:gd name="connsiteY17" fmla="*/ 249351 h 338138"/>
                <a:gd name="connsiteX18" fmla="*/ 246223 w 290884"/>
                <a:gd name="connsiteY18" fmla="*/ 257175 h 338138"/>
                <a:gd name="connsiteX19" fmla="*/ 265992 w 290884"/>
                <a:gd name="connsiteY19" fmla="*/ 250655 h 338138"/>
                <a:gd name="connsiteX20" fmla="*/ 233044 w 290884"/>
                <a:gd name="connsiteY20" fmla="*/ 184150 h 338138"/>
                <a:gd name="connsiteX21" fmla="*/ 56261 w 290884"/>
                <a:gd name="connsiteY21" fmla="*/ 184150 h 338138"/>
                <a:gd name="connsiteX22" fmla="*/ 21995 w 290884"/>
                <a:gd name="connsiteY22" fmla="*/ 250655 h 338138"/>
                <a:gd name="connsiteX23" fmla="*/ 43082 w 290884"/>
                <a:gd name="connsiteY23" fmla="*/ 257175 h 338138"/>
                <a:gd name="connsiteX24" fmla="*/ 85256 w 290884"/>
                <a:gd name="connsiteY24" fmla="*/ 249351 h 338138"/>
                <a:gd name="connsiteX25" fmla="*/ 78666 w 290884"/>
                <a:gd name="connsiteY25" fmla="*/ 203710 h 338138"/>
                <a:gd name="connsiteX26" fmla="*/ 56261 w 290884"/>
                <a:gd name="connsiteY26" fmla="*/ 184150 h 338138"/>
                <a:gd name="connsiteX27" fmla="*/ 210669 w 290884"/>
                <a:gd name="connsiteY27" fmla="*/ 163513 h 338138"/>
                <a:gd name="connsiteX28" fmla="*/ 210669 w 290884"/>
                <a:gd name="connsiteY28" fmla="*/ 169070 h 338138"/>
                <a:gd name="connsiteX29" fmla="*/ 210669 w 290884"/>
                <a:gd name="connsiteY29" fmla="*/ 174626 h 338138"/>
                <a:gd name="connsiteX30" fmla="*/ 217019 w 290884"/>
                <a:gd name="connsiteY30" fmla="*/ 169070 h 338138"/>
                <a:gd name="connsiteX31" fmla="*/ 210669 w 290884"/>
                <a:gd name="connsiteY31" fmla="*/ 163513 h 338138"/>
                <a:gd name="connsiteX32" fmla="*/ 77319 w 290884"/>
                <a:gd name="connsiteY32" fmla="*/ 163513 h 338138"/>
                <a:gd name="connsiteX33" fmla="*/ 70969 w 290884"/>
                <a:gd name="connsiteY33" fmla="*/ 169070 h 338138"/>
                <a:gd name="connsiteX34" fmla="*/ 77319 w 290884"/>
                <a:gd name="connsiteY34" fmla="*/ 174626 h 338138"/>
                <a:gd name="connsiteX35" fmla="*/ 77319 w 290884"/>
                <a:gd name="connsiteY35" fmla="*/ 169070 h 338138"/>
                <a:gd name="connsiteX36" fmla="*/ 77319 w 290884"/>
                <a:gd name="connsiteY36" fmla="*/ 163513 h 338138"/>
                <a:gd name="connsiteX37" fmla="*/ 144788 w 290884"/>
                <a:gd name="connsiteY37" fmla="*/ 150813 h 338138"/>
                <a:gd name="connsiteX38" fmla="*/ 163045 w 290884"/>
                <a:gd name="connsiteY38" fmla="*/ 169070 h 338138"/>
                <a:gd name="connsiteX39" fmla="*/ 144788 w 290884"/>
                <a:gd name="connsiteY39" fmla="*/ 187327 h 338138"/>
                <a:gd name="connsiteX40" fmla="*/ 126531 w 290884"/>
                <a:gd name="connsiteY40" fmla="*/ 169070 h 338138"/>
                <a:gd name="connsiteX41" fmla="*/ 144788 w 290884"/>
                <a:gd name="connsiteY41" fmla="*/ 150813 h 338138"/>
                <a:gd name="connsiteX42" fmla="*/ 145444 w 290884"/>
                <a:gd name="connsiteY42" fmla="*/ 114300 h 338138"/>
                <a:gd name="connsiteX43" fmla="*/ 119215 w 290884"/>
                <a:gd name="connsiteY43" fmla="*/ 130293 h 338138"/>
                <a:gd name="connsiteX44" fmla="*/ 100855 w 290884"/>
                <a:gd name="connsiteY44" fmla="*/ 144952 h 338138"/>
                <a:gd name="connsiteX45" fmla="*/ 99544 w 290884"/>
                <a:gd name="connsiteY45" fmla="*/ 168941 h 338138"/>
                <a:gd name="connsiteX46" fmla="*/ 100855 w 290884"/>
                <a:gd name="connsiteY46" fmla="*/ 192930 h 338138"/>
                <a:gd name="connsiteX47" fmla="*/ 119215 w 290884"/>
                <a:gd name="connsiteY47" fmla="*/ 206257 h 338138"/>
                <a:gd name="connsiteX48" fmla="*/ 145444 w 290884"/>
                <a:gd name="connsiteY48" fmla="*/ 222250 h 338138"/>
                <a:gd name="connsiteX49" fmla="*/ 170361 w 290884"/>
                <a:gd name="connsiteY49" fmla="*/ 206257 h 338138"/>
                <a:gd name="connsiteX50" fmla="*/ 190032 w 290884"/>
                <a:gd name="connsiteY50" fmla="*/ 192930 h 338138"/>
                <a:gd name="connsiteX51" fmla="*/ 190032 w 290884"/>
                <a:gd name="connsiteY51" fmla="*/ 168941 h 338138"/>
                <a:gd name="connsiteX52" fmla="*/ 190032 w 290884"/>
                <a:gd name="connsiteY52" fmla="*/ 144952 h 338138"/>
                <a:gd name="connsiteX53" fmla="*/ 170361 w 290884"/>
                <a:gd name="connsiteY53" fmla="*/ 130293 h 338138"/>
                <a:gd name="connsiteX54" fmla="*/ 145444 w 290884"/>
                <a:gd name="connsiteY54" fmla="*/ 114300 h 338138"/>
                <a:gd name="connsiteX55" fmla="*/ 183046 w 290884"/>
                <a:gd name="connsiteY55" fmla="*/ 96838 h 338138"/>
                <a:gd name="connsiteX56" fmla="*/ 167806 w 290884"/>
                <a:gd name="connsiteY56" fmla="*/ 103188 h 338138"/>
                <a:gd name="connsiteX57" fmla="*/ 181776 w 290884"/>
                <a:gd name="connsiteY57" fmla="*/ 113348 h 338138"/>
                <a:gd name="connsiteX58" fmla="*/ 186856 w 290884"/>
                <a:gd name="connsiteY58" fmla="*/ 115888 h 338138"/>
                <a:gd name="connsiteX59" fmla="*/ 183046 w 290884"/>
                <a:gd name="connsiteY59" fmla="*/ 96838 h 338138"/>
                <a:gd name="connsiteX60" fmla="*/ 105470 w 290884"/>
                <a:gd name="connsiteY60" fmla="*/ 96838 h 338138"/>
                <a:gd name="connsiteX61" fmla="*/ 102719 w 290884"/>
                <a:gd name="connsiteY61" fmla="*/ 115888 h 338138"/>
                <a:gd name="connsiteX62" fmla="*/ 106846 w 290884"/>
                <a:gd name="connsiteY62" fmla="*/ 113348 h 338138"/>
                <a:gd name="connsiteX63" fmla="*/ 123357 w 290884"/>
                <a:gd name="connsiteY63" fmla="*/ 103188 h 338138"/>
                <a:gd name="connsiteX64" fmla="*/ 105470 w 290884"/>
                <a:gd name="connsiteY64" fmla="*/ 96838 h 338138"/>
                <a:gd name="connsiteX65" fmla="*/ 246901 w 290884"/>
                <a:gd name="connsiteY65" fmla="*/ 79375 h 338138"/>
                <a:gd name="connsiteX66" fmla="*/ 202731 w 290884"/>
                <a:gd name="connsiteY66" fmla="*/ 88503 h 338138"/>
                <a:gd name="connsiteX67" fmla="*/ 209424 w 290884"/>
                <a:gd name="connsiteY67" fmla="*/ 134144 h 338138"/>
                <a:gd name="connsiteX68" fmla="*/ 233517 w 290884"/>
                <a:gd name="connsiteY68" fmla="*/ 152400 h 338138"/>
                <a:gd name="connsiteX69" fmla="*/ 250917 w 290884"/>
                <a:gd name="connsiteY69" fmla="*/ 132840 h 338138"/>
                <a:gd name="connsiteX70" fmla="*/ 266979 w 290884"/>
                <a:gd name="connsiteY70" fmla="*/ 85895 h 338138"/>
                <a:gd name="connsiteX71" fmla="*/ 246901 w 290884"/>
                <a:gd name="connsiteY71" fmla="*/ 79375 h 338138"/>
                <a:gd name="connsiteX72" fmla="*/ 43420 w 290884"/>
                <a:gd name="connsiteY72" fmla="*/ 79375 h 338138"/>
                <a:gd name="connsiteX73" fmla="*/ 22503 w 290884"/>
                <a:gd name="connsiteY73" fmla="*/ 85895 h 338138"/>
                <a:gd name="connsiteX74" fmla="*/ 38191 w 290884"/>
                <a:gd name="connsiteY74" fmla="*/ 132840 h 338138"/>
                <a:gd name="connsiteX75" fmla="*/ 56494 w 290884"/>
                <a:gd name="connsiteY75" fmla="*/ 152400 h 338138"/>
                <a:gd name="connsiteX76" fmla="*/ 78719 w 290884"/>
                <a:gd name="connsiteY76" fmla="*/ 134144 h 338138"/>
                <a:gd name="connsiteX77" fmla="*/ 85256 w 290884"/>
                <a:gd name="connsiteY77" fmla="*/ 88503 h 338138"/>
                <a:gd name="connsiteX78" fmla="*/ 43420 w 290884"/>
                <a:gd name="connsiteY78" fmla="*/ 79375 h 338138"/>
                <a:gd name="connsiteX79" fmla="*/ 144647 w 290884"/>
                <a:gd name="connsiteY79" fmla="*/ 22225 h 338138"/>
                <a:gd name="connsiteX80" fmla="*/ 110656 w 290884"/>
                <a:gd name="connsiteY80" fmla="*/ 74942 h 338138"/>
                <a:gd name="connsiteX81" fmla="*/ 144647 w 290884"/>
                <a:gd name="connsiteY81" fmla="*/ 92075 h 338138"/>
                <a:gd name="connsiteX82" fmla="*/ 177331 w 290884"/>
                <a:gd name="connsiteY82" fmla="*/ 74942 h 338138"/>
                <a:gd name="connsiteX83" fmla="*/ 144647 w 290884"/>
                <a:gd name="connsiteY83" fmla="*/ 22225 h 338138"/>
                <a:gd name="connsiteX84" fmla="*/ 145581 w 290884"/>
                <a:gd name="connsiteY84" fmla="*/ 0 h 338138"/>
                <a:gd name="connsiteX85" fmla="*/ 199637 w 290884"/>
                <a:gd name="connsiteY85" fmla="*/ 67363 h 338138"/>
                <a:gd name="connsiteX86" fmla="*/ 247101 w 290884"/>
                <a:gd name="connsiteY86" fmla="*/ 58117 h 338138"/>
                <a:gd name="connsiteX87" fmla="*/ 285335 w 290884"/>
                <a:gd name="connsiteY87" fmla="*/ 73968 h 338138"/>
                <a:gd name="connsiteX88" fmla="*/ 268195 w 290884"/>
                <a:gd name="connsiteY88" fmla="*/ 145294 h 338138"/>
                <a:gd name="connsiteX89" fmla="*/ 248419 w 290884"/>
                <a:gd name="connsiteY89" fmla="*/ 169069 h 338138"/>
                <a:gd name="connsiteX90" fmla="*/ 285335 w 290884"/>
                <a:gd name="connsiteY90" fmla="*/ 264170 h 338138"/>
                <a:gd name="connsiteX91" fmla="*/ 247101 w 290884"/>
                <a:gd name="connsiteY91" fmla="*/ 280021 h 338138"/>
                <a:gd name="connsiteX92" fmla="*/ 199637 w 290884"/>
                <a:gd name="connsiteY92" fmla="*/ 270775 h 338138"/>
                <a:gd name="connsiteX93" fmla="*/ 145581 w 290884"/>
                <a:gd name="connsiteY93" fmla="*/ 338138 h 338138"/>
                <a:gd name="connsiteX94" fmla="*/ 91525 w 290884"/>
                <a:gd name="connsiteY94" fmla="*/ 270775 h 338138"/>
                <a:gd name="connsiteX95" fmla="*/ 44061 w 290884"/>
                <a:gd name="connsiteY95" fmla="*/ 280021 h 338138"/>
                <a:gd name="connsiteX96" fmla="*/ 5827 w 290884"/>
                <a:gd name="connsiteY96" fmla="*/ 264170 h 338138"/>
                <a:gd name="connsiteX97" fmla="*/ 41425 w 290884"/>
                <a:gd name="connsiteY97" fmla="*/ 169069 h 338138"/>
                <a:gd name="connsiteX98" fmla="*/ 21648 w 290884"/>
                <a:gd name="connsiteY98" fmla="*/ 145294 h 338138"/>
                <a:gd name="connsiteX99" fmla="*/ 5827 w 290884"/>
                <a:gd name="connsiteY99" fmla="*/ 73968 h 338138"/>
                <a:gd name="connsiteX100" fmla="*/ 44061 w 290884"/>
                <a:gd name="connsiteY100" fmla="*/ 58117 h 338138"/>
                <a:gd name="connsiteX101" fmla="*/ 91525 w 290884"/>
                <a:gd name="connsiteY101" fmla="*/ 67363 h 338138"/>
                <a:gd name="connsiteX102" fmla="*/ 145581 w 290884"/>
                <a:gd name="connsiteY102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90884" h="338138">
                  <a:moveTo>
                    <a:pt x="144647" y="246063"/>
                  </a:moveTo>
                  <a:cubicBezTo>
                    <a:pt x="132881" y="252627"/>
                    <a:pt x="121115" y="257878"/>
                    <a:pt x="110656" y="261816"/>
                  </a:cubicBezTo>
                  <a:cubicBezTo>
                    <a:pt x="119807" y="295948"/>
                    <a:pt x="132881" y="314326"/>
                    <a:pt x="144647" y="314326"/>
                  </a:cubicBezTo>
                  <a:cubicBezTo>
                    <a:pt x="155106" y="314326"/>
                    <a:pt x="168180" y="295948"/>
                    <a:pt x="177331" y="261816"/>
                  </a:cubicBezTo>
                  <a:cubicBezTo>
                    <a:pt x="166872" y="257878"/>
                    <a:pt x="155106" y="252627"/>
                    <a:pt x="144647" y="246063"/>
                  </a:cubicBezTo>
                  <a:close/>
                  <a:moveTo>
                    <a:pt x="186856" y="222250"/>
                  </a:moveTo>
                  <a:cubicBezTo>
                    <a:pt x="184316" y="222250"/>
                    <a:pt x="183046" y="223520"/>
                    <a:pt x="181776" y="224790"/>
                  </a:cubicBezTo>
                  <a:cubicBezTo>
                    <a:pt x="176696" y="228600"/>
                    <a:pt x="171616" y="231140"/>
                    <a:pt x="167806" y="233680"/>
                  </a:cubicBezTo>
                  <a:cubicBezTo>
                    <a:pt x="172886" y="237490"/>
                    <a:pt x="177966" y="238760"/>
                    <a:pt x="183046" y="241300"/>
                  </a:cubicBezTo>
                  <a:cubicBezTo>
                    <a:pt x="184316" y="234950"/>
                    <a:pt x="185586" y="228600"/>
                    <a:pt x="186856" y="222250"/>
                  </a:cubicBezTo>
                  <a:close/>
                  <a:moveTo>
                    <a:pt x="102719" y="222250"/>
                  </a:moveTo>
                  <a:cubicBezTo>
                    <a:pt x="102719" y="228600"/>
                    <a:pt x="104095" y="234950"/>
                    <a:pt x="105470" y="241300"/>
                  </a:cubicBezTo>
                  <a:cubicBezTo>
                    <a:pt x="110974" y="238760"/>
                    <a:pt x="117853" y="237490"/>
                    <a:pt x="123357" y="233680"/>
                  </a:cubicBezTo>
                  <a:cubicBezTo>
                    <a:pt x="117853" y="231140"/>
                    <a:pt x="112350" y="228600"/>
                    <a:pt x="106846" y="224790"/>
                  </a:cubicBezTo>
                  <a:cubicBezTo>
                    <a:pt x="105470" y="223520"/>
                    <a:pt x="104095" y="222250"/>
                    <a:pt x="102719" y="222250"/>
                  </a:cubicBezTo>
                  <a:close/>
                  <a:moveTo>
                    <a:pt x="233044" y="184150"/>
                  </a:moveTo>
                  <a:cubicBezTo>
                    <a:pt x="225136" y="190670"/>
                    <a:pt x="218546" y="197190"/>
                    <a:pt x="209321" y="203710"/>
                  </a:cubicBezTo>
                  <a:cubicBezTo>
                    <a:pt x="208003" y="219359"/>
                    <a:pt x="206685" y="235007"/>
                    <a:pt x="202731" y="249351"/>
                  </a:cubicBezTo>
                  <a:cubicBezTo>
                    <a:pt x="219864" y="254567"/>
                    <a:pt x="234361" y="257175"/>
                    <a:pt x="246223" y="257175"/>
                  </a:cubicBezTo>
                  <a:cubicBezTo>
                    <a:pt x="251494" y="257175"/>
                    <a:pt x="262038" y="257175"/>
                    <a:pt x="265992" y="250655"/>
                  </a:cubicBezTo>
                  <a:cubicBezTo>
                    <a:pt x="272581" y="241527"/>
                    <a:pt x="262038" y="215446"/>
                    <a:pt x="233044" y="184150"/>
                  </a:cubicBezTo>
                  <a:close/>
                  <a:moveTo>
                    <a:pt x="56261" y="184150"/>
                  </a:moveTo>
                  <a:cubicBezTo>
                    <a:pt x="25949" y="215446"/>
                    <a:pt x="15406" y="241527"/>
                    <a:pt x="21995" y="250655"/>
                  </a:cubicBezTo>
                  <a:cubicBezTo>
                    <a:pt x="25949" y="257175"/>
                    <a:pt x="36493" y="257175"/>
                    <a:pt x="43082" y="257175"/>
                  </a:cubicBezTo>
                  <a:cubicBezTo>
                    <a:pt x="54943" y="257175"/>
                    <a:pt x="69441" y="254567"/>
                    <a:pt x="85256" y="249351"/>
                  </a:cubicBezTo>
                  <a:cubicBezTo>
                    <a:pt x="82620" y="235007"/>
                    <a:pt x="79984" y="219359"/>
                    <a:pt x="78666" y="203710"/>
                  </a:cubicBezTo>
                  <a:cubicBezTo>
                    <a:pt x="70759" y="197190"/>
                    <a:pt x="62851" y="190670"/>
                    <a:pt x="56261" y="184150"/>
                  </a:cubicBezTo>
                  <a:close/>
                  <a:moveTo>
                    <a:pt x="210669" y="163513"/>
                  </a:moveTo>
                  <a:cubicBezTo>
                    <a:pt x="210669" y="164902"/>
                    <a:pt x="210669" y="166291"/>
                    <a:pt x="210669" y="169070"/>
                  </a:cubicBezTo>
                  <a:cubicBezTo>
                    <a:pt x="210669" y="170459"/>
                    <a:pt x="210669" y="173237"/>
                    <a:pt x="210669" y="174626"/>
                  </a:cubicBezTo>
                  <a:cubicBezTo>
                    <a:pt x="213209" y="173237"/>
                    <a:pt x="215749" y="170459"/>
                    <a:pt x="217019" y="169070"/>
                  </a:cubicBezTo>
                  <a:cubicBezTo>
                    <a:pt x="215749" y="166291"/>
                    <a:pt x="213209" y="164902"/>
                    <a:pt x="210669" y="163513"/>
                  </a:cubicBezTo>
                  <a:close/>
                  <a:moveTo>
                    <a:pt x="77319" y="163513"/>
                  </a:moveTo>
                  <a:cubicBezTo>
                    <a:pt x="74779" y="164902"/>
                    <a:pt x="73509" y="166291"/>
                    <a:pt x="70969" y="169070"/>
                  </a:cubicBezTo>
                  <a:cubicBezTo>
                    <a:pt x="73509" y="170459"/>
                    <a:pt x="74779" y="173237"/>
                    <a:pt x="77319" y="174626"/>
                  </a:cubicBezTo>
                  <a:cubicBezTo>
                    <a:pt x="77319" y="173237"/>
                    <a:pt x="77319" y="170459"/>
                    <a:pt x="77319" y="169070"/>
                  </a:cubicBezTo>
                  <a:cubicBezTo>
                    <a:pt x="77319" y="166291"/>
                    <a:pt x="77319" y="164902"/>
                    <a:pt x="77319" y="163513"/>
                  </a:cubicBezTo>
                  <a:close/>
                  <a:moveTo>
                    <a:pt x="144788" y="150813"/>
                  </a:moveTo>
                  <a:cubicBezTo>
                    <a:pt x="154871" y="150813"/>
                    <a:pt x="163045" y="158987"/>
                    <a:pt x="163045" y="169070"/>
                  </a:cubicBezTo>
                  <a:cubicBezTo>
                    <a:pt x="163045" y="179153"/>
                    <a:pt x="154871" y="187327"/>
                    <a:pt x="144788" y="187327"/>
                  </a:cubicBezTo>
                  <a:cubicBezTo>
                    <a:pt x="134705" y="187327"/>
                    <a:pt x="126531" y="179153"/>
                    <a:pt x="126531" y="169070"/>
                  </a:cubicBezTo>
                  <a:cubicBezTo>
                    <a:pt x="126531" y="158987"/>
                    <a:pt x="134705" y="150813"/>
                    <a:pt x="144788" y="150813"/>
                  </a:cubicBezTo>
                  <a:close/>
                  <a:moveTo>
                    <a:pt x="145444" y="114300"/>
                  </a:moveTo>
                  <a:cubicBezTo>
                    <a:pt x="136264" y="119631"/>
                    <a:pt x="128395" y="124962"/>
                    <a:pt x="119215" y="130293"/>
                  </a:cubicBezTo>
                  <a:cubicBezTo>
                    <a:pt x="112658" y="135623"/>
                    <a:pt x="106101" y="139622"/>
                    <a:pt x="100855" y="144952"/>
                  </a:cubicBezTo>
                  <a:cubicBezTo>
                    <a:pt x="100855" y="152949"/>
                    <a:pt x="99544" y="160945"/>
                    <a:pt x="99544" y="168941"/>
                  </a:cubicBezTo>
                  <a:cubicBezTo>
                    <a:pt x="99544" y="176938"/>
                    <a:pt x="100855" y="184934"/>
                    <a:pt x="100855" y="192930"/>
                  </a:cubicBezTo>
                  <a:cubicBezTo>
                    <a:pt x="107412" y="196928"/>
                    <a:pt x="112658" y="202259"/>
                    <a:pt x="119215" y="206257"/>
                  </a:cubicBezTo>
                  <a:cubicBezTo>
                    <a:pt x="128395" y="212921"/>
                    <a:pt x="136264" y="218252"/>
                    <a:pt x="145444" y="222250"/>
                  </a:cubicBezTo>
                  <a:cubicBezTo>
                    <a:pt x="153312" y="218252"/>
                    <a:pt x="162492" y="212921"/>
                    <a:pt x="170361" y="206257"/>
                  </a:cubicBezTo>
                  <a:cubicBezTo>
                    <a:pt x="176918" y="202259"/>
                    <a:pt x="183475" y="196928"/>
                    <a:pt x="190032" y="192930"/>
                  </a:cubicBezTo>
                  <a:cubicBezTo>
                    <a:pt x="190032" y="184934"/>
                    <a:pt x="190032" y="176938"/>
                    <a:pt x="190032" y="168941"/>
                  </a:cubicBezTo>
                  <a:cubicBezTo>
                    <a:pt x="190032" y="160945"/>
                    <a:pt x="190032" y="152949"/>
                    <a:pt x="190032" y="144952"/>
                  </a:cubicBezTo>
                  <a:cubicBezTo>
                    <a:pt x="183475" y="139622"/>
                    <a:pt x="176918" y="135623"/>
                    <a:pt x="170361" y="130293"/>
                  </a:cubicBezTo>
                  <a:cubicBezTo>
                    <a:pt x="162492" y="124962"/>
                    <a:pt x="153312" y="119631"/>
                    <a:pt x="145444" y="114300"/>
                  </a:cubicBezTo>
                  <a:close/>
                  <a:moveTo>
                    <a:pt x="183046" y="96838"/>
                  </a:moveTo>
                  <a:cubicBezTo>
                    <a:pt x="177966" y="98108"/>
                    <a:pt x="172886" y="100648"/>
                    <a:pt x="167806" y="103188"/>
                  </a:cubicBezTo>
                  <a:cubicBezTo>
                    <a:pt x="171616" y="106998"/>
                    <a:pt x="176696" y="109538"/>
                    <a:pt x="181776" y="113348"/>
                  </a:cubicBezTo>
                  <a:cubicBezTo>
                    <a:pt x="183046" y="114618"/>
                    <a:pt x="184316" y="115888"/>
                    <a:pt x="186856" y="115888"/>
                  </a:cubicBezTo>
                  <a:cubicBezTo>
                    <a:pt x="185586" y="109538"/>
                    <a:pt x="184316" y="103188"/>
                    <a:pt x="183046" y="96838"/>
                  </a:cubicBezTo>
                  <a:close/>
                  <a:moveTo>
                    <a:pt x="105470" y="96838"/>
                  </a:moveTo>
                  <a:cubicBezTo>
                    <a:pt x="104095" y="103188"/>
                    <a:pt x="102719" y="109538"/>
                    <a:pt x="102719" y="115888"/>
                  </a:cubicBezTo>
                  <a:cubicBezTo>
                    <a:pt x="104095" y="115888"/>
                    <a:pt x="105470" y="114618"/>
                    <a:pt x="106846" y="113348"/>
                  </a:cubicBezTo>
                  <a:cubicBezTo>
                    <a:pt x="112350" y="109538"/>
                    <a:pt x="117853" y="106998"/>
                    <a:pt x="123357" y="103188"/>
                  </a:cubicBezTo>
                  <a:cubicBezTo>
                    <a:pt x="117853" y="100648"/>
                    <a:pt x="110974" y="98108"/>
                    <a:pt x="105470" y="96838"/>
                  </a:cubicBezTo>
                  <a:close/>
                  <a:moveTo>
                    <a:pt x="246901" y="79375"/>
                  </a:moveTo>
                  <a:cubicBezTo>
                    <a:pt x="234855" y="79375"/>
                    <a:pt x="220132" y="83287"/>
                    <a:pt x="202731" y="88503"/>
                  </a:cubicBezTo>
                  <a:cubicBezTo>
                    <a:pt x="206747" y="102847"/>
                    <a:pt x="208085" y="118496"/>
                    <a:pt x="209424" y="134144"/>
                  </a:cubicBezTo>
                  <a:cubicBezTo>
                    <a:pt x="217455" y="139360"/>
                    <a:pt x="225486" y="145880"/>
                    <a:pt x="233517" y="152400"/>
                  </a:cubicBezTo>
                  <a:cubicBezTo>
                    <a:pt x="240209" y="145880"/>
                    <a:pt x="245563" y="139360"/>
                    <a:pt x="250917" y="132840"/>
                  </a:cubicBezTo>
                  <a:cubicBezTo>
                    <a:pt x="269656" y="108063"/>
                    <a:pt x="270994" y="92415"/>
                    <a:pt x="266979" y="85895"/>
                  </a:cubicBezTo>
                  <a:cubicBezTo>
                    <a:pt x="262963" y="80679"/>
                    <a:pt x="252255" y="79375"/>
                    <a:pt x="246901" y="79375"/>
                  </a:cubicBezTo>
                  <a:close/>
                  <a:moveTo>
                    <a:pt x="43420" y="79375"/>
                  </a:moveTo>
                  <a:cubicBezTo>
                    <a:pt x="36884" y="79375"/>
                    <a:pt x="26425" y="80679"/>
                    <a:pt x="22503" y="85895"/>
                  </a:cubicBezTo>
                  <a:cubicBezTo>
                    <a:pt x="18581" y="92415"/>
                    <a:pt x="21195" y="108063"/>
                    <a:pt x="38191" y="132840"/>
                  </a:cubicBezTo>
                  <a:cubicBezTo>
                    <a:pt x="43420" y="139360"/>
                    <a:pt x="49957" y="145880"/>
                    <a:pt x="56494" y="152400"/>
                  </a:cubicBezTo>
                  <a:cubicBezTo>
                    <a:pt x="63031" y="145880"/>
                    <a:pt x="70875" y="139360"/>
                    <a:pt x="78719" y="134144"/>
                  </a:cubicBezTo>
                  <a:cubicBezTo>
                    <a:pt x="80026" y="118496"/>
                    <a:pt x="82641" y="102847"/>
                    <a:pt x="85256" y="88503"/>
                  </a:cubicBezTo>
                  <a:cubicBezTo>
                    <a:pt x="69568" y="83287"/>
                    <a:pt x="55187" y="79375"/>
                    <a:pt x="43420" y="79375"/>
                  </a:cubicBezTo>
                  <a:close/>
                  <a:moveTo>
                    <a:pt x="144647" y="22225"/>
                  </a:moveTo>
                  <a:cubicBezTo>
                    <a:pt x="132881" y="22225"/>
                    <a:pt x="119807" y="41994"/>
                    <a:pt x="110656" y="74942"/>
                  </a:cubicBezTo>
                  <a:cubicBezTo>
                    <a:pt x="121115" y="80214"/>
                    <a:pt x="132881" y="85485"/>
                    <a:pt x="144647" y="92075"/>
                  </a:cubicBezTo>
                  <a:cubicBezTo>
                    <a:pt x="155106" y="85485"/>
                    <a:pt x="166872" y="80214"/>
                    <a:pt x="177331" y="74942"/>
                  </a:cubicBezTo>
                  <a:cubicBezTo>
                    <a:pt x="168180" y="41994"/>
                    <a:pt x="155106" y="22225"/>
                    <a:pt x="144647" y="22225"/>
                  </a:cubicBezTo>
                  <a:close/>
                  <a:moveTo>
                    <a:pt x="145581" y="0"/>
                  </a:moveTo>
                  <a:cubicBezTo>
                    <a:pt x="169313" y="0"/>
                    <a:pt x="187771" y="27738"/>
                    <a:pt x="199637" y="67363"/>
                  </a:cubicBezTo>
                  <a:cubicBezTo>
                    <a:pt x="216777" y="60759"/>
                    <a:pt x="232598" y="58117"/>
                    <a:pt x="247101" y="58117"/>
                  </a:cubicBezTo>
                  <a:cubicBezTo>
                    <a:pt x="269514" y="58117"/>
                    <a:pt x="280061" y="67363"/>
                    <a:pt x="285335" y="73968"/>
                  </a:cubicBezTo>
                  <a:cubicBezTo>
                    <a:pt x="293246" y="85855"/>
                    <a:pt x="295883" y="108310"/>
                    <a:pt x="268195" y="145294"/>
                  </a:cubicBezTo>
                  <a:cubicBezTo>
                    <a:pt x="262922" y="153219"/>
                    <a:pt x="256330" y="161144"/>
                    <a:pt x="248419" y="169069"/>
                  </a:cubicBezTo>
                  <a:cubicBezTo>
                    <a:pt x="281380" y="204732"/>
                    <a:pt x="301156" y="240395"/>
                    <a:pt x="285335" y="264170"/>
                  </a:cubicBezTo>
                  <a:cubicBezTo>
                    <a:pt x="280061" y="270775"/>
                    <a:pt x="269514" y="280021"/>
                    <a:pt x="247101" y="280021"/>
                  </a:cubicBezTo>
                  <a:cubicBezTo>
                    <a:pt x="232598" y="280021"/>
                    <a:pt x="216777" y="276058"/>
                    <a:pt x="199637" y="270775"/>
                  </a:cubicBezTo>
                  <a:cubicBezTo>
                    <a:pt x="187771" y="310400"/>
                    <a:pt x="169313" y="338138"/>
                    <a:pt x="145581" y="338138"/>
                  </a:cubicBezTo>
                  <a:cubicBezTo>
                    <a:pt x="120531" y="338138"/>
                    <a:pt x="102072" y="310400"/>
                    <a:pt x="91525" y="270775"/>
                  </a:cubicBezTo>
                  <a:cubicBezTo>
                    <a:pt x="73067" y="276058"/>
                    <a:pt x="57246" y="280021"/>
                    <a:pt x="44061" y="280021"/>
                  </a:cubicBezTo>
                  <a:cubicBezTo>
                    <a:pt x="21648" y="280021"/>
                    <a:pt x="9782" y="270775"/>
                    <a:pt x="5827" y="264170"/>
                  </a:cubicBezTo>
                  <a:cubicBezTo>
                    <a:pt x="-9994" y="240395"/>
                    <a:pt x="8464" y="204732"/>
                    <a:pt x="41425" y="169069"/>
                  </a:cubicBezTo>
                  <a:cubicBezTo>
                    <a:pt x="33514" y="161144"/>
                    <a:pt x="26922" y="153219"/>
                    <a:pt x="21648" y="145294"/>
                  </a:cubicBezTo>
                  <a:cubicBezTo>
                    <a:pt x="-6039" y="108310"/>
                    <a:pt x="-2084" y="85855"/>
                    <a:pt x="5827" y="73968"/>
                  </a:cubicBezTo>
                  <a:cubicBezTo>
                    <a:pt x="9782" y="67363"/>
                    <a:pt x="21648" y="58117"/>
                    <a:pt x="44061" y="58117"/>
                  </a:cubicBezTo>
                  <a:cubicBezTo>
                    <a:pt x="57246" y="58117"/>
                    <a:pt x="73067" y="60759"/>
                    <a:pt x="91525" y="67363"/>
                  </a:cubicBezTo>
                  <a:cubicBezTo>
                    <a:pt x="102072" y="27738"/>
                    <a:pt x="120531" y="0"/>
                    <a:pt x="14558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_组合 1"/>
          <p:cNvGrpSpPr/>
          <p:nvPr>
            <p:custDataLst>
              <p:tags r:id="rId1"/>
            </p:custDataLst>
          </p:nvPr>
        </p:nvGrpSpPr>
        <p:grpSpPr>
          <a:xfrm>
            <a:off x="2099556" y="1712534"/>
            <a:ext cx="3018281" cy="3949729"/>
            <a:chOff x="2099556" y="1712534"/>
            <a:chExt cx="3018281" cy="3949729"/>
          </a:xfrm>
        </p:grpSpPr>
        <p:grpSp>
          <p:nvGrpSpPr>
            <p:cNvPr id="4" name="Group 1"/>
            <p:cNvGrpSpPr/>
            <p:nvPr/>
          </p:nvGrpSpPr>
          <p:grpSpPr>
            <a:xfrm>
              <a:off x="2099556" y="1712534"/>
              <a:ext cx="3018281" cy="2895634"/>
              <a:chOff x="2099556" y="1712534"/>
              <a:chExt cx="3018281" cy="2895634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33" name="Freeform: Shape 11"/>
              <p:cNvSpPr/>
              <p:nvPr/>
            </p:nvSpPr>
            <p:spPr>
              <a:xfrm>
                <a:off x="2099556" y="1712534"/>
                <a:ext cx="1440269" cy="28956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380" y="17858"/>
                    </a:moveTo>
                    <a:cubicBezTo>
                      <a:pt x="17609" y="18189"/>
                      <a:pt x="15708" y="17694"/>
                      <a:pt x="15211" y="16791"/>
                    </a:cubicBezTo>
                    <a:cubicBezTo>
                      <a:pt x="15116" y="16619"/>
                      <a:pt x="15650" y="16547"/>
                      <a:pt x="15745" y="16718"/>
                    </a:cubicBezTo>
                    <a:cubicBezTo>
                      <a:pt x="16167" y="17486"/>
                      <a:pt x="17744" y="17870"/>
                      <a:pt x="19233" y="17592"/>
                    </a:cubicBezTo>
                    <a:cubicBezTo>
                      <a:pt x="19569" y="17530"/>
                      <a:pt x="19711" y="17796"/>
                      <a:pt x="19380" y="17858"/>
                    </a:cubicBezTo>
                    <a:close/>
                    <a:moveTo>
                      <a:pt x="17044" y="9573"/>
                    </a:moveTo>
                    <a:cubicBezTo>
                      <a:pt x="17207" y="9416"/>
                      <a:pt x="17685" y="9555"/>
                      <a:pt x="17522" y="9713"/>
                    </a:cubicBezTo>
                    <a:cubicBezTo>
                      <a:pt x="16980" y="10239"/>
                      <a:pt x="17082" y="10849"/>
                      <a:pt x="17754" y="11332"/>
                    </a:cubicBezTo>
                    <a:cubicBezTo>
                      <a:pt x="17958" y="11479"/>
                      <a:pt x="17477" y="11616"/>
                      <a:pt x="17275" y="11471"/>
                    </a:cubicBezTo>
                    <a:cubicBezTo>
                      <a:pt x="16490" y="10906"/>
                      <a:pt x="16416" y="10183"/>
                      <a:pt x="17044" y="9573"/>
                    </a:cubicBezTo>
                    <a:close/>
                    <a:moveTo>
                      <a:pt x="5002" y="8390"/>
                    </a:moveTo>
                    <a:cubicBezTo>
                      <a:pt x="4505" y="8739"/>
                      <a:pt x="4407" y="9148"/>
                      <a:pt x="4722" y="9546"/>
                    </a:cubicBezTo>
                    <a:cubicBezTo>
                      <a:pt x="4854" y="9712"/>
                      <a:pt x="4318" y="9782"/>
                      <a:pt x="4188" y="9619"/>
                    </a:cubicBezTo>
                    <a:cubicBezTo>
                      <a:pt x="3825" y="9161"/>
                      <a:pt x="3952" y="8652"/>
                      <a:pt x="4524" y="8251"/>
                    </a:cubicBezTo>
                    <a:cubicBezTo>
                      <a:pt x="4728" y="8107"/>
                      <a:pt x="5208" y="8245"/>
                      <a:pt x="5002" y="8390"/>
                    </a:cubicBezTo>
                    <a:close/>
                    <a:moveTo>
                      <a:pt x="12996" y="3168"/>
                    </a:moveTo>
                    <a:cubicBezTo>
                      <a:pt x="12014" y="3098"/>
                      <a:pt x="11071" y="3427"/>
                      <a:pt x="10814" y="3896"/>
                    </a:cubicBezTo>
                    <a:cubicBezTo>
                      <a:pt x="10720" y="4067"/>
                      <a:pt x="10185" y="3995"/>
                      <a:pt x="10280" y="3823"/>
                    </a:cubicBezTo>
                    <a:cubicBezTo>
                      <a:pt x="10623" y="3196"/>
                      <a:pt x="11863" y="2811"/>
                      <a:pt x="13144" y="2903"/>
                    </a:cubicBezTo>
                    <a:cubicBezTo>
                      <a:pt x="13496" y="2927"/>
                      <a:pt x="13345" y="3193"/>
                      <a:pt x="12996" y="3168"/>
                    </a:cubicBezTo>
                    <a:close/>
                    <a:moveTo>
                      <a:pt x="21600" y="275"/>
                    </a:moveTo>
                    <a:cubicBezTo>
                      <a:pt x="20900" y="101"/>
                      <a:pt x="20112" y="0"/>
                      <a:pt x="19275" y="0"/>
                    </a:cubicBezTo>
                    <a:cubicBezTo>
                      <a:pt x="17042" y="0"/>
                      <a:pt x="15139" y="699"/>
                      <a:pt x="14399" y="1682"/>
                    </a:cubicBezTo>
                    <a:cubicBezTo>
                      <a:pt x="14477" y="1868"/>
                      <a:pt x="14588" y="2052"/>
                      <a:pt x="14739" y="2229"/>
                    </a:cubicBezTo>
                    <a:cubicBezTo>
                      <a:pt x="15231" y="2809"/>
                      <a:pt x="16210" y="3520"/>
                      <a:pt x="17552" y="3629"/>
                    </a:cubicBezTo>
                    <a:cubicBezTo>
                      <a:pt x="17600" y="3534"/>
                      <a:pt x="17674" y="3443"/>
                      <a:pt x="17787" y="3359"/>
                    </a:cubicBezTo>
                    <a:cubicBezTo>
                      <a:pt x="18227" y="3029"/>
                      <a:pt x="18888" y="2846"/>
                      <a:pt x="19687" y="2904"/>
                    </a:cubicBezTo>
                    <a:cubicBezTo>
                      <a:pt x="20039" y="2928"/>
                      <a:pt x="19889" y="3194"/>
                      <a:pt x="19539" y="3169"/>
                    </a:cubicBezTo>
                    <a:cubicBezTo>
                      <a:pt x="18886" y="3122"/>
                      <a:pt x="18234" y="3377"/>
                      <a:pt x="18104" y="3695"/>
                    </a:cubicBezTo>
                    <a:cubicBezTo>
                      <a:pt x="17977" y="4003"/>
                      <a:pt x="18131" y="4287"/>
                      <a:pt x="18431" y="4558"/>
                    </a:cubicBezTo>
                    <a:cubicBezTo>
                      <a:pt x="18604" y="4714"/>
                      <a:pt x="18126" y="4852"/>
                      <a:pt x="17953" y="4697"/>
                    </a:cubicBezTo>
                    <a:cubicBezTo>
                      <a:pt x="17697" y="4466"/>
                      <a:pt x="17498" y="4178"/>
                      <a:pt x="17492" y="3898"/>
                    </a:cubicBezTo>
                    <a:cubicBezTo>
                      <a:pt x="17471" y="3898"/>
                      <a:pt x="17450" y="3898"/>
                      <a:pt x="17428" y="3896"/>
                    </a:cubicBezTo>
                    <a:cubicBezTo>
                      <a:pt x="15958" y="3786"/>
                      <a:pt x="14866" y="3038"/>
                      <a:pt x="14296" y="2410"/>
                    </a:cubicBezTo>
                    <a:cubicBezTo>
                      <a:pt x="14082" y="2175"/>
                      <a:pt x="13929" y="1928"/>
                      <a:pt x="13836" y="1676"/>
                    </a:cubicBezTo>
                    <a:cubicBezTo>
                      <a:pt x="13317" y="1555"/>
                      <a:pt x="12739" y="1488"/>
                      <a:pt x="12130" y="1488"/>
                    </a:cubicBezTo>
                    <a:cubicBezTo>
                      <a:pt x="9897" y="1488"/>
                      <a:pt x="8086" y="2388"/>
                      <a:pt x="8086" y="3499"/>
                    </a:cubicBezTo>
                    <a:cubicBezTo>
                      <a:pt x="8086" y="3511"/>
                      <a:pt x="8088" y="3523"/>
                      <a:pt x="8089" y="3535"/>
                    </a:cubicBezTo>
                    <a:cubicBezTo>
                      <a:pt x="5547" y="3632"/>
                      <a:pt x="3544" y="4689"/>
                      <a:pt x="3544" y="5978"/>
                    </a:cubicBezTo>
                    <a:cubicBezTo>
                      <a:pt x="3544" y="6103"/>
                      <a:pt x="3565" y="6224"/>
                      <a:pt x="3601" y="6342"/>
                    </a:cubicBezTo>
                    <a:cubicBezTo>
                      <a:pt x="4829" y="6852"/>
                      <a:pt x="6276" y="7234"/>
                      <a:pt x="7871" y="7342"/>
                    </a:cubicBezTo>
                    <a:cubicBezTo>
                      <a:pt x="8435" y="7380"/>
                      <a:pt x="9011" y="7381"/>
                      <a:pt x="9578" y="7347"/>
                    </a:cubicBezTo>
                    <a:cubicBezTo>
                      <a:pt x="8505" y="7062"/>
                      <a:pt x="7829" y="6470"/>
                      <a:pt x="7887" y="5855"/>
                    </a:cubicBezTo>
                    <a:cubicBezTo>
                      <a:pt x="7372" y="5665"/>
                      <a:pt x="7075" y="5360"/>
                      <a:pt x="6910" y="5049"/>
                    </a:cubicBezTo>
                    <a:cubicBezTo>
                      <a:pt x="6817" y="4877"/>
                      <a:pt x="7351" y="4804"/>
                      <a:pt x="7444" y="4976"/>
                    </a:cubicBezTo>
                    <a:cubicBezTo>
                      <a:pt x="7559" y="5192"/>
                      <a:pt x="7747" y="5441"/>
                      <a:pt x="8101" y="5596"/>
                    </a:cubicBezTo>
                    <a:cubicBezTo>
                      <a:pt x="8236" y="5584"/>
                      <a:pt x="8401" y="5627"/>
                      <a:pt x="8445" y="5702"/>
                    </a:cubicBezTo>
                    <a:cubicBezTo>
                      <a:pt x="8883" y="5795"/>
                      <a:pt x="9369" y="5772"/>
                      <a:pt x="9696" y="5580"/>
                    </a:cubicBezTo>
                    <a:cubicBezTo>
                      <a:pt x="9928" y="5444"/>
                      <a:pt x="10317" y="5640"/>
                      <a:pt x="10088" y="5775"/>
                    </a:cubicBezTo>
                    <a:cubicBezTo>
                      <a:pt x="9684" y="6011"/>
                      <a:pt x="9015" y="6086"/>
                      <a:pt x="8428" y="5994"/>
                    </a:cubicBezTo>
                    <a:cubicBezTo>
                      <a:pt x="8472" y="6593"/>
                      <a:pt x="9402" y="7124"/>
                      <a:pt x="10602" y="7234"/>
                    </a:cubicBezTo>
                    <a:cubicBezTo>
                      <a:pt x="10618" y="7236"/>
                      <a:pt x="10631" y="7238"/>
                      <a:pt x="10644" y="7240"/>
                    </a:cubicBezTo>
                    <a:cubicBezTo>
                      <a:pt x="11787" y="7074"/>
                      <a:pt x="12825" y="6750"/>
                      <a:pt x="13557" y="6267"/>
                    </a:cubicBezTo>
                    <a:cubicBezTo>
                      <a:pt x="13484" y="6074"/>
                      <a:pt x="13457" y="5874"/>
                      <a:pt x="13440" y="5673"/>
                    </a:cubicBezTo>
                    <a:cubicBezTo>
                      <a:pt x="13425" y="5495"/>
                      <a:pt x="13978" y="5495"/>
                      <a:pt x="13993" y="5673"/>
                    </a:cubicBezTo>
                    <a:cubicBezTo>
                      <a:pt x="14040" y="6209"/>
                      <a:pt x="14404" y="7297"/>
                      <a:pt x="16015" y="7031"/>
                    </a:cubicBezTo>
                    <a:cubicBezTo>
                      <a:pt x="16356" y="6975"/>
                      <a:pt x="16500" y="7241"/>
                      <a:pt x="16163" y="7296"/>
                    </a:cubicBezTo>
                    <a:cubicBezTo>
                      <a:pt x="15452" y="7414"/>
                      <a:pt x="14624" y="7274"/>
                      <a:pt x="14164" y="6979"/>
                    </a:cubicBezTo>
                    <a:cubicBezTo>
                      <a:pt x="13974" y="6857"/>
                      <a:pt x="13836" y="6726"/>
                      <a:pt x="13734" y="6590"/>
                    </a:cubicBezTo>
                    <a:cubicBezTo>
                      <a:pt x="12351" y="7362"/>
                      <a:pt x="10190" y="7747"/>
                      <a:pt x="8119" y="7632"/>
                    </a:cubicBezTo>
                    <a:cubicBezTo>
                      <a:pt x="6419" y="7539"/>
                      <a:pt x="4874" y="7183"/>
                      <a:pt x="3547" y="6674"/>
                    </a:cubicBezTo>
                    <a:cubicBezTo>
                      <a:pt x="2030" y="7077"/>
                      <a:pt x="997" y="7873"/>
                      <a:pt x="997" y="8789"/>
                    </a:cubicBezTo>
                    <a:cubicBezTo>
                      <a:pt x="997" y="9268"/>
                      <a:pt x="1280" y="9713"/>
                      <a:pt x="1766" y="10087"/>
                    </a:cubicBezTo>
                    <a:cubicBezTo>
                      <a:pt x="1763" y="10089"/>
                      <a:pt x="1761" y="10090"/>
                      <a:pt x="1758" y="10091"/>
                    </a:cubicBezTo>
                    <a:cubicBezTo>
                      <a:pt x="2538" y="10495"/>
                      <a:pt x="3581" y="10777"/>
                      <a:pt x="4684" y="10901"/>
                    </a:cubicBezTo>
                    <a:cubicBezTo>
                      <a:pt x="6335" y="11087"/>
                      <a:pt x="8223" y="10915"/>
                      <a:pt x="9093" y="10150"/>
                    </a:cubicBezTo>
                    <a:cubicBezTo>
                      <a:pt x="8703" y="9932"/>
                      <a:pt x="8385" y="9678"/>
                      <a:pt x="8084" y="9430"/>
                    </a:cubicBezTo>
                    <a:cubicBezTo>
                      <a:pt x="7899" y="9277"/>
                      <a:pt x="8378" y="9140"/>
                      <a:pt x="8562" y="9291"/>
                    </a:cubicBezTo>
                    <a:cubicBezTo>
                      <a:pt x="8820" y="9503"/>
                      <a:pt x="9090" y="9735"/>
                      <a:pt x="9425" y="9933"/>
                    </a:cubicBezTo>
                    <a:cubicBezTo>
                      <a:pt x="9583" y="9927"/>
                      <a:pt x="9763" y="10003"/>
                      <a:pt x="9742" y="10099"/>
                    </a:cubicBezTo>
                    <a:cubicBezTo>
                      <a:pt x="9872" y="10160"/>
                      <a:pt x="10012" y="10214"/>
                      <a:pt x="10165" y="10259"/>
                    </a:cubicBezTo>
                    <a:cubicBezTo>
                      <a:pt x="10824" y="10456"/>
                      <a:pt x="11700" y="10520"/>
                      <a:pt x="12310" y="10243"/>
                    </a:cubicBezTo>
                    <a:cubicBezTo>
                      <a:pt x="12573" y="10123"/>
                      <a:pt x="12965" y="10317"/>
                      <a:pt x="12701" y="10438"/>
                    </a:cubicBezTo>
                    <a:cubicBezTo>
                      <a:pt x="12042" y="10737"/>
                      <a:pt x="11094" y="10777"/>
                      <a:pt x="10286" y="10600"/>
                    </a:cubicBezTo>
                    <a:cubicBezTo>
                      <a:pt x="9993" y="10536"/>
                      <a:pt x="9735" y="10450"/>
                      <a:pt x="9500" y="10350"/>
                    </a:cubicBezTo>
                    <a:cubicBezTo>
                      <a:pt x="8985" y="10770"/>
                      <a:pt x="8160" y="11037"/>
                      <a:pt x="7235" y="11164"/>
                    </a:cubicBezTo>
                    <a:cubicBezTo>
                      <a:pt x="7677" y="12064"/>
                      <a:pt x="9375" y="12655"/>
                      <a:pt x="11250" y="12509"/>
                    </a:cubicBezTo>
                    <a:cubicBezTo>
                      <a:pt x="11331" y="12342"/>
                      <a:pt x="11448" y="12178"/>
                      <a:pt x="11570" y="12017"/>
                    </a:cubicBezTo>
                    <a:cubicBezTo>
                      <a:pt x="11695" y="11853"/>
                      <a:pt x="12230" y="11924"/>
                      <a:pt x="12104" y="12091"/>
                    </a:cubicBezTo>
                    <a:cubicBezTo>
                      <a:pt x="11870" y="12399"/>
                      <a:pt x="11534" y="12785"/>
                      <a:pt x="11721" y="13119"/>
                    </a:cubicBezTo>
                    <a:cubicBezTo>
                      <a:pt x="11884" y="13409"/>
                      <a:pt x="12401" y="13675"/>
                      <a:pt x="13048" y="13573"/>
                    </a:cubicBezTo>
                    <a:cubicBezTo>
                      <a:pt x="13390" y="13519"/>
                      <a:pt x="13534" y="13785"/>
                      <a:pt x="13196" y="13838"/>
                    </a:cubicBezTo>
                    <a:cubicBezTo>
                      <a:pt x="12496" y="13949"/>
                      <a:pt x="11719" y="13761"/>
                      <a:pt x="11384" y="13437"/>
                    </a:cubicBezTo>
                    <a:cubicBezTo>
                      <a:pt x="11165" y="13227"/>
                      <a:pt x="11113" y="13009"/>
                      <a:pt x="11152" y="12791"/>
                    </a:cubicBezTo>
                    <a:cubicBezTo>
                      <a:pt x="9080" y="12897"/>
                      <a:pt x="7164" y="12245"/>
                      <a:pt x="6692" y="11222"/>
                    </a:cubicBezTo>
                    <a:cubicBezTo>
                      <a:pt x="6044" y="11273"/>
                      <a:pt x="5367" y="11260"/>
                      <a:pt x="4730" y="11188"/>
                    </a:cubicBezTo>
                    <a:cubicBezTo>
                      <a:pt x="3460" y="11046"/>
                      <a:pt x="2241" y="10739"/>
                      <a:pt x="1344" y="10276"/>
                    </a:cubicBezTo>
                    <a:cubicBezTo>
                      <a:pt x="514" y="10694"/>
                      <a:pt x="0" y="11268"/>
                      <a:pt x="0" y="11902"/>
                    </a:cubicBezTo>
                    <a:cubicBezTo>
                      <a:pt x="0" y="12600"/>
                      <a:pt x="622" y="13226"/>
                      <a:pt x="1607" y="13650"/>
                    </a:cubicBezTo>
                    <a:cubicBezTo>
                      <a:pt x="2813" y="13434"/>
                      <a:pt x="4096" y="13353"/>
                      <a:pt x="5189" y="13792"/>
                    </a:cubicBezTo>
                    <a:cubicBezTo>
                      <a:pt x="5238" y="13812"/>
                      <a:pt x="5265" y="13834"/>
                      <a:pt x="5277" y="13856"/>
                    </a:cubicBezTo>
                    <a:cubicBezTo>
                      <a:pt x="5567" y="13660"/>
                      <a:pt x="5952" y="13499"/>
                      <a:pt x="6404" y="13389"/>
                    </a:cubicBezTo>
                    <a:cubicBezTo>
                      <a:pt x="6723" y="13312"/>
                      <a:pt x="7004" y="13549"/>
                      <a:pt x="6683" y="13627"/>
                    </a:cubicBezTo>
                    <a:cubicBezTo>
                      <a:pt x="5904" y="13816"/>
                      <a:pt x="5395" y="14159"/>
                      <a:pt x="5256" y="14584"/>
                    </a:cubicBezTo>
                    <a:cubicBezTo>
                      <a:pt x="5198" y="14758"/>
                      <a:pt x="4665" y="14684"/>
                      <a:pt x="4722" y="14510"/>
                    </a:cubicBezTo>
                    <a:cubicBezTo>
                      <a:pt x="4780" y="14332"/>
                      <a:pt x="4901" y="14164"/>
                      <a:pt x="5075" y="14011"/>
                    </a:cubicBezTo>
                    <a:cubicBezTo>
                      <a:pt x="4988" y="14026"/>
                      <a:pt x="4886" y="14023"/>
                      <a:pt x="4798" y="13987"/>
                    </a:cubicBezTo>
                    <a:cubicBezTo>
                      <a:pt x="3767" y="13573"/>
                      <a:pt x="2458" y="13756"/>
                      <a:pt x="1335" y="13995"/>
                    </a:cubicBezTo>
                    <a:cubicBezTo>
                      <a:pt x="1188" y="14207"/>
                      <a:pt x="1107" y="14434"/>
                      <a:pt x="1107" y="14671"/>
                    </a:cubicBezTo>
                    <a:cubicBezTo>
                      <a:pt x="1107" y="15609"/>
                      <a:pt x="2356" y="16401"/>
                      <a:pt x="4072" y="16661"/>
                    </a:cubicBezTo>
                    <a:cubicBezTo>
                      <a:pt x="5272" y="15656"/>
                      <a:pt x="7724" y="14897"/>
                      <a:pt x="9846" y="15560"/>
                    </a:cubicBezTo>
                    <a:cubicBezTo>
                      <a:pt x="9848" y="15561"/>
                      <a:pt x="9849" y="15562"/>
                      <a:pt x="9852" y="15563"/>
                    </a:cubicBezTo>
                    <a:cubicBezTo>
                      <a:pt x="10280" y="15391"/>
                      <a:pt x="10857" y="15303"/>
                      <a:pt x="11484" y="15351"/>
                    </a:cubicBezTo>
                    <a:cubicBezTo>
                      <a:pt x="11835" y="15378"/>
                      <a:pt x="11686" y="15643"/>
                      <a:pt x="11336" y="15617"/>
                    </a:cubicBezTo>
                    <a:cubicBezTo>
                      <a:pt x="10257" y="15534"/>
                      <a:pt x="9444" y="16030"/>
                      <a:pt x="9731" y="16541"/>
                    </a:cubicBezTo>
                    <a:cubicBezTo>
                      <a:pt x="9828" y="16712"/>
                      <a:pt x="9293" y="16785"/>
                      <a:pt x="9197" y="16614"/>
                    </a:cubicBezTo>
                    <a:cubicBezTo>
                      <a:pt x="9019" y="16299"/>
                      <a:pt x="9146" y="15998"/>
                      <a:pt x="9466" y="15769"/>
                    </a:cubicBezTo>
                    <a:cubicBezTo>
                      <a:pt x="7712" y="15267"/>
                      <a:pt x="5688" y="15896"/>
                      <a:pt x="4627" y="16724"/>
                    </a:cubicBezTo>
                    <a:cubicBezTo>
                      <a:pt x="4653" y="16726"/>
                      <a:pt x="4680" y="16728"/>
                      <a:pt x="4706" y="16730"/>
                    </a:cubicBezTo>
                    <a:cubicBezTo>
                      <a:pt x="4599" y="16935"/>
                      <a:pt x="4541" y="17150"/>
                      <a:pt x="4541" y="17371"/>
                    </a:cubicBezTo>
                    <a:cubicBezTo>
                      <a:pt x="4541" y="18726"/>
                      <a:pt x="6679" y="19832"/>
                      <a:pt x="9368" y="19902"/>
                    </a:cubicBezTo>
                    <a:cubicBezTo>
                      <a:pt x="9693" y="19540"/>
                      <a:pt x="10233" y="19227"/>
                      <a:pt x="10910" y="19016"/>
                    </a:cubicBezTo>
                    <a:cubicBezTo>
                      <a:pt x="10784" y="18641"/>
                      <a:pt x="10781" y="18268"/>
                      <a:pt x="10900" y="17892"/>
                    </a:cubicBezTo>
                    <a:cubicBezTo>
                      <a:pt x="10659" y="17767"/>
                      <a:pt x="10483" y="17615"/>
                      <a:pt x="10379" y="17447"/>
                    </a:cubicBezTo>
                    <a:cubicBezTo>
                      <a:pt x="10273" y="17277"/>
                      <a:pt x="10807" y="17204"/>
                      <a:pt x="10913" y="17374"/>
                    </a:cubicBezTo>
                    <a:cubicBezTo>
                      <a:pt x="11081" y="17643"/>
                      <a:pt x="11493" y="17837"/>
                      <a:pt x="12023" y="17916"/>
                    </a:cubicBezTo>
                    <a:cubicBezTo>
                      <a:pt x="12103" y="17890"/>
                      <a:pt x="12182" y="17865"/>
                      <a:pt x="12261" y="17839"/>
                    </a:cubicBezTo>
                    <a:cubicBezTo>
                      <a:pt x="12561" y="17742"/>
                      <a:pt x="12838" y="17981"/>
                      <a:pt x="12541" y="18077"/>
                    </a:cubicBezTo>
                    <a:cubicBezTo>
                      <a:pt x="12273" y="18164"/>
                      <a:pt x="12128" y="18229"/>
                      <a:pt x="11810" y="18174"/>
                    </a:cubicBezTo>
                    <a:cubicBezTo>
                      <a:pt x="11666" y="18149"/>
                      <a:pt x="11531" y="18119"/>
                      <a:pt x="11402" y="18083"/>
                    </a:cubicBezTo>
                    <a:cubicBezTo>
                      <a:pt x="11340" y="18349"/>
                      <a:pt x="11346" y="18615"/>
                      <a:pt x="11424" y="18881"/>
                    </a:cubicBezTo>
                    <a:cubicBezTo>
                      <a:pt x="11676" y="18827"/>
                      <a:pt x="11943" y="18786"/>
                      <a:pt x="12221" y="18761"/>
                    </a:cubicBezTo>
                    <a:cubicBezTo>
                      <a:pt x="12280" y="18756"/>
                      <a:pt x="12333" y="18759"/>
                      <a:pt x="12379" y="18768"/>
                    </a:cubicBezTo>
                    <a:cubicBezTo>
                      <a:pt x="12567" y="18636"/>
                      <a:pt x="12798" y="18516"/>
                      <a:pt x="13034" y="18422"/>
                    </a:cubicBezTo>
                    <a:cubicBezTo>
                      <a:pt x="13309" y="18312"/>
                      <a:pt x="13704" y="18505"/>
                      <a:pt x="13425" y="18616"/>
                    </a:cubicBezTo>
                    <a:cubicBezTo>
                      <a:pt x="12807" y="18865"/>
                      <a:pt x="12005" y="19349"/>
                      <a:pt x="12830" y="19702"/>
                    </a:cubicBezTo>
                    <a:cubicBezTo>
                      <a:pt x="13101" y="19818"/>
                      <a:pt x="12707" y="20012"/>
                      <a:pt x="12437" y="19896"/>
                    </a:cubicBezTo>
                    <a:cubicBezTo>
                      <a:pt x="11871" y="19654"/>
                      <a:pt x="11835" y="19348"/>
                      <a:pt x="12056" y="19062"/>
                    </a:cubicBezTo>
                    <a:cubicBezTo>
                      <a:pt x="11066" y="19202"/>
                      <a:pt x="10276" y="19564"/>
                      <a:pt x="9875" y="20017"/>
                    </a:cubicBezTo>
                    <a:cubicBezTo>
                      <a:pt x="11119" y="20969"/>
                      <a:pt x="13276" y="21600"/>
                      <a:pt x="15731" y="21600"/>
                    </a:cubicBezTo>
                    <a:cubicBezTo>
                      <a:pt x="18194" y="21600"/>
                      <a:pt x="20358" y="20964"/>
                      <a:pt x="21600" y="20005"/>
                    </a:cubicBezTo>
                    <a:cubicBezTo>
                      <a:pt x="21600" y="20005"/>
                      <a:pt x="21600" y="275"/>
                      <a:pt x="21600" y="275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4" name="Freeform: Shape 12"/>
              <p:cNvSpPr/>
              <p:nvPr/>
            </p:nvSpPr>
            <p:spPr>
              <a:xfrm>
                <a:off x="3677552" y="1712534"/>
                <a:ext cx="1440285" cy="28956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67" y="17592"/>
                    </a:moveTo>
                    <a:cubicBezTo>
                      <a:pt x="3856" y="17870"/>
                      <a:pt x="5432" y="17486"/>
                      <a:pt x="5855" y="16718"/>
                    </a:cubicBezTo>
                    <a:cubicBezTo>
                      <a:pt x="5949" y="16547"/>
                      <a:pt x="6484" y="16619"/>
                      <a:pt x="6389" y="16791"/>
                    </a:cubicBezTo>
                    <a:cubicBezTo>
                      <a:pt x="5892" y="17694"/>
                      <a:pt x="3992" y="18189"/>
                      <a:pt x="2220" y="17858"/>
                    </a:cubicBezTo>
                    <a:cubicBezTo>
                      <a:pt x="1889" y="17796"/>
                      <a:pt x="2032" y="17530"/>
                      <a:pt x="2367" y="17592"/>
                    </a:cubicBezTo>
                    <a:close/>
                    <a:moveTo>
                      <a:pt x="4325" y="11471"/>
                    </a:moveTo>
                    <a:cubicBezTo>
                      <a:pt x="4123" y="11616"/>
                      <a:pt x="3642" y="11479"/>
                      <a:pt x="3846" y="11332"/>
                    </a:cubicBezTo>
                    <a:cubicBezTo>
                      <a:pt x="4518" y="10849"/>
                      <a:pt x="4620" y="10239"/>
                      <a:pt x="4078" y="9713"/>
                    </a:cubicBezTo>
                    <a:cubicBezTo>
                      <a:pt x="3915" y="9555"/>
                      <a:pt x="4393" y="9416"/>
                      <a:pt x="4556" y="9573"/>
                    </a:cubicBezTo>
                    <a:cubicBezTo>
                      <a:pt x="5184" y="10183"/>
                      <a:pt x="5111" y="10906"/>
                      <a:pt x="4325" y="11471"/>
                    </a:cubicBezTo>
                    <a:close/>
                    <a:moveTo>
                      <a:pt x="17076" y="8251"/>
                    </a:moveTo>
                    <a:cubicBezTo>
                      <a:pt x="17648" y="8652"/>
                      <a:pt x="17775" y="9161"/>
                      <a:pt x="17412" y="9619"/>
                    </a:cubicBezTo>
                    <a:cubicBezTo>
                      <a:pt x="17282" y="9782"/>
                      <a:pt x="16747" y="9712"/>
                      <a:pt x="16878" y="9546"/>
                    </a:cubicBezTo>
                    <a:cubicBezTo>
                      <a:pt x="17192" y="9148"/>
                      <a:pt x="17095" y="8739"/>
                      <a:pt x="16598" y="8390"/>
                    </a:cubicBezTo>
                    <a:cubicBezTo>
                      <a:pt x="16391" y="8245"/>
                      <a:pt x="16872" y="8107"/>
                      <a:pt x="17076" y="8251"/>
                    </a:cubicBezTo>
                    <a:close/>
                    <a:moveTo>
                      <a:pt x="8456" y="2903"/>
                    </a:moveTo>
                    <a:cubicBezTo>
                      <a:pt x="9736" y="2811"/>
                      <a:pt x="10977" y="3196"/>
                      <a:pt x="11320" y="3823"/>
                    </a:cubicBezTo>
                    <a:cubicBezTo>
                      <a:pt x="11415" y="3995"/>
                      <a:pt x="10881" y="4067"/>
                      <a:pt x="10786" y="3896"/>
                    </a:cubicBezTo>
                    <a:cubicBezTo>
                      <a:pt x="10530" y="3427"/>
                      <a:pt x="9587" y="3098"/>
                      <a:pt x="8603" y="3168"/>
                    </a:cubicBezTo>
                    <a:cubicBezTo>
                      <a:pt x="8255" y="3193"/>
                      <a:pt x="8104" y="2927"/>
                      <a:pt x="8456" y="2903"/>
                    </a:cubicBezTo>
                    <a:close/>
                    <a:moveTo>
                      <a:pt x="0" y="20005"/>
                    </a:moveTo>
                    <a:cubicBezTo>
                      <a:pt x="1242" y="20964"/>
                      <a:pt x="3407" y="21600"/>
                      <a:pt x="5870" y="21600"/>
                    </a:cubicBezTo>
                    <a:cubicBezTo>
                      <a:pt x="8324" y="21600"/>
                      <a:pt x="10481" y="20969"/>
                      <a:pt x="11725" y="20017"/>
                    </a:cubicBezTo>
                    <a:cubicBezTo>
                      <a:pt x="11324" y="19564"/>
                      <a:pt x="10534" y="19202"/>
                      <a:pt x="9544" y="19062"/>
                    </a:cubicBezTo>
                    <a:cubicBezTo>
                      <a:pt x="9765" y="19348"/>
                      <a:pt x="9729" y="19654"/>
                      <a:pt x="9162" y="19896"/>
                    </a:cubicBezTo>
                    <a:cubicBezTo>
                      <a:pt x="8893" y="20012"/>
                      <a:pt x="8499" y="19818"/>
                      <a:pt x="8770" y="19702"/>
                    </a:cubicBezTo>
                    <a:cubicBezTo>
                      <a:pt x="9594" y="19349"/>
                      <a:pt x="8793" y="18865"/>
                      <a:pt x="8175" y="18616"/>
                    </a:cubicBezTo>
                    <a:cubicBezTo>
                      <a:pt x="7897" y="18505"/>
                      <a:pt x="8292" y="18312"/>
                      <a:pt x="8566" y="18422"/>
                    </a:cubicBezTo>
                    <a:cubicBezTo>
                      <a:pt x="8802" y="18516"/>
                      <a:pt x="9032" y="18636"/>
                      <a:pt x="9221" y="18768"/>
                    </a:cubicBezTo>
                    <a:cubicBezTo>
                      <a:pt x="9267" y="18759"/>
                      <a:pt x="9320" y="18756"/>
                      <a:pt x="9380" y="18761"/>
                    </a:cubicBezTo>
                    <a:cubicBezTo>
                      <a:pt x="9657" y="18786"/>
                      <a:pt x="9924" y="18827"/>
                      <a:pt x="10177" y="18881"/>
                    </a:cubicBezTo>
                    <a:cubicBezTo>
                      <a:pt x="10254" y="18615"/>
                      <a:pt x="10260" y="18349"/>
                      <a:pt x="10198" y="18083"/>
                    </a:cubicBezTo>
                    <a:cubicBezTo>
                      <a:pt x="10069" y="18119"/>
                      <a:pt x="9934" y="18149"/>
                      <a:pt x="9790" y="18174"/>
                    </a:cubicBezTo>
                    <a:cubicBezTo>
                      <a:pt x="9471" y="18229"/>
                      <a:pt x="9326" y="18164"/>
                      <a:pt x="9059" y="18077"/>
                    </a:cubicBezTo>
                    <a:cubicBezTo>
                      <a:pt x="8761" y="17981"/>
                      <a:pt x="9039" y="17742"/>
                      <a:pt x="9339" y="17839"/>
                    </a:cubicBezTo>
                    <a:cubicBezTo>
                      <a:pt x="9418" y="17865"/>
                      <a:pt x="9497" y="17890"/>
                      <a:pt x="9577" y="17916"/>
                    </a:cubicBezTo>
                    <a:cubicBezTo>
                      <a:pt x="10108" y="17837"/>
                      <a:pt x="10519" y="17643"/>
                      <a:pt x="10687" y="17374"/>
                    </a:cubicBezTo>
                    <a:cubicBezTo>
                      <a:pt x="10792" y="17204"/>
                      <a:pt x="11327" y="17277"/>
                      <a:pt x="11221" y="17447"/>
                    </a:cubicBezTo>
                    <a:cubicBezTo>
                      <a:pt x="11117" y="17615"/>
                      <a:pt x="10942" y="17767"/>
                      <a:pt x="10701" y="17892"/>
                    </a:cubicBezTo>
                    <a:cubicBezTo>
                      <a:pt x="10819" y="18268"/>
                      <a:pt x="10816" y="18641"/>
                      <a:pt x="10690" y="19016"/>
                    </a:cubicBezTo>
                    <a:cubicBezTo>
                      <a:pt x="11367" y="19227"/>
                      <a:pt x="11908" y="19540"/>
                      <a:pt x="12233" y="19902"/>
                    </a:cubicBezTo>
                    <a:cubicBezTo>
                      <a:pt x="14921" y="19832"/>
                      <a:pt x="17059" y="18726"/>
                      <a:pt x="17059" y="17371"/>
                    </a:cubicBezTo>
                    <a:cubicBezTo>
                      <a:pt x="17059" y="17150"/>
                      <a:pt x="17001" y="16935"/>
                      <a:pt x="16894" y="16730"/>
                    </a:cubicBezTo>
                    <a:cubicBezTo>
                      <a:pt x="16920" y="16728"/>
                      <a:pt x="16947" y="16726"/>
                      <a:pt x="16973" y="16724"/>
                    </a:cubicBezTo>
                    <a:cubicBezTo>
                      <a:pt x="15912" y="15896"/>
                      <a:pt x="13889" y="15267"/>
                      <a:pt x="12134" y="15769"/>
                    </a:cubicBezTo>
                    <a:cubicBezTo>
                      <a:pt x="12454" y="15998"/>
                      <a:pt x="12580" y="16299"/>
                      <a:pt x="12403" y="16614"/>
                    </a:cubicBezTo>
                    <a:cubicBezTo>
                      <a:pt x="12307" y="16785"/>
                      <a:pt x="11773" y="16712"/>
                      <a:pt x="11869" y="16541"/>
                    </a:cubicBezTo>
                    <a:cubicBezTo>
                      <a:pt x="12156" y="16030"/>
                      <a:pt x="11345" y="15534"/>
                      <a:pt x="10263" y="15617"/>
                    </a:cubicBezTo>
                    <a:cubicBezTo>
                      <a:pt x="9915" y="15643"/>
                      <a:pt x="9764" y="15378"/>
                      <a:pt x="10116" y="15351"/>
                    </a:cubicBezTo>
                    <a:cubicBezTo>
                      <a:pt x="10743" y="15303"/>
                      <a:pt x="11320" y="15391"/>
                      <a:pt x="11748" y="15563"/>
                    </a:cubicBezTo>
                    <a:cubicBezTo>
                      <a:pt x="11751" y="15562"/>
                      <a:pt x="11752" y="15561"/>
                      <a:pt x="11755" y="15560"/>
                    </a:cubicBezTo>
                    <a:cubicBezTo>
                      <a:pt x="13876" y="14897"/>
                      <a:pt x="16328" y="15656"/>
                      <a:pt x="17527" y="16661"/>
                    </a:cubicBezTo>
                    <a:cubicBezTo>
                      <a:pt x="19243" y="16401"/>
                      <a:pt x="20492" y="15609"/>
                      <a:pt x="20492" y="14671"/>
                    </a:cubicBezTo>
                    <a:cubicBezTo>
                      <a:pt x="20492" y="14434"/>
                      <a:pt x="20411" y="14207"/>
                      <a:pt x="20266" y="13995"/>
                    </a:cubicBezTo>
                    <a:cubicBezTo>
                      <a:pt x="19142" y="13756"/>
                      <a:pt x="17832" y="13573"/>
                      <a:pt x="16802" y="13987"/>
                    </a:cubicBezTo>
                    <a:cubicBezTo>
                      <a:pt x="16714" y="14023"/>
                      <a:pt x="16612" y="14026"/>
                      <a:pt x="16525" y="14011"/>
                    </a:cubicBezTo>
                    <a:cubicBezTo>
                      <a:pt x="16698" y="14164"/>
                      <a:pt x="16819" y="14332"/>
                      <a:pt x="16878" y="14510"/>
                    </a:cubicBezTo>
                    <a:cubicBezTo>
                      <a:pt x="16935" y="14684"/>
                      <a:pt x="16401" y="14758"/>
                      <a:pt x="16344" y="14584"/>
                    </a:cubicBezTo>
                    <a:cubicBezTo>
                      <a:pt x="16205" y="14159"/>
                      <a:pt x="15696" y="13816"/>
                      <a:pt x="14917" y="13627"/>
                    </a:cubicBezTo>
                    <a:cubicBezTo>
                      <a:pt x="14596" y="13549"/>
                      <a:pt x="14876" y="13312"/>
                      <a:pt x="15196" y="13389"/>
                    </a:cubicBezTo>
                    <a:cubicBezTo>
                      <a:pt x="15648" y="13499"/>
                      <a:pt x="16033" y="13660"/>
                      <a:pt x="16322" y="13856"/>
                    </a:cubicBezTo>
                    <a:cubicBezTo>
                      <a:pt x="16334" y="13834"/>
                      <a:pt x="16362" y="13812"/>
                      <a:pt x="16410" y="13792"/>
                    </a:cubicBezTo>
                    <a:cubicBezTo>
                      <a:pt x="17504" y="13353"/>
                      <a:pt x="18787" y="13434"/>
                      <a:pt x="19994" y="13650"/>
                    </a:cubicBezTo>
                    <a:cubicBezTo>
                      <a:pt x="20977" y="13226"/>
                      <a:pt x="21600" y="12600"/>
                      <a:pt x="21600" y="11902"/>
                    </a:cubicBezTo>
                    <a:cubicBezTo>
                      <a:pt x="21600" y="11268"/>
                      <a:pt x="21086" y="10694"/>
                      <a:pt x="20256" y="10276"/>
                    </a:cubicBezTo>
                    <a:cubicBezTo>
                      <a:pt x="19359" y="10739"/>
                      <a:pt x="18140" y="11046"/>
                      <a:pt x="16870" y="11188"/>
                    </a:cubicBezTo>
                    <a:cubicBezTo>
                      <a:pt x="16233" y="11260"/>
                      <a:pt x="15557" y="11273"/>
                      <a:pt x="14908" y="11222"/>
                    </a:cubicBezTo>
                    <a:cubicBezTo>
                      <a:pt x="14436" y="12245"/>
                      <a:pt x="12520" y="12897"/>
                      <a:pt x="10448" y="12791"/>
                    </a:cubicBezTo>
                    <a:cubicBezTo>
                      <a:pt x="10487" y="13009"/>
                      <a:pt x="10435" y="13227"/>
                      <a:pt x="10216" y="13437"/>
                    </a:cubicBezTo>
                    <a:cubicBezTo>
                      <a:pt x="9880" y="13761"/>
                      <a:pt x="9104" y="13949"/>
                      <a:pt x="8404" y="13838"/>
                    </a:cubicBezTo>
                    <a:cubicBezTo>
                      <a:pt x="8065" y="13785"/>
                      <a:pt x="8210" y="13519"/>
                      <a:pt x="8551" y="13573"/>
                    </a:cubicBezTo>
                    <a:cubicBezTo>
                      <a:pt x="9199" y="13675"/>
                      <a:pt x="9716" y="13409"/>
                      <a:pt x="9879" y="13119"/>
                    </a:cubicBezTo>
                    <a:cubicBezTo>
                      <a:pt x="10066" y="12785"/>
                      <a:pt x="9730" y="12399"/>
                      <a:pt x="9497" y="12091"/>
                    </a:cubicBezTo>
                    <a:cubicBezTo>
                      <a:pt x="9370" y="11924"/>
                      <a:pt x="9906" y="11853"/>
                      <a:pt x="10030" y="12017"/>
                    </a:cubicBezTo>
                    <a:cubicBezTo>
                      <a:pt x="10152" y="12178"/>
                      <a:pt x="10269" y="12342"/>
                      <a:pt x="10350" y="12509"/>
                    </a:cubicBezTo>
                    <a:cubicBezTo>
                      <a:pt x="12225" y="12655"/>
                      <a:pt x="13922" y="12064"/>
                      <a:pt x="14364" y="11164"/>
                    </a:cubicBezTo>
                    <a:cubicBezTo>
                      <a:pt x="13439" y="11037"/>
                      <a:pt x="12615" y="10770"/>
                      <a:pt x="12100" y="10350"/>
                    </a:cubicBezTo>
                    <a:cubicBezTo>
                      <a:pt x="11865" y="10450"/>
                      <a:pt x="11607" y="10536"/>
                      <a:pt x="11313" y="10600"/>
                    </a:cubicBezTo>
                    <a:cubicBezTo>
                      <a:pt x="10506" y="10777"/>
                      <a:pt x="9557" y="10737"/>
                      <a:pt x="8899" y="10438"/>
                    </a:cubicBezTo>
                    <a:cubicBezTo>
                      <a:pt x="8635" y="10317"/>
                      <a:pt x="9027" y="10123"/>
                      <a:pt x="9290" y="10243"/>
                    </a:cubicBezTo>
                    <a:cubicBezTo>
                      <a:pt x="9900" y="10520"/>
                      <a:pt x="10776" y="10456"/>
                      <a:pt x="11434" y="10259"/>
                    </a:cubicBezTo>
                    <a:cubicBezTo>
                      <a:pt x="11587" y="10214"/>
                      <a:pt x="11728" y="10160"/>
                      <a:pt x="11859" y="10099"/>
                    </a:cubicBezTo>
                    <a:cubicBezTo>
                      <a:pt x="11838" y="10003"/>
                      <a:pt x="12017" y="9927"/>
                      <a:pt x="12176" y="9933"/>
                    </a:cubicBezTo>
                    <a:cubicBezTo>
                      <a:pt x="12509" y="9735"/>
                      <a:pt x="12780" y="9503"/>
                      <a:pt x="13038" y="9291"/>
                    </a:cubicBezTo>
                    <a:cubicBezTo>
                      <a:pt x="13223" y="9140"/>
                      <a:pt x="13701" y="9277"/>
                      <a:pt x="13516" y="9430"/>
                    </a:cubicBezTo>
                    <a:cubicBezTo>
                      <a:pt x="13215" y="9678"/>
                      <a:pt x="12897" y="9932"/>
                      <a:pt x="12507" y="10150"/>
                    </a:cubicBezTo>
                    <a:cubicBezTo>
                      <a:pt x="13376" y="10915"/>
                      <a:pt x="15265" y="11087"/>
                      <a:pt x="16916" y="10901"/>
                    </a:cubicBezTo>
                    <a:cubicBezTo>
                      <a:pt x="18019" y="10777"/>
                      <a:pt x="19062" y="10495"/>
                      <a:pt x="19842" y="10091"/>
                    </a:cubicBezTo>
                    <a:cubicBezTo>
                      <a:pt x="19839" y="10090"/>
                      <a:pt x="19836" y="10089"/>
                      <a:pt x="19833" y="10087"/>
                    </a:cubicBezTo>
                    <a:cubicBezTo>
                      <a:pt x="20320" y="9713"/>
                      <a:pt x="20603" y="9268"/>
                      <a:pt x="20603" y="8789"/>
                    </a:cubicBezTo>
                    <a:cubicBezTo>
                      <a:pt x="20603" y="7873"/>
                      <a:pt x="19571" y="7077"/>
                      <a:pt x="18052" y="6674"/>
                    </a:cubicBezTo>
                    <a:cubicBezTo>
                      <a:pt x="16726" y="7183"/>
                      <a:pt x="15182" y="7539"/>
                      <a:pt x="13481" y="7632"/>
                    </a:cubicBezTo>
                    <a:cubicBezTo>
                      <a:pt x="11410" y="7747"/>
                      <a:pt x="9249" y="7362"/>
                      <a:pt x="7866" y="6590"/>
                    </a:cubicBezTo>
                    <a:cubicBezTo>
                      <a:pt x="7765" y="6726"/>
                      <a:pt x="7627" y="6857"/>
                      <a:pt x="7436" y="6979"/>
                    </a:cubicBezTo>
                    <a:cubicBezTo>
                      <a:pt x="6976" y="7274"/>
                      <a:pt x="6147" y="7414"/>
                      <a:pt x="5437" y="7296"/>
                    </a:cubicBezTo>
                    <a:cubicBezTo>
                      <a:pt x="5100" y="7241"/>
                      <a:pt x="5244" y="6975"/>
                      <a:pt x="5584" y="7031"/>
                    </a:cubicBezTo>
                    <a:cubicBezTo>
                      <a:pt x="7196" y="7297"/>
                      <a:pt x="7561" y="6209"/>
                      <a:pt x="7607" y="5673"/>
                    </a:cubicBezTo>
                    <a:cubicBezTo>
                      <a:pt x="7622" y="5495"/>
                      <a:pt x="8175" y="5495"/>
                      <a:pt x="8160" y="5673"/>
                    </a:cubicBezTo>
                    <a:cubicBezTo>
                      <a:pt x="8143" y="5874"/>
                      <a:pt x="8116" y="6074"/>
                      <a:pt x="8043" y="6267"/>
                    </a:cubicBezTo>
                    <a:cubicBezTo>
                      <a:pt x="8775" y="6750"/>
                      <a:pt x="9813" y="7074"/>
                      <a:pt x="10956" y="7240"/>
                    </a:cubicBezTo>
                    <a:cubicBezTo>
                      <a:pt x="10969" y="7238"/>
                      <a:pt x="10982" y="7236"/>
                      <a:pt x="10998" y="7234"/>
                    </a:cubicBezTo>
                    <a:cubicBezTo>
                      <a:pt x="12198" y="7124"/>
                      <a:pt x="13128" y="6593"/>
                      <a:pt x="13172" y="5994"/>
                    </a:cubicBezTo>
                    <a:cubicBezTo>
                      <a:pt x="12585" y="6086"/>
                      <a:pt x="11915" y="6011"/>
                      <a:pt x="11512" y="5775"/>
                    </a:cubicBezTo>
                    <a:cubicBezTo>
                      <a:pt x="11283" y="5640"/>
                      <a:pt x="11672" y="5444"/>
                      <a:pt x="11904" y="5580"/>
                    </a:cubicBezTo>
                    <a:cubicBezTo>
                      <a:pt x="12231" y="5772"/>
                      <a:pt x="12717" y="5795"/>
                      <a:pt x="13154" y="5702"/>
                    </a:cubicBezTo>
                    <a:cubicBezTo>
                      <a:pt x="13200" y="5627"/>
                      <a:pt x="13364" y="5584"/>
                      <a:pt x="13499" y="5596"/>
                    </a:cubicBezTo>
                    <a:cubicBezTo>
                      <a:pt x="13853" y="5441"/>
                      <a:pt x="14041" y="5192"/>
                      <a:pt x="14156" y="4976"/>
                    </a:cubicBezTo>
                    <a:cubicBezTo>
                      <a:pt x="14248" y="4804"/>
                      <a:pt x="14783" y="4877"/>
                      <a:pt x="14691" y="5049"/>
                    </a:cubicBezTo>
                    <a:cubicBezTo>
                      <a:pt x="14525" y="5360"/>
                      <a:pt x="14228" y="5665"/>
                      <a:pt x="13713" y="5855"/>
                    </a:cubicBezTo>
                    <a:cubicBezTo>
                      <a:pt x="13772" y="6470"/>
                      <a:pt x="13095" y="7062"/>
                      <a:pt x="12022" y="7347"/>
                    </a:cubicBezTo>
                    <a:cubicBezTo>
                      <a:pt x="12588" y="7381"/>
                      <a:pt x="13165" y="7380"/>
                      <a:pt x="13728" y="7342"/>
                    </a:cubicBezTo>
                    <a:cubicBezTo>
                      <a:pt x="15324" y="7234"/>
                      <a:pt x="16771" y="6852"/>
                      <a:pt x="17999" y="6342"/>
                    </a:cubicBezTo>
                    <a:cubicBezTo>
                      <a:pt x="18035" y="6224"/>
                      <a:pt x="18055" y="6103"/>
                      <a:pt x="18055" y="5978"/>
                    </a:cubicBezTo>
                    <a:cubicBezTo>
                      <a:pt x="18055" y="4689"/>
                      <a:pt x="16053" y="3632"/>
                      <a:pt x="13512" y="3535"/>
                    </a:cubicBezTo>
                    <a:cubicBezTo>
                      <a:pt x="13512" y="3523"/>
                      <a:pt x="13513" y="3511"/>
                      <a:pt x="13513" y="3499"/>
                    </a:cubicBezTo>
                    <a:cubicBezTo>
                      <a:pt x="13513" y="2388"/>
                      <a:pt x="11704" y="1488"/>
                      <a:pt x="9470" y="1488"/>
                    </a:cubicBezTo>
                    <a:cubicBezTo>
                      <a:pt x="8860" y="1488"/>
                      <a:pt x="8283" y="1555"/>
                      <a:pt x="7765" y="1676"/>
                    </a:cubicBezTo>
                    <a:cubicBezTo>
                      <a:pt x="7671" y="1928"/>
                      <a:pt x="7518" y="2175"/>
                      <a:pt x="7304" y="2410"/>
                    </a:cubicBezTo>
                    <a:cubicBezTo>
                      <a:pt x="6733" y="3038"/>
                      <a:pt x="5642" y="3786"/>
                      <a:pt x="4172" y="3896"/>
                    </a:cubicBezTo>
                    <a:cubicBezTo>
                      <a:pt x="4150" y="3898"/>
                      <a:pt x="4129" y="3898"/>
                      <a:pt x="4109" y="3898"/>
                    </a:cubicBezTo>
                    <a:cubicBezTo>
                      <a:pt x="4102" y="4178"/>
                      <a:pt x="3903" y="4466"/>
                      <a:pt x="3647" y="4697"/>
                    </a:cubicBezTo>
                    <a:cubicBezTo>
                      <a:pt x="3475" y="4852"/>
                      <a:pt x="2996" y="4714"/>
                      <a:pt x="3169" y="4558"/>
                    </a:cubicBezTo>
                    <a:cubicBezTo>
                      <a:pt x="3469" y="4287"/>
                      <a:pt x="3623" y="4003"/>
                      <a:pt x="3496" y="3695"/>
                    </a:cubicBezTo>
                    <a:cubicBezTo>
                      <a:pt x="3366" y="3377"/>
                      <a:pt x="2714" y="3122"/>
                      <a:pt x="2061" y="3169"/>
                    </a:cubicBezTo>
                    <a:cubicBezTo>
                      <a:pt x="1711" y="3194"/>
                      <a:pt x="1561" y="2928"/>
                      <a:pt x="1913" y="2904"/>
                    </a:cubicBezTo>
                    <a:cubicBezTo>
                      <a:pt x="2712" y="2846"/>
                      <a:pt x="3373" y="3029"/>
                      <a:pt x="3813" y="3359"/>
                    </a:cubicBezTo>
                    <a:cubicBezTo>
                      <a:pt x="3926" y="3443"/>
                      <a:pt x="4000" y="3534"/>
                      <a:pt x="4048" y="3629"/>
                    </a:cubicBezTo>
                    <a:cubicBezTo>
                      <a:pt x="5391" y="3520"/>
                      <a:pt x="6369" y="2809"/>
                      <a:pt x="6861" y="2229"/>
                    </a:cubicBezTo>
                    <a:cubicBezTo>
                      <a:pt x="7011" y="2052"/>
                      <a:pt x="7124" y="1868"/>
                      <a:pt x="7201" y="1682"/>
                    </a:cubicBezTo>
                    <a:cubicBezTo>
                      <a:pt x="6461" y="699"/>
                      <a:pt x="4558" y="0"/>
                      <a:pt x="2325" y="0"/>
                    </a:cubicBezTo>
                    <a:cubicBezTo>
                      <a:pt x="1488" y="0"/>
                      <a:pt x="701" y="101"/>
                      <a:pt x="0" y="275"/>
                    </a:cubicBezTo>
                    <a:cubicBezTo>
                      <a:pt x="0" y="275"/>
                      <a:pt x="0" y="20005"/>
                      <a:pt x="0" y="20005"/>
                    </a:cubicBezTo>
                    <a:close/>
                  </a:path>
                </a:pathLst>
              </a:custGeom>
              <a:grpFill/>
              <a:ln w="12700">
                <a:noFill/>
                <a:miter lim="400000"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5" name="Group 13"/>
            <p:cNvGrpSpPr/>
            <p:nvPr/>
          </p:nvGrpSpPr>
          <p:grpSpPr>
            <a:xfrm>
              <a:off x="3028272" y="4695947"/>
              <a:ext cx="1164750" cy="966316"/>
              <a:chOff x="1788908" y="4608317"/>
              <a:chExt cx="810066" cy="672056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7" name="Freeform: Shape 14"/>
              <p:cNvSpPr/>
              <p:nvPr/>
            </p:nvSpPr>
            <p:spPr>
              <a:xfrm>
                <a:off x="1794624" y="4608317"/>
                <a:ext cx="799161" cy="77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9" h="21600" extrusionOk="0">
                    <a:moveTo>
                      <a:pt x="496" y="21600"/>
                    </a:moveTo>
                    <a:lnTo>
                      <a:pt x="21105" y="21547"/>
                    </a:lnTo>
                    <a:cubicBezTo>
                      <a:pt x="21378" y="21547"/>
                      <a:pt x="21600" y="19261"/>
                      <a:pt x="21599" y="16468"/>
                    </a:cubicBezTo>
                    <a:lnTo>
                      <a:pt x="21599" y="5070"/>
                    </a:lnTo>
                    <a:cubicBezTo>
                      <a:pt x="21599" y="2287"/>
                      <a:pt x="21376" y="0"/>
                      <a:pt x="21103" y="0"/>
                    </a:cubicBezTo>
                    <a:lnTo>
                      <a:pt x="494" y="70"/>
                    </a:lnTo>
                    <a:cubicBezTo>
                      <a:pt x="222" y="70"/>
                      <a:pt x="0" y="2347"/>
                      <a:pt x="0" y="5141"/>
                    </a:cubicBezTo>
                    <a:lnTo>
                      <a:pt x="1" y="16538"/>
                    </a:lnTo>
                    <a:cubicBezTo>
                      <a:pt x="2" y="19332"/>
                      <a:pt x="223" y="21600"/>
                      <a:pt x="496" y="216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8" name="Freeform: Shape 15"/>
              <p:cNvSpPr/>
              <p:nvPr/>
            </p:nvSpPr>
            <p:spPr>
              <a:xfrm>
                <a:off x="1834636" y="4688341"/>
                <a:ext cx="717211" cy="548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9" extrusionOk="0">
                    <a:moveTo>
                      <a:pt x="21482" y="0"/>
                    </a:moveTo>
                    <a:cubicBezTo>
                      <a:pt x="21554" y="495"/>
                      <a:pt x="21596" y="1005"/>
                      <a:pt x="21596" y="1529"/>
                    </a:cubicBezTo>
                    <a:lnTo>
                      <a:pt x="21600" y="13432"/>
                    </a:lnTo>
                    <a:cubicBezTo>
                      <a:pt x="21600" y="17920"/>
                      <a:pt x="18791" y="21594"/>
                      <a:pt x="15356" y="21594"/>
                    </a:cubicBezTo>
                    <a:lnTo>
                      <a:pt x="6250" y="21599"/>
                    </a:lnTo>
                    <a:cubicBezTo>
                      <a:pt x="2815" y="21600"/>
                      <a:pt x="5" y="17928"/>
                      <a:pt x="3" y="13440"/>
                    </a:cubicBezTo>
                    <a:lnTo>
                      <a:pt x="0" y="1538"/>
                    </a:lnTo>
                    <a:cubicBezTo>
                      <a:pt x="0" y="1014"/>
                      <a:pt x="43" y="502"/>
                      <a:pt x="115" y="6"/>
                    </a:cubicBezTo>
                    <a:cubicBezTo>
                      <a:pt x="115" y="6"/>
                      <a:pt x="21482" y="0"/>
                      <a:pt x="21482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9" name="Freeform: Shape 16"/>
              <p:cNvSpPr/>
              <p:nvPr/>
            </p:nvSpPr>
            <p:spPr>
              <a:xfrm>
                <a:off x="2051844" y="5237078"/>
                <a:ext cx="288488" cy="43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3" extrusionOk="0">
                    <a:moveTo>
                      <a:pt x="21600" y="0"/>
                    </a:moveTo>
                    <a:cubicBezTo>
                      <a:pt x="19769" y="12692"/>
                      <a:pt x="15627" y="21567"/>
                      <a:pt x="10799" y="21583"/>
                    </a:cubicBezTo>
                    <a:cubicBezTo>
                      <a:pt x="5975" y="21600"/>
                      <a:pt x="1833" y="12740"/>
                      <a:pt x="0" y="64"/>
                    </a:cubicBezTo>
                    <a:cubicBezTo>
                      <a:pt x="0" y="64"/>
                      <a:pt x="21600" y="0"/>
                      <a:pt x="21600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0" name="Freeform: Shape 17"/>
              <p:cNvSpPr/>
              <p:nvPr/>
            </p:nvSpPr>
            <p:spPr>
              <a:xfrm>
                <a:off x="1794624" y="4774081"/>
                <a:ext cx="804350" cy="2869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6" h="21252" extrusionOk="0">
                    <a:moveTo>
                      <a:pt x="436" y="6705"/>
                    </a:moveTo>
                    <a:lnTo>
                      <a:pt x="20413" y="21198"/>
                    </a:lnTo>
                    <a:cubicBezTo>
                      <a:pt x="20724" y="21425"/>
                      <a:pt x="21044" y="20904"/>
                      <a:pt x="21125" y="20041"/>
                    </a:cubicBezTo>
                    <a:lnTo>
                      <a:pt x="21457" y="16519"/>
                    </a:lnTo>
                    <a:cubicBezTo>
                      <a:pt x="21538" y="15655"/>
                      <a:pt x="21350" y="14769"/>
                      <a:pt x="21040" y="14542"/>
                    </a:cubicBezTo>
                    <a:lnTo>
                      <a:pt x="1063" y="54"/>
                    </a:lnTo>
                    <a:cubicBezTo>
                      <a:pt x="752" y="-175"/>
                      <a:pt x="432" y="346"/>
                      <a:pt x="351" y="1209"/>
                    </a:cubicBezTo>
                    <a:lnTo>
                      <a:pt x="19" y="4733"/>
                    </a:lnTo>
                    <a:cubicBezTo>
                      <a:pt x="-62" y="5594"/>
                      <a:pt x="126" y="6484"/>
                      <a:pt x="436" y="6705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1" name="Freeform: Shape 18"/>
              <p:cNvSpPr/>
              <p:nvPr/>
            </p:nvSpPr>
            <p:spPr>
              <a:xfrm>
                <a:off x="1788908" y="4945561"/>
                <a:ext cx="767391" cy="2815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8" h="21458" extrusionOk="0">
                    <a:moveTo>
                      <a:pt x="183" y="6874"/>
                    </a:moveTo>
                    <a:lnTo>
                      <a:pt x="20703" y="21437"/>
                    </a:lnTo>
                    <a:cubicBezTo>
                      <a:pt x="20834" y="21528"/>
                      <a:pt x="20970" y="21314"/>
                      <a:pt x="21003" y="20961"/>
                    </a:cubicBezTo>
                    <a:lnTo>
                      <a:pt x="21540" y="15397"/>
                    </a:lnTo>
                    <a:cubicBezTo>
                      <a:pt x="21574" y="15046"/>
                      <a:pt x="21495" y="14681"/>
                      <a:pt x="21365" y="14588"/>
                    </a:cubicBezTo>
                    <a:lnTo>
                      <a:pt x="842" y="22"/>
                    </a:lnTo>
                    <a:cubicBezTo>
                      <a:pt x="712" y="-72"/>
                      <a:pt x="577" y="142"/>
                      <a:pt x="542" y="497"/>
                    </a:cubicBezTo>
                    <a:lnTo>
                      <a:pt x="8" y="6055"/>
                    </a:lnTo>
                    <a:cubicBezTo>
                      <a:pt x="-26" y="6412"/>
                      <a:pt x="52" y="6777"/>
                      <a:pt x="183" y="6874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2" name="Freeform: Shape 19"/>
              <p:cNvSpPr/>
              <p:nvPr/>
            </p:nvSpPr>
            <p:spPr>
              <a:xfrm>
                <a:off x="1811772" y="4688341"/>
                <a:ext cx="781192" cy="1983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4" h="21074" extrusionOk="0">
                    <a:moveTo>
                      <a:pt x="9262" y="0"/>
                    </a:moveTo>
                    <a:lnTo>
                      <a:pt x="20511" y="11372"/>
                    </a:lnTo>
                    <a:cubicBezTo>
                      <a:pt x="21190" y="12062"/>
                      <a:pt x="21600" y="14766"/>
                      <a:pt x="21422" y="17393"/>
                    </a:cubicBezTo>
                    <a:cubicBezTo>
                      <a:pt x="21244" y="20017"/>
                      <a:pt x="20544" y="21600"/>
                      <a:pt x="19865" y="20914"/>
                    </a:cubicBezTo>
                    <a:lnTo>
                      <a:pt x="615" y="1456"/>
                    </a:lnTo>
                    <a:cubicBezTo>
                      <a:pt x="369" y="1208"/>
                      <a:pt x="161" y="686"/>
                      <a:pt x="0" y="10"/>
                    </a:cubicBezTo>
                    <a:cubicBezTo>
                      <a:pt x="0" y="10"/>
                      <a:pt x="9262" y="0"/>
                      <a:pt x="9262" y="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sp>
        <p:nvSpPr>
          <p:cNvPr id="6" name="eeform: Shape 3"/>
          <p:cNvSpPr/>
          <p:nvPr>
            <p:custDataLst>
              <p:tags r:id="rId2"/>
            </p:custDataLst>
          </p:nvPr>
        </p:nvSpPr>
        <p:spPr>
          <a:xfrm>
            <a:off x="5645532" y="1393735"/>
            <a:ext cx="968181" cy="45872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276" h="21600" extrusionOk="0">
                <a:moveTo>
                  <a:pt x="305" y="0"/>
                </a:moveTo>
                <a:cubicBezTo>
                  <a:pt x="21600" y="5965"/>
                  <a:pt x="21600" y="15635"/>
                  <a:pt x="305" y="21600"/>
                </a:cubicBezTo>
                <a:lnTo>
                  <a:pt x="0" y="21515"/>
                </a:lnTo>
                <a:cubicBezTo>
                  <a:pt x="21127" y="15597"/>
                  <a:pt x="21127" y="6003"/>
                  <a:pt x="0" y="85"/>
                </a:cubicBez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grpSp>
        <p:nvGrpSpPr>
          <p:cNvPr id="38" name="组合 37"/>
          <p:cNvGrpSpPr/>
          <p:nvPr>
            <p:custDataLst>
              <p:tags r:id="rId3"/>
            </p:custDataLst>
          </p:nvPr>
        </p:nvGrpSpPr>
        <p:grpSpPr>
          <a:xfrm>
            <a:off x="6066149" y="4422750"/>
            <a:ext cx="4494342" cy="673772"/>
            <a:chOff x="6066149" y="4422750"/>
            <a:chExt cx="4494342" cy="673772"/>
          </a:xfrm>
        </p:grpSpPr>
        <p:sp>
          <p:nvSpPr>
            <p:cNvPr id="9" name="Oval 45"/>
            <p:cNvSpPr/>
            <p:nvPr/>
          </p:nvSpPr>
          <p:spPr>
            <a:xfrm>
              <a:off x="6066149" y="4422750"/>
              <a:ext cx="673772" cy="6737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4</a:t>
              </a:r>
            </a:p>
          </p:txBody>
        </p:sp>
        <p:grpSp>
          <p:nvGrpSpPr>
            <p:cNvPr id="12" name="Group 21"/>
            <p:cNvGrpSpPr/>
            <p:nvPr/>
          </p:nvGrpSpPr>
          <p:grpSpPr>
            <a:xfrm>
              <a:off x="6739920" y="4532802"/>
              <a:ext cx="3820571" cy="563458"/>
              <a:chOff x="6739920" y="4532802"/>
              <a:chExt cx="3820571" cy="563458"/>
            </a:xfrm>
          </p:grpSpPr>
          <p:sp>
            <p:nvSpPr>
              <p:cNvPr id="25" name="TextBox 28"/>
              <p:cNvSpPr txBox="1"/>
              <p:nvPr/>
            </p:nvSpPr>
            <p:spPr bwMode="auto">
              <a:xfrm>
                <a:off x="6739920" y="4532802"/>
                <a:ext cx="1449216" cy="246221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6" name="TextBox 29"/>
              <p:cNvSpPr txBox="1"/>
              <p:nvPr/>
            </p:nvSpPr>
            <p:spPr bwMode="auto">
              <a:xfrm>
                <a:off x="6739920" y="4794464"/>
                <a:ext cx="3820571" cy="301796"/>
              </a:xfrm>
              <a:prstGeom prst="rect">
                <a:avLst/>
              </a:prstGeom>
              <a:noFill/>
            </p:spPr>
            <p:txBody>
              <a:bodyPr wrap="square" lIns="216000" tIns="0" rIns="0" bIns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请替换文字内容复制你的内容到此办公资源</a:t>
                </a:r>
              </a:p>
            </p:txBody>
          </p:sp>
        </p:grpSp>
      </p:grpSp>
      <p:grpSp>
        <p:nvGrpSpPr>
          <p:cNvPr id="39" name="_组合 38"/>
          <p:cNvGrpSpPr/>
          <p:nvPr>
            <p:custDataLst>
              <p:tags r:id="rId4"/>
            </p:custDataLst>
          </p:nvPr>
        </p:nvGrpSpPr>
        <p:grpSpPr>
          <a:xfrm>
            <a:off x="5492576" y="5407953"/>
            <a:ext cx="4494342" cy="685135"/>
            <a:chOff x="5492576" y="5407953"/>
            <a:chExt cx="4494342" cy="685135"/>
          </a:xfrm>
        </p:grpSpPr>
        <p:sp>
          <p:nvSpPr>
            <p:cNvPr id="11" name="Oval 46"/>
            <p:cNvSpPr/>
            <p:nvPr/>
          </p:nvSpPr>
          <p:spPr>
            <a:xfrm>
              <a:off x="5492576" y="5407953"/>
              <a:ext cx="673772" cy="67377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5</a:t>
              </a:r>
            </a:p>
          </p:txBody>
        </p:sp>
        <p:grpSp>
          <p:nvGrpSpPr>
            <p:cNvPr id="13" name="Group 22"/>
            <p:cNvGrpSpPr/>
            <p:nvPr/>
          </p:nvGrpSpPr>
          <p:grpSpPr>
            <a:xfrm>
              <a:off x="6166347" y="5529630"/>
              <a:ext cx="3820571" cy="563458"/>
              <a:chOff x="6166347" y="5529630"/>
              <a:chExt cx="3820571" cy="563458"/>
            </a:xfrm>
          </p:grpSpPr>
          <p:sp>
            <p:nvSpPr>
              <p:cNvPr id="23" name="TextBox 30"/>
              <p:cNvSpPr txBox="1"/>
              <p:nvPr/>
            </p:nvSpPr>
            <p:spPr bwMode="auto">
              <a:xfrm>
                <a:off x="6166347" y="5529630"/>
                <a:ext cx="1449216" cy="246221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5705F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4" name="TextBox 31"/>
              <p:cNvSpPr txBox="1"/>
              <p:nvPr/>
            </p:nvSpPr>
            <p:spPr bwMode="auto">
              <a:xfrm>
                <a:off x="6166347" y="5791292"/>
                <a:ext cx="3820571" cy="301796"/>
              </a:xfrm>
              <a:prstGeom prst="rect">
                <a:avLst/>
              </a:prstGeom>
              <a:noFill/>
            </p:spPr>
            <p:txBody>
              <a:bodyPr wrap="square" lIns="216000" tIns="0" rIns="0" bIns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请替换文字内容复制你的内容到此办公资源</a:t>
                </a:r>
              </a:p>
            </p:txBody>
          </p:sp>
        </p:grpSp>
      </p:grpSp>
      <p:grpSp>
        <p:nvGrpSpPr>
          <p:cNvPr id="37" name="_组合 36"/>
          <p:cNvGrpSpPr/>
          <p:nvPr>
            <p:custDataLst>
              <p:tags r:id="rId5"/>
            </p:custDataLst>
          </p:nvPr>
        </p:nvGrpSpPr>
        <p:grpSpPr>
          <a:xfrm>
            <a:off x="6255647" y="3350496"/>
            <a:ext cx="4494342" cy="673772"/>
            <a:chOff x="6255647" y="3350496"/>
            <a:chExt cx="4494342" cy="673772"/>
          </a:xfrm>
        </p:grpSpPr>
        <p:sp>
          <p:nvSpPr>
            <p:cNvPr id="8" name="Oval 44"/>
            <p:cNvSpPr/>
            <p:nvPr/>
          </p:nvSpPr>
          <p:spPr>
            <a:xfrm>
              <a:off x="6255647" y="3350496"/>
              <a:ext cx="673772" cy="67377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3</a:t>
              </a:r>
            </a:p>
          </p:txBody>
        </p:sp>
        <p:grpSp>
          <p:nvGrpSpPr>
            <p:cNvPr id="14" name="Group 20"/>
            <p:cNvGrpSpPr/>
            <p:nvPr/>
          </p:nvGrpSpPr>
          <p:grpSpPr>
            <a:xfrm>
              <a:off x="6929418" y="3442340"/>
              <a:ext cx="3820571" cy="563457"/>
              <a:chOff x="6929418" y="3442340"/>
              <a:chExt cx="3820571" cy="563457"/>
            </a:xfrm>
          </p:grpSpPr>
          <p:sp>
            <p:nvSpPr>
              <p:cNvPr id="21" name="TextBox 32"/>
              <p:cNvSpPr txBox="1"/>
              <p:nvPr/>
            </p:nvSpPr>
            <p:spPr bwMode="auto">
              <a:xfrm>
                <a:off x="6929418" y="3442340"/>
                <a:ext cx="1449216" cy="246221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47675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2" name="TextBox 33"/>
              <p:cNvSpPr txBox="1"/>
              <p:nvPr/>
            </p:nvSpPr>
            <p:spPr bwMode="auto">
              <a:xfrm>
                <a:off x="6929418" y="3704001"/>
                <a:ext cx="3820571" cy="301796"/>
              </a:xfrm>
              <a:prstGeom prst="rect">
                <a:avLst/>
              </a:prstGeom>
              <a:noFill/>
            </p:spPr>
            <p:txBody>
              <a:bodyPr wrap="square" lIns="216000" tIns="0" rIns="0" bIns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请替换文字内容复制你的内容到此办公资源</a:t>
                </a:r>
              </a:p>
            </p:txBody>
          </p:sp>
        </p:grpSp>
      </p:grpSp>
      <p:grpSp>
        <p:nvGrpSpPr>
          <p:cNvPr id="36" name="库_组合 35"/>
          <p:cNvGrpSpPr/>
          <p:nvPr>
            <p:custDataLst>
              <p:tags r:id="rId6"/>
            </p:custDataLst>
          </p:nvPr>
        </p:nvGrpSpPr>
        <p:grpSpPr>
          <a:xfrm>
            <a:off x="6066149" y="2278244"/>
            <a:ext cx="4494344" cy="673772"/>
            <a:chOff x="6066149" y="2278244"/>
            <a:chExt cx="4494344" cy="673772"/>
          </a:xfrm>
        </p:grpSpPr>
        <p:sp>
          <p:nvSpPr>
            <p:cNvPr id="7" name="Oval 43"/>
            <p:cNvSpPr/>
            <p:nvPr/>
          </p:nvSpPr>
          <p:spPr>
            <a:xfrm>
              <a:off x="6066149" y="2278244"/>
              <a:ext cx="673772" cy="6737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2</a:t>
              </a: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6739920" y="2316773"/>
              <a:ext cx="3820573" cy="563457"/>
              <a:chOff x="6739920" y="2316773"/>
              <a:chExt cx="3820573" cy="563457"/>
            </a:xfrm>
          </p:grpSpPr>
          <p:sp>
            <p:nvSpPr>
              <p:cNvPr id="19" name="TextBox 35"/>
              <p:cNvSpPr txBox="1"/>
              <p:nvPr/>
            </p:nvSpPr>
            <p:spPr bwMode="auto">
              <a:xfrm>
                <a:off x="6739922" y="2316773"/>
                <a:ext cx="1449216" cy="246221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5705F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0" name="TextBox 36"/>
              <p:cNvSpPr txBox="1"/>
              <p:nvPr/>
            </p:nvSpPr>
            <p:spPr bwMode="auto">
              <a:xfrm>
                <a:off x="6739920" y="2578434"/>
                <a:ext cx="3820573" cy="301796"/>
              </a:xfrm>
              <a:prstGeom prst="rect">
                <a:avLst/>
              </a:prstGeom>
              <a:noFill/>
            </p:spPr>
            <p:txBody>
              <a:bodyPr wrap="square" lIns="216000" tIns="0" rIns="0" bIns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请替换文字内容复制你的内容到此办公资源</a:t>
                </a:r>
              </a:p>
            </p:txBody>
          </p:sp>
        </p:grpSp>
      </p:grpSp>
      <p:grpSp>
        <p:nvGrpSpPr>
          <p:cNvPr id="35" name="_组合 34"/>
          <p:cNvGrpSpPr/>
          <p:nvPr>
            <p:custDataLst>
              <p:tags r:id="rId7"/>
            </p:custDataLst>
          </p:nvPr>
        </p:nvGrpSpPr>
        <p:grpSpPr>
          <a:xfrm>
            <a:off x="5492576" y="1293044"/>
            <a:ext cx="4494342" cy="673772"/>
            <a:chOff x="5492576" y="1293044"/>
            <a:chExt cx="4494342" cy="673772"/>
          </a:xfrm>
        </p:grpSpPr>
        <p:sp>
          <p:nvSpPr>
            <p:cNvPr id="10" name="Oval 42"/>
            <p:cNvSpPr/>
            <p:nvPr/>
          </p:nvSpPr>
          <p:spPr>
            <a:xfrm>
              <a:off x="5492576" y="1293044"/>
              <a:ext cx="673772" cy="6737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1</a:t>
              </a:r>
            </a:p>
          </p:txBody>
        </p:sp>
        <p:grpSp>
          <p:nvGrpSpPr>
            <p:cNvPr id="16" name="Group 9"/>
            <p:cNvGrpSpPr/>
            <p:nvPr/>
          </p:nvGrpSpPr>
          <p:grpSpPr>
            <a:xfrm>
              <a:off x="6166347" y="1336101"/>
              <a:ext cx="3820571" cy="563458"/>
              <a:chOff x="6166347" y="1336101"/>
              <a:chExt cx="3820571" cy="563458"/>
            </a:xfrm>
          </p:grpSpPr>
          <p:sp>
            <p:nvSpPr>
              <p:cNvPr id="17" name="TextBox 37"/>
              <p:cNvSpPr txBox="1"/>
              <p:nvPr/>
            </p:nvSpPr>
            <p:spPr bwMode="auto">
              <a:xfrm>
                <a:off x="6166347" y="1336101"/>
                <a:ext cx="1449216" cy="246221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18" name="TextBox 38"/>
              <p:cNvSpPr txBox="1"/>
              <p:nvPr/>
            </p:nvSpPr>
            <p:spPr bwMode="auto">
              <a:xfrm>
                <a:off x="6166347" y="1597763"/>
                <a:ext cx="3820571" cy="301796"/>
              </a:xfrm>
              <a:prstGeom prst="rect">
                <a:avLst/>
              </a:prstGeom>
              <a:noFill/>
            </p:spPr>
            <p:txBody>
              <a:bodyPr wrap="square" lIns="216000" tIns="0" rIns="0" bIns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请替换文字内容复制你的内容到此办公资源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6" r="721"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37038" y="2180239"/>
            <a:ext cx="21654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PART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98995" y="665294"/>
            <a:ext cx="1459054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charset="-122"/>
                <a:cs typeface="Arial" panose="020B0604020202020204" pitchFamily="34" charset="0"/>
              </a:rPr>
              <a:t>4</a:t>
            </a:r>
            <a:endParaRPr kumimoji="0" lang="zh-CN" altLang="en-US" sz="19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47124" y="3395326"/>
            <a:ext cx="6413583" cy="9048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300" normalizeH="0" baseline="0" noProof="0" dirty="0">
                <a:ln>
                  <a:noFill/>
                </a:ln>
                <a:solidFill>
                  <a:srgbClr val="76748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此处添加您的标题</a:t>
            </a:r>
            <a:r>
              <a:rPr kumimoji="0" lang="en-US" altLang="zh-CN" sz="4400" b="0" i="0" u="none" strike="noStrike" kern="1200" cap="none" spc="300" normalizeH="0" baseline="0" noProof="0" dirty="0">
                <a:ln>
                  <a:noFill/>
                </a:ln>
                <a:solidFill>
                  <a:srgbClr val="76748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04</a:t>
            </a:r>
          </a:p>
        </p:txBody>
      </p:sp>
      <p:sp>
        <p:nvSpPr>
          <p:cNvPr id="6" name="矩形 5"/>
          <p:cNvSpPr/>
          <p:nvPr/>
        </p:nvSpPr>
        <p:spPr>
          <a:xfrm>
            <a:off x="4707833" y="4210249"/>
            <a:ext cx="54635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Please replace text, click add relevant headline, modify the text content, also can copy your content to this directly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_组合 1"/>
          <p:cNvGrpSpPr/>
          <p:nvPr>
            <p:custDataLst>
              <p:tags r:id="rId1"/>
            </p:custDataLst>
          </p:nvPr>
        </p:nvGrpSpPr>
        <p:grpSpPr>
          <a:xfrm>
            <a:off x="4032676" y="1584087"/>
            <a:ext cx="4126300" cy="4077337"/>
            <a:chOff x="4032676" y="1584087"/>
            <a:chExt cx="4126300" cy="4077337"/>
          </a:xfrm>
        </p:grpSpPr>
        <p:sp>
          <p:nvSpPr>
            <p:cNvPr id="4" name="Freeform: Shape 104"/>
            <p:cNvSpPr/>
            <p:nvPr/>
          </p:nvSpPr>
          <p:spPr bwMode="auto">
            <a:xfrm>
              <a:off x="5864361" y="2507720"/>
              <a:ext cx="2294615" cy="1032688"/>
            </a:xfrm>
            <a:custGeom>
              <a:avLst/>
              <a:gdLst/>
              <a:ahLst/>
              <a:cxnLst>
                <a:cxn ang="0">
                  <a:pos x="621" y="54"/>
                </a:cxn>
                <a:cxn ang="0">
                  <a:pos x="346" y="54"/>
                </a:cxn>
                <a:cxn ang="0">
                  <a:pos x="255" y="91"/>
                </a:cxn>
                <a:cxn ang="0">
                  <a:pos x="0" y="346"/>
                </a:cxn>
                <a:cxn ang="0">
                  <a:pos x="91" y="309"/>
                </a:cxn>
                <a:cxn ang="0">
                  <a:pos x="621" y="309"/>
                </a:cxn>
                <a:cxn ang="0">
                  <a:pos x="621" y="351"/>
                </a:cxn>
                <a:cxn ang="0">
                  <a:pos x="636" y="358"/>
                </a:cxn>
                <a:cxn ang="0">
                  <a:pos x="797" y="196"/>
                </a:cxn>
                <a:cxn ang="0">
                  <a:pos x="797" y="166"/>
                </a:cxn>
                <a:cxn ang="0">
                  <a:pos x="636" y="5"/>
                </a:cxn>
                <a:cxn ang="0">
                  <a:pos x="621" y="11"/>
                </a:cxn>
                <a:cxn ang="0">
                  <a:pos x="621" y="54"/>
                </a:cxn>
              </a:cxnLst>
              <a:rect l="0" t="0" r="r" b="b"/>
              <a:pathLst>
                <a:path w="805" h="363">
                  <a:moveTo>
                    <a:pt x="621" y="54"/>
                  </a:moveTo>
                  <a:cubicBezTo>
                    <a:pt x="346" y="54"/>
                    <a:pt x="346" y="54"/>
                    <a:pt x="346" y="54"/>
                  </a:cubicBezTo>
                  <a:cubicBezTo>
                    <a:pt x="310" y="54"/>
                    <a:pt x="279" y="68"/>
                    <a:pt x="255" y="91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23" y="323"/>
                    <a:pt x="55" y="309"/>
                    <a:pt x="91" y="309"/>
                  </a:cubicBezTo>
                  <a:cubicBezTo>
                    <a:pt x="621" y="309"/>
                    <a:pt x="621" y="309"/>
                    <a:pt x="621" y="309"/>
                  </a:cubicBezTo>
                  <a:cubicBezTo>
                    <a:pt x="621" y="351"/>
                    <a:pt x="621" y="351"/>
                    <a:pt x="621" y="351"/>
                  </a:cubicBezTo>
                  <a:cubicBezTo>
                    <a:pt x="621" y="359"/>
                    <a:pt x="630" y="363"/>
                    <a:pt x="636" y="358"/>
                  </a:cubicBezTo>
                  <a:cubicBezTo>
                    <a:pt x="797" y="196"/>
                    <a:pt x="797" y="196"/>
                    <a:pt x="797" y="196"/>
                  </a:cubicBezTo>
                  <a:cubicBezTo>
                    <a:pt x="805" y="188"/>
                    <a:pt x="805" y="175"/>
                    <a:pt x="797" y="166"/>
                  </a:cubicBezTo>
                  <a:cubicBezTo>
                    <a:pt x="636" y="5"/>
                    <a:pt x="636" y="5"/>
                    <a:pt x="636" y="5"/>
                  </a:cubicBezTo>
                  <a:cubicBezTo>
                    <a:pt x="630" y="0"/>
                    <a:pt x="621" y="3"/>
                    <a:pt x="621" y="11"/>
                  </a:cubicBezTo>
                  <a:lnTo>
                    <a:pt x="621" y="54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" name="Freeform: Shape 107"/>
            <p:cNvSpPr/>
            <p:nvPr/>
          </p:nvSpPr>
          <p:spPr bwMode="auto">
            <a:xfrm>
              <a:off x="5279024" y="1584087"/>
              <a:ext cx="1119488" cy="2330225"/>
            </a:xfrm>
            <a:custGeom>
              <a:avLst/>
              <a:gdLst/>
              <a:ahLst/>
              <a:cxnLst>
                <a:cxn ang="0">
                  <a:pos x="95" y="138"/>
                </a:cxn>
                <a:cxn ang="0">
                  <a:pos x="10" y="400"/>
                </a:cxn>
                <a:cxn ang="0">
                  <a:pos x="18" y="497"/>
                </a:cxn>
                <a:cxn ang="0">
                  <a:pos x="182" y="818"/>
                </a:cxn>
                <a:cxn ang="0">
                  <a:pos x="174" y="721"/>
                </a:cxn>
                <a:cxn ang="0">
                  <a:pos x="338" y="217"/>
                </a:cxn>
                <a:cxn ang="0">
                  <a:pos x="379" y="230"/>
                </a:cxn>
                <a:cxn ang="0">
                  <a:pos x="389" y="218"/>
                </a:cxn>
                <a:cxn ang="0">
                  <a:pos x="286" y="14"/>
                </a:cxn>
                <a:cxn ang="0">
                  <a:pos x="257" y="5"/>
                </a:cxn>
                <a:cxn ang="0">
                  <a:pos x="54" y="109"/>
                </a:cxn>
                <a:cxn ang="0">
                  <a:pos x="55" y="125"/>
                </a:cxn>
                <a:cxn ang="0">
                  <a:pos x="95" y="138"/>
                </a:cxn>
              </a:cxnLst>
              <a:rect l="0" t="0" r="r" b="b"/>
              <a:pathLst>
                <a:path w="393" h="818">
                  <a:moveTo>
                    <a:pt x="95" y="138"/>
                  </a:moveTo>
                  <a:cubicBezTo>
                    <a:pt x="10" y="400"/>
                    <a:pt x="10" y="400"/>
                    <a:pt x="10" y="400"/>
                  </a:cubicBezTo>
                  <a:cubicBezTo>
                    <a:pt x="0" y="433"/>
                    <a:pt x="3" y="468"/>
                    <a:pt x="18" y="497"/>
                  </a:cubicBezTo>
                  <a:cubicBezTo>
                    <a:pt x="182" y="818"/>
                    <a:pt x="182" y="818"/>
                    <a:pt x="182" y="818"/>
                  </a:cubicBezTo>
                  <a:cubicBezTo>
                    <a:pt x="167" y="789"/>
                    <a:pt x="163" y="755"/>
                    <a:pt x="174" y="721"/>
                  </a:cubicBezTo>
                  <a:cubicBezTo>
                    <a:pt x="338" y="217"/>
                    <a:pt x="338" y="217"/>
                    <a:pt x="338" y="217"/>
                  </a:cubicBezTo>
                  <a:cubicBezTo>
                    <a:pt x="379" y="230"/>
                    <a:pt x="379" y="230"/>
                    <a:pt x="379" y="230"/>
                  </a:cubicBezTo>
                  <a:cubicBezTo>
                    <a:pt x="386" y="232"/>
                    <a:pt x="393" y="225"/>
                    <a:pt x="389" y="218"/>
                  </a:cubicBezTo>
                  <a:cubicBezTo>
                    <a:pt x="286" y="14"/>
                    <a:pt x="286" y="14"/>
                    <a:pt x="286" y="14"/>
                  </a:cubicBezTo>
                  <a:cubicBezTo>
                    <a:pt x="280" y="4"/>
                    <a:pt x="267" y="0"/>
                    <a:pt x="257" y="5"/>
                  </a:cubicBezTo>
                  <a:cubicBezTo>
                    <a:pt x="54" y="109"/>
                    <a:pt x="54" y="109"/>
                    <a:pt x="54" y="109"/>
                  </a:cubicBezTo>
                  <a:cubicBezTo>
                    <a:pt x="47" y="112"/>
                    <a:pt x="48" y="122"/>
                    <a:pt x="55" y="125"/>
                  </a:cubicBezTo>
                  <a:lnTo>
                    <a:pt x="95" y="13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" name="Freeform: Shape 110"/>
            <p:cNvSpPr/>
            <p:nvPr/>
          </p:nvSpPr>
          <p:spPr bwMode="auto">
            <a:xfrm>
              <a:off x="4032676" y="3017386"/>
              <a:ext cx="2143273" cy="1268603"/>
            </a:xfrm>
            <a:custGeom>
              <a:avLst/>
              <a:gdLst/>
              <a:ahLst/>
              <a:cxnLst>
                <a:cxn ang="0">
                  <a:pos x="79" y="255"/>
                </a:cxn>
                <a:cxn ang="0">
                  <a:pos x="301" y="417"/>
                </a:cxn>
                <a:cxn ang="0">
                  <a:pos x="396" y="440"/>
                </a:cxn>
                <a:cxn ang="0">
                  <a:pos x="752" y="383"/>
                </a:cxn>
                <a:cxn ang="0">
                  <a:pos x="658" y="361"/>
                </a:cxn>
                <a:cxn ang="0">
                  <a:pos x="229" y="49"/>
                </a:cxn>
                <a:cxn ang="0">
                  <a:pos x="254" y="15"/>
                </a:cxn>
                <a:cxn ang="0">
                  <a:pos x="245" y="1"/>
                </a:cxn>
                <a:cxn ang="0">
                  <a:pos x="20" y="36"/>
                </a:cxn>
                <a:cxn ang="0">
                  <a:pos x="2" y="61"/>
                </a:cxn>
                <a:cxn ang="0">
                  <a:pos x="38" y="286"/>
                </a:cxn>
                <a:cxn ang="0">
                  <a:pos x="54" y="290"/>
                </a:cxn>
                <a:cxn ang="0">
                  <a:pos x="79" y="255"/>
                </a:cxn>
              </a:cxnLst>
              <a:rect l="0" t="0" r="r" b="b"/>
              <a:pathLst>
                <a:path w="752" h="445">
                  <a:moveTo>
                    <a:pt x="79" y="255"/>
                  </a:moveTo>
                  <a:cubicBezTo>
                    <a:pt x="301" y="417"/>
                    <a:pt x="301" y="417"/>
                    <a:pt x="301" y="417"/>
                  </a:cubicBezTo>
                  <a:cubicBezTo>
                    <a:pt x="330" y="438"/>
                    <a:pt x="364" y="445"/>
                    <a:pt x="396" y="440"/>
                  </a:cubicBezTo>
                  <a:cubicBezTo>
                    <a:pt x="752" y="383"/>
                    <a:pt x="752" y="383"/>
                    <a:pt x="752" y="383"/>
                  </a:cubicBezTo>
                  <a:cubicBezTo>
                    <a:pt x="720" y="389"/>
                    <a:pt x="686" y="381"/>
                    <a:pt x="658" y="361"/>
                  </a:cubicBezTo>
                  <a:cubicBezTo>
                    <a:pt x="229" y="49"/>
                    <a:pt x="229" y="49"/>
                    <a:pt x="229" y="49"/>
                  </a:cubicBezTo>
                  <a:cubicBezTo>
                    <a:pt x="254" y="15"/>
                    <a:pt x="254" y="15"/>
                    <a:pt x="254" y="15"/>
                  </a:cubicBezTo>
                  <a:cubicBezTo>
                    <a:pt x="258" y="8"/>
                    <a:pt x="253" y="0"/>
                    <a:pt x="245" y="1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8" y="38"/>
                    <a:pt x="0" y="49"/>
                    <a:pt x="2" y="61"/>
                  </a:cubicBezTo>
                  <a:cubicBezTo>
                    <a:pt x="38" y="286"/>
                    <a:pt x="38" y="286"/>
                    <a:pt x="38" y="286"/>
                  </a:cubicBezTo>
                  <a:cubicBezTo>
                    <a:pt x="39" y="294"/>
                    <a:pt x="49" y="296"/>
                    <a:pt x="54" y="290"/>
                  </a:cubicBezTo>
                  <a:lnTo>
                    <a:pt x="79" y="25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" name="Freeform: Shape 113"/>
            <p:cNvSpPr/>
            <p:nvPr/>
          </p:nvSpPr>
          <p:spPr bwMode="auto">
            <a:xfrm>
              <a:off x="4889540" y="3807482"/>
              <a:ext cx="1593544" cy="1853942"/>
            </a:xfrm>
            <a:custGeom>
              <a:avLst/>
              <a:gdLst/>
              <a:ahLst/>
              <a:cxnLst>
                <a:cxn ang="0">
                  <a:pos x="228" y="602"/>
                </a:cxn>
                <a:cxn ang="0">
                  <a:pos x="451" y="440"/>
                </a:cxn>
                <a:cxn ang="0">
                  <a:pos x="502" y="357"/>
                </a:cxn>
                <a:cxn ang="0">
                  <a:pos x="559" y="0"/>
                </a:cxn>
                <a:cxn ang="0">
                  <a:pos x="507" y="84"/>
                </a:cxn>
                <a:cxn ang="0">
                  <a:pos x="79" y="395"/>
                </a:cxn>
                <a:cxn ang="0">
                  <a:pos x="54" y="361"/>
                </a:cxn>
                <a:cxn ang="0">
                  <a:pos x="38" y="365"/>
                </a:cxn>
                <a:cxn ang="0">
                  <a:pos x="2" y="590"/>
                </a:cxn>
                <a:cxn ang="0">
                  <a:pos x="20" y="614"/>
                </a:cxn>
                <a:cxn ang="0">
                  <a:pos x="245" y="650"/>
                </a:cxn>
                <a:cxn ang="0">
                  <a:pos x="253" y="636"/>
                </a:cxn>
                <a:cxn ang="0">
                  <a:pos x="228" y="602"/>
                </a:cxn>
              </a:cxnLst>
              <a:rect l="0" t="0" r="r" b="b"/>
              <a:pathLst>
                <a:path w="559" h="651">
                  <a:moveTo>
                    <a:pt x="228" y="602"/>
                  </a:moveTo>
                  <a:cubicBezTo>
                    <a:pt x="451" y="440"/>
                    <a:pt x="451" y="440"/>
                    <a:pt x="451" y="440"/>
                  </a:cubicBezTo>
                  <a:cubicBezTo>
                    <a:pt x="480" y="419"/>
                    <a:pt x="497" y="389"/>
                    <a:pt x="502" y="357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53" y="33"/>
                    <a:pt x="536" y="63"/>
                    <a:pt x="507" y="84"/>
                  </a:cubicBezTo>
                  <a:cubicBezTo>
                    <a:pt x="79" y="395"/>
                    <a:pt x="79" y="395"/>
                    <a:pt x="79" y="395"/>
                  </a:cubicBezTo>
                  <a:cubicBezTo>
                    <a:pt x="54" y="361"/>
                    <a:pt x="54" y="361"/>
                    <a:pt x="54" y="361"/>
                  </a:cubicBezTo>
                  <a:cubicBezTo>
                    <a:pt x="49" y="355"/>
                    <a:pt x="39" y="357"/>
                    <a:pt x="38" y="365"/>
                  </a:cubicBezTo>
                  <a:cubicBezTo>
                    <a:pt x="2" y="590"/>
                    <a:pt x="2" y="590"/>
                    <a:pt x="2" y="590"/>
                  </a:cubicBezTo>
                  <a:cubicBezTo>
                    <a:pt x="0" y="602"/>
                    <a:pt x="8" y="613"/>
                    <a:pt x="20" y="614"/>
                  </a:cubicBezTo>
                  <a:cubicBezTo>
                    <a:pt x="245" y="650"/>
                    <a:pt x="245" y="650"/>
                    <a:pt x="245" y="650"/>
                  </a:cubicBezTo>
                  <a:cubicBezTo>
                    <a:pt x="253" y="651"/>
                    <a:pt x="258" y="642"/>
                    <a:pt x="253" y="636"/>
                  </a:cubicBezTo>
                  <a:lnTo>
                    <a:pt x="228" y="602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" name="Freeform: Shape 116"/>
            <p:cNvSpPr/>
            <p:nvPr/>
          </p:nvSpPr>
          <p:spPr bwMode="auto">
            <a:xfrm>
              <a:off x="6285004" y="3426900"/>
              <a:ext cx="1497843" cy="2043120"/>
            </a:xfrm>
            <a:custGeom>
              <a:avLst/>
              <a:gdLst/>
              <a:ahLst/>
              <a:cxnLst>
                <a:cxn ang="0">
                  <a:pos x="470" y="500"/>
                </a:cxn>
                <a:cxn ang="0">
                  <a:pos x="385" y="238"/>
                </a:cxn>
                <a:cxn ang="0">
                  <a:pos x="322" y="164"/>
                </a:cxn>
                <a:cxn ang="0">
                  <a:pos x="0" y="0"/>
                </a:cxn>
                <a:cxn ang="0">
                  <a:pos x="64" y="74"/>
                </a:cxn>
                <a:cxn ang="0">
                  <a:pos x="228" y="578"/>
                </a:cxn>
                <a:cxn ang="0">
                  <a:pos x="187" y="592"/>
                </a:cxn>
                <a:cxn ang="0">
                  <a:pos x="186" y="608"/>
                </a:cxn>
                <a:cxn ang="0">
                  <a:pos x="389" y="711"/>
                </a:cxn>
                <a:cxn ang="0">
                  <a:pos x="418" y="702"/>
                </a:cxn>
                <a:cxn ang="0">
                  <a:pos x="521" y="499"/>
                </a:cxn>
                <a:cxn ang="0">
                  <a:pos x="511" y="486"/>
                </a:cxn>
                <a:cxn ang="0">
                  <a:pos x="470" y="500"/>
                </a:cxn>
              </a:cxnLst>
              <a:rect l="0" t="0" r="r" b="b"/>
              <a:pathLst>
                <a:path w="525" h="717">
                  <a:moveTo>
                    <a:pt x="470" y="500"/>
                  </a:moveTo>
                  <a:cubicBezTo>
                    <a:pt x="385" y="238"/>
                    <a:pt x="385" y="238"/>
                    <a:pt x="385" y="238"/>
                  </a:cubicBezTo>
                  <a:cubicBezTo>
                    <a:pt x="374" y="204"/>
                    <a:pt x="351" y="178"/>
                    <a:pt x="322" y="1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0" y="15"/>
                    <a:pt x="53" y="41"/>
                    <a:pt x="64" y="74"/>
                  </a:cubicBezTo>
                  <a:cubicBezTo>
                    <a:pt x="228" y="578"/>
                    <a:pt x="228" y="578"/>
                    <a:pt x="228" y="578"/>
                  </a:cubicBezTo>
                  <a:cubicBezTo>
                    <a:pt x="187" y="592"/>
                    <a:pt x="187" y="592"/>
                    <a:pt x="187" y="592"/>
                  </a:cubicBezTo>
                  <a:cubicBezTo>
                    <a:pt x="180" y="594"/>
                    <a:pt x="179" y="604"/>
                    <a:pt x="186" y="608"/>
                  </a:cubicBezTo>
                  <a:cubicBezTo>
                    <a:pt x="389" y="711"/>
                    <a:pt x="389" y="711"/>
                    <a:pt x="389" y="711"/>
                  </a:cubicBezTo>
                  <a:cubicBezTo>
                    <a:pt x="400" y="717"/>
                    <a:pt x="412" y="712"/>
                    <a:pt x="418" y="702"/>
                  </a:cubicBezTo>
                  <a:cubicBezTo>
                    <a:pt x="521" y="499"/>
                    <a:pt x="521" y="499"/>
                    <a:pt x="521" y="499"/>
                  </a:cubicBezTo>
                  <a:cubicBezTo>
                    <a:pt x="525" y="492"/>
                    <a:pt x="518" y="484"/>
                    <a:pt x="511" y="486"/>
                  </a:cubicBezTo>
                  <a:lnTo>
                    <a:pt x="470" y="50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9" name="Group 118"/>
            <p:cNvGrpSpPr/>
            <p:nvPr/>
          </p:nvGrpSpPr>
          <p:grpSpPr>
            <a:xfrm>
              <a:off x="5757532" y="3386839"/>
              <a:ext cx="727779" cy="727778"/>
              <a:chOff x="4330700" y="2847975"/>
              <a:chExt cx="519113" cy="519113"/>
            </a:xfrm>
          </p:grpSpPr>
          <p:sp>
            <p:nvSpPr>
              <p:cNvPr id="30" name="Oval 119"/>
              <p:cNvSpPr/>
              <p:nvPr/>
            </p:nvSpPr>
            <p:spPr bwMode="auto">
              <a:xfrm>
                <a:off x="4330700" y="2847975"/>
                <a:ext cx="519113" cy="5191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1" name="Freeform: Shape 120"/>
              <p:cNvSpPr/>
              <p:nvPr/>
            </p:nvSpPr>
            <p:spPr bwMode="auto">
              <a:xfrm>
                <a:off x="4378325" y="2894013"/>
                <a:ext cx="427038" cy="428625"/>
              </a:xfrm>
              <a:custGeom>
                <a:avLst/>
                <a:gdLst/>
                <a:ahLst/>
                <a:cxnLst>
                  <a:cxn ang="0">
                    <a:pos x="37" y="173"/>
                  </a:cxn>
                  <a:cxn ang="0">
                    <a:pos x="37" y="38"/>
                  </a:cxn>
                  <a:cxn ang="0">
                    <a:pos x="172" y="38"/>
                  </a:cxn>
                  <a:cxn ang="0">
                    <a:pos x="172" y="173"/>
                  </a:cxn>
                  <a:cxn ang="0">
                    <a:pos x="37" y="173"/>
                  </a:cxn>
                </a:cxnLst>
                <a:rect l="0" t="0" r="r" b="b"/>
                <a:pathLst>
                  <a:path w="210" h="211">
                    <a:moveTo>
                      <a:pt x="37" y="173"/>
                    </a:moveTo>
                    <a:cubicBezTo>
                      <a:pt x="0" y="136"/>
                      <a:pt x="0" y="75"/>
                      <a:pt x="37" y="38"/>
                    </a:cubicBezTo>
                    <a:cubicBezTo>
                      <a:pt x="74" y="0"/>
                      <a:pt x="135" y="0"/>
                      <a:pt x="172" y="38"/>
                    </a:cubicBezTo>
                    <a:cubicBezTo>
                      <a:pt x="210" y="75"/>
                      <a:pt x="210" y="136"/>
                      <a:pt x="172" y="173"/>
                    </a:cubicBezTo>
                    <a:cubicBezTo>
                      <a:pt x="135" y="211"/>
                      <a:pt x="74" y="211"/>
                      <a:pt x="37" y="1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sp>
          <p:nvSpPr>
            <p:cNvPr id="10" name="TextBox 121"/>
            <p:cNvSpPr txBox="1"/>
            <p:nvPr/>
          </p:nvSpPr>
          <p:spPr>
            <a:xfrm rot="17227015">
              <a:off x="5143242" y="2328146"/>
              <a:ext cx="1287532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01</a:t>
              </a:r>
            </a:p>
          </p:txBody>
        </p:sp>
        <p:sp>
          <p:nvSpPr>
            <p:cNvPr id="11" name="TextBox 122"/>
            <p:cNvSpPr txBox="1"/>
            <p:nvPr/>
          </p:nvSpPr>
          <p:spPr>
            <a:xfrm rot="2114016">
              <a:off x="4190166" y="3539301"/>
              <a:ext cx="1287532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01</a:t>
              </a:r>
            </a:p>
          </p:txBody>
        </p:sp>
        <p:sp>
          <p:nvSpPr>
            <p:cNvPr id="12" name="TextBox 123"/>
            <p:cNvSpPr txBox="1"/>
            <p:nvPr/>
          </p:nvSpPr>
          <p:spPr>
            <a:xfrm>
              <a:off x="6546606" y="2820893"/>
              <a:ext cx="1287532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01</a:t>
              </a:r>
            </a:p>
          </p:txBody>
        </p:sp>
        <p:sp>
          <p:nvSpPr>
            <p:cNvPr id="13" name="TextBox 124"/>
            <p:cNvSpPr txBox="1"/>
            <p:nvPr/>
          </p:nvSpPr>
          <p:spPr>
            <a:xfrm rot="4345292">
              <a:off x="6519216" y="4458989"/>
              <a:ext cx="1287532" cy="2769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01</a:t>
              </a:r>
            </a:p>
          </p:txBody>
        </p:sp>
        <p:sp>
          <p:nvSpPr>
            <p:cNvPr id="14" name="TextBox 125"/>
            <p:cNvSpPr txBox="1"/>
            <p:nvPr/>
          </p:nvSpPr>
          <p:spPr>
            <a:xfrm rot="19422571">
              <a:off x="4989321" y="4859595"/>
              <a:ext cx="1287532" cy="276999"/>
            </a:xfrm>
            <a:prstGeom prst="rect">
              <a:avLst/>
            </a:prstGeom>
            <a:noFill/>
            <a:effectLst/>
          </p:spPr>
          <p:txBody>
            <a:bodyPr wrap="non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  <a:r>
                <a:rPr kumimoji="0" lang="en-US" altLang="zh-CN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01</a:t>
              </a:r>
            </a:p>
          </p:txBody>
        </p:sp>
      </p:grpSp>
      <p:grpSp>
        <p:nvGrpSpPr>
          <p:cNvPr id="15" name="组合 26"/>
          <p:cNvGrpSpPr/>
          <p:nvPr>
            <p:custDataLst>
              <p:tags r:id="rId2"/>
            </p:custDataLst>
          </p:nvPr>
        </p:nvGrpSpPr>
        <p:grpSpPr>
          <a:xfrm>
            <a:off x="6398512" y="1374509"/>
            <a:ext cx="2879569" cy="866137"/>
            <a:chOff x="8601584" y="1451933"/>
            <a:chExt cx="2196245" cy="866137"/>
          </a:xfrm>
        </p:grpSpPr>
        <p:sp>
          <p:nvSpPr>
            <p:cNvPr id="28" name="TextBox 27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85705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360000" tIns="0" rIns="36000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6" name="合 29"/>
          <p:cNvGrpSpPr/>
          <p:nvPr>
            <p:custDataLst>
              <p:tags r:id="rId3"/>
            </p:custDataLst>
          </p:nvPr>
        </p:nvGrpSpPr>
        <p:grpSpPr>
          <a:xfrm>
            <a:off x="1119485" y="3018314"/>
            <a:ext cx="2913191" cy="866137"/>
            <a:chOff x="1415480" y="1669738"/>
            <a:chExt cx="2913191" cy="866137"/>
          </a:xfrm>
        </p:grpSpPr>
        <p:sp>
          <p:nvSpPr>
            <p:cNvPr id="26" name="TextBox 30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67489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7" name="TextBox 31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360000" bIns="0" anchor="t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7" name="合 32"/>
          <p:cNvGrpSpPr/>
          <p:nvPr>
            <p:custDataLst>
              <p:tags r:id="rId4"/>
            </p:custDataLst>
          </p:nvPr>
        </p:nvGrpSpPr>
        <p:grpSpPr>
          <a:xfrm>
            <a:off x="8158976" y="2529296"/>
            <a:ext cx="2879569" cy="866137"/>
            <a:chOff x="8601584" y="1451933"/>
            <a:chExt cx="2196245" cy="866137"/>
          </a:xfrm>
        </p:grpSpPr>
        <p:sp>
          <p:nvSpPr>
            <p:cNvPr id="24" name="TextBox 33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47675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5" name="TextBox 34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</p:spPr>
          <p:txBody>
            <a:bodyPr wrap="square" lIns="360000" tIns="0" rIns="36000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85000"/>
                      <a:lumOff val="1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8" name="组合 35"/>
          <p:cNvGrpSpPr/>
          <p:nvPr>
            <p:custDataLst>
              <p:tags r:id="rId5"/>
            </p:custDataLst>
          </p:nvPr>
        </p:nvGrpSpPr>
        <p:grpSpPr>
          <a:xfrm>
            <a:off x="1976349" y="4795287"/>
            <a:ext cx="2913191" cy="866137"/>
            <a:chOff x="1415480" y="1669738"/>
            <a:chExt cx="2913191" cy="866137"/>
          </a:xfrm>
        </p:grpSpPr>
        <p:sp>
          <p:nvSpPr>
            <p:cNvPr id="22" name="TextBox 36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72000" tIns="0" rIns="360000" bIns="0" anchor="ctr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85705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3" name="TextBox 37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72000" tIns="0" rIns="360000" bIns="0" anchor="t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9" name="合 38"/>
          <p:cNvGrpSpPr/>
          <p:nvPr>
            <p:custDataLst>
              <p:tags r:id="rId6"/>
            </p:custDataLst>
          </p:nvPr>
        </p:nvGrpSpPr>
        <p:grpSpPr>
          <a:xfrm>
            <a:off x="7782847" y="4795111"/>
            <a:ext cx="2913191" cy="866137"/>
            <a:chOff x="1415480" y="1669738"/>
            <a:chExt cx="2913191" cy="866137"/>
          </a:xfrm>
        </p:grpSpPr>
        <p:sp>
          <p:nvSpPr>
            <p:cNvPr id="20" name="TextBox 39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67489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1" name="TextBox 40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>
            <p:custDataLst>
              <p:tags r:id="rId1"/>
            </p:custDataLst>
          </p:nvPr>
        </p:nvGrpSpPr>
        <p:grpSpPr>
          <a:xfrm>
            <a:off x="830329" y="3005745"/>
            <a:ext cx="2313126" cy="2641236"/>
            <a:chOff x="830329" y="3005745"/>
            <a:chExt cx="2313126" cy="2641236"/>
          </a:xfrm>
        </p:grpSpPr>
        <p:sp>
          <p:nvSpPr>
            <p:cNvPr id="14" name="Freeform: Shape 8"/>
            <p:cNvSpPr/>
            <p:nvPr/>
          </p:nvSpPr>
          <p:spPr>
            <a:xfrm>
              <a:off x="830329" y="3005745"/>
              <a:ext cx="2313126" cy="1155338"/>
            </a:xfrm>
            <a:custGeom>
              <a:avLst/>
              <a:gdLst>
                <a:gd name="connsiteX0" fmla="*/ 741947 w 1465538"/>
                <a:gd name="connsiteY0" fmla="*/ 49 h 731993"/>
                <a:gd name="connsiteX1" fmla="*/ 1465538 w 1465538"/>
                <a:gd name="connsiteY1" fmla="*/ 731993 h 731993"/>
                <a:gd name="connsiteX2" fmla="*/ 1305567 w 1465538"/>
                <a:gd name="connsiteY2" fmla="*/ 731993 h 731993"/>
                <a:gd name="connsiteX3" fmla="*/ 740110 w 1465538"/>
                <a:gd name="connsiteY3" fmla="*/ 160009 h 731993"/>
                <a:gd name="connsiteX4" fmla="*/ 175742 w 1465538"/>
                <a:gd name="connsiteY4" fmla="*/ 604759 h 731993"/>
                <a:gd name="connsiteX5" fmla="*/ 162205 w 1465538"/>
                <a:gd name="connsiteY5" fmla="*/ 714561 h 731993"/>
                <a:gd name="connsiteX6" fmla="*/ 163005 w 1465538"/>
                <a:gd name="connsiteY6" fmla="*/ 714619 h 731993"/>
                <a:gd name="connsiteX7" fmla="*/ 162647 w 1465538"/>
                <a:gd name="connsiteY7" fmla="*/ 716915 h 731993"/>
                <a:gd name="connsiteX8" fmla="*/ 0 w 1465538"/>
                <a:gd name="connsiteY8" fmla="*/ 716915 h 731993"/>
                <a:gd name="connsiteX9" fmla="*/ 2188 w 1465538"/>
                <a:gd name="connsiteY9" fmla="*/ 702904 h 731993"/>
                <a:gd name="connsiteX10" fmla="*/ 3253 w 1465538"/>
                <a:gd name="connsiteY10" fmla="*/ 702981 h 731993"/>
                <a:gd name="connsiteX11" fmla="*/ 19749 w 1465538"/>
                <a:gd name="connsiteY11" fmla="*/ 569176 h 731993"/>
                <a:gd name="connsiteX12" fmla="*/ 741947 w 1465538"/>
                <a:gd name="connsiteY12" fmla="*/ 49 h 73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65538" h="731993">
                  <a:moveTo>
                    <a:pt x="741947" y="49"/>
                  </a:moveTo>
                  <a:cubicBezTo>
                    <a:pt x="1142912" y="4651"/>
                    <a:pt x="1465538" y="331002"/>
                    <a:pt x="1465538" y="731993"/>
                  </a:cubicBezTo>
                  <a:lnTo>
                    <a:pt x="1305567" y="731993"/>
                  </a:lnTo>
                  <a:cubicBezTo>
                    <a:pt x="1305567" y="418635"/>
                    <a:pt x="1053448" y="163605"/>
                    <a:pt x="740110" y="160009"/>
                  </a:cubicBezTo>
                  <a:cubicBezTo>
                    <a:pt x="465940" y="156862"/>
                    <a:pt x="234209" y="347243"/>
                    <a:pt x="175742" y="604759"/>
                  </a:cubicBezTo>
                  <a:lnTo>
                    <a:pt x="162205" y="714561"/>
                  </a:lnTo>
                  <a:lnTo>
                    <a:pt x="163005" y="714619"/>
                  </a:lnTo>
                  <a:lnTo>
                    <a:pt x="162647" y="716915"/>
                  </a:lnTo>
                  <a:lnTo>
                    <a:pt x="0" y="716915"/>
                  </a:lnTo>
                  <a:lnTo>
                    <a:pt x="2188" y="702904"/>
                  </a:lnTo>
                  <a:lnTo>
                    <a:pt x="3253" y="702981"/>
                  </a:lnTo>
                  <a:lnTo>
                    <a:pt x="19749" y="569176"/>
                  </a:lnTo>
                  <a:cubicBezTo>
                    <a:pt x="94566" y="239645"/>
                    <a:pt x="391103" y="-3978"/>
                    <a:pt x="741947" y="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9" name="Group 13"/>
            <p:cNvGrpSpPr/>
            <p:nvPr/>
          </p:nvGrpSpPr>
          <p:grpSpPr>
            <a:xfrm>
              <a:off x="1472711" y="3485902"/>
              <a:ext cx="922808" cy="922807"/>
              <a:chOff x="1472711" y="3485902"/>
              <a:chExt cx="922808" cy="922807"/>
            </a:xfrm>
          </p:grpSpPr>
          <p:sp>
            <p:nvSpPr>
              <p:cNvPr id="20" name="Teardrop 40"/>
              <p:cNvSpPr/>
              <p:nvPr/>
            </p:nvSpPr>
            <p:spPr>
              <a:xfrm>
                <a:off x="1472711" y="3485902"/>
                <a:ext cx="922808" cy="922807"/>
              </a:xfrm>
              <a:prstGeom prst="teardrop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1" name="Freeform: Shape 41"/>
              <p:cNvSpPr/>
              <p:nvPr/>
            </p:nvSpPr>
            <p:spPr bwMode="auto">
              <a:xfrm>
                <a:off x="1672354" y="3672393"/>
                <a:ext cx="520112" cy="516703"/>
              </a:xfrm>
              <a:custGeom>
                <a:avLst/>
                <a:gdLst>
                  <a:gd name="T0" fmla="*/ 125 w 129"/>
                  <a:gd name="T1" fmla="*/ 114 h 128"/>
                  <a:gd name="T2" fmla="*/ 88 w 129"/>
                  <a:gd name="T3" fmla="*/ 99 h 128"/>
                  <a:gd name="T4" fmla="*/ 103 w 129"/>
                  <a:gd name="T5" fmla="*/ 66 h 128"/>
                  <a:gd name="T6" fmla="*/ 93 w 129"/>
                  <a:gd name="T7" fmla="*/ 14 h 128"/>
                  <a:gd name="T8" fmla="*/ 64 w 129"/>
                  <a:gd name="T9" fmla="*/ 0 h 128"/>
                  <a:gd name="T10" fmla="*/ 36 w 129"/>
                  <a:gd name="T11" fmla="*/ 14 h 128"/>
                  <a:gd name="T12" fmla="*/ 26 w 129"/>
                  <a:gd name="T13" fmla="*/ 66 h 128"/>
                  <a:gd name="T14" fmla="*/ 41 w 129"/>
                  <a:gd name="T15" fmla="*/ 99 h 128"/>
                  <a:gd name="T16" fmla="*/ 4 w 129"/>
                  <a:gd name="T17" fmla="*/ 114 h 128"/>
                  <a:gd name="T18" fmla="*/ 1 w 129"/>
                  <a:gd name="T19" fmla="*/ 123 h 128"/>
                  <a:gd name="T20" fmla="*/ 8 w 129"/>
                  <a:gd name="T21" fmla="*/ 128 h 128"/>
                  <a:gd name="T22" fmla="*/ 120 w 129"/>
                  <a:gd name="T23" fmla="*/ 128 h 128"/>
                  <a:gd name="T24" fmla="*/ 128 w 129"/>
                  <a:gd name="T25" fmla="*/ 123 h 128"/>
                  <a:gd name="T26" fmla="*/ 125 w 129"/>
                  <a:gd name="T27" fmla="*/ 114 h 128"/>
                  <a:gd name="T28" fmla="*/ 81 w 129"/>
                  <a:gd name="T29" fmla="*/ 94 h 128"/>
                  <a:gd name="T30" fmla="*/ 80 w 129"/>
                  <a:gd name="T31" fmla="*/ 96 h 128"/>
                  <a:gd name="T32" fmla="*/ 49 w 129"/>
                  <a:gd name="T33" fmla="*/ 96 h 128"/>
                  <a:gd name="T34" fmla="*/ 47 w 129"/>
                  <a:gd name="T35" fmla="*/ 94 h 128"/>
                  <a:gd name="T36" fmla="*/ 33 w 129"/>
                  <a:gd name="T37" fmla="*/ 43 h 128"/>
                  <a:gd name="T38" fmla="*/ 64 w 129"/>
                  <a:gd name="T39" fmla="*/ 8 h 128"/>
                  <a:gd name="T40" fmla="*/ 96 w 129"/>
                  <a:gd name="T41" fmla="*/ 43 h 128"/>
                  <a:gd name="T42" fmla="*/ 81 w 129"/>
                  <a:gd name="T43" fmla="*/ 94 h 128"/>
                  <a:gd name="T44" fmla="*/ 8 w 129"/>
                  <a:gd name="T45" fmla="*/ 120 h 128"/>
                  <a:gd name="T46" fmla="*/ 43 w 129"/>
                  <a:gd name="T47" fmla="*/ 107 h 128"/>
                  <a:gd name="T48" fmla="*/ 53 w 129"/>
                  <a:gd name="T49" fmla="*/ 105 h 128"/>
                  <a:gd name="T50" fmla="*/ 64 w 129"/>
                  <a:gd name="T51" fmla="*/ 108 h 128"/>
                  <a:gd name="T52" fmla="*/ 76 w 129"/>
                  <a:gd name="T53" fmla="*/ 105 h 128"/>
                  <a:gd name="T54" fmla="*/ 86 w 129"/>
                  <a:gd name="T55" fmla="*/ 107 h 128"/>
                  <a:gd name="T56" fmla="*/ 120 w 129"/>
                  <a:gd name="T57" fmla="*/ 120 h 128"/>
                  <a:gd name="T58" fmla="*/ 8 w 129"/>
                  <a:gd name="T59" fmla="*/ 12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9" h="128">
                    <a:moveTo>
                      <a:pt x="125" y="114"/>
                    </a:moveTo>
                    <a:cubicBezTo>
                      <a:pt x="124" y="113"/>
                      <a:pt x="109" y="104"/>
                      <a:pt x="88" y="99"/>
                    </a:cubicBezTo>
                    <a:cubicBezTo>
                      <a:pt x="96" y="89"/>
                      <a:pt x="101" y="75"/>
                      <a:pt x="103" y="66"/>
                    </a:cubicBezTo>
                    <a:cubicBezTo>
                      <a:pt x="106" y="54"/>
                      <a:pt x="105" y="29"/>
                      <a:pt x="93" y="14"/>
                    </a:cubicBezTo>
                    <a:cubicBezTo>
                      <a:pt x="86" y="5"/>
                      <a:pt x="76" y="0"/>
                      <a:pt x="64" y="0"/>
                    </a:cubicBezTo>
                    <a:cubicBezTo>
                      <a:pt x="53" y="0"/>
                      <a:pt x="43" y="5"/>
                      <a:pt x="36" y="14"/>
                    </a:cubicBezTo>
                    <a:cubicBezTo>
                      <a:pt x="24" y="29"/>
                      <a:pt x="23" y="54"/>
                      <a:pt x="26" y="66"/>
                    </a:cubicBezTo>
                    <a:cubicBezTo>
                      <a:pt x="28" y="75"/>
                      <a:pt x="33" y="89"/>
                      <a:pt x="41" y="99"/>
                    </a:cubicBezTo>
                    <a:cubicBezTo>
                      <a:pt x="19" y="104"/>
                      <a:pt x="5" y="113"/>
                      <a:pt x="4" y="114"/>
                    </a:cubicBezTo>
                    <a:cubicBezTo>
                      <a:pt x="1" y="116"/>
                      <a:pt x="0" y="119"/>
                      <a:pt x="1" y="123"/>
                    </a:cubicBezTo>
                    <a:cubicBezTo>
                      <a:pt x="2" y="126"/>
                      <a:pt x="5" y="128"/>
                      <a:pt x="8" y="128"/>
                    </a:cubicBezTo>
                    <a:cubicBezTo>
                      <a:pt x="120" y="128"/>
                      <a:pt x="120" y="128"/>
                      <a:pt x="120" y="128"/>
                    </a:cubicBezTo>
                    <a:cubicBezTo>
                      <a:pt x="124" y="128"/>
                      <a:pt x="127" y="126"/>
                      <a:pt x="128" y="123"/>
                    </a:cubicBezTo>
                    <a:cubicBezTo>
                      <a:pt x="129" y="119"/>
                      <a:pt x="128" y="116"/>
                      <a:pt x="125" y="114"/>
                    </a:cubicBezTo>
                    <a:close/>
                    <a:moveTo>
                      <a:pt x="81" y="94"/>
                    </a:moveTo>
                    <a:cubicBezTo>
                      <a:pt x="80" y="96"/>
                      <a:pt x="80" y="96"/>
                      <a:pt x="80" y="96"/>
                    </a:cubicBezTo>
                    <a:cubicBezTo>
                      <a:pt x="71" y="107"/>
                      <a:pt x="58" y="107"/>
                      <a:pt x="49" y="96"/>
                    </a:cubicBezTo>
                    <a:cubicBezTo>
                      <a:pt x="47" y="94"/>
                      <a:pt x="47" y="94"/>
                      <a:pt x="47" y="94"/>
                    </a:cubicBezTo>
                    <a:cubicBezTo>
                      <a:pt x="36" y="80"/>
                      <a:pt x="31" y="61"/>
                      <a:pt x="33" y="43"/>
                    </a:cubicBezTo>
                    <a:cubicBezTo>
                      <a:pt x="35" y="26"/>
                      <a:pt x="45" y="8"/>
                      <a:pt x="64" y="8"/>
                    </a:cubicBezTo>
                    <a:cubicBezTo>
                      <a:pt x="84" y="8"/>
                      <a:pt x="93" y="26"/>
                      <a:pt x="96" y="43"/>
                    </a:cubicBezTo>
                    <a:cubicBezTo>
                      <a:pt x="98" y="61"/>
                      <a:pt x="93" y="80"/>
                      <a:pt x="81" y="94"/>
                    </a:cubicBezTo>
                    <a:close/>
                    <a:moveTo>
                      <a:pt x="8" y="120"/>
                    </a:moveTo>
                    <a:cubicBezTo>
                      <a:pt x="9" y="120"/>
                      <a:pt x="22" y="111"/>
                      <a:pt x="43" y="107"/>
                    </a:cubicBezTo>
                    <a:cubicBezTo>
                      <a:pt x="53" y="105"/>
                      <a:pt x="53" y="105"/>
                      <a:pt x="53" y="105"/>
                    </a:cubicBezTo>
                    <a:cubicBezTo>
                      <a:pt x="56" y="107"/>
                      <a:pt x="60" y="108"/>
                      <a:pt x="64" y="108"/>
                    </a:cubicBezTo>
                    <a:cubicBezTo>
                      <a:pt x="69" y="108"/>
                      <a:pt x="72" y="107"/>
                      <a:pt x="76" y="105"/>
                    </a:cubicBezTo>
                    <a:cubicBezTo>
                      <a:pt x="86" y="107"/>
                      <a:pt x="86" y="107"/>
                      <a:pt x="86" y="107"/>
                    </a:cubicBezTo>
                    <a:cubicBezTo>
                      <a:pt x="106" y="111"/>
                      <a:pt x="120" y="120"/>
                      <a:pt x="120" y="120"/>
                    </a:cubicBezTo>
                    <a:lnTo>
                      <a:pt x="8" y="1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sp>
          <p:nvSpPr>
            <p:cNvPr id="5" name="TextBox 42"/>
            <p:cNvSpPr txBox="1"/>
            <p:nvPr/>
          </p:nvSpPr>
          <p:spPr>
            <a:xfrm>
              <a:off x="1029666" y="4546105"/>
              <a:ext cx="1826859" cy="1100876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43" name="42"/>
          <p:cNvGrpSpPr/>
          <p:nvPr>
            <p:custDataLst>
              <p:tags r:id="rId2"/>
            </p:custDataLst>
          </p:nvPr>
        </p:nvGrpSpPr>
        <p:grpSpPr>
          <a:xfrm>
            <a:off x="2885577" y="2460864"/>
            <a:ext cx="2310673" cy="2726810"/>
            <a:chOff x="2885577" y="2460864"/>
            <a:chExt cx="2310673" cy="2726810"/>
          </a:xfrm>
        </p:grpSpPr>
        <p:sp>
          <p:nvSpPr>
            <p:cNvPr id="13" name="Block Arc 7"/>
            <p:cNvSpPr/>
            <p:nvPr/>
          </p:nvSpPr>
          <p:spPr>
            <a:xfrm flipH="1" flipV="1">
              <a:off x="2885577" y="2877001"/>
              <a:ext cx="2310673" cy="2310673"/>
            </a:xfrm>
            <a:prstGeom prst="blockArc">
              <a:avLst>
                <a:gd name="adj1" fmla="val 10800000"/>
                <a:gd name="adj2" fmla="val 21264368"/>
                <a:gd name="adj3" fmla="val 1093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5" name="Group 12"/>
            <p:cNvGrpSpPr/>
            <p:nvPr/>
          </p:nvGrpSpPr>
          <p:grpSpPr>
            <a:xfrm>
              <a:off x="3564983" y="3741526"/>
              <a:ext cx="922808" cy="922807"/>
              <a:chOff x="3564983" y="3741526"/>
              <a:chExt cx="922808" cy="922807"/>
            </a:xfrm>
          </p:grpSpPr>
          <p:sp>
            <p:nvSpPr>
              <p:cNvPr id="41" name="Teardrop 14"/>
              <p:cNvSpPr/>
              <p:nvPr/>
            </p:nvSpPr>
            <p:spPr>
              <a:xfrm>
                <a:off x="3564983" y="3741526"/>
                <a:ext cx="922808" cy="922807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2" name="Freeform: Shape 21"/>
              <p:cNvSpPr/>
              <p:nvPr/>
            </p:nvSpPr>
            <p:spPr bwMode="auto">
              <a:xfrm>
                <a:off x="3768036" y="4001346"/>
                <a:ext cx="501355" cy="501355"/>
              </a:xfrm>
              <a:custGeom>
                <a:avLst/>
                <a:gdLst>
                  <a:gd name="T0" fmla="*/ 0 w 124"/>
                  <a:gd name="T1" fmla="*/ 62 h 124"/>
                  <a:gd name="T2" fmla="*/ 124 w 124"/>
                  <a:gd name="T3" fmla="*/ 62 h 124"/>
                  <a:gd name="T4" fmla="*/ 116 w 124"/>
                  <a:gd name="T5" fmla="*/ 60 h 124"/>
                  <a:gd name="T6" fmla="*/ 87 w 124"/>
                  <a:gd name="T7" fmla="*/ 35 h 124"/>
                  <a:gd name="T8" fmla="*/ 116 w 124"/>
                  <a:gd name="T9" fmla="*/ 60 h 124"/>
                  <a:gd name="T10" fmla="*/ 44 w 124"/>
                  <a:gd name="T11" fmla="*/ 95 h 124"/>
                  <a:gd name="T12" fmla="*/ 60 w 124"/>
                  <a:gd name="T13" fmla="*/ 116 h 124"/>
                  <a:gd name="T14" fmla="*/ 64 w 124"/>
                  <a:gd name="T15" fmla="*/ 9 h 124"/>
                  <a:gd name="T16" fmla="*/ 64 w 124"/>
                  <a:gd name="T17" fmla="*/ 36 h 124"/>
                  <a:gd name="T18" fmla="*/ 64 w 124"/>
                  <a:gd name="T19" fmla="*/ 9 h 124"/>
                  <a:gd name="T20" fmla="*/ 100 w 124"/>
                  <a:gd name="T21" fmla="*/ 24 h 124"/>
                  <a:gd name="T22" fmla="*/ 71 w 124"/>
                  <a:gd name="T23" fmla="*/ 9 h 124"/>
                  <a:gd name="T24" fmla="*/ 60 w 124"/>
                  <a:gd name="T25" fmla="*/ 36 h 124"/>
                  <a:gd name="T26" fmla="*/ 60 w 124"/>
                  <a:gd name="T27" fmla="*/ 9 h 124"/>
                  <a:gd name="T28" fmla="*/ 38 w 124"/>
                  <a:gd name="T29" fmla="*/ 32 h 124"/>
                  <a:gd name="T30" fmla="*/ 53 w 124"/>
                  <a:gd name="T31" fmla="*/ 9 h 124"/>
                  <a:gd name="T32" fmla="*/ 41 w 124"/>
                  <a:gd name="T33" fmla="*/ 37 h 124"/>
                  <a:gd name="T34" fmla="*/ 60 w 124"/>
                  <a:gd name="T35" fmla="*/ 60 h 124"/>
                  <a:gd name="T36" fmla="*/ 41 w 124"/>
                  <a:gd name="T37" fmla="*/ 37 h 124"/>
                  <a:gd name="T38" fmla="*/ 60 w 124"/>
                  <a:gd name="T39" fmla="*/ 89 h 124"/>
                  <a:gd name="T40" fmla="*/ 36 w 124"/>
                  <a:gd name="T41" fmla="*/ 64 h 124"/>
                  <a:gd name="T42" fmla="*/ 53 w 124"/>
                  <a:gd name="T43" fmla="*/ 116 h 124"/>
                  <a:gd name="T44" fmla="*/ 40 w 124"/>
                  <a:gd name="T45" fmla="*/ 97 h 124"/>
                  <a:gd name="T46" fmla="*/ 64 w 124"/>
                  <a:gd name="T47" fmla="*/ 116 h 124"/>
                  <a:gd name="T48" fmla="*/ 81 w 124"/>
                  <a:gd name="T49" fmla="*/ 95 h 124"/>
                  <a:gd name="T50" fmla="*/ 64 w 124"/>
                  <a:gd name="T51" fmla="*/ 116 h 124"/>
                  <a:gd name="T52" fmla="*/ 97 w 124"/>
                  <a:gd name="T53" fmla="*/ 103 h 124"/>
                  <a:gd name="T54" fmla="*/ 84 w 124"/>
                  <a:gd name="T55" fmla="*/ 97 h 124"/>
                  <a:gd name="T56" fmla="*/ 64 w 124"/>
                  <a:gd name="T57" fmla="*/ 89 h 124"/>
                  <a:gd name="T58" fmla="*/ 88 w 124"/>
                  <a:gd name="T59" fmla="*/ 64 h 124"/>
                  <a:gd name="T60" fmla="*/ 64 w 124"/>
                  <a:gd name="T61" fmla="*/ 60 h 124"/>
                  <a:gd name="T62" fmla="*/ 84 w 124"/>
                  <a:gd name="T63" fmla="*/ 37 h 124"/>
                  <a:gd name="T64" fmla="*/ 64 w 124"/>
                  <a:gd name="T65" fmla="*/ 60 h 124"/>
                  <a:gd name="T66" fmla="*/ 37 w 124"/>
                  <a:gd name="T67" fmla="*/ 35 h 124"/>
                  <a:gd name="T68" fmla="*/ 8 w 124"/>
                  <a:gd name="T69" fmla="*/ 60 h 124"/>
                  <a:gd name="T70" fmla="*/ 8 w 124"/>
                  <a:gd name="T71" fmla="*/ 64 h 124"/>
                  <a:gd name="T72" fmla="*/ 38 w 124"/>
                  <a:gd name="T73" fmla="*/ 93 h 124"/>
                  <a:gd name="T74" fmla="*/ 8 w 124"/>
                  <a:gd name="T75" fmla="*/ 64 h 124"/>
                  <a:gd name="T76" fmla="*/ 86 w 124"/>
                  <a:gd name="T77" fmla="*/ 93 h 124"/>
                  <a:gd name="T78" fmla="*/ 116 w 124"/>
                  <a:gd name="T79" fmla="*/ 6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4" h="124">
                    <a:moveTo>
                      <a:pt x="62" y="0"/>
                    </a:moveTo>
                    <a:cubicBezTo>
                      <a:pt x="28" y="0"/>
                      <a:pt x="0" y="28"/>
                      <a:pt x="0" y="62"/>
                    </a:cubicBezTo>
                    <a:cubicBezTo>
                      <a:pt x="0" y="97"/>
                      <a:pt x="28" y="124"/>
                      <a:pt x="62" y="124"/>
                    </a:cubicBezTo>
                    <a:cubicBezTo>
                      <a:pt x="96" y="124"/>
                      <a:pt x="124" y="97"/>
                      <a:pt x="124" y="62"/>
                    </a:cubicBezTo>
                    <a:cubicBezTo>
                      <a:pt x="124" y="28"/>
                      <a:pt x="96" y="0"/>
                      <a:pt x="62" y="0"/>
                    </a:cubicBezTo>
                    <a:close/>
                    <a:moveTo>
                      <a:pt x="116" y="60"/>
                    </a:moveTo>
                    <a:cubicBezTo>
                      <a:pt x="92" y="60"/>
                      <a:pt x="92" y="60"/>
                      <a:pt x="92" y="60"/>
                    </a:cubicBezTo>
                    <a:cubicBezTo>
                      <a:pt x="92" y="52"/>
                      <a:pt x="90" y="43"/>
                      <a:pt x="87" y="35"/>
                    </a:cubicBezTo>
                    <a:cubicBezTo>
                      <a:pt x="93" y="33"/>
                      <a:pt x="98" y="30"/>
                      <a:pt x="102" y="27"/>
                    </a:cubicBezTo>
                    <a:cubicBezTo>
                      <a:pt x="111" y="36"/>
                      <a:pt x="116" y="47"/>
                      <a:pt x="116" y="60"/>
                    </a:cubicBezTo>
                    <a:close/>
                    <a:moveTo>
                      <a:pt x="60" y="116"/>
                    </a:moveTo>
                    <a:cubicBezTo>
                      <a:pt x="53" y="111"/>
                      <a:pt x="48" y="104"/>
                      <a:pt x="44" y="95"/>
                    </a:cubicBezTo>
                    <a:cubicBezTo>
                      <a:pt x="49" y="94"/>
                      <a:pt x="54" y="93"/>
                      <a:pt x="60" y="93"/>
                    </a:cubicBezTo>
                    <a:cubicBezTo>
                      <a:pt x="60" y="116"/>
                      <a:pt x="60" y="116"/>
                      <a:pt x="60" y="116"/>
                    </a:cubicBezTo>
                    <a:cubicBezTo>
                      <a:pt x="60" y="116"/>
                      <a:pt x="60" y="116"/>
                      <a:pt x="60" y="116"/>
                    </a:cubicBezTo>
                    <a:close/>
                    <a:moveTo>
                      <a:pt x="64" y="9"/>
                    </a:moveTo>
                    <a:cubicBezTo>
                      <a:pt x="72" y="15"/>
                      <a:pt x="78" y="23"/>
                      <a:pt x="82" y="33"/>
                    </a:cubicBezTo>
                    <a:cubicBezTo>
                      <a:pt x="77" y="35"/>
                      <a:pt x="70" y="36"/>
                      <a:pt x="64" y="36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4" y="9"/>
                      <a:pt x="64" y="9"/>
                      <a:pt x="64" y="9"/>
                    </a:cubicBezTo>
                    <a:close/>
                    <a:moveTo>
                      <a:pt x="71" y="9"/>
                    </a:moveTo>
                    <a:cubicBezTo>
                      <a:pt x="82" y="11"/>
                      <a:pt x="92" y="16"/>
                      <a:pt x="100" y="24"/>
                    </a:cubicBezTo>
                    <a:cubicBezTo>
                      <a:pt x="96" y="27"/>
                      <a:pt x="91" y="30"/>
                      <a:pt x="86" y="32"/>
                    </a:cubicBezTo>
                    <a:cubicBezTo>
                      <a:pt x="82" y="23"/>
                      <a:pt x="77" y="15"/>
                      <a:pt x="71" y="9"/>
                    </a:cubicBezTo>
                    <a:close/>
                    <a:moveTo>
                      <a:pt x="60" y="9"/>
                    </a:moveTo>
                    <a:cubicBezTo>
                      <a:pt x="60" y="36"/>
                      <a:pt x="60" y="36"/>
                      <a:pt x="60" y="36"/>
                    </a:cubicBezTo>
                    <a:cubicBezTo>
                      <a:pt x="54" y="36"/>
                      <a:pt x="48" y="35"/>
                      <a:pt x="42" y="33"/>
                    </a:cubicBezTo>
                    <a:cubicBezTo>
                      <a:pt x="46" y="23"/>
                      <a:pt x="52" y="15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lose/>
                    <a:moveTo>
                      <a:pt x="38" y="32"/>
                    </a:moveTo>
                    <a:cubicBezTo>
                      <a:pt x="33" y="30"/>
                      <a:pt x="29" y="27"/>
                      <a:pt x="25" y="24"/>
                    </a:cubicBezTo>
                    <a:cubicBezTo>
                      <a:pt x="32" y="16"/>
                      <a:pt x="42" y="11"/>
                      <a:pt x="53" y="9"/>
                    </a:cubicBezTo>
                    <a:cubicBezTo>
                      <a:pt x="47" y="15"/>
                      <a:pt x="42" y="23"/>
                      <a:pt x="38" y="32"/>
                    </a:cubicBezTo>
                    <a:close/>
                    <a:moveTo>
                      <a:pt x="41" y="37"/>
                    </a:moveTo>
                    <a:cubicBezTo>
                      <a:pt x="47" y="39"/>
                      <a:pt x="53" y="40"/>
                      <a:pt x="60" y="40"/>
                    </a:cubicBezTo>
                    <a:cubicBezTo>
                      <a:pt x="60" y="60"/>
                      <a:pt x="60" y="60"/>
                      <a:pt x="60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6" y="52"/>
                      <a:pt x="38" y="44"/>
                      <a:pt x="41" y="37"/>
                    </a:cubicBezTo>
                    <a:close/>
                    <a:moveTo>
                      <a:pt x="60" y="64"/>
                    </a:moveTo>
                    <a:cubicBezTo>
                      <a:pt x="60" y="89"/>
                      <a:pt x="60" y="89"/>
                      <a:pt x="60" y="89"/>
                    </a:cubicBezTo>
                    <a:cubicBezTo>
                      <a:pt x="54" y="89"/>
                      <a:pt x="48" y="90"/>
                      <a:pt x="42" y="92"/>
                    </a:cubicBezTo>
                    <a:cubicBezTo>
                      <a:pt x="39" y="83"/>
                      <a:pt x="37" y="74"/>
                      <a:pt x="36" y="64"/>
                    </a:cubicBezTo>
                    <a:lnTo>
                      <a:pt x="60" y="64"/>
                    </a:lnTo>
                    <a:close/>
                    <a:moveTo>
                      <a:pt x="53" y="116"/>
                    </a:moveTo>
                    <a:cubicBezTo>
                      <a:pt x="43" y="114"/>
                      <a:pt x="34" y="110"/>
                      <a:pt x="27" y="103"/>
                    </a:cubicBezTo>
                    <a:cubicBezTo>
                      <a:pt x="31" y="101"/>
                      <a:pt x="35" y="98"/>
                      <a:pt x="40" y="97"/>
                    </a:cubicBezTo>
                    <a:cubicBezTo>
                      <a:pt x="43" y="104"/>
                      <a:pt x="48" y="110"/>
                      <a:pt x="53" y="116"/>
                    </a:cubicBezTo>
                    <a:close/>
                    <a:moveTo>
                      <a:pt x="64" y="116"/>
                    </a:moveTo>
                    <a:cubicBezTo>
                      <a:pt x="64" y="93"/>
                      <a:pt x="64" y="93"/>
                      <a:pt x="64" y="93"/>
                    </a:cubicBezTo>
                    <a:cubicBezTo>
                      <a:pt x="70" y="93"/>
                      <a:pt x="75" y="94"/>
                      <a:pt x="81" y="95"/>
                    </a:cubicBezTo>
                    <a:cubicBezTo>
                      <a:pt x="77" y="104"/>
                      <a:pt x="71" y="111"/>
                      <a:pt x="64" y="116"/>
                    </a:cubicBezTo>
                    <a:cubicBezTo>
                      <a:pt x="64" y="116"/>
                      <a:pt x="64" y="116"/>
                      <a:pt x="64" y="116"/>
                    </a:cubicBezTo>
                    <a:close/>
                    <a:moveTo>
                      <a:pt x="84" y="97"/>
                    </a:moveTo>
                    <a:cubicBezTo>
                      <a:pt x="89" y="98"/>
                      <a:pt x="93" y="101"/>
                      <a:pt x="97" y="103"/>
                    </a:cubicBezTo>
                    <a:cubicBezTo>
                      <a:pt x="90" y="110"/>
                      <a:pt x="81" y="114"/>
                      <a:pt x="71" y="116"/>
                    </a:cubicBezTo>
                    <a:cubicBezTo>
                      <a:pt x="76" y="110"/>
                      <a:pt x="81" y="104"/>
                      <a:pt x="84" y="97"/>
                    </a:cubicBezTo>
                    <a:close/>
                    <a:moveTo>
                      <a:pt x="82" y="92"/>
                    </a:moveTo>
                    <a:cubicBezTo>
                      <a:pt x="77" y="90"/>
                      <a:pt x="70" y="89"/>
                      <a:pt x="64" y="89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74"/>
                      <a:pt x="86" y="83"/>
                      <a:pt x="82" y="92"/>
                    </a:cubicBezTo>
                    <a:close/>
                    <a:moveTo>
                      <a:pt x="64" y="60"/>
                    </a:moveTo>
                    <a:cubicBezTo>
                      <a:pt x="64" y="40"/>
                      <a:pt x="64" y="40"/>
                      <a:pt x="64" y="40"/>
                    </a:cubicBezTo>
                    <a:cubicBezTo>
                      <a:pt x="71" y="40"/>
                      <a:pt x="78" y="39"/>
                      <a:pt x="84" y="37"/>
                    </a:cubicBezTo>
                    <a:cubicBezTo>
                      <a:pt x="86" y="44"/>
                      <a:pt x="88" y="52"/>
                      <a:pt x="88" y="60"/>
                    </a:cubicBezTo>
                    <a:cubicBezTo>
                      <a:pt x="64" y="60"/>
                      <a:pt x="64" y="60"/>
                      <a:pt x="64" y="60"/>
                    </a:cubicBezTo>
                    <a:close/>
                    <a:moveTo>
                      <a:pt x="22" y="27"/>
                    </a:moveTo>
                    <a:cubicBezTo>
                      <a:pt x="26" y="30"/>
                      <a:pt x="31" y="33"/>
                      <a:pt x="37" y="35"/>
                    </a:cubicBezTo>
                    <a:cubicBezTo>
                      <a:pt x="34" y="43"/>
                      <a:pt x="32" y="52"/>
                      <a:pt x="32" y="60"/>
                    </a:cubicBezTo>
                    <a:cubicBezTo>
                      <a:pt x="8" y="60"/>
                      <a:pt x="8" y="60"/>
                      <a:pt x="8" y="60"/>
                    </a:cubicBezTo>
                    <a:cubicBezTo>
                      <a:pt x="9" y="47"/>
                      <a:pt x="14" y="36"/>
                      <a:pt x="22" y="27"/>
                    </a:cubicBezTo>
                    <a:close/>
                    <a:moveTo>
                      <a:pt x="8" y="64"/>
                    </a:moveTo>
                    <a:cubicBezTo>
                      <a:pt x="32" y="64"/>
                      <a:pt x="32" y="64"/>
                      <a:pt x="32" y="64"/>
                    </a:cubicBezTo>
                    <a:cubicBezTo>
                      <a:pt x="32" y="75"/>
                      <a:pt x="35" y="84"/>
                      <a:pt x="38" y="93"/>
                    </a:cubicBezTo>
                    <a:cubicBezTo>
                      <a:pt x="33" y="95"/>
                      <a:pt x="28" y="98"/>
                      <a:pt x="24" y="101"/>
                    </a:cubicBezTo>
                    <a:cubicBezTo>
                      <a:pt x="15" y="91"/>
                      <a:pt x="9" y="79"/>
                      <a:pt x="8" y="64"/>
                    </a:cubicBezTo>
                    <a:close/>
                    <a:moveTo>
                      <a:pt x="100" y="101"/>
                    </a:moveTo>
                    <a:cubicBezTo>
                      <a:pt x="96" y="98"/>
                      <a:pt x="91" y="95"/>
                      <a:pt x="86" y="93"/>
                    </a:cubicBezTo>
                    <a:cubicBezTo>
                      <a:pt x="90" y="84"/>
                      <a:pt x="92" y="75"/>
                      <a:pt x="92" y="64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6" y="79"/>
                      <a:pt x="110" y="91"/>
                      <a:pt x="100" y="10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sp>
          <p:nvSpPr>
            <p:cNvPr id="6" name="TextBox 47"/>
            <p:cNvSpPr txBox="1"/>
            <p:nvPr/>
          </p:nvSpPr>
          <p:spPr>
            <a:xfrm>
              <a:off x="3172507" y="2460864"/>
              <a:ext cx="1826859" cy="1100876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44" name="合 43"/>
          <p:cNvGrpSpPr/>
          <p:nvPr>
            <p:custDataLst>
              <p:tags r:id="rId3"/>
            </p:custDataLst>
          </p:nvPr>
        </p:nvGrpSpPr>
        <p:grpSpPr>
          <a:xfrm>
            <a:off x="4938569" y="2429180"/>
            <a:ext cx="2310476" cy="2881717"/>
            <a:chOff x="4938569" y="2429180"/>
            <a:chExt cx="2310476" cy="2881717"/>
          </a:xfrm>
        </p:grpSpPr>
        <p:sp>
          <p:nvSpPr>
            <p:cNvPr id="12" name="Freeform: Shape 6"/>
            <p:cNvSpPr/>
            <p:nvPr/>
          </p:nvSpPr>
          <p:spPr>
            <a:xfrm rot="16200000" flipH="1" flipV="1">
              <a:off x="5283535" y="2084214"/>
              <a:ext cx="1620543" cy="2310476"/>
            </a:xfrm>
            <a:custGeom>
              <a:avLst/>
              <a:gdLst>
                <a:gd name="connsiteX0" fmla="*/ 31 w 1026735"/>
                <a:gd name="connsiteY0" fmla="*/ 725236 h 1463859"/>
                <a:gd name="connsiteX1" fmla="*/ 731992 w 1026735"/>
                <a:gd name="connsiteY1" fmla="*/ 0 h 1463859"/>
                <a:gd name="connsiteX2" fmla="*/ 731992 w 1026735"/>
                <a:gd name="connsiteY2" fmla="*/ 162649 h 1463859"/>
                <a:gd name="connsiteX3" fmla="*/ 162673 w 1026735"/>
                <a:gd name="connsiteY3" fmla="*/ 726737 h 1463859"/>
                <a:gd name="connsiteX4" fmla="*/ 607679 w 1026735"/>
                <a:gd name="connsiteY4" fmla="*/ 1287709 h 1463859"/>
                <a:gd name="connsiteX5" fmla="*/ 720768 w 1026735"/>
                <a:gd name="connsiteY5" fmla="*/ 1301153 h 1463859"/>
                <a:gd name="connsiteX6" fmla="*/ 1026735 w 1026735"/>
                <a:gd name="connsiteY6" fmla="*/ 1301153 h 1463859"/>
                <a:gd name="connsiteX7" fmla="*/ 1026735 w 1026735"/>
                <a:gd name="connsiteY7" fmla="*/ 1461898 h 1463859"/>
                <a:gd name="connsiteX8" fmla="*/ 718517 w 1026735"/>
                <a:gd name="connsiteY8" fmla="*/ 1461898 h 1463859"/>
                <a:gd name="connsiteX9" fmla="*/ 718481 w 1026735"/>
                <a:gd name="connsiteY9" fmla="*/ 1463859 h 1463859"/>
                <a:gd name="connsiteX10" fmla="*/ 31 w 1026735"/>
                <a:gd name="connsiteY10" fmla="*/ 725236 h 1463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6735" h="1463859">
                  <a:moveTo>
                    <a:pt x="31" y="725236"/>
                  </a:moveTo>
                  <a:cubicBezTo>
                    <a:pt x="3738" y="323621"/>
                    <a:pt x="330360" y="0"/>
                    <a:pt x="731992" y="0"/>
                  </a:cubicBezTo>
                  <a:lnTo>
                    <a:pt x="731992" y="162649"/>
                  </a:lnTo>
                  <a:cubicBezTo>
                    <a:pt x="419603" y="162649"/>
                    <a:pt x="165556" y="414361"/>
                    <a:pt x="162673" y="726737"/>
                  </a:cubicBezTo>
                  <a:cubicBezTo>
                    <a:pt x="160150" y="1000066"/>
                    <a:pt x="350749" y="1230507"/>
                    <a:pt x="607679" y="1287709"/>
                  </a:cubicBezTo>
                  <a:lnTo>
                    <a:pt x="720768" y="1301153"/>
                  </a:lnTo>
                  <a:lnTo>
                    <a:pt x="1026735" y="1301153"/>
                  </a:lnTo>
                  <a:lnTo>
                    <a:pt x="1026735" y="1461898"/>
                  </a:lnTo>
                  <a:lnTo>
                    <a:pt x="718517" y="1461898"/>
                  </a:lnTo>
                  <a:lnTo>
                    <a:pt x="718481" y="1463859"/>
                  </a:lnTo>
                  <a:cubicBezTo>
                    <a:pt x="316917" y="1456446"/>
                    <a:pt x="-3676" y="1126851"/>
                    <a:pt x="31" y="72523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6" name="Group 10"/>
            <p:cNvGrpSpPr/>
            <p:nvPr/>
          </p:nvGrpSpPr>
          <p:grpSpPr>
            <a:xfrm>
              <a:off x="5581593" y="2935946"/>
              <a:ext cx="922808" cy="922807"/>
              <a:chOff x="5581593" y="2935946"/>
              <a:chExt cx="922808" cy="922807"/>
            </a:xfrm>
          </p:grpSpPr>
          <p:sp>
            <p:nvSpPr>
              <p:cNvPr id="36" name="Teardrop 20"/>
              <p:cNvSpPr/>
              <p:nvPr/>
            </p:nvSpPr>
            <p:spPr>
              <a:xfrm>
                <a:off x="5581593" y="2935946"/>
                <a:ext cx="922808" cy="922807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grpSp>
            <p:nvGrpSpPr>
              <p:cNvPr id="37" name="Group 22"/>
              <p:cNvGrpSpPr/>
              <p:nvPr/>
            </p:nvGrpSpPr>
            <p:grpSpPr>
              <a:xfrm>
                <a:off x="5787487" y="3220492"/>
                <a:ext cx="514997" cy="451901"/>
                <a:chOff x="6585548" y="1443285"/>
                <a:chExt cx="479425" cy="420687"/>
              </a:xfrm>
              <a:solidFill>
                <a:srgbClr val="FFFFFF"/>
              </a:solidFill>
            </p:grpSpPr>
            <p:sp>
              <p:nvSpPr>
                <p:cNvPr id="38" name="Freeform: Shape 23"/>
                <p:cNvSpPr/>
                <p:nvPr/>
              </p:nvSpPr>
              <p:spPr bwMode="auto">
                <a:xfrm>
                  <a:off x="6585548" y="1443285"/>
                  <a:ext cx="479425" cy="346075"/>
                </a:xfrm>
                <a:custGeom>
                  <a:avLst/>
                  <a:gdLst>
                    <a:gd name="T0" fmla="*/ 128 w 128"/>
                    <a:gd name="T1" fmla="*/ 24 h 92"/>
                    <a:gd name="T2" fmla="*/ 119 w 128"/>
                    <a:gd name="T3" fmla="*/ 13 h 92"/>
                    <a:gd name="T4" fmla="*/ 66 w 128"/>
                    <a:gd name="T5" fmla="*/ 1 h 92"/>
                    <a:gd name="T6" fmla="*/ 64 w 128"/>
                    <a:gd name="T7" fmla="*/ 0 h 92"/>
                    <a:gd name="T8" fmla="*/ 61 w 128"/>
                    <a:gd name="T9" fmla="*/ 1 h 92"/>
                    <a:gd name="T10" fmla="*/ 9 w 128"/>
                    <a:gd name="T11" fmla="*/ 13 h 92"/>
                    <a:gd name="T12" fmla="*/ 0 w 128"/>
                    <a:gd name="T13" fmla="*/ 24 h 92"/>
                    <a:gd name="T14" fmla="*/ 9 w 128"/>
                    <a:gd name="T15" fmla="*/ 36 h 92"/>
                    <a:gd name="T16" fmla="*/ 20 w 128"/>
                    <a:gd name="T17" fmla="*/ 39 h 92"/>
                    <a:gd name="T18" fmla="*/ 20 w 128"/>
                    <a:gd name="T19" fmla="*/ 72 h 92"/>
                    <a:gd name="T20" fmla="*/ 64 w 128"/>
                    <a:gd name="T21" fmla="*/ 92 h 92"/>
                    <a:gd name="T22" fmla="*/ 108 w 128"/>
                    <a:gd name="T23" fmla="*/ 72 h 92"/>
                    <a:gd name="T24" fmla="*/ 108 w 128"/>
                    <a:gd name="T25" fmla="*/ 39 h 92"/>
                    <a:gd name="T26" fmla="*/ 119 w 128"/>
                    <a:gd name="T27" fmla="*/ 36 h 92"/>
                    <a:gd name="T28" fmla="*/ 128 w 128"/>
                    <a:gd name="T29" fmla="*/ 24 h 92"/>
                    <a:gd name="T30" fmla="*/ 100 w 128"/>
                    <a:gd name="T31" fmla="*/ 72 h 92"/>
                    <a:gd name="T32" fmla="*/ 64 w 128"/>
                    <a:gd name="T33" fmla="*/ 84 h 92"/>
                    <a:gd name="T34" fmla="*/ 28 w 128"/>
                    <a:gd name="T35" fmla="*/ 72 h 92"/>
                    <a:gd name="T36" fmla="*/ 28 w 128"/>
                    <a:gd name="T37" fmla="*/ 40 h 92"/>
                    <a:gd name="T38" fmla="*/ 61 w 128"/>
                    <a:gd name="T39" fmla="*/ 48 h 92"/>
                    <a:gd name="T40" fmla="*/ 64 w 128"/>
                    <a:gd name="T41" fmla="*/ 48 h 92"/>
                    <a:gd name="T42" fmla="*/ 67 w 128"/>
                    <a:gd name="T43" fmla="*/ 48 h 92"/>
                    <a:gd name="T44" fmla="*/ 100 w 128"/>
                    <a:gd name="T45" fmla="*/ 40 h 92"/>
                    <a:gd name="T46" fmla="*/ 100 w 128"/>
                    <a:gd name="T47" fmla="*/ 72 h 92"/>
                    <a:gd name="T48" fmla="*/ 65 w 128"/>
                    <a:gd name="T49" fmla="*/ 40 h 92"/>
                    <a:gd name="T50" fmla="*/ 64 w 128"/>
                    <a:gd name="T51" fmla="*/ 40 h 92"/>
                    <a:gd name="T52" fmla="*/ 63 w 128"/>
                    <a:gd name="T53" fmla="*/ 40 h 92"/>
                    <a:gd name="T54" fmla="*/ 11 w 128"/>
                    <a:gd name="T55" fmla="*/ 28 h 92"/>
                    <a:gd name="T56" fmla="*/ 8 w 128"/>
                    <a:gd name="T57" fmla="*/ 24 h 92"/>
                    <a:gd name="T58" fmla="*/ 11 w 128"/>
                    <a:gd name="T59" fmla="*/ 21 h 92"/>
                    <a:gd name="T60" fmla="*/ 63 w 128"/>
                    <a:gd name="T61" fmla="*/ 9 h 92"/>
                    <a:gd name="T62" fmla="*/ 64 w 128"/>
                    <a:gd name="T63" fmla="*/ 8 h 92"/>
                    <a:gd name="T64" fmla="*/ 65 w 128"/>
                    <a:gd name="T65" fmla="*/ 9 h 92"/>
                    <a:gd name="T66" fmla="*/ 117 w 128"/>
                    <a:gd name="T67" fmla="*/ 21 h 92"/>
                    <a:gd name="T68" fmla="*/ 120 w 128"/>
                    <a:gd name="T69" fmla="*/ 24 h 92"/>
                    <a:gd name="T70" fmla="*/ 117 w 128"/>
                    <a:gd name="T71" fmla="*/ 28 h 92"/>
                    <a:gd name="T72" fmla="*/ 65 w 128"/>
                    <a:gd name="T73" fmla="*/ 4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28" h="92">
                      <a:moveTo>
                        <a:pt x="128" y="24"/>
                      </a:moveTo>
                      <a:cubicBezTo>
                        <a:pt x="128" y="19"/>
                        <a:pt x="124" y="14"/>
                        <a:pt x="119" y="13"/>
                      </a:cubicBezTo>
                      <a:cubicBezTo>
                        <a:pt x="66" y="1"/>
                        <a:pt x="66" y="1"/>
                        <a:pt x="66" y="1"/>
                      </a:cubicBezTo>
                      <a:cubicBezTo>
                        <a:pt x="66" y="0"/>
                        <a:pt x="65" y="0"/>
                        <a:pt x="64" y="0"/>
                      </a:cubicBezTo>
                      <a:cubicBezTo>
                        <a:pt x="63" y="0"/>
                        <a:pt x="62" y="0"/>
                        <a:pt x="61" y="1"/>
                      </a:cubicBezTo>
                      <a:cubicBezTo>
                        <a:pt x="9" y="13"/>
                        <a:pt x="9" y="13"/>
                        <a:pt x="9" y="13"/>
                      </a:cubicBezTo>
                      <a:cubicBezTo>
                        <a:pt x="4" y="14"/>
                        <a:pt x="0" y="19"/>
                        <a:pt x="0" y="24"/>
                      </a:cubicBezTo>
                      <a:cubicBezTo>
                        <a:pt x="0" y="30"/>
                        <a:pt x="4" y="35"/>
                        <a:pt x="9" y="36"/>
                      </a:cubicBezTo>
                      <a:cubicBezTo>
                        <a:pt x="20" y="39"/>
                        <a:pt x="20" y="39"/>
                        <a:pt x="20" y="39"/>
                      </a:cubicBezTo>
                      <a:cubicBezTo>
                        <a:pt x="20" y="72"/>
                        <a:pt x="20" y="72"/>
                        <a:pt x="20" y="72"/>
                      </a:cubicBezTo>
                      <a:cubicBezTo>
                        <a:pt x="20" y="83"/>
                        <a:pt x="32" y="92"/>
                        <a:pt x="64" y="92"/>
                      </a:cubicBezTo>
                      <a:cubicBezTo>
                        <a:pt x="96" y="92"/>
                        <a:pt x="108" y="83"/>
                        <a:pt x="108" y="72"/>
                      </a:cubicBezTo>
                      <a:cubicBezTo>
                        <a:pt x="108" y="39"/>
                        <a:pt x="108" y="39"/>
                        <a:pt x="108" y="39"/>
                      </a:cubicBezTo>
                      <a:cubicBezTo>
                        <a:pt x="119" y="36"/>
                        <a:pt x="119" y="36"/>
                        <a:pt x="119" y="36"/>
                      </a:cubicBezTo>
                      <a:cubicBezTo>
                        <a:pt x="124" y="35"/>
                        <a:pt x="128" y="30"/>
                        <a:pt x="128" y="24"/>
                      </a:cubicBezTo>
                      <a:close/>
                      <a:moveTo>
                        <a:pt x="100" y="72"/>
                      </a:moveTo>
                      <a:cubicBezTo>
                        <a:pt x="100" y="77"/>
                        <a:pt x="88" y="84"/>
                        <a:pt x="64" y="84"/>
                      </a:cubicBezTo>
                      <a:cubicBezTo>
                        <a:pt x="40" y="84"/>
                        <a:pt x="28" y="77"/>
                        <a:pt x="28" y="72"/>
                      </a:cubicBezTo>
                      <a:cubicBezTo>
                        <a:pt x="28" y="40"/>
                        <a:pt x="28" y="40"/>
                        <a:pt x="28" y="40"/>
                      </a:cubicBezTo>
                      <a:cubicBezTo>
                        <a:pt x="61" y="48"/>
                        <a:pt x="61" y="48"/>
                        <a:pt x="61" y="48"/>
                      </a:cubicBezTo>
                      <a:cubicBezTo>
                        <a:pt x="62" y="48"/>
                        <a:pt x="63" y="48"/>
                        <a:pt x="64" y="48"/>
                      </a:cubicBezTo>
                      <a:cubicBezTo>
                        <a:pt x="65" y="48"/>
                        <a:pt x="66" y="48"/>
                        <a:pt x="67" y="48"/>
                      </a:cubicBezTo>
                      <a:cubicBezTo>
                        <a:pt x="100" y="40"/>
                        <a:pt x="100" y="40"/>
                        <a:pt x="100" y="40"/>
                      </a:cubicBezTo>
                      <a:lnTo>
                        <a:pt x="100" y="72"/>
                      </a:lnTo>
                      <a:close/>
                      <a:moveTo>
                        <a:pt x="65" y="40"/>
                      </a:moveTo>
                      <a:cubicBezTo>
                        <a:pt x="64" y="40"/>
                        <a:pt x="64" y="40"/>
                        <a:pt x="64" y="40"/>
                      </a:cubicBezTo>
                      <a:cubicBezTo>
                        <a:pt x="64" y="40"/>
                        <a:pt x="63" y="40"/>
                        <a:pt x="63" y="40"/>
                      </a:cubicBezTo>
                      <a:cubicBezTo>
                        <a:pt x="11" y="28"/>
                        <a:pt x="11" y="28"/>
                        <a:pt x="11" y="28"/>
                      </a:cubicBezTo>
                      <a:cubicBezTo>
                        <a:pt x="9" y="28"/>
                        <a:pt x="8" y="26"/>
                        <a:pt x="8" y="24"/>
                      </a:cubicBezTo>
                      <a:cubicBezTo>
                        <a:pt x="8" y="23"/>
                        <a:pt x="9" y="21"/>
                        <a:pt x="11" y="21"/>
                      </a:cubicBezTo>
                      <a:cubicBezTo>
                        <a:pt x="63" y="9"/>
                        <a:pt x="63" y="9"/>
                        <a:pt x="63" y="9"/>
                      </a:cubicBezTo>
                      <a:cubicBezTo>
                        <a:pt x="63" y="8"/>
                        <a:pt x="64" y="8"/>
                        <a:pt x="64" y="8"/>
                      </a:cubicBezTo>
                      <a:cubicBezTo>
                        <a:pt x="64" y="8"/>
                        <a:pt x="64" y="8"/>
                        <a:pt x="65" y="9"/>
                      </a:cubicBezTo>
                      <a:cubicBezTo>
                        <a:pt x="117" y="21"/>
                        <a:pt x="117" y="21"/>
                        <a:pt x="117" y="21"/>
                      </a:cubicBezTo>
                      <a:cubicBezTo>
                        <a:pt x="119" y="21"/>
                        <a:pt x="120" y="23"/>
                        <a:pt x="120" y="24"/>
                      </a:cubicBezTo>
                      <a:cubicBezTo>
                        <a:pt x="120" y="26"/>
                        <a:pt x="119" y="28"/>
                        <a:pt x="117" y="28"/>
                      </a:cubicBezTo>
                      <a:lnTo>
                        <a:pt x="65" y="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39" name="Freeform: Shape 24"/>
                <p:cNvSpPr/>
                <p:nvPr/>
              </p:nvSpPr>
              <p:spPr bwMode="auto">
                <a:xfrm>
                  <a:off x="7020523" y="1592510"/>
                  <a:ext cx="30163" cy="166687"/>
                </a:xfrm>
                <a:custGeom>
                  <a:avLst/>
                  <a:gdLst>
                    <a:gd name="T0" fmla="*/ 0 w 8"/>
                    <a:gd name="T1" fmla="*/ 4 h 44"/>
                    <a:gd name="T2" fmla="*/ 0 w 8"/>
                    <a:gd name="T3" fmla="*/ 40 h 44"/>
                    <a:gd name="T4" fmla="*/ 4 w 8"/>
                    <a:gd name="T5" fmla="*/ 44 h 44"/>
                    <a:gd name="T6" fmla="*/ 8 w 8"/>
                    <a:gd name="T7" fmla="*/ 40 h 44"/>
                    <a:gd name="T8" fmla="*/ 8 w 8"/>
                    <a:gd name="T9" fmla="*/ 4 h 44"/>
                    <a:gd name="T10" fmla="*/ 4 w 8"/>
                    <a:gd name="T11" fmla="*/ 0 h 44"/>
                    <a:gd name="T12" fmla="*/ 0 w 8"/>
                    <a:gd name="T13" fmla="*/ 4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" h="44">
                      <a:moveTo>
                        <a:pt x="0" y="4"/>
                      </a:move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3"/>
                        <a:pt x="2" y="44"/>
                        <a:pt x="4" y="44"/>
                      </a:cubicBezTo>
                      <a:cubicBezTo>
                        <a:pt x="6" y="44"/>
                        <a:pt x="8" y="43"/>
                        <a:pt x="8" y="40"/>
                      </a:cubicBezTo>
                      <a:cubicBezTo>
                        <a:pt x="8" y="4"/>
                        <a:pt x="8" y="4"/>
                        <a:pt x="8" y="4"/>
                      </a:cubicBezTo>
                      <a:cubicBezTo>
                        <a:pt x="8" y="2"/>
                        <a:pt x="6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0" name="Oval 25"/>
                <p:cNvSpPr/>
                <p:nvPr/>
              </p:nvSpPr>
              <p:spPr bwMode="auto">
                <a:xfrm>
                  <a:off x="7004648" y="1773485"/>
                  <a:ext cx="60325" cy="9048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</p:grpSp>
        </p:grpSp>
        <p:sp>
          <p:nvSpPr>
            <p:cNvPr id="7" name="TextBox 48"/>
            <p:cNvSpPr txBox="1"/>
            <p:nvPr/>
          </p:nvSpPr>
          <p:spPr>
            <a:xfrm>
              <a:off x="5177773" y="4210021"/>
              <a:ext cx="1826859" cy="1100876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45" name="合 44"/>
          <p:cNvGrpSpPr/>
          <p:nvPr>
            <p:custDataLst>
              <p:tags r:id="rId4"/>
            </p:custDataLst>
          </p:nvPr>
        </p:nvGrpSpPr>
        <p:grpSpPr>
          <a:xfrm>
            <a:off x="6994459" y="1830068"/>
            <a:ext cx="2310673" cy="2847928"/>
            <a:chOff x="6994459" y="1830068"/>
            <a:chExt cx="2310673" cy="2847928"/>
          </a:xfrm>
        </p:grpSpPr>
        <p:sp>
          <p:nvSpPr>
            <p:cNvPr id="11" name="Block Arc 5"/>
            <p:cNvSpPr/>
            <p:nvPr/>
          </p:nvSpPr>
          <p:spPr>
            <a:xfrm flipH="1" flipV="1">
              <a:off x="6994459" y="2367323"/>
              <a:ext cx="2310673" cy="2310673"/>
            </a:xfrm>
            <a:prstGeom prst="blockArc">
              <a:avLst>
                <a:gd name="adj1" fmla="val 10744089"/>
                <a:gd name="adj2" fmla="val 21450963"/>
                <a:gd name="adj3" fmla="val 1091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7" name="Group 9"/>
            <p:cNvGrpSpPr/>
            <p:nvPr/>
          </p:nvGrpSpPr>
          <p:grpSpPr>
            <a:xfrm>
              <a:off x="7734255" y="3255576"/>
              <a:ext cx="922808" cy="922807"/>
              <a:chOff x="7734255" y="3255576"/>
              <a:chExt cx="922808" cy="922807"/>
            </a:xfrm>
          </p:grpSpPr>
          <p:sp>
            <p:nvSpPr>
              <p:cNvPr id="34" name="Teardrop 11"/>
              <p:cNvSpPr/>
              <p:nvPr/>
            </p:nvSpPr>
            <p:spPr>
              <a:xfrm>
                <a:off x="7734255" y="3255576"/>
                <a:ext cx="922808" cy="922807"/>
              </a:xfrm>
              <a:prstGeom prst="teardrop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5" name="Freeform: Shape 26"/>
              <p:cNvSpPr/>
              <p:nvPr/>
            </p:nvSpPr>
            <p:spPr bwMode="auto">
              <a:xfrm>
                <a:off x="7937307" y="3474413"/>
                <a:ext cx="516703" cy="518408"/>
              </a:xfrm>
              <a:custGeom>
                <a:avLst/>
                <a:gdLst>
                  <a:gd name="T0" fmla="*/ 126 w 128"/>
                  <a:gd name="T1" fmla="*/ 1 h 128"/>
                  <a:gd name="T2" fmla="*/ 124 w 128"/>
                  <a:gd name="T3" fmla="*/ 0 h 128"/>
                  <a:gd name="T4" fmla="*/ 122 w 128"/>
                  <a:gd name="T5" fmla="*/ 1 h 128"/>
                  <a:gd name="T6" fmla="*/ 2 w 128"/>
                  <a:gd name="T7" fmla="*/ 81 h 128"/>
                  <a:gd name="T8" fmla="*/ 0 w 128"/>
                  <a:gd name="T9" fmla="*/ 84 h 128"/>
                  <a:gd name="T10" fmla="*/ 3 w 128"/>
                  <a:gd name="T11" fmla="*/ 88 h 128"/>
                  <a:gd name="T12" fmla="*/ 34 w 128"/>
                  <a:gd name="T13" fmla="*/ 100 h 128"/>
                  <a:gd name="T14" fmla="*/ 49 w 128"/>
                  <a:gd name="T15" fmla="*/ 126 h 128"/>
                  <a:gd name="T16" fmla="*/ 52 w 128"/>
                  <a:gd name="T17" fmla="*/ 128 h 128"/>
                  <a:gd name="T18" fmla="*/ 52 w 128"/>
                  <a:gd name="T19" fmla="*/ 128 h 128"/>
                  <a:gd name="T20" fmla="*/ 56 w 128"/>
                  <a:gd name="T21" fmla="*/ 126 h 128"/>
                  <a:gd name="T22" fmla="*/ 64 w 128"/>
                  <a:gd name="T23" fmla="*/ 112 h 128"/>
                  <a:gd name="T24" fmla="*/ 103 w 128"/>
                  <a:gd name="T25" fmla="*/ 128 h 128"/>
                  <a:gd name="T26" fmla="*/ 104 w 128"/>
                  <a:gd name="T27" fmla="*/ 128 h 128"/>
                  <a:gd name="T28" fmla="*/ 106 w 128"/>
                  <a:gd name="T29" fmla="*/ 127 h 128"/>
                  <a:gd name="T30" fmla="*/ 108 w 128"/>
                  <a:gd name="T31" fmla="*/ 125 h 128"/>
                  <a:gd name="T32" fmla="*/ 128 w 128"/>
                  <a:gd name="T33" fmla="*/ 5 h 128"/>
                  <a:gd name="T34" fmla="*/ 126 w 128"/>
                  <a:gd name="T35" fmla="*/ 1 h 128"/>
                  <a:gd name="T36" fmla="*/ 13 w 128"/>
                  <a:gd name="T37" fmla="*/ 83 h 128"/>
                  <a:gd name="T38" fmla="*/ 105 w 128"/>
                  <a:gd name="T39" fmla="*/ 21 h 128"/>
                  <a:gd name="T40" fmla="*/ 38 w 128"/>
                  <a:gd name="T41" fmla="*/ 93 h 128"/>
                  <a:gd name="T42" fmla="*/ 37 w 128"/>
                  <a:gd name="T43" fmla="*/ 93 h 128"/>
                  <a:gd name="T44" fmla="*/ 13 w 128"/>
                  <a:gd name="T45" fmla="*/ 83 h 128"/>
                  <a:gd name="T46" fmla="*/ 41 w 128"/>
                  <a:gd name="T47" fmla="*/ 96 h 128"/>
                  <a:gd name="T48" fmla="*/ 41 w 128"/>
                  <a:gd name="T49" fmla="*/ 96 h 128"/>
                  <a:gd name="T50" fmla="*/ 117 w 128"/>
                  <a:gd name="T51" fmla="*/ 15 h 128"/>
                  <a:gd name="T52" fmla="*/ 52 w 128"/>
                  <a:gd name="T53" fmla="*/ 116 h 128"/>
                  <a:gd name="T54" fmla="*/ 41 w 128"/>
                  <a:gd name="T55" fmla="*/ 96 h 128"/>
                  <a:gd name="T56" fmla="*/ 101 w 128"/>
                  <a:gd name="T57" fmla="*/ 118 h 128"/>
                  <a:gd name="T58" fmla="*/ 67 w 128"/>
                  <a:gd name="T59" fmla="*/ 105 h 128"/>
                  <a:gd name="T60" fmla="*/ 64 w 128"/>
                  <a:gd name="T61" fmla="*/ 104 h 128"/>
                  <a:gd name="T62" fmla="*/ 117 w 128"/>
                  <a:gd name="T63" fmla="*/ 23 h 128"/>
                  <a:gd name="T64" fmla="*/ 101 w 128"/>
                  <a:gd name="T65" fmla="*/ 11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8" h="128">
                    <a:moveTo>
                      <a:pt x="126" y="1"/>
                    </a:moveTo>
                    <a:cubicBezTo>
                      <a:pt x="126" y="0"/>
                      <a:pt x="125" y="0"/>
                      <a:pt x="124" y="0"/>
                    </a:cubicBezTo>
                    <a:cubicBezTo>
                      <a:pt x="123" y="0"/>
                      <a:pt x="123" y="0"/>
                      <a:pt x="122" y="1"/>
                    </a:cubicBezTo>
                    <a:cubicBezTo>
                      <a:pt x="2" y="81"/>
                      <a:pt x="2" y="81"/>
                      <a:pt x="2" y="81"/>
                    </a:cubicBezTo>
                    <a:cubicBezTo>
                      <a:pt x="1" y="81"/>
                      <a:pt x="0" y="83"/>
                      <a:pt x="0" y="84"/>
                    </a:cubicBezTo>
                    <a:cubicBezTo>
                      <a:pt x="0" y="86"/>
                      <a:pt x="1" y="87"/>
                      <a:pt x="3" y="88"/>
                    </a:cubicBezTo>
                    <a:cubicBezTo>
                      <a:pt x="34" y="100"/>
                      <a:pt x="34" y="100"/>
                      <a:pt x="34" y="100"/>
                    </a:cubicBezTo>
                    <a:cubicBezTo>
                      <a:pt x="49" y="126"/>
                      <a:pt x="49" y="126"/>
                      <a:pt x="49" y="126"/>
                    </a:cubicBezTo>
                    <a:cubicBezTo>
                      <a:pt x="49" y="127"/>
                      <a:pt x="51" y="128"/>
                      <a:pt x="52" y="128"/>
                    </a:cubicBezTo>
                    <a:cubicBezTo>
                      <a:pt x="52" y="128"/>
                      <a:pt x="52" y="128"/>
                      <a:pt x="52" y="128"/>
                    </a:cubicBezTo>
                    <a:cubicBezTo>
                      <a:pt x="54" y="128"/>
                      <a:pt x="55" y="127"/>
                      <a:pt x="56" y="126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103" y="128"/>
                      <a:pt x="103" y="128"/>
                      <a:pt x="103" y="128"/>
                    </a:cubicBezTo>
                    <a:cubicBezTo>
                      <a:pt x="103" y="128"/>
                      <a:pt x="104" y="128"/>
                      <a:pt x="104" y="128"/>
                    </a:cubicBezTo>
                    <a:cubicBezTo>
                      <a:pt x="105" y="128"/>
                      <a:pt x="105" y="128"/>
                      <a:pt x="106" y="127"/>
                    </a:cubicBezTo>
                    <a:cubicBezTo>
                      <a:pt x="107" y="127"/>
                      <a:pt x="108" y="126"/>
                      <a:pt x="108" y="125"/>
                    </a:cubicBezTo>
                    <a:cubicBezTo>
                      <a:pt x="128" y="5"/>
                      <a:pt x="128" y="5"/>
                      <a:pt x="128" y="5"/>
                    </a:cubicBezTo>
                    <a:cubicBezTo>
                      <a:pt x="128" y="3"/>
                      <a:pt x="128" y="1"/>
                      <a:pt x="126" y="1"/>
                    </a:cubicBezTo>
                    <a:close/>
                    <a:moveTo>
                      <a:pt x="13" y="83"/>
                    </a:moveTo>
                    <a:cubicBezTo>
                      <a:pt x="105" y="21"/>
                      <a:pt x="105" y="21"/>
                      <a:pt x="105" y="21"/>
                    </a:cubicBezTo>
                    <a:cubicBezTo>
                      <a:pt x="38" y="93"/>
                      <a:pt x="38" y="93"/>
                      <a:pt x="38" y="93"/>
                    </a:cubicBezTo>
                    <a:cubicBezTo>
                      <a:pt x="38" y="93"/>
                      <a:pt x="37" y="93"/>
                      <a:pt x="37" y="93"/>
                    </a:cubicBezTo>
                    <a:lnTo>
                      <a:pt x="13" y="83"/>
                    </a:lnTo>
                    <a:close/>
                    <a:moveTo>
                      <a:pt x="41" y="96"/>
                    </a:moveTo>
                    <a:cubicBezTo>
                      <a:pt x="41" y="96"/>
                      <a:pt x="41" y="96"/>
                      <a:pt x="41" y="96"/>
                    </a:cubicBezTo>
                    <a:cubicBezTo>
                      <a:pt x="117" y="15"/>
                      <a:pt x="117" y="15"/>
                      <a:pt x="117" y="15"/>
                    </a:cubicBezTo>
                    <a:cubicBezTo>
                      <a:pt x="52" y="116"/>
                      <a:pt x="52" y="116"/>
                      <a:pt x="52" y="116"/>
                    </a:cubicBezTo>
                    <a:lnTo>
                      <a:pt x="41" y="96"/>
                    </a:lnTo>
                    <a:close/>
                    <a:moveTo>
                      <a:pt x="101" y="118"/>
                    </a:moveTo>
                    <a:cubicBezTo>
                      <a:pt x="67" y="105"/>
                      <a:pt x="67" y="105"/>
                      <a:pt x="67" y="105"/>
                    </a:cubicBezTo>
                    <a:cubicBezTo>
                      <a:pt x="66" y="104"/>
                      <a:pt x="65" y="104"/>
                      <a:pt x="64" y="104"/>
                    </a:cubicBezTo>
                    <a:cubicBezTo>
                      <a:pt x="117" y="23"/>
                      <a:pt x="117" y="23"/>
                      <a:pt x="117" y="23"/>
                    </a:cubicBezTo>
                    <a:lnTo>
                      <a:pt x="101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sp>
          <p:nvSpPr>
            <p:cNvPr id="8" name="TextBox 49"/>
            <p:cNvSpPr txBox="1"/>
            <p:nvPr/>
          </p:nvSpPr>
          <p:spPr>
            <a:xfrm>
              <a:off x="7181865" y="1830068"/>
              <a:ext cx="1826859" cy="1100876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46" name="_组合 45"/>
          <p:cNvGrpSpPr/>
          <p:nvPr>
            <p:custDataLst>
              <p:tags r:id="rId5"/>
            </p:custDataLst>
          </p:nvPr>
        </p:nvGrpSpPr>
        <p:grpSpPr>
          <a:xfrm>
            <a:off x="9049792" y="1614532"/>
            <a:ext cx="2311880" cy="2878608"/>
            <a:chOff x="9049792" y="1614532"/>
            <a:chExt cx="2311880" cy="2878608"/>
          </a:xfrm>
        </p:grpSpPr>
        <p:sp>
          <p:nvSpPr>
            <p:cNvPr id="10" name="Freeform: Shape 4"/>
            <p:cNvSpPr/>
            <p:nvPr/>
          </p:nvSpPr>
          <p:spPr>
            <a:xfrm rot="16200000" flipH="1" flipV="1">
              <a:off x="9251668" y="1412656"/>
              <a:ext cx="1908127" cy="2311880"/>
            </a:xfrm>
            <a:custGeom>
              <a:avLst/>
              <a:gdLst>
                <a:gd name="connsiteX0" fmla="*/ 92 w 1208941"/>
                <a:gd name="connsiteY0" fmla="*/ 720475 h 1464749"/>
                <a:gd name="connsiteX1" fmla="*/ 741518 w 1208941"/>
                <a:gd name="connsiteY1" fmla="*/ 63 h 1464749"/>
                <a:gd name="connsiteX2" fmla="*/ 739402 w 1208941"/>
                <a:gd name="connsiteY2" fmla="*/ 162698 h 1464749"/>
                <a:gd name="connsiteX3" fmla="*/ 162722 w 1208941"/>
                <a:gd name="connsiteY3" fmla="*/ 723034 h 1464749"/>
                <a:gd name="connsiteX4" fmla="*/ 721485 w 1208941"/>
                <a:gd name="connsiteY4" fmla="*/ 1301239 h 1464749"/>
                <a:gd name="connsiteX5" fmla="*/ 721434 w 1208941"/>
                <a:gd name="connsiteY5" fmla="*/ 1304004 h 1464749"/>
                <a:gd name="connsiteX6" fmla="*/ 1208941 w 1208941"/>
                <a:gd name="connsiteY6" fmla="*/ 1304004 h 1464749"/>
                <a:gd name="connsiteX7" fmla="*/ 1208941 w 1208941"/>
                <a:gd name="connsiteY7" fmla="*/ 1464749 h 1464749"/>
                <a:gd name="connsiteX8" fmla="*/ 711260 w 1208941"/>
                <a:gd name="connsiteY8" fmla="*/ 1464749 h 1464749"/>
                <a:gd name="connsiteX9" fmla="*/ 711260 w 1208941"/>
                <a:gd name="connsiteY9" fmla="*/ 1462999 h 1464749"/>
                <a:gd name="connsiteX10" fmla="*/ 571527 w 1208941"/>
                <a:gd name="connsiteY10" fmla="*/ 1446327 h 1464749"/>
                <a:gd name="connsiteX11" fmla="*/ 92 w 1208941"/>
                <a:gd name="connsiteY11" fmla="*/ 720475 h 146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08941" h="1464749">
                  <a:moveTo>
                    <a:pt x="92" y="720475"/>
                  </a:moveTo>
                  <a:cubicBezTo>
                    <a:pt x="6441" y="317036"/>
                    <a:pt x="338063" y="-5187"/>
                    <a:pt x="741518" y="63"/>
                  </a:cubicBezTo>
                  <a:lnTo>
                    <a:pt x="739402" y="162698"/>
                  </a:lnTo>
                  <a:cubicBezTo>
                    <a:pt x="425595" y="158614"/>
                    <a:pt x="167660" y="409239"/>
                    <a:pt x="162722" y="723034"/>
                  </a:cubicBezTo>
                  <a:cubicBezTo>
                    <a:pt x="157784" y="1036830"/>
                    <a:pt x="407704" y="1295446"/>
                    <a:pt x="721485" y="1301239"/>
                  </a:cubicBezTo>
                  <a:lnTo>
                    <a:pt x="721434" y="1304004"/>
                  </a:lnTo>
                  <a:lnTo>
                    <a:pt x="1208941" y="1304004"/>
                  </a:lnTo>
                  <a:lnTo>
                    <a:pt x="1208941" y="1464749"/>
                  </a:lnTo>
                  <a:lnTo>
                    <a:pt x="711260" y="1464749"/>
                  </a:lnTo>
                  <a:lnTo>
                    <a:pt x="711260" y="1462999"/>
                  </a:lnTo>
                  <a:lnTo>
                    <a:pt x="571527" y="1446327"/>
                  </a:lnTo>
                  <a:cubicBezTo>
                    <a:pt x="239851" y="1372179"/>
                    <a:pt x="-5463" y="1073485"/>
                    <a:pt x="92" y="72047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8" name="Group 1"/>
            <p:cNvGrpSpPr/>
            <p:nvPr/>
          </p:nvGrpSpPr>
          <p:grpSpPr>
            <a:xfrm>
              <a:off x="9692720" y="2195939"/>
              <a:ext cx="922808" cy="922807"/>
              <a:chOff x="9692720" y="2195939"/>
              <a:chExt cx="922808" cy="922807"/>
            </a:xfrm>
          </p:grpSpPr>
          <p:sp>
            <p:nvSpPr>
              <p:cNvPr id="22" name="Teardrop 17"/>
              <p:cNvSpPr/>
              <p:nvPr/>
            </p:nvSpPr>
            <p:spPr>
              <a:xfrm>
                <a:off x="9692720" y="2195939"/>
                <a:ext cx="922808" cy="922807"/>
              </a:xfrm>
              <a:prstGeom prst="teardrop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grpSp>
            <p:nvGrpSpPr>
              <p:cNvPr id="23" name="Group 27"/>
              <p:cNvGrpSpPr/>
              <p:nvPr/>
            </p:nvGrpSpPr>
            <p:grpSpPr>
              <a:xfrm>
                <a:off x="9895772" y="2417333"/>
                <a:ext cx="516703" cy="516703"/>
                <a:chOff x="3467698" y="3762623"/>
                <a:chExt cx="481013" cy="481012"/>
              </a:xfrm>
              <a:solidFill>
                <a:srgbClr val="FFFFFF"/>
              </a:solidFill>
            </p:grpSpPr>
            <p:sp>
              <p:nvSpPr>
                <p:cNvPr id="24" name="Freeform: Shape 28"/>
                <p:cNvSpPr/>
                <p:nvPr/>
              </p:nvSpPr>
              <p:spPr bwMode="auto">
                <a:xfrm>
                  <a:off x="3467698" y="3762623"/>
                  <a:ext cx="481013" cy="481012"/>
                </a:xfrm>
                <a:custGeom>
                  <a:avLst/>
                  <a:gdLst>
                    <a:gd name="T0" fmla="*/ 118 w 128"/>
                    <a:gd name="T1" fmla="*/ 12 h 128"/>
                    <a:gd name="T2" fmla="*/ 100 w 128"/>
                    <a:gd name="T3" fmla="*/ 12 h 128"/>
                    <a:gd name="T4" fmla="*/ 100 w 128"/>
                    <a:gd name="T5" fmla="*/ 4 h 128"/>
                    <a:gd name="T6" fmla="*/ 96 w 128"/>
                    <a:gd name="T7" fmla="*/ 0 h 128"/>
                    <a:gd name="T8" fmla="*/ 92 w 128"/>
                    <a:gd name="T9" fmla="*/ 4 h 128"/>
                    <a:gd name="T10" fmla="*/ 92 w 128"/>
                    <a:gd name="T11" fmla="*/ 12 h 128"/>
                    <a:gd name="T12" fmla="*/ 68 w 128"/>
                    <a:gd name="T13" fmla="*/ 12 h 128"/>
                    <a:gd name="T14" fmla="*/ 68 w 128"/>
                    <a:gd name="T15" fmla="*/ 4 h 128"/>
                    <a:gd name="T16" fmla="*/ 64 w 128"/>
                    <a:gd name="T17" fmla="*/ 0 h 128"/>
                    <a:gd name="T18" fmla="*/ 60 w 128"/>
                    <a:gd name="T19" fmla="*/ 4 h 128"/>
                    <a:gd name="T20" fmla="*/ 60 w 128"/>
                    <a:gd name="T21" fmla="*/ 12 h 128"/>
                    <a:gd name="T22" fmla="*/ 36 w 128"/>
                    <a:gd name="T23" fmla="*/ 12 h 128"/>
                    <a:gd name="T24" fmla="*/ 36 w 128"/>
                    <a:gd name="T25" fmla="*/ 4 h 128"/>
                    <a:gd name="T26" fmla="*/ 32 w 128"/>
                    <a:gd name="T27" fmla="*/ 0 h 128"/>
                    <a:gd name="T28" fmla="*/ 28 w 128"/>
                    <a:gd name="T29" fmla="*/ 4 h 128"/>
                    <a:gd name="T30" fmla="*/ 28 w 128"/>
                    <a:gd name="T31" fmla="*/ 12 h 128"/>
                    <a:gd name="T32" fmla="*/ 11 w 128"/>
                    <a:gd name="T33" fmla="*/ 12 h 128"/>
                    <a:gd name="T34" fmla="*/ 0 w 128"/>
                    <a:gd name="T35" fmla="*/ 22 h 128"/>
                    <a:gd name="T36" fmla="*/ 0 w 128"/>
                    <a:gd name="T37" fmla="*/ 117 h 128"/>
                    <a:gd name="T38" fmla="*/ 11 w 128"/>
                    <a:gd name="T39" fmla="*/ 128 h 128"/>
                    <a:gd name="T40" fmla="*/ 118 w 128"/>
                    <a:gd name="T41" fmla="*/ 128 h 128"/>
                    <a:gd name="T42" fmla="*/ 128 w 128"/>
                    <a:gd name="T43" fmla="*/ 117 h 128"/>
                    <a:gd name="T44" fmla="*/ 128 w 128"/>
                    <a:gd name="T45" fmla="*/ 22 h 128"/>
                    <a:gd name="T46" fmla="*/ 118 w 128"/>
                    <a:gd name="T47" fmla="*/ 12 h 128"/>
                    <a:gd name="T48" fmla="*/ 120 w 128"/>
                    <a:gd name="T49" fmla="*/ 117 h 128"/>
                    <a:gd name="T50" fmla="*/ 118 w 128"/>
                    <a:gd name="T51" fmla="*/ 120 h 128"/>
                    <a:gd name="T52" fmla="*/ 11 w 128"/>
                    <a:gd name="T53" fmla="*/ 120 h 128"/>
                    <a:gd name="T54" fmla="*/ 8 w 128"/>
                    <a:gd name="T55" fmla="*/ 117 h 128"/>
                    <a:gd name="T56" fmla="*/ 8 w 128"/>
                    <a:gd name="T57" fmla="*/ 22 h 128"/>
                    <a:gd name="T58" fmla="*/ 11 w 128"/>
                    <a:gd name="T59" fmla="*/ 20 h 128"/>
                    <a:gd name="T60" fmla="*/ 28 w 128"/>
                    <a:gd name="T61" fmla="*/ 20 h 128"/>
                    <a:gd name="T62" fmla="*/ 28 w 128"/>
                    <a:gd name="T63" fmla="*/ 28 h 128"/>
                    <a:gd name="T64" fmla="*/ 32 w 128"/>
                    <a:gd name="T65" fmla="*/ 32 h 128"/>
                    <a:gd name="T66" fmla="*/ 36 w 128"/>
                    <a:gd name="T67" fmla="*/ 28 h 128"/>
                    <a:gd name="T68" fmla="*/ 36 w 128"/>
                    <a:gd name="T69" fmla="*/ 20 h 128"/>
                    <a:gd name="T70" fmla="*/ 60 w 128"/>
                    <a:gd name="T71" fmla="*/ 20 h 128"/>
                    <a:gd name="T72" fmla="*/ 60 w 128"/>
                    <a:gd name="T73" fmla="*/ 28 h 128"/>
                    <a:gd name="T74" fmla="*/ 64 w 128"/>
                    <a:gd name="T75" fmla="*/ 32 h 128"/>
                    <a:gd name="T76" fmla="*/ 68 w 128"/>
                    <a:gd name="T77" fmla="*/ 28 h 128"/>
                    <a:gd name="T78" fmla="*/ 68 w 128"/>
                    <a:gd name="T79" fmla="*/ 20 h 128"/>
                    <a:gd name="T80" fmla="*/ 92 w 128"/>
                    <a:gd name="T81" fmla="*/ 20 h 128"/>
                    <a:gd name="T82" fmla="*/ 92 w 128"/>
                    <a:gd name="T83" fmla="*/ 28 h 128"/>
                    <a:gd name="T84" fmla="*/ 96 w 128"/>
                    <a:gd name="T85" fmla="*/ 32 h 128"/>
                    <a:gd name="T86" fmla="*/ 100 w 128"/>
                    <a:gd name="T87" fmla="*/ 28 h 128"/>
                    <a:gd name="T88" fmla="*/ 100 w 128"/>
                    <a:gd name="T89" fmla="*/ 20 h 128"/>
                    <a:gd name="T90" fmla="*/ 118 w 128"/>
                    <a:gd name="T91" fmla="*/ 20 h 128"/>
                    <a:gd name="T92" fmla="*/ 120 w 128"/>
                    <a:gd name="T93" fmla="*/ 22 h 128"/>
                    <a:gd name="T94" fmla="*/ 120 w 128"/>
                    <a:gd name="T95" fmla="*/ 117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128" h="128">
                      <a:moveTo>
                        <a:pt x="118" y="12"/>
                      </a:moveTo>
                      <a:cubicBezTo>
                        <a:pt x="100" y="12"/>
                        <a:pt x="100" y="12"/>
                        <a:pt x="100" y="12"/>
                      </a:cubicBezTo>
                      <a:cubicBezTo>
                        <a:pt x="100" y="4"/>
                        <a:pt x="100" y="4"/>
                        <a:pt x="100" y="4"/>
                      </a:cubicBezTo>
                      <a:cubicBezTo>
                        <a:pt x="100" y="2"/>
                        <a:pt x="99" y="0"/>
                        <a:pt x="96" y="0"/>
                      </a:cubicBezTo>
                      <a:cubicBezTo>
                        <a:pt x="94" y="0"/>
                        <a:pt x="92" y="2"/>
                        <a:pt x="92" y="4"/>
                      </a:cubicBezTo>
                      <a:cubicBezTo>
                        <a:pt x="92" y="12"/>
                        <a:pt x="92" y="12"/>
                        <a:pt x="92" y="12"/>
                      </a:cubicBezTo>
                      <a:cubicBezTo>
                        <a:pt x="68" y="12"/>
                        <a:pt x="68" y="12"/>
                        <a:pt x="68" y="12"/>
                      </a:cubicBezTo>
                      <a:cubicBezTo>
                        <a:pt x="68" y="4"/>
                        <a:pt x="68" y="4"/>
                        <a:pt x="68" y="4"/>
                      </a:cubicBezTo>
                      <a:cubicBezTo>
                        <a:pt x="68" y="2"/>
                        <a:pt x="67" y="0"/>
                        <a:pt x="64" y="0"/>
                      </a:cubicBezTo>
                      <a:cubicBezTo>
                        <a:pt x="62" y="0"/>
                        <a:pt x="60" y="2"/>
                        <a:pt x="60" y="4"/>
                      </a:cubicBezTo>
                      <a:cubicBezTo>
                        <a:pt x="60" y="12"/>
                        <a:pt x="60" y="12"/>
                        <a:pt x="60" y="12"/>
                      </a:cubicBezTo>
                      <a:cubicBezTo>
                        <a:pt x="36" y="12"/>
                        <a:pt x="36" y="12"/>
                        <a:pt x="36" y="12"/>
                      </a:cubicBezTo>
                      <a:cubicBezTo>
                        <a:pt x="36" y="4"/>
                        <a:pt x="36" y="4"/>
                        <a:pt x="36" y="4"/>
                      </a:cubicBezTo>
                      <a:cubicBezTo>
                        <a:pt x="36" y="2"/>
                        <a:pt x="35" y="0"/>
                        <a:pt x="32" y="0"/>
                      </a:cubicBezTo>
                      <a:cubicBezTo>
                        <a:pt x="30" y="0"/>
                        <a:pt x="28" y="2"/>
                        <a:pt x="28" y="4"/>
                      </a:cubicBezTo>
                      <a:cubicBezTo>
                        <a:pt x="28" y="12"/>
                        <a:pt x="28" y="12"/>
                        <a:pt x="28" y="12"/>
                      </a:cubicBezTo>
                      <a:cubicBezTo>
                        <a:pt x="11" y="12"/>
                        <a:pt x="11" y="12"/>
                        <a:pt x="11" y="12"/>
                      </a:cubicBezTo>
                      <a:cubicBezTo>
                        <a:pt x="5" y="12"/>
                        <a:pt x="0" y="17"/>
                        <a:pt x="0" y="22"/>
                      </a:cubicBezTo>
                      <a:cubicBezTo>
                        <a:pt x="0" y="117"/>
                        <a:pt x="0" y="117"/>
                        <a:pt x="0" y="117"/>
                      </a:cubicBezTo>
                      <a:cubicBezTo>
                        <a:pt x="0" y="123"/>
                        <a:pt x="5" y="128"/>
                        <a:pt x="11" y="128"/>
                      </a:cubicBezTo>
                      <a:cubicBezTo>
                        <a:pt x="118" y="128"/>
                        <a:pt x="118" y="128"/>
                        <a:pt x="118" y="128"/>
                      </a:cubicBezTo>
                      <a:cubicBezTo>
                        <a:pt x="124" y="128"/>
                        <a:pt x="128" y="123"/>
                        <a:pt x="128" y="117"/>
                      </a:cubicBezTo>
                      <a:cubicBezTo>
                        <a:pt x="128" y="22"/>
                        <a:pt x="128" y="22"/>
                        <a:pt x="128" y="22"/>
                      </a:cubicBezTo>
                      <a:cubicBezTo>
                        <a:pt x="128" y="17"/>
                        <a:pt x="124" y="12"/>
                        <a:pt x="118" y="12"/>
                      </a:cubicBezTo>
                      <a:close/>
                      <a:moveTo>
                        <a:pt x="120" y="117"/>
                      </a:moveTo>
                      <a:cubicBezTo>
                        <a:pt x="120" y="119"/>
                        <a:pt x="119" y="120"/>
                        <a:pt x="118" y="120"/>
                      </a:cubicBezTo>
                      <a:cubicBezTo>
                        <a:pt x="11" y="120"/>
                        <a:pt x="11" y="120"/>
                        <a:pt x="11" y="120"/>
                      </a:cubicBezTo>
                      <a:cubicBezTo>
                        <a:pt x="9" y="120"/>
                        <a:pt x="8" y="119"/>
                        <a:pt x="8" y="117"/>
                      </a:cubicBezTo>
                      <a:cubicBezTo>
                        <a:pt x="8" y="22"/>
                        <a:pt x="8" y="22"/>
                        <a:pt x="8" y="22"/>
                      </a:cubicBezTo>
                      <a:cubicBezTo>
                        <a:pt x="8" y="21"/>
                        <a:pt x="9" y="20"/>
                        <a:pt x="11" y="20"/>
                      </a:cubicBezTo>
                      <a:cubicBezTo>
                        <a:pt x="28" y="20"/>
                        <a:pt x="28" y="20"/>
                        <a:pt x="28" y="20"/>
                      </a:cubicBezTo>
                      <a:cubicBezTo>
                        <a:pt x="28" y="28"/>
                        <a:pt x="28" y="28"/>
                        <a:pt x="28" y="28"/>
                      </a:cubicBezTo>
                      <a:cubicBezTo>
                        <a:pt x="28" y="30"/>
                        <a:pt x="30" y="32"/>
                        <a:pt x="32" y="32"/>
                      </a:cubicBezTo>
                      <a:cubicBezTo>
                        <a:pt x="35" y="32"/>
                        <a:pt x="36" y="30"/>
                        <a:pt x="36" y="28"/>
                      </a:cubicBezTo>
                      <a:cubicBezTo>
                        <a:pt x="36" y="20"/>
                        <a:pt x="36" y="20"/>
                        <a:pt x="36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8"/>
                        <a:pt x="60" y="28"/>
                        <a:pt x="60" y="28"/>
                      </a:cubicBezTo>
                      <a:cubicBezTo>
                        <a:pt x="60" y="30"/>
                        <a:pt x="62" y="32"/>
                        <a:pt x="64" y="32"/>
                      </a:cubicBezTo>
                      <a:cubicBezTo>
                        <a:pt x="67" y="32"/>
                        <a:pt x="68" y="30"/>
                        <a:pt x="68" y="28"/>
                      </a:cubicBezTo>
                      <a:cubicBezTo>
                        <a:pt x="68" y="20"/>
                        <a:pt x="68" y="20"/>
                        <a:pt x="68" y="20"/>
                      </a:cubicBezTo>
                      <a:cubicBezTo>
                        <a:pt x="92" y="20"/>
                        <a:pt x="92" y="20"/>
                        <a:pt x="92" y="20"/>
                      </a:cubicBezTo>
                      <a:cubicBezTo>
                        <a:pt x="92" y="28"/>
                        <a:pt x="92" y="28"/>
                        <a:pt x="92" y="28"/>
                      </a:cubicBezTo>
                      <a:cubicBezTo>
                        <a:pt x="92" y="30"/>
                        <a:pt x="94" y="32"/>
                        <a:pt x="96" y="32"/>
                      </a:cubicBezTo>
                      <a:cubicBezTo>
                        <a:pt x="99" y="32"/>
                        <a:pt x="100" y="30"/>
                        <a:pt x="100" y="28"/>
                      </a:cubicBezTo>
                      <a:cubicBezTo>
                        <a:pt x="100" y="20"/>
                        <a:pt x="100" y="20"/>
                        <a:pt x="100" y="20"/>
                      </a:cubicBezTo>
                      <a:cubicBezTo>
                        <a:pt x="118" y="20"/>
                        <a:pt x="118" y="20"/>
                        <a:pt x="118" y="20"/>
                      </a:cubicBezTo>
                      <a:cubicBezTo>
                        <a:pt x="119" y="20"/>
                        <a:pt x="120" y="21"/>
                        <a:pt x="120" y="22"/>
                      </a:cubicBezTo>
                      <a:lnTo>
                        <a:pt x="120" y="11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25" name="Rectangle 29"/>
                <p:cNvSpPr/>
                <p:nvPr/>
              </p:nvSpPr>
              <p:spPr bwMode="auto">
                <a:xfrm>
                  <a:off x="3572473" y="3943598"/>
                  <a:ext cx="60325" cy="44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26" name="Rectangle 30"/>
                <p:cNvSpPr/>
                <p:nvPr/>
              </p:nvSpPr>
              <p:spPr bwMode="auto">
                <a:xfrm>
                  <a:off x="3572473" y="4018210"/>
                  <a:ext cx="60325" cy="4603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27" name="Rectangle 31"/>
                <p:cNvSpPr/>
                <p:nvPr/>
              </p:nvSpPr>
              <p:spPr bwMode="auto">
                <a:xfrm>
                  <a:off x="3572473" y="4094410"/>
                  <a:ext cx="60325" cy="44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28" name="Rectangle 32"/>
                <p:cNvSpPr/>
                <p:nvPr/>
              </p:nvSpPr>
              <p:spPr bwMode="auto">
                <a:xfrm>
                  <a:off x="3677248" y="4094410"/>
                  <a:ext cx="60325" cy="44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29" name="Rectangle 33"/>
                <p:cNvSpPr/>
                <p:nvPr/>
              </p:nvSpPr>
              <p:spPr bwMode="auto">
                <a:xfrm>
                  <a:off x="3677248" y="4018210"/>
                  <a:ext cx="60325" cy="4603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30" name="Rectangle 34"/>
                <p:cNvSpPr/>
                <p:nvPr/>
              </p:nvSpPr>
              <p:spPr bwMode="auto">
                <a:xfrm>
                  <a:off x="3677248" y="3943598"/>
                  <a:ext cx="60325" cy="44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31" name="Rectangle 35"/>
                <p:cNvSpPr/>
                <p:nvPr/>
              </p:nvSpPr>
              <p:spPr bwMode="auto">
                <a:xfrm>
                  <a:off x="3783611" y="4094410"/>
                  <a:ext cx="58738" cy="44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32" name="Rectangle 36"/>
                <p:cNvSpPr/>
                <p:nvPr/>
              </p:nvSpPr>
              <p:spPr bwMode="auto">
                <a:xfrm>
                  <a:off x="3783611" y="4018210"/>
                  <a:ext cx="58738" cy="46037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33" name="Rectangle 37"/>
                <p:cNvSpPr/>
                <p:nvPr/>
              </p:nvSpPr>
              <p:spPr bwMode="auto">
                <a:xfrm>
                  <a:off x="3783611" y="3943598"/>
                  <a:ext cx="58738" cy="44450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</p:grpSp>
        </p:grpSp>
        <p:sp>
          <p:nvSpPr>
            <p:cNvPr id="9" name="TextBox 50"/>
            <p:cNvSpPr txBox="1"/>
            <p:nvPr/>
          </p:nvSpPr>
          <p:spPr>
            <a:xfrm>
              <a:off x="9419972" y="3392264"/>
              <a:ext cx="1826859" cy="1100876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库_组合 15"/>
          <p:cNvGrpSpPr/>
          <p:nvPr>
            <p:custDataLst>
              <p:tags r:id="rId1"/>
            </p:custDataLst>
          </p:nvPr>
        </p:nvGrpSpPr>
        <p:grpSpPr>
          <a:xfrm>
            <a:off x="4181013" y="1676832"/>
            <a:ext cx="3593407" cy="3561671"/>
            <a:chOff x="4492509" y="1985575"/>
            <a:chExt cx="2970419" cy="2944185"/>
          </a:xfrm>
        </p:grpSpPr>
        <p:sp>
          <p:nvSpPr>
            <p:cNvPr id="20" name="Diamond 4"/>
            <p:cNvSpPr/>
            <p:nvPr/>
          </p:nvSpPr>
          <p:spPr>
            <a:xfrm>
              <a:off x="5448560" y="1985575"/>
              <a:ext cx="1058318" cy="145624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1" name="Diamond 5"/>
            <p:cNvSpPr/>
            <p:nvPr/>
          </p:nvSpPr>
          <p:spPr>
            <a:xfrm rot="4320000">
              <a:off x="6205647" y="2556268"/>
              <a:ext cx="1058318" cy="1456245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2" name="Diamond 6"/>
            <p:cNvSpPr/>
            <p:nvPr/>
          </p:nvSpPr>
          <p:spPr>
            <a:xfrm rot="8640000">
              <a:off x="5921229" y="3464939"/>
              <a:ext cx="1058318" cy="1456246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3" name="Diamond 7"/>
            <p:cNvSpPr/>
            <p:nvPr/>
          </p:nvSpPr>
          <p:spPr>
            <a:xfrm rot="12960000">
              <a:off x="4975891" y="3473514"/>
              <a:ext cx="1058318" cy="1456246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24" name="Diamond 8"/>
            <p:cNvSpPr/>
            <p:nvPr/>
          </p:nvSpPr>
          <p:spPr>
            <a:xfrm rot="17280000" flipH="1">
              <a:off x="4691473" y="2564843"/>
              <a:ext cx="1058318" cy="1456245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5" name="_组合 16"/>
          <p:cNvGrpSpPr/>
          <p:nvPr>
            <p:custDataLst>
              <p:tags r:id="rId2"/>
            </p:custDataLst>
          </p:nvPr>
        </p:nvGrpSpPr>
        <p:grpSpPr>
          <a:xfrm>
            <a:off x="7125461" y="1596718"/>
            <a:ext cx="4347401" cy="892552"/>
            <a:chOff x="741799" y="2254541"/>
            <a:chExt cx="2693045" cy="892552"/>
          </a:xfrm>
        </p:grpSpPr>
        <p:sp>
          <p:nvSpPr>
            <p:cNvPr id="18" name="TextBox 9"/>
            <p:cNvSpPr txBox="1"/>
            <p:nvPr/>
          </p:nvSpPr>
          <p:spPr>
            <a:xfrm>
              <a:off x="741799" y="2254541"/>
              <a:ext cx="2693045" cy="246221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767489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9" name="Rectangle 14"/>
            <p:cNvSpPr/>
            <p:nvPr/>
          </p:nvSpPr>
          <p:spPr>
            <a:xfrm>
              <a:off x="741799" y="2500762"/>
              <a:ext cx="2693045" cy="646331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6" name="_组合 17"/>
          <p:cNvGrpSpPr/>
          <p:nvPr>
            <p:custDataLst>
              <p:tags r:id="rId3"/>
            </p:custDataLst>
          </p:nvPr>
        </p:nvGrpSpPr>
        <p:grpSpPr>
          <a:xfrm>
            <a:off x="755820" y="3017108"/>
            <a:ext cx="3106872" cy="892552"/>
            <a:chOff x="741799" y="2223763"/>
            <a:chExt cx="2693045" cy="892552"/>
          </a:xfrm>
        </p:grpSpPr>
        <p:sp>
          <p:nvSpPr>
            <p:cNvPr id="16" name="TextBox 18"/>
            <p:cNvSpPr txBox="1"/>
            <p:nvPr/>
          </p:nvSpPr>
          <p:spPr>
            <a:xfrm>
              <a:off x="741799" y="2223763"/>
              <a:ext cx="2693045" cy="246221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85705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7" name="Rectangle 19"/>
            <p:cNvSpPr/>
            <p:nvPr/>
          </p:nvSpPr>
          <p:spPr>
            <a:xfrm>
              <a:off x="741799" y="2469984"/>
              <a:ext cx="2693045" cy="646331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7" name="库_组合 20"/>
          <p:cNvGrpSpPr/>
          <p:nvPr>
            <p:custDataLst>
              <p:tags r:id="rId4"/>
            </p:custDataLst>
          </p:nvPr>
        </p:nvGrpSpPr>
        <p:grpSpPr>
          <a:xfrm>
            <a:off x="8184232" y="3047886"/>
            <a:ext cx="3288631" cy="892552"/>
            <a:chOff x="741799" y="2254541"/>
            <a:chExt cx="2693045" cy="892552"/>
          </a:xfrm>
        </p:grpSpPr>
        <p:sp>
          <p:nvSpPr>
            <p:cNvPr id="14" name="TextBox 21"/>
            <p:cNvSpPr txBox="1"/>
            <p:nvPr/>
          </p:nvSpPr>
          <p:spPr>
            <a:xfrm>
              <a:off x="741799" y="2254541"/>
              <a:ext cx="2693045" cy="246221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85705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5" name="Rectangle 22"/>
            <p:cNvSpPr/>
            <p:nvPr/>
          </p:nvSpPr>
          <p:spPr>
            <a:xfrm>
              <a:off x="741799" y="2500762"/>
              <a:ext cx="2693045" cy="646331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8" name="23"/>
          <p:cNvGrpSpPr/>
          <p:nvPr>
            <p:custDataLst>
              <p:tags r:id="rId5"/>
            </p:custDataLst>
          </p:nvPr>
        </p:nvGrpSpPr>
        <p:grpSpPr>
          <a:xfrm>
            <a:off x="7585146" y="4880823"/>
            <a:ext cx="3887717" cy="1225812"/>
            <a:chOff x="741799" y="2254541"/>
            <a:chExt cx="3887717" cy="1225812"/>
          </a:xfrm>
        </p:grpSpPr>
        <p:sp>
          <p:nvSpPr>
            <p:cNvPr id="12" name="TextBox 24"/>
            <p:cNvSpPr txBox="1"/>
            <p:nvPr/>
          </p:nvSpPr>
          <p:spPr>
            <a:xfrm>
              <a:off x="741799" y="2254541"/>
              <a:ext cx="3887716" cy="246221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747675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3" name="Rectangle 25"/>
            <p:cNvSpPr/>
            <p:nvPr/>
          </p:nvSpPr>
          <p:spPr>
            <a:xfrm>
              <a:off x="741799" y="2500762"/>
              <a:ext cx="3887717" cy="979591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9" name="合 29"/>
          <p:cNvGrpSpPr/>
          <p:nvPr>
            <p:custDataLst>
              <p:tags r:id="rId6"/>
            </p:custDataLst>
          </p:nvPr>
        </p:nvGrpSpPr>
        <p:grpSpPr>
          <a:xfrm>
            <a:off x="755821" y="4947645"/>
            <a:ext cx="3900020" cy="1154929"/>
            <a:chOff x="1294583" y="4947645"/>
            <a:chExt cx="3361257" cy="1154929"/>
          </a:xfrm>
        </p:grpSpPr>
        <p:sp>
          <p:nvSpPr>
            <p:cNvPr id="10" name="TextBox 27"/>
            <p:cNvSpPr txBox="1"/>
            <p:nvPr/>
          </p:nvSpPr>
          <p:spPr>
            <a:xfrm>
              <a:off x="1294583" y="4947645"/>
              <a:ext cx="3361257" cy="246221"/>
            </a:xfrm>
            <a:prstGeom prst="rect">
              <a:avLst/>
            </a:prstGeom>
            <a:noFill/>
          </p:spPr>
          <p:txBody>
            <a:bodyPr wrap="none" lIns="0" tIns="0" rIns="0" bIns="0" anchor="b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767489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11" name="Rectangle 28"/>
            <p:cNvSpPr/>
            <p:nvPr/>
          </p:nvSpPr>
          <p:spPr>
            <a:xfrm>
              <a:off x="1294583" y="5193866"/>
              <a:ext cx="3361257" cy="908708"/>
            </a:xfrm>
            <a:prstGeom prst="rect">
              <a:avLst/>
            </a:prstGeom>
          </p:spPr>
          <p:txBody>
            <a:bodyPr wrap="square" lIns="0" tIns="0" rIns="0" bIns="0" anchor="t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_组合 1"/>
          <p:cNvGrpSpPr/>
          <p:nvPr>
            <p:custDataLst>
              <p:tags r:id="rId1"/>
            </p:custDataLst>
          </p:nvPr>
        </p:nvGrpSpPr>
        <p:grpSpPr>
          <a:xfrm>
            <a:off x="1618722" y="1891839"/>
            <a:ext cx="8954556" cy="3623853"/>
            <a:chOff x="1618722" y="1891839"/>
            <a:chExt cx="8954556" cy="3623853"/>
          </a:xfrm>
        </p:grpSpPr>
        <p:grpSp>
          <p:nvGrpSpPr>
            <p:cNvPr id="4" name="Group 53"/>
            <p:cNvGrpSpPr/>
            <p:nvPr/>
          </p:nvGrpSpPr>
          <p:grpSpPr>
            <a:xfrm>
              <a:off x="1719185" y="2001655"/>
              <a:ext cx="8737857" cy="3386874"/>
              <a:chOff x="-2130469" y="1991215"/>
              <a:chExt cx="8275491" cy="3386874"/>
            </a:xfrm>
          </p:grpSpPr>
          <p:cxnSp>
            <p:nvCxnSpPr>
              <p:cNvPr id="40" name="Straight Connector 94"/>
              <p:cNvCxnSpPr>
                <a:endCxn id="43" idx="0"/>
              </p:cNvCxnSpPr>
              <p:nvPr/>
            </p:nvCxnSpPr>
            <p:spPr>
              <a:xfrm>
                <a:off x="3320122" y="1991215"/>
                <a:ext cx="1978192" cy="0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95"/>
              <p:cNvCxnSpPr>
                <a:stCxn id="44" idx="0"/>
              </p:cNvCxnSpPr>
              <p:nvPr/>
            </p:nvCxnSpPr>
            <p:spPr>
              <a:xfrm flipV="1">
                <a:off x="-1283761" y="3684651"/>
                <a:ext cx="6579744" cy="1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96"/>
              <p:cNvCxnSpPr>
                <a:stCxn id="44" idx="2"/>
              </p:cNvCxnSpPr>
              <p:nvPr/>
            </p:nvCxnSpPr>
            <p:spPr>
              <a:xfrm flipV="1">
                <a:off x="-1267052" y="5377923"/>
                <a:ext cx="3813493" cy="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Arc 97"/>
              <p:cNvSpPr/>
              <p:nvPr/>
            </p:nvSpPr>
            <p:spPr>
              <a:xfrm>
                <a:off x="4451606" y="1991215"/>
                <a:ext cx="1693416" cy="1693416"/>
              </a:xfrm>
              <a:prstGeom prst="arc">
                <a:avLst>
                  <a:gd name="adj1" fmla="val 16200000"/>
                  <a:gd name="adj2" fmla="val 5467845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4" name="Arc 98"/>
              <p:cNvSpPr/>
              <p:nvPr/>
            </p:nvSpPr>
            <p:spPr>
              <a:xfrm flipH="1">
                <a:off x="-2130469" y="3684652"/>
                <a:ext cx="1693417" cy="1693437"/>
              </a:xfrm>
              <a:prstGeom prst="arc">
                <a:avLst>
                  <a:gd name="adj1" fmla="val 16200000"/>
                  <a:gd name="adj2" fmla="val 5467845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sp>
          <p:nvSpPr>
            <p:cNvPr id="5" name="Isosceles Triangle 64"/>
            <p:cNvSpPr/>
            <p:nvPr/>
          </p:nvSpPr>
          <p:spPr>
            <a:xfrm rot="5400000">
              <a:off x="8787516" y="1907482"/>
              <a:ext cx="226831" cy="195545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" name="Isosceles Triangle 65"/>
            <p:cNvSpPr/>
            <p:nvPr/>
          </p:nvSpPr>
          <p:spPr>
            <a:xfrm rot="16200000" flipH="1">
              <a:off x="6043357" y="3594214"/>
              <a:ext cx="226831" cy="19554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" name="Isosceles Triangle 66"/>
            <p:cNvSpPr/>
            <p:nvPr/>
          </p:nvSpPr>
          <p:spPr>
            <a:xfrm rot="5400000">
              <a:off x="5974699" y="5304504"/>
              <a:ext cx="226831" cy="195545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" name="Isosceles Triangle 67"/>
            <p:cNvSpPr/>
            <p:nvPr/>
          </p:nvSpPr>
          <p:spPr>
            <a:xfrm rot="10800000">
              <a:off x="10346447" y="2590831"/>
              <a:ext cx="226831" cy="19554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Isosceles Triangle 68"/>
            <p:cNvSpPr/>
            <p:nvPr/>
          </p:nvSpPr>
          <p:spPr>
            <a:xfrm rot="10800000">
              <a:off x="1618722" y="4406453"/>
              <a:ext cx="226831" cy="195547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10" name="组合 9"/>
          <p:cNvGrpSpPr/>
          <p:nvPr>
            <p:custDataLst>
              <p:tags r:id="rId2"/>
            </p:custDataLst>
          </p:nvPr>
        </p:nvGrpSpPr>
        <p:grpSpPr>
          <a:xfrm>
            <a:off x="4609116" y="1496350"/>
            <a:ext cx="3349141" cy="976904"/>
            <a:chOff x="4688982" y="1340768"/>
            <a:chExt cx="3349141" cy="976904"/>
          </a:xfrm>
        </p:grpSpPr>
        <p:sp>
          <p:nvSpPr>
            <p:cNvPr id="35" name="Rectangle: Rounded Corners 54"/>
            <p:cNvSpPr/>
            <p:nvPr/>
          </p:nvSpPr>
          <p:spPr>
            <a:xfrm>
              <a:off x="4688982" y="1340768"/>
              <a:ext cx="3349141" cy="97690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36" name="Group 55"/>
            <p:cNvGrpSpPr/>
            <p:nvPr/>
          </p:nvGrpSpPr>
          <p:grpSpPr>
            <a:xfrm>
              <a:off x="4924862" y="1524520"/>
              <a:ext cx="683999" cy="609398"/>
              <a:chOff x="5004953" y="1906448"/>
              <a:chExt cx="622074" cy="554227"/>
            </a:xfrm>
          </p:grpSpPr>
          <p:sp>
            <p:nvSpPr>
              <p:cNvPr id="38" name="TextBox 90"/>
              <p:cNvSpPr txBox="1"/>
              <p:nvPr/>
            </p:nvSpPr>
            <p:spPr>
              <a:xfrm>
                <a:off x="5004953" y="1906448"/>
                <a:ext cx="466521" cy="55422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anchor="ctr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marL="45720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ko-KR" sz="36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01</a:t>
                </a:r>
              </a:p>
            </p:txBody>
          </p:sp>
          <p:cxnSp>
            <p:nvCxnSpPr>
              <p:cNvPr id="39" name="Straight Connector 91"/>
              <p:cNvCxnSpPr/>
              <p:nvPr/>
            </p:nvCxnSpPr>
            <p:spPr>
              <a:xfrm>
                <a:off x="5627027" y="1979722"/>
                <a:ext cx="0" cy="43500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99"/>
            <p:cNvSpPr/>
            <p:nvPr/>
          </p:nvSpPr>
          <p:spPr>
            <a:xfrm>
              <a:off x="5606589" y="1565815"/>
              <a:ext cx="2361619" cy="526811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1" name="_组合 10"/>
          <p:cNvGrpSpPr/>
          <p:nvPr>
            <p:custDataLst>
              <p:tags r:id="rId3"/>
            </p:custDataLst>
          </p:nvPr>
        </p:nvGrpSpPr>
        <p:grpSpPr>
          <a:xfrm>
            <a:off x="2522008" y="3150559"/>
            <a:ext cx="3349141" cy="976904"/>
            <a:chOff x="2522008" y="3150559"/>
            <a:chExt cx="3349141" cy="976904"/>
          </a:xfrm>
        </p:grpSpPr>
        <p:sp>
          <p:nvSpPr>
            <p:cNvPr id="30" name="Rectangle: Rounded Corners 100"/>
            <p:cNvSpPr/>
            <p:nvPr/>
          </p:nvSpPr>
          <p:spPr>
            <a:xfrm>
              <a:off x="2522008" y="3150559"/>
              <a:ext cx="3349141" cy="97690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31" name="Group 61"/>
            <p:cNvGrpSpPr/>
            <p:nvPr/>
          </p:nvGrpSpPr>
          <p:grpSpPr>
            <a:xfrm>
              <a:off x="2773085" y="3368169"/>
              <a:ext cx="637116" cy="541688"/>
              <a:chOff x="5108824" y="1937236"/>
              <a:chExt cx="579437" cy="492646"/>
            </a:xfrm>
          </p:grpSpPr>
          <p:sp>
            <p:nvSpPr>
              <p:cNvPr id="33" name="TextBox 80"/>
              <p:cNvSpPr txBox="1"/>
              <p:nvPr/>
            </p:nvSpPr>
            <p:spPr>
              <a:xfrm>
                <a:off x="5108824" y="1937236"/>
                <a:ext cx="414038" cy="492646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anchor="ctr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marL="45720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ko-KR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03</a:t>
                </a:r>
              </a:p>
            </p:txBody>
          </p:sp>
          <p:cxnSp>
            <p:nvCxnSpPr>
              <p:cNvPr id="34" name="Straight Connector 81"/>
              <p:cNvCxnSpPr/>
              <p:nvPr/>
            </p:nvCxnSpPr>
            <p:spPr>
              <a:xfrm>
                <a:off x="5688261" y="1979721"/>
                <a:ext cx="0" cy="43500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Rectangle 102"/>
            <p:cNvSpPr/>
            <p:nvPr/>
          </p:nvSpPr>
          <p:spPr>
            <a:xfrm>
              <a:off x="3410213" y="3375606"/>
              <a:ext cx="2361619" cy="526811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2" name="合 12"/>
          <p:cNvGrpSpPr/>
          <p:nvPr>
            <p:custDataLst>
              <p:tags r:id="rId4"/>
            </p:custDataLst>
          </p:nvPr>
        </p:nvGrpSpPr>
        <p:grpSpPr>
          <a:xfrm>
            <a:off x="2522008" y="4891768"/>
            <a:ext cx="3349141" cy="976904"/>
            <a:chOff x="2522008" y="4891768"/>
            <a:chExt cx="3349141" cy="976904"/>
          </a:xfrm>
        </p:grpSpPr>
        <p:sp>
          <p:nvSpPr>
            <p:cNvPr id="25" name="Rectangle: Rounded Corners 103"/>
            <p:cNvSpPr/>
            <p:nvPr/>
          </p:nvSpPr>
          <p:spPr>
            <a:xfrm>
              <a:off x="2522008" y="4891768"/>
              <a:ext cx="3349141" cy="976904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26" name="Group 63"/>
            <p:cNvGrpSpPr/>
            <p:nvPr/>
          </p:nvGrpSpPr>
          <p:grpSpPr>
            <a:xfrm>
              <a:off x="2773089" y="5109378"/>
              <a:ext cx="633401" cy="541688"/>
              <a:chOff x="5108824" y="1937236"/>
              <a:chExt cx="576058" cy="492646"/>
            </a:xfrm>
          </p:grpSpPr>
          <p:sp>
            <p:nvSpPr>
              <p:cNvPr id="28" name="TextBox 70"/>
              <p:cNvSpPr txBox="1"/>
              <p:nvPr/>
            </p:nvSpPr>
            <p:spPr>
              <a:xfrm>
                <a:off x="5108824" y="1937236"/>
                <a:ext cx="414038" cy="492646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anchor="ctr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marL="45720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ko-KR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04</a:t>
                </a:r>
              </a:p>
            </p:txBody>
          </p:sp>
          <p:cxnSp>
            <p:nvCxnSpPr>
              <p:cNvPr id="29" name="Straight Connector 71"/>
              <p:cNvCxnSpPr/>
              <p:nvPr/>
            </p:nvCxnSpPr>
            <p:spPr>
              <a:xfrm>
                <a:off x="5684882" y="1979721"/>
                <a:ext cx="0" cy="43500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104"/>
            <p:cNvSpPr/>
            <p:nvPr/>
          </p:nvSpPr>
          <p:spPr>
            <a:xfrm>
              <a:off x="3410213" y="5116815"/>
              <a:ext cx="2361619" cy="526811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3" name="合 11"/>
          <p:cNvGrpSpPr/>
          <p:nvPr>
            <p:custDataLst>
              <p:tags r:id="rId5"/>
            </p:custDataLst>
          </p:nvPr>
        </p:nvGrpSpPr>
        <p:grpSpPr>
          <a:xfrm>
            <a:off x="6519751" y="3150559"/>
            <a:ext cx="3349141" cy="976904"/>
            <a:chOff x="6519751" y="3150559"/>
            <a:chExt cx="3349141" cy="976904"/>
          </a:xfrm>
        </p:grpSpPr>
        <p:sp>
          <p:nvSpPr>
            <p:cNvPr id="20" name="Rectangle: Rounded Corners 101"/>
            <p:cNvSpPr/>
            <p:nvPr/>
          </p:nvSpPr>
          <p:spPr>
            <a:xfrm>
              <a:off x="6519751" y="3150559"/>
              <a:ext cx="3349141" cy="97690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21" name="Group 60"/>
            <p:cNvGrpSpPr/>
            <p:nvPr/>
          </p:nvGrpSpPr>
          <p:grpSpPr>
            <a:xfrm>
              <a:off x="6792250" y="3368169"/>
              <a:ext cx="665003" cy="541687"/>
              <a:chOff x="5108825" y="1937235"/>
              <a:chExt cx="604797" cy="492646"/>
            </a:xfrm>
          </p:grpSpPr>
          <p:sp>
            <p:nvSpPr>
              <p:cNvPr id="23" name="TextBox 85"/>
              <p:cNvSpPr txBox="1"/>
              <p:nvPr/>
            </p:nvSpPr>
            <p:spPr>
              <a:xfrm>
                <a:off x="5108825" y="1937235"/>
                <a:ext cx="414037" cy="492646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anchor="ctr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marL="45720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ko-KR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02</a:t>
                </a:r>
              </a:p>
            </p:txBody>
          </p:sp>
          <p:cxnSp>
            <p:nvCxnSpPr>
              <p:cNvPr id="24" name="Straight Connector 86"/>
              <p:cNvCxnSpPr/>
              <p:nvPr/>
            </p:nvCxnSpPr>
            <p:spPr>
              <a:xfrm>
                <a:off x="5713622" y="1979721"/>
                <a:ext cx="0" cy="435005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105"/>
            <p:cNvSpPr/>
            <p:nvPr/>
          </p:nvSpPr>
          <p:spPr>
            <a:xfrm>
              <a:off x="7464152" y="3375606"/>
              <a:ext cx="2361619" cy="526811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4" name="组合 13"/>
          <p:cNvGrpSpPr/>
          <p:nvPr>
            <p:custDataLst>
              <p:tags r:id="rId6"/>
            </p:custDataLst>
          </p:nvPr>
        </p:nvGrpSpPr>
        <p:grpSpPr>
          <a:xfrm>
            <a:off x="6519751" y="4885050"/>
            <a:ext cx="3349141" cy="976904"/>
            <a:chOff x="6519751" y="4885050"/>
            <a:chExt cx="3349141" cy="976904"/>
          </a:xfrm>
        </p:grpSpPr>
        <p:sp>
          <p:nvSpPr>
            <p:cNvPr id="15" name="Rectangle: Rounded Corners 106"/>
            <p:cNvSpPr/>
            <p:nvPr/>
          </p:nvSpPr>
          <p:spPr>
            <a:xfrm>
              <a:off x="6519751" y="4885050"/>
              <a:ext cx="3349141" cy="976904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6" name="Group 107"/>
            <p:cNvGrpSpPr/>
            <p:nvPr/>
          </p:nvGrpSpPr>
          <p:grpSpPr>
            <a:xfrm>
              <a:off x="6792250" y="5102660"/>
              <a:ext cx="665003" cy="541687"/>
              <a:chOff x="5108825" y="1937235"/>
              <a:chExt cx="604797" cy="492646"/>
            </a:xfrm>
          </p:grpSpPr>
          <p:sp>
            <p:nvSpPr>
              <p:cNvPr id="18" name="TextBox 108"/>
              <p:cNvSpPr txBox="1"/>
              <p:nvPr/>
            </p:nvSpPr>
            <p:spPr>
              <a:xfrm>
                <a:off x="5108825" y="1937235"/>
                <a:ext cx="414037" cy="492646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anchor="ctr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marL="457200" marR="0" lvl="1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ko-KR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05</a:t>
                </a:r>
              </a:p>
            </p:txBody>
          </p:sp>
          <p:cxnSp>
            <p:nvCxnSpPr>
              <p:cNvPr id="19" name="Straight Connector 109"/>
              <p:cNvCxnSpPr/>
              <p:nvPr/>
            </p:nvCxnSpPr>
            <p:spPr>
              <a:xfrm>
                <a:off x="5713622" y="1979721"/>
                <a:ext cx="0" cy="435005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10"/>
            <p:cNvSpPr/>
            <p:nvPr/>
          </p:nvSpPr>
          <p:spPr>
            <a:xfrm>
              <a:off x="7464152" y="5110097"/>
              <a:ext cx="2361620" cy="526811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gallery dir="l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48"/>
          <p:cNvSpPr/>
          <p:nvPr/>
        </p:nvSpPr>
        <p:spPr>
          <a:xfrm>
            <a:off x="1" y="2679679"/>
            <a:ext cx="2927649" cy="148550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4655838" y="4436832"/>
            <a:ext cx="4430100" cy="624349"/>
            <a:chOff x="869933" y="2820354"/>
            <a:chExt cx="3322575" cy="468262"/>
          </a:xfrm>
        </p:grpSpPr>
        <p:sp>
          <p:nvSpPr>
            <p:cNvPr id="51" name="Diamond 286"/>
            <p:cNvSpPr/>
            <p:nvPr/>
          </p:nvSpPr>
          <p:spPr>
            <a:xfrm>
              <a:off x="869933" y="2820354"/>
              <a:ext cx="468262" cy="468262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04</a:t>
              </a:r>
            </a:p>
          </p:txBody>
        </p:sp>
        <p:grpSp>
          <p:nvGrpSpPr>
            <p:cNvPr id="52" name="Group 287"/>
            <p:cNvGrpSpPr/>
            <p:nvPr/>
          </p:nvGrpSpPr>
          <p:grpSpPr>
            <a:xfrm>
              <a:off x="1220577" y="2843273"/>
              <a:ext cx="2971931" cy="422424"/>
              <a:chOff x="6444107" y="1469392"/>
              <a:chExt cx="4232109" cy="563232"/>
            </a:xfrm>
          </p:grpSpPr>
          <p:sp>
            <p:nvSpPr>
              <p:cNvPr id="53" name="TextBox 300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480000" tIns="0" rIns="0" bIns="0" anchor="b" anchorCtr="0">
                <a:normAutofit fontScale="850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135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您的标题文字内容</a:t>
                </a:r>
              </a:p>
            </p:txBody>
          </p:sp>
          <p:sp>
            <p:nvSpPr>
              <p:cNvPr id="54" name="TextBox 301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480000" tIns="0" rIns="0" bIns="0" anchor="ctr" anchorCtr="0">
                <a:normAutofit fontScale="775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4655838" y="3558256"/>
            <a:ext cx="4430100" cy="624349"/>
            <a:chOff x="869933" y="2161422"/>
            <a:chExt cx="3322575" cy="468262"/>
          </a:xfrm>
        </p:grpSpPr>
        <p:sp>
          <p:nvSpPr>
            <p:cNvPr id="56" name="Diamond 288"/>
            <p:cNvSpPr/>
            <p:nvPr/>
          </p:nvSpPr>
          <p:spPr>
            <a:xfrm>
              <a:off x="869933" y="2161422"/>
              <a:ext cx="468262" cy="468262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03</a:t>
              </a:r>
            </a:p>
          </p:txBody>
        </p:sp>
        <p:grpSp>
          <p:nvGrpSpPr>
            <p:cNvPr id="57" name="Group 289"/>
            <p:cNvGrpSpPr/>
            <p:nvPr/>
          </p:nvGrpSpPr>
          <p:grpSpPr>
            <a:xfrm>
              <a:off x="1220577" y="2184341"/>
              <a:ext cx="2971931" cy="422424"/>
              <a:chOff x="6444107" y="1469392"/>
              <a:chExt cx="4232109" cy="563232"/>
            </a:xfrm>
          </p:grpSpPr>
          <p:sp>
            <p:nvSpPr>
              <p:cNvPr id="58" name="TextBox 298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480000" tIns="0" rIns="0" bIns="0" anchor="b" anchorCtr="0">
                <a:normAutofit fontScale="850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135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您的标题文字内容</a:t>
                </a:r>
              </a:p>
            </p:txBody>
          </p:sp>
          <p:sp>
            <p:nvSpPr>
              <p:cNvPr id="59" name="TextBox 299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480000" tIns="0" rIns="0" bIns="0" anchor="ctr" anchorCtr="0">
                <a:normAutofit fontScale="775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4655838" y="2679680"/>
            <a:ext cx="4430100" cy="624349"/>
            <a:chOff x="869933" y="1502490"/>
            <a:chExt cx="3322575" cy="468262"/>
          </a:xfrm>
        </p:grpSpPr>
        <p:sp>
          <p:nvSpPr>
            <p:cNvPr id="61" name="Diamond 290"/>
            <p:cNvSpPr/>
            <p:nvPr/>
          </p:nvSpPr>
          <p:spPr>
            <a:xfrm>
              <a:off x="869933" y="1502490"/>
              <a:ext cx="468262" cy="468262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02</a:t>
              </a:r>
            </a:p>
          </p:txBody>
        </p:sp>
        <p:grpSp>
          <p:nvGrpSpPr>
            <p:cNvPr id="62" name="Group 291"/>
            <p:cNvGrpSpPr/>
            <p:nvPr/>
          </p:nvGrpSpPr>
          <p:grpSpPr>
            <a:xfrm>
              <a:off x="1220577" y="1525409"/>
              <a:ext cx="2971931" cy="422424"/>
              <a:chOff x="6444107" y="1469392"/>
              <a:chExt cx="4232109" cy="563232"/>
            </a:xfrm>
          </p:grpSpPr>
          <p:sp>
            <p:nvSpPr>
              <p:cNvPr id="63" name="TextBox 296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480000" tIns="0" rIns="0" bIns="0" anchor="b" anchorCtr="0">
                <a:normAutofit fontScale="850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135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您的标题文字内容</a:t>
                </a:r>
              </a:p>
            </p:txBody>
          </p:sp>
          <p:sp>
            <p:nvSpPr>
              <p:cNvPr id="64" name="TextBox 297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480000" tIns="0" rIns="0" bIns="0" anchor="ctr" anchorCtr="0">
                <a:normAutofit fontScale="775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4655841" y="1801104"/>
            <a:ext cx="4430097" cy="624349"/>
            <a:chOff x="869935" y="843558"/>
            <a:chExt cx="3322573" cy="468262"/>
          </a:xfrm>
        </p:grpSpPr>
        <p:sp>
          <p:nvSpPr>
            <p:cNvPr id="66" name="Diamond 292"/>
            <p:cNvSpPr/>
            <p:nvPr/>
          </p:nvSpPr>
          <p:spPr>
            <a:xfrm>
              <a:off x="869935" y="843558"/>
              <a:ext cx="468262" cy="468262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 fontScale="77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01</a:t>
              </a:r>
            </a:p>
          </p:txBody>
        </p:sp>
        <p:grpSp>
          <p:nvGrpSpPr>
            <p:cNvPr id="67" name="Group 293"/>
            <p:cNvGrpSpPr/>
            <p:nvPr/>
          </p:nvGrpSpPr>
          <p:grpSpPr>
            <a:xfrm>
              <a:off x="1220577" y="866477"/>
              <a:ext cx="2971931" cy="422424"/>
              <a:chOff x="6444107" y="1469392"/>
              <a:chExt cx="4232109" cy="563232"/>
            </a:xfrm>
          </p:grpSpPr>
          <p:sp>
            <p:nvSpPr>
              <p:cNvPr id="68" name="TextBox 29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480000" tIns="0" rIns="0" bIns="0" anchor="b" anchorCtr="0">
                <a:normAutofit fontScale="850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135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您的标题文字内容</a:t>
                </a:r>
              </a:p>
            </p:txBody>
          </p:sp>
          <p:sp>
            <p:nvSpPr>
              <p:cNvPr id="69" name="TextBox 29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480000" tIns="0" rIns="0" bIns="0" anchor="ctr" anchorCtr="0">
                <a:normAutofit fontScale="775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65000"/>
                        <a:lumOff val="3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850087" y="1827376"/>
            <a:ext cx="2208245" cy="3203248"/>
            <a:chOff x="637565" y="1370532"/>
            <a:chExt cx="1656184" cy="2402436"/>
          </a:xfrm>
          <a:solidFill>
            <a:schemeClr val="accent1"/>
          </a:solidFill>
        </p:grpSpPr>
        <p:sp>
          <p:nvSpPr>
            <p:cNvPr id="71" name="矩形 70"/>
            <p:cNvSpPr/>
            <p:nvPr/>
          </p:nvSpPr>
          <p:spPr>
            <a:xfrm>
              <a:off x="637565" y="1370532"/>
              <a:ext cx="1656184" cy="2402436"/>
            </a:xfrm>
            <a:prstGeom prst="rect">
              <a:avLst/>
            </a:pr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72" name="Group 21"/>
            <p:cNvGrpSpPr/>
            <p:nvPr/>
          </p:nvGrpSpPr>
          <p:grpSpPr>
            <a:xfrm>
              <a:off x="971600" y="2229722"/>
              <a:ext cx="1057275" cy="754085"/>
              <a:chOff x="5069886" y="293530"/>
              <a:chExt cx="2052228" cy="1463723"/>
            </a:xfrm>
            <a:grpFill/>
          </p:grpSpPr>
          <p:sp>
            <p:nvSpPr>
              <p:cNvPr id="73" name="TextBox 22"/>
              <p:cNvSpPr txBox="1"/>
              <p:nvPr/>
            </p:nvSpPr>
            <p:spPr>
              <a:xfrm>
                <a:off x="5069886" y="293530"/>
                <a:ext cx="2052228" cy="1120147"/>
              </a:xfrm>
              <a:prstGeom prst="rect">
                <a:avLst/>
              </a:prstGeom>
              <a:grpFill/>
            </p:spPr>
            <p:txBody>
              <a:bodyPr wrap="square">
                <a:normAutofit fontScale="77500" lnSpcReduction="2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5865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rPr>
                  <a:t>目录</a:t>
                </a:r>
              </a:p>
            </p:txBody>
          </p:sp>
          <p:sp>
            <p:nvSpPr>
              <p:cNvPr id="74" name="TextBox 23"/>
              <p:cNvSpPr txBox="1"/>
              <p:nvPr/>
            </p:nvSpPr>
            <p:spPr>
              <a:xfrm>
                <a:off x="5069886" y="1309193"/>
                <a:ext cx="2052228" cy="448060"/>
              </a:xfrm>
              <a:prstGeom prst="rect">
                <a:avLst/>
              </a:prstGeom>
              <a:grpFill/>
            </p:spPr>
            <p:txBody>
              <a:bodyPr wrap="square">
                <a:normAutofit fontScale="85000" lnSpcReduction="2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65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rPr>
                  <a:t>CONTENT</a:t>
                </a:r>
              </a:p>
            </p:txBody>
          </p:sp>
        </p:grpSp>
      </p:grpSp>
      <p:sp>
        <p:nvSpPr>
          <p:cNvPr id="75" name="椭圆 74"/>
          <p:cNvSpPr/>
          <p:nvPr/>
        </p:nvSpPr>
        <p:spPr>
          <a:xfrm>
            <a:off x="11280576" y="5637245"/>
            <a:ext cx="576064" cy="5760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10032437" y="5313517"/>
            <a:ext cx="899792" cy="8997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11083248" y="4434940"/>
            <a:ext cx="449896" cy="4498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doors dir="vert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75" grpId="0" animBg="1"/>
      <p:bldP spid="76" grpId="0" animBg="1"/>
      <p:bldP spid="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6" r="72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7246" y="1280743"/>
            <a:ext cx="3156634" cy="144655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>
            <a:defPPr>
              <a:defRPr lang="zh-CN"/>
            </a:defPPr>
            <a:lvl1pPr algn="ctr">
              <a:defRPr sz="7200" b="1">
                <a:solidFill>
                  <a:schemeClr val="accent5">
                    <a:lumMod val="50000"/>
                  </a:schemeClr>
                </a:solidFill>
                <a:latin typeface="Agency FB" panose="020B05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20XX</a:t>
            </a:r>
            <a:endParaRPr kumimoji="0" lang="zh-CN" altLang="en-US" sz="8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1823" y="2561513"/>
            <a:ext cx="7803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感谢您的观看！</a:t>
            </a:r>
            <a:endParaRPr kumimoji="0" lang="en-US" altLang="zh-CN" sz="6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1823" y="3741959"/>
            <a:ext cx="6000361" cy="461665"/>
          </a:xfrm>
          <a:prstGeom prst="rect">
            <a:avLst/>
          </a:prstGeom>
          <a:noFill/>
          <a:effectLst>
            <a:outerShdw blurRad="114300" dist="38100" dir="5460000" algn="tr" rotWithShape="0">
              <a:prstClr val="black">
                <a:alpha val="16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适合教育培训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教学设计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上课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说课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讲座等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41823" y="3622441"/>
            <a:ext cx="7061788" cy="0"/>
          </a:xfrm>
          <a:prstGeom prst="line">
            <a:avLst/>
          </a:prstGeom>
          <a:ln w="635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84"/>
          <p:cNvSpPr txBox="1"/>
          <p:nvPr/>
        </p:nvSpPr>
        <p:spPr>
          <a:xfrm>
            <a:off x="341823" y="4371639"/>
            <a:ext cx="35846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汇报人：</a:t>
            </a:r>
            <a:r>
              <a:rPr kumimoji="0" lang="en-US" altLang="zh-CN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xiazaii      </a:t>
            </a: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日期：</a:t>
            </a:r>
            <a:r>
              <a:rPr kumimoji="0" lang="en-US" altLang="zh-CN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20XX</a:t>
            </a: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</a:t>
            </a:r>
            <a:r>
              <a:rPr kumimoji="0" lang="en-US" altLang="zh-CN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</a:t>
            </a: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月</a:t>
            </a:r>
            <a:r>
              <a:rPr kumimoji="0" lang="en-US" altLang="zh-CN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X</a:t>
            </a: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日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ripple/>
      </p:transition>
    </mc:Choice>
    <mc:Fallback xmlns="">
      <p:transition spd="slow" advClick="0" advTm="5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/>
          <p:bldP spid="6" grpId="0"/>
          <p:bldP spid="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6" presetClass="entr" presetSubtype="37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6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800"/>
                                </p:stCondLst>
                                <p:childTnLst>
                                  <p:par>
                                    <p:cTn id="1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300"/>
                                </p:stCondLst>
                                <p:childTnLst>
                                  <p:par>
                                    <p:cTn id="24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/>
          <p:bldP spid="6" grpId="0"/>
          <p:bldP spid="8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6" r="721"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637038" y="2180239"/>
            <a:ext cx="21654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PART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750479" y="665294"/>
            <a:ext cx="1156086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charset="-122"/>
                <a:cs typeface="Arial" panose="020B0604020202020204" pitchFamily="34" charset="0"/>
              </a:rPr>
              <a:t>1</a:t>
            </a:r>
            <a:endParaRPr kumimoji="0" lang="zh-CN" altLang="en-US" sz="19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47124" y="3429758"/>
            <a:ext cx="6413583" cy="835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300" normalizeH="0" baseline="0" noProof="0" dirty="0">
                <a:ln>
                  <a:noFill/>
                </a:ln>
                <a:solidFill>
                  <a:srgbClr val="76748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此处添加您的标题</a:t>
            </a:r>
            <a:r>
              <a:rPr kumimoji="0" lang="en-US" altLang="zh-CN" sz="4400" b="0" i="0" u="none" strike="noStrike" kern="1200" cap="none" spc="300" normalizeH="0" baseline="0" noProof="0" dirty="0">
                <a:ln>
                  <a:noFill/>
                </a:ln>
                <a:solidFill>
                  <a:srgbClr val="76748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01</a:t>
            </a:r>
          </a:p>
        </p:txBody>
      </p:sp>
      <p:sp>
        <p:nvSpPr>
          <p:cNvPr id="10" name="矩形 9"/>
          <p:cNvSpPr/>
          <p:nvPr/>
        </p:nvSpPr>
        <p:spPr>
          <a:xfrm>
            <a:off x="4707833" y="4210249"/>
            <a:ext cx="54635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Please replace text, click add relevant headline, modify the text content, also can copy your content to this directly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1"/>
            </p:custDataLst>
          </p:nvPr>
        </p:nvGrpSpPr>
        <p:grpSpPr>
          <a:xfrm>
            <a:off x="1078507" y="800708"/>
            <a:ext cx="4241772" cy="5256584"/>
            <a:chOff x="624030" y="800708"/>
            <a:chExt cx="4241772" cy="5256584"/>
          </a:xfrm>
        </p:grpSpPr>
        <p:sp>
          <p:nvSpPr>
            <p:cNvPr id="26" name="任意多边形: 形状 25"/>
            <p:cNvSpPr/>
            <p:nvPr/>
          </p:nvSpPr>
          <p:spPr bwMode="auto">
            <a:xfrm>
              <a:off x="624030" y="1972488"/>
              <a:ext cx="3584699" cy="4084804"/>
            </a:xfrm>
            <a:custGeom>
              <a:avLst/>
              <a:gdLst>
                <a:gd name="T0" fmla="*/ 1484 w 1521"/>
                <a:gd name="T1" fmla="*/ 1470 h 1737"/>
                <a:gd name="T2" fmla="*/ 1167 w 1521"/>
                <a:gd name="T3" fmla="*/ 1078 h 1737"/>
                <a:gd name="T4" fmla="*/ 1317 w 1521"/>
                <a:gd name="T5" fmla="*/ 659 h 1737"/>
                <a:gd name="T6" fmla="*/ 1125 w 1521"/>
                <a:gd name="T7" fmla="*/ 193 h 1737"/>
                <a:gd name="T8" fmla="*/ 659 w 1521"/>
                <a:gd name="T9" fmla="*/ 0 h 1737"/>
                <a:gd name="T10" fmla="*/ 193 w 1521"/>
                <a:gd name="T11" fmla="*/ 193 h 1737"/>
                <a:gd name="T12" fmla="*/ 0 w 1521"/>
                <a:gd name="T13" fmla="*/ 659 h 1737"/>
                <a:gd name="T14" fmla="*/ 193 w 1521"/>
                <a:gd name="T15" fmla="*/ 1125 h 1737"/>
                <a:gd name="T16" fmla="*/ 659 w 1521"/>
                <a:gd name="T17" fmla="*/ 1318 h 1737"/>
                <a:gd name="T18" fmla="*/ 959 w 1521"/>
                <a:gd name="T19" fmla="*/ 1246 h 1737"/>
                <a:gd name="T20" fmla="*/ 1273 w 1521"/>
                <a:gd name="T21" fmla="*/ 1634 h 1737"/>
                <a:gd name="T22" fmla="*/ 1231 w 1521"/>
                <a:gd name="T23" fmla="*/ 1667 h 1737"/>
                <a:gd name="T24" fmla="*/ 1517 w 1521"/>
                <a:gd name="T25" fmla="*/ 1737 h 1737"/>
                <a:gd name="T26" fmla="*/ 1521 w 1521"/>
                <a:gd name="T27" fmla="*/ 1442 h 1737"/>
                <a:gd name="T28" fmla="*/ 1484 w 1521"/>
                <a:gd name="T29" fmla="*/ 1470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21" h="1737">
                  <a:moveTo>
                    <a:pt x="1484" y="1470"/>
                  </a:moveTo>
                  <a:cubicBezTo>
                    <a:pt x="1167" y="1078"/>
                    <a:pt x="1167" y="1078"/>
                    <a:pt x="1167" y="1078"/>
                  </a:cubicBezTo>
                  <a:cubicBezTo>
                    <a:pt x="1264" y="960"/>
                    <a:pt x="1317" y="814"/>
                    <a:pt x="1317" y="659"/>
                  </a:cubicBezTo>
                  <a:cubicBezTo>
                    <a:pt x="1317" y="483"/>
                    <a:pt x="1249" y="317"/>
                    <a:pt x="1125" y="193"/>
                  </a:cubicBezTo>
                  <a:cubicBezTo>
                    <a:pt x="1000" y="69"/>
                    <a:pt x="835" y="0"/>
                    <a:pt x="659" y="0"/>
                  </a:cubicBezTo>
                  <a:cubicBezTo>
                    <a:pt x="483" y="0"/>
                    <a:pt x="317" y="69"/>
                    <a:pt x="193" y="193"/>
                  </a:cubicBezTo>
                  <a:cubicBezTo>
                    <a:pt x="68" y="317"/>
                    <a:pt x="0" y="483"/>
                    <a:pt x="0" y="659"/>
                  </a:cubicBezTo>
                  <a:cubicBezTo>
                    <a:pt x="0" y="835"/>
                    <a:pt x="68" y="1000"/>
                    <a:pt x="193" y="1125"/>
                  </a:cubicBezTo>
                  <a:cubicBezTo>
                    <a:pt x="317" y="1249"/>
                    <a:pt x="483" y="1318"/>
                    <a:pt x="659" y="1318"/>
                  </a:cubicBezTo>
                  <a:cubicBezTo>
                    <a:pt x="765" y="1318"/>
                    <a:pt x="867" y="1293"/>
                    <a:pt x="959" y="1246"/>
                  </a:cubicBezTo>
                  <a:cubicBezTo>
                    <a:pt x="1273" y="1634"/>
                    <a:pt x="1273" y="1634"/>
                    <a:pt x="1273" y="1634"/>
                  </a:cubicBezTo>
                  <a:cubicBezTo>
                    <a:pt x="1231" y="1667"/>
                    <a:pt x="1231" y="1667"/>
                    <a:pt x="1231" y="1667"/>
                  </a:cubicBezTo>
                  <a:cubicBezTo>
                    <a:pt x="1517" y="1737"/>
                    <a:pt x="1517" y="1737"/>
                    <a:pt x="1517" y="1737"/>
                  </a:cubicBezTo>
                  <a:cubicBezTo>
                    <a:pt x="1521" y="1442"/>
                    <a:pt x="1521" y="1442"/>
                    <a:pt x="1521" y="1442"/>
                  </a:cubicBezTo>
                  <a:lnTo>
                    <a:pt x="1484" y="1470"/>
                  </a:lnTo>
                  <a:close/>
                </a:path>
              </a:pathLst>
            </a:custGeom>
            <a:solidFill>
              <a:schemeClr val="accent5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b" anchorCtr="0" compatLnSpc="1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05</a:t>
              </a:r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828453" y="800708"/>
              <a:ext cx="2934927" cy="4066551"/>
            </a:xfrm>
            <a:custGeom>
              <a:avLst/>
              <a:gdLst>
                <a:gd name="T0" fmla="*/ 948 w 1245"/>
                <a:gd name="T1" fmla="*/ 718 h 1729"/>
                <a:gd name="T2" fmla="*/ 1200 w 1245"/>
                <a:gd name="T3" fmla="*/ 266 h 1729"/>
                <a:gd name="T4" fmla="*/ 1245 w 1245"/>
                <a:gd name="T5" fmla="*/ 291 h 1729"/>
                <a:gd name="T6" fmla="*/ 1194 w 1245"/>
                <a:gd name="T7" fmla="*/ 0 h 1729"/>
                <a:gd name="T8" fmla="*/ 923 w 1245"/>
                <a:gd name="T9" fmla="*/ 115 h 1729"/>
                <a:gd name="T10" fmla="*/ 965 w 1245"/>
                <a:gd name="T11" fmla="*/ 138 h 1729"/>
                <a:gd name="T12" fmla="*/ 709 w 1245"/>
                <a:gd name="T13" fmla="*/ 598 h 1729"/>
                <a:gd name="T14" fmla="*/ 421 w 1245"/>
                <a:gd name="T15" fmla="*/ 607 h 1729"/>
                <a:gd name="T16" fmla="*/ 87 w 1245"/>
                <a:gd name="T17" fmla="*/ 879 h 1729"/>
                <a:gd name="T18" fmla="*/ 43 w 1245"/>
                <a:gd name="T19" fmla="*/ 1308 h 1729"/>
                <a:gd name="T20" fmla="*/ 315 w 1245"/>
                <a:gd name="T21" fmla="*/ 1642 h 1729"/>
                <a:gd name="T22" fmla="*/ 744 w 1245"/>
                <a:gd name="T23" fmla="*/ 1686 h 1729"/>
                <a:gd name="T24" fmla="*/ 1078 w 1245"/>
                <a:gd name="T25" fmla="*/ 1414 h 1729"/>
                <a:gd name="T26" fmla="*/ 1122 w 1245"/>
                <a:gd name="T27" fmla="*/ 985 h 1729"/>
                <a:gd name="T28" fmla="*/ 948 w 1245"/>
                <a:gd name="T29" fmla="*/ 718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5" h="1729">
                  <a:moveTo>
                    <a:pt x="948" y="718"/>
                  </a:moveTo>
                  <a:cubicBezTo>
                    <a:pt x="1200" y="266"/>
                    <a:pt x="1200" y="266"/>
                    <a:pt x="1200" y="266"/>
                  </a:cubicBezTo>
                  <a:cubicBezTo>
                    <a:pt x="1245" y="291"/>
                    <a:pt x="1245" y="291"/>
                    <a:pt x="1245" y="291"/>
                  </a:cubicBezTo>
                  <a:cubicBezTo>
                    <a:pt x="1194" y="0"/>
                    <a:pt x="1194" y="0"/>
                    <a:pt x="1194" y="0"/>
                  </a:cubicBezTo>
                  <a:cubicBezTo>
                    <a:pt x="923" y="115"/>
                    <a:pt x="923" y="115"/>
                    <a:pt x="923" y="115"/>
                  </a:cubicBezTo>
                  <a:cubicBezTo>
                    <a:pt x="965" y="138"/>
                    <a:pt x="965" y="138"/>
                    <a:pt x="965" y="138"/>
                  </a:cubicBezTo>
                  <a:cubicBezTo>
                    <a:pt x="709" y="598"/>
                    <a:pt x="709" y="598"/>
                    <a:pt x="709" y="598"/>
                  </a:cubicBezTo>
                  <a:cubicBezTo>
                    <a:pt x="615" y="576"/>
                    <a:pt x="517" y="579"/>
                    <a:pt x="421" y="607"/>
                  </a:cubicBezTo>
                  <a:cubicBezTo>
                    <a:pt x="277" y="650"/>
                    <a:pt x="159" y="747"/>
                    <a:pt x="87" y="879"/>
                  </a:cubicBezTo>
                  <a:cubicBezTo>
                    <a:pt x="16" y="1012"/>
                    <a:pt x="0" y="1164"/>
                    <a:pt x="43" y="1308"/>
                  </a:cubicBezTo>
                  <a:cubicBezTo>
                    <a:pt x="86" y="1452"/>
                    <a:pt x="183" y="1571"/>
                    <a:pt x="315" y="1642"/>
                  </a:cubicBezTo>
                  <a:cubicBezTo>
                    <a:pt x="448" y="1714"/>
                    <a:pt x="600" y="1729"/>
                    <a:pt x="744" y="1686"/>
                  </a:cubicBezTo>
                  <a:cubicBezTo>
                    <a:pt x="888" y="1643"/>
                    <a:pt x="1007" y="1547"/>
                    <a:pt x="1078" y="1414"/>
                  </a:cubicBezTo>
                  <a:cubicBezTo>
                    <a:pt x="1150" y="1282"/>
                    <a:pt x="1165" y="1130"/>
                    <a:pt x="1122" y="985"/>
                  </a:cubicBezTo>
                  <a:cubicBezTo>
                    <a:pt x="1091" y="880"/>
                    <a:pt x="1030" y="788"/>
                    <a:pt x="948" y="718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t" anchorCtr="0" compatLnSpc="1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04</a:t>
              </a:r>
            </a:p>
          </p:txBody>
        </p:sp>
        <p:sp>
          <p:nvSpPr>
            <p:cNvPr id="28" name="任意多边形: 形状 27"/>
            <p:cNvSpPr/>
            <p:nvPr/>
          </p:nvSpPr>
          <p:spPr bwMode="auto">
            <a:xfrm>
              <a:off x="1074247" y="2155009"/>
              <a:ext cx="3725848" cy="2465240"/>
            </a:xfrm>
            <a:custGeom>
              <a:avLst/>
              <a:gdLst>
                <a:gd name="T0" fmla="*/ 1451 w 1581"/>
                <a:gd name="T1" fmla="*/ 331 h 1048"/>
                <a:gd name="T2" fmla="*/ 1581 w 1581"/>
                <a:gd name="T3" fmla="*/ 66 h 1048"/>
                <a:gd name="T4" fmla="*/ 1293 w 1581"/>
                <a:gd name="T5" fmla="*/ 0 h 1048"/>
                <a:gd name="T6" fmla="*/ 1312 w 1581"/>
                <a:gd name="T7" fmla="*/ 38 h 1048"/>
                <a:gd name="T8" fmla="*/ 822 w 1581"/>
                <a:gd name="T9" fmla="*/ 275 h 1048"/>
                <a:gd name="T10" fmla="*/ 798 w 1581"/>
                <a:gd name="T11" fmla="*/ 250 h 1048"/>
                <a:gd name="T12" fmla="*/ 468 w 1581"/>
                <a:gd name="T13" fmla="*/ 113 h 1048"/>
                <a:gd name="T14" fmla="*/ 137 w 1581"/>
                <a:gd name="T15" fmla="*/ 250 h 1048"/>
                <a:gd name="T16" fmla="*/ 0 w 1581"/>
                <a:gd name="T17" fmla="*/ 581 h 1048"/>
                <a:gd name="T18" fmla="*/ 137 w 1581"/>
                <a:gd name="T19" fmla="*/ 911 h 1048"/>
                <a:gd name="T20" fmla="*/ 468 w 1581"/>
                <a:gd name="T21" fmla="*/ 1048 h 1048"/>
                <a:gd name="T22" fmla="*/ 798 w 1581"/>
                <a:gd name="T23" fmla="*/ 911 h 1048"/>
                <a:gd name="T24" fmla="*/ 935 w 1581"/>
                <a:gd name="T25" fmla="*/ 581 h 1048"/>
                <a:gd name="T26" fmla="*/ 931 w 1581"/>
                <a:gd name="T27" fmla="*/ 519 h 1048"/>
                <a:gd name="T28" fmla="*/ 1426 w 1581"/>
                <a:gd name="T29" fmla="*/ 279 h 1048"/>
                <a:gd name="T30" fmla="*/ 1451 w 1581"/>
                <a:gd name="T31" fmla="*/ 331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81" h="1048">
                  <a:moveTo>
                    <a:pt x="1451" y="331"/>
                  </a:moveTo>
                  <a:cubicBezTo>
                    <a:pt x="1581" y="66"/>
                    <a:pt x="1581" y="66"/>
                    <a:pt x="1581" y="66"/>
                  </a:cubicBezTo>
                  <a:cubicBezTo>
                    <a:pt x="1293" y="0"/>
                    <a:pt x="1293" y="0"/>
                    <a:pt x="1293" y="0"/>
                  </a:cubicBezTo>
                  <a:cubicBezTo>
                    <a:pt x="1312" y="38"/>
                    <a:pt x="1312" y="38"/>
                    <a:pt x="1312" y="38"/>
                  </a:cubicBezTo>
                  <a:cubicBezTo>
                    <a:pt x="822" y="275"/>
                    <a:pt x="822" y="275"/>
                    <a:pt x="822" y="275"/>
                  </a:cubicBezTo>
                  <a:cubicBezTo>
                    <a:pt x="814" y="267"/>
                    <a:pt x="806" y="258"/>
                    <a:pt x="798" y="250"/>
                  </a:cubicBezTo>
                  <a:cubicBezTo>
                    <a:pt x="710" y="162"/>
                    <a:pt x="593" y="113"/>
                    <a:pt x="468" y="113"/>
                  </a:cubicBezTo>
                  <a:cubicBezTo>
                    <a:pt x="343" y="113"/>
                    <a:pt x="225" y="162"/>
                    <a:pt x="137" y="250"/>
                  </a:cubicBezTo>
                  <a:cubicBezTo>
                    <a:pt x="49" y="339"/>
                    <a:pt x="0" y="456"/>
                    <a:pt x="0" y="581"/>
                  </a:cubicBezTo>
                  <a:cubicBezTo>
                    <a:pt x="0" y="706"/>
                    <a:pt x="49" y="823"/>
                    <a:pt x="137" y="911"/>
                  </a:cubicBezTo>
                  <a:cubicBezTo>
                    <a:pt x="225" y="1000"/>
                    <a:pt x="343" y="1048"/>
                    <a:pt x="468" y="1048"/>
                  </a:cubicBezTo>
                  <a:cubicBezTo>
                    <a:pt x="593" y="1048"/>
                    <a:pt x="710" y="1000"/>
                    <a:pt x="798" y="911"/>
                  </a:cubicBezTo>
                  <a:cubicBezTo>
                    <a:pt x="887" y="823"/>
                    <a:pt x="935" y="706"/>
                    <a:pt x="935" y="581"/>
                  </a:cubicBezTo>
                  <a:cubicBezTo>
                    <a:pt x="935" y="560"/>
                    <a:pt x="934" y="539"/>
                    <a:pt x="931" y="519"/>
                  </a:cubicBezTo>
                  <a:cubicBezTo>
                    <a:pt x="1426" y="279"/>
                    <a:pt x="1426" y="279"/>
                    <a:pt x="1426" y="279"/>
                  </a:cubicBezTo>
                  <a:lnTo>
                    <a:pt x="1451" y="331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t" anchorCtr="0" compatLnSpc="1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03</a:t>
              </a:r>
            </a:p>
          </p:txBody>
        </p:sp>
        <p:sp>
          <p:nvSpPr>
            <p:cNvPr id="29" name="任意多边形: 形状 28"/>
            <p:cNvSpPr/>
            <p:nvPr/>
          </p:nvSpPr>
          <p:spPr bwMode="auto">
            <a:xfrm>
              <a:off x="1300572" y="2646597"/>
              <a:ext cx="3565230" cy="2170774"/>
            </a:xfrm>
            <a:custGeom>
              <a:avLst/>
              <a:gdLst>
                <a:gd name="T0" fmla="*/ 1513 w 1513"/>
                <a:gd name="T1" fmla="*/ 860 h 923"/>
                <a:gd name="T2" fmla="*/ 1386 w 1513"/>
                <a:gd name="T3" fmla="*/ 593 h 923"/>
                <a:gd name="T4" fmla="*/ 1364 w 1513"/>
                <a:gd name="T5" fmla="*/ 639 h 923"/>
                <a:gd name="T6" fmla="*/ 742 w 1513"/>
                <a:gd name="T7" fmla="*/ 342 h 923"/>
                <a:gd name="T8" fmla="*/ 635 w 1513"/>
                <a:gd name="T9" fmla="*/ 109 h 923"/>
                <a:gd name="T10" fmla="*/ 372 w 1513"/>
                <a:gd name="T11" fmla="*/ 0 h 923"/>
                <a:gd name="T12" fmla="*/ 109 w 1513"/>
                <a:gd name="T13" fmla="*/ 109 h 923"/>
                <a:gd name="T14" fmla="*/ 0 w 1513"/>
                <a:gd name="T15" fmla="*/ 372 h 923"/>
                <a:gd name="T16" fmla="*/ 109 w 1513"/>
                <a:gd name="T17" fmla="*/ 635 h 923"/>
                <a:gd name="T18" fmla="*/ 372 w 1513"/>
                <a:gd name="T19" fmla="*/ 744 h 923"/>
                <a:gd name="T20" fmla="*/ 635 w 1513"/>
                <a:gd name="T21" fmla="*/ 635 h 923"/>
                <a:gd name="T22" fmla="*/ 665 w 1513"/>
                <a:gd name="T23" fmla="*/ 601 h 923"/>
                <a:gd name="T24" fmla="*/ 1246 w 1513"/>
                <a:gd name="T25" fmla="*/ 878 h 923"/>
                <a:gd name="T26" fmla="*/ 1224 w 1513"/>
                <a:gd name="T27" fmla="*/ 923 h 923"/>
                <a:gd name="T28" fmla="*/ 1513 w 1513"/>
                <a:gd name="T29" fmla="*/ 860 h 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3" h="923">
                  <a:moveTo>
                    <a:pt x="1513" y="860"/>
                  </a:moveTo>
                  <a:cubicBezTo>
                    <a:pt x="1386" y="593"/>
                    <a:pt x="1386" y="593"/>
                    <a:pt x="1386" y="593"/>
                  </a:cubicBezTo>
                  <a:cubicBezTo>
                    <a:pt x="1364" y="639"/>
                    <a:pt x="1364" y="639"/>
                    <a:pt x="1364" y="639"/>
                  </a:cubicBezTo>
                  <a:cubicBezTo>
                    <a:pt x="742" y="342"/>
                    <a:pt x="742" y="342"/>
                    <a:pt x="742" y="342"/>
                  </a:cubicBezTo>
                  <a:cubicBezTo>
                    <a:pt x="735" y="254"/>
                    <a:pt x="698" y="172"/>
                    <a:pt x="635" y="109"/>
                  </a:cubicBezTo>
                  <a:cubicBezTo>
                    <a:pt x="564" y="39"/>
                    <a:pt x="471" y="0"/>
                    <a:pt x="372" y="0"/>
                  </a:cubicBezTo>
                  <a:cubicBezTo>
                    <a:pt x="272" y="0"/>
                    <a:pt x="179" y="39"/>
                    <a:pt x="109" y="109"/>
                  </a:cubicBezTo>
                  <a:cubicBezTo>
                    <a:pt x="39" y="179"/>
                    <a:pt x="0" y="273"/>
                    <a:pt x="0" y="372"/>
                  </a:cubicBezTo>
                  <a:cubicBezTo>
                    <a:pt x="0" y="471"/>
                    <a:pt x="39" y="565"/>
                    <a:pt x="109" y="635"/>
                  </a:cubicBezTo>
                  <a:cubicBezTo>
                    <a:pt x="179" y="705"/>
                    <a:pt x="272" y="744"/>
                    <a:pt x="372" y="744"/>
                  </a:cubicBezTo>
                  <a:cubicBezTo>
                    <a:pt x="471" y="744"/>
                    <a:pt x="564" y="705"/>
                    <a:pt x="635" y="635"/>
                  </a:cubicBezTo>
                  <a:cubicBezTo>
                    <a:pt x="645" y="624"/>
                    <a:pt x="655" y="613"/>
                    <a:pt x="665" y="601"/>
                  </a:cubicBezTo>
                  <a:cubicBezTo>
                    <a:pt x="1246" y="878"/>
                    <a:pt x="1246" y="878"/>
                    <a:pt x="1246" y="878"/>
                  </a:cubicBezTo>
                  <a:cubicBezTo>
                    <a:pt x="1224" y="923"/>
                    <a:pt x="1224" y="923"/>
                    <a:pt x="1224" y="923"/>
                  </a:cubicBezTo>
                  <a:lnTo>
                    <a:pt x="1513" y="86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b" anchorCtr="0" compatLnSpc="1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02</a:t>
              </a:r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1526897" y="2872922"/>
              <a:ext cx="1300762" cy="3156384"/>
            </a:xfrm>
            <a:custGeom>
              <a:avLst/>
              <a:gdLst>
                <a:gd name="T0" fmla="*/ 552 w 552"/>
                <a:gd name="T1" fmla="*/ 276 h 1342"/>
                <a:gd name="T2" fmla="*/ 276 w 552"/>
                <a:gd name="T3" fmla="*/ 0 h 1342"/>
                <a:gd name="T4" fmla="*/ 0 w 552"/>
                <a:gd name="T5" fmla="*/ 276 h 1342"/>
                <a:gd name="T6" fmla="*/ 145 w 552"/>
                <a:gd name="T7" fmla="*/ 519 h 1342"/>
                <a:gd name="T8" fmla="*/ 145 w 552"/>
                <a:gd name="T9" fmla="*/ 1111 h 1342"/>
                <a:gd name="T10" fmla="*/ 94 w 552"/>
                <a:gd name="T11" fmla="*/ 1111 h 1342"/>
                <a:gd name="T12" fmla="*/ 278 w 552"/>
                <a:gd name="T13" fmla="*/ 1342 h 1342"/>
                <a:gd name="T14" fmla="*/ 462 w 552"/>
                <a:gd name="T15" fmla="*/ 1111 h 1342"/>
                <a:gd name="T16" fmla="*/ 412 w 552"/>
                <a:gd name="T17" fmla="*/ 1111 h 1342"/>
                <a:gd name="T18" fmla="*/ 412 w 552"/>
                <a:gd name="T19" fmla="*/ 516 h 1342"/>
                <a:gd name="T20" fmla="*/ 552 w 552"/>
                <a:gd name="T21" fmla="*/ 276 h 1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2" h="1342">
                  <a:moveTo>
                    <a:pt x="552" y="276"/>
                  </a:moveTo>
                  <a:cubicBezTo>
                    <a:pt x="552" y="123"/>
                    <a:pt x="428" y="0"/>
                    <a:pt x="276" y="0"/>
                  </a:cubicBezTo>
                  <a:cubicBezTo>
                    <a:pt x="123" y="0"/>
                    <a:pt x="0" y="123"/>
                    <a:pt x="0" y="276"/>
                  </a:cubicBezTo>
                  <a:cubicBezTo>
                    <a:pt x="0" y="381"/>
                    <a:pt x="58" y="472"/>
                    <a:pt x="145" y="519"/>
                  </a:cubicBezTo>
                  <a:cubicBezTo>
                    <a:pt x="145" y="1111"/>
                    <a:pt x="145" y="1111"/>
                    <a:pt x="145" y="1111"/>
                  </a:cubicBezTo>
                  <a:cubicBezTo>
                    <a:pt x="94" y="1111"/>
                    <a:pt x="94" y="1111"/>
                    <a:pt x="94" y="1111"/>
                  </a:cubicBezTo>
                  <a:cubicBezTo>
                    <a:pt x="278" y="1342"/>
                    <a:pt x="278" y="1342"/>
                    <a:pt x="278" y="1342"/>
                  </a:cubicBezTo>
                  <a:cubicBezTo>
                    <a:pt x="462" y="1111"/>
                    <a:pt x="462" y="1111"/>
                    <a:pt x="462" y="1111"/>
                  </a:cubicBezTo>
                  <a:cubicBezTo>
                    <a:pt x="412" y="1111"/>
                    <a:pt x="412" y="1111"/>
                    <a:pt x="412" y="1111"/>
                  </a:cubicBezTo>
                  <a:cubicBezTo>
                    <a:pt x="412" y="516"/>
                    <a:pt x="412" y="516"/>
                    <a:pt x="412" y="516"/>
                  </a:cubicBezTo>
                  <a:cubicBezTo>
                    <a:pt x="495" y="469"/>
                    <a:pt x="552" y="379"/>
                    <a:pt x="552" y="276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38100">
              <a:solidFill>
                <a:schemeClr val="bg1"/>
              </a:solidFill>
              <a:round/>
            </a:ln>
          </p:spPr>
          <p:txBody>
            <a:bodyPr vert="horz" wrap="square" lIns="144000" tIns="144000" rIns="144000" bIns="144000" anchor="b" anchorCtr="1" compatLnSpc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01</a:t>
              </a:r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1642494" y="2973916"/>
              <a:ext cx="1085387" cy="1084171"/>
            </a:xfrm>
            <a:custGeom>
              <a:avLst/>
              <a:gdLst>
                <a:gd name="T0" fmla="*/ 426 w 461"/>
                <a:gd name="T1" fmla="*/ 166 h 461"/>
                <a:gd name="T2" fmla="*/ 295 w 461"/>
                <a:gd name="T3" fmla="*/ 425 h 461"/>
                <a:gd name="T4" fmla="*/ 36 w 461"/>
                <a:gd name="T5" fmla="*/ 295 h 461"/>
                <a:gd name="T6" fmla="*/ 166 w 461"/>
                <a:gd name="T7" fmla="*/ 35 h 461"/>
                <a:gd name="T8" fmla="*/ 426 w 461"/>
                <a:gd name="T9" fmla="*/ 166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1" h="461">
                  <a:moveTo>
                    <a:pt x="426" y="166"/>
                  </a:moveTo>
                  <a:cubicBezTo>
                    <a:pt x="461" y="274"/>
                    <a:pt x="403" y="390"/>
                    <a:pt x="295" y="425"/>
                  </a:cubicBezTo>
                  <a:cubicBezTo>
                    <a:pt x="187" y="461"/>
                    <a:pt x="71" y="402"/>
                    <a:pt x="36" y="295"/>
                  </a:cubicBezTo>
                  <a:cubicBezTo>
                    <a:pt x="0" y="187"/>
                    <a:pt x="59" y="71"/>
                    <a:pt x="166" y="35"/>
                  </a:cubicBezTo>
                  <a:cubicBezTo>
                    <a:pt x="274" y="0"/>
                    <a:pt x="390" y="58"/>
                    <a:pt x="426" y="16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32" name="任意多边形: 形状 31"/>
            <p:cNvSpPr/>
            <p:nvPr/>
          </p:nvSpPr>
          <p:spPr>
            <a:xfrm>
              <a:off x="1930251" y="3272937"/>
              <a:ext cx="486128" cy="48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96" y="15577"/>
                  </a:moveTo>
                  <a:cubicBezTo>
                    <a:pt x="12144" y="16865"/>
                    <a:pt x="9844" y="18851"/>
                    <a:pt x="8177" y="21278"/>
                  </a:cubicBezTo>
                  <a:cubicBezTo>
                    <a:pt x="9017" y="21487"/>
                    <a:pt x="9895" y="21600"/>
                    <a:pt x="10801" y="21600"/>
                  </a:cubicBezTo>
                  <a:cubicBezTo>
                    <a:pt x="12429" y="21600"/>
                    <a:pt x="13973" y="21237"/>
                    <a:pt x="15358" y="20591"/>
                  </a:cubicBezTo>
                  <a:cubicBezTo>
                    <a:pt x="15580" y="19502"/>
                    <a:pt x="15699" y="18376"/>
                    <a:pt x="15699" y="17222"/>
                  </a:cubicBezTo>
                  <a:cubicBezTo>
                    <a:pt x="15699" y="16807"/>
                    <a:pt x="15679" y="16394"/>
                    <a:pt x="15648" y="15985"/>
                  </a:cubicBezTo>
                  <a:cubicBezTo>
                    <a:pt x="15371" y="15896"/>
                    <a:pt x="15116" y="15757"/>
                    <a:pt x="14896" y="15577"/>
                  </a:cubicBezTo>
                  <a:close/>
                  <a:moveTo>
                    <a:pt x="18049" y="2796"/>
                  </a:moveTo>
                  <a:cubicBezTo>
                    <a:pt x="16319" y="2963"/>
                    <a:pt x="14667" y="3397"/>
                    <a:pt x="13127" y="4050"/>
                  </a:cubicBezTo>
                  <a:cubicBezTo>
                    <a:pt x="13136" y="4125"/>
                    <a:pt x="13139" y="4202"/>
                    <a:pt x="13139" y="4280"/>
                  </a:cubicBezTo>
                  <a:cubicBezTo>
                    <a:pt x="13139" y="4642"/>
                    <a:pt x="13052" y="4984"/>
                    <a:pt x="12904" y="5289"/>
                  </a:cubicBezTo>
                  <a:cubicBezTo>
                    <a:pt x="14441" y="7094"/>
                    <a:pt x="15635" y="9198"/>
                    <a:pt x="16388" y="11500"/>
                  </a:cubicBezTo>
                  <a:cubicBezTo>
                    <a:pt x="17323" y="11517"/>
                    <a:pt x="18121" y="12090"/>
                    <a:pt x="18465" y="12903"/>
                  </a:cubicBezTo>
                  <a:cubicBezTo>
                    <a:pt x="19505" y="12797"/>
                    <a:pt x="20517" y="12599"/>
                    <a:pt x="21493" y="12312"/>
                  </a:cubicBezTo>
                  <a:cubicBezTo>
                    <a:pt x="21562" y="11817"/>
                    <a:pt x="21600" y="11314"/>
                    <a:pt x="21600" y="10799"/>
                  </a:cubicBezTo>
                  <a:cubicBezTo>
                    <a:pt x="21600" y="7626"/>
                    <a:pt x="20230" y="4772"/>
                    <a:pt x="18049" y="2796"/>
                  </a:cubicBezTo>
                  <a:close/>
                  <a:moveTo>
                    <a:pt x="13739" y="14349"/>
                  </a:moveTo>
                  <a:cubicBezTo>
                    <a:pt x="11074" y="13908"/>
                    <a:pt x="8601" y="12890"/>
                    <a:pt x="6450" y="11433"/>
                  </a:cubicBezTo>
                  <a:cubicBezTo>
                    <a:pt x="6101" y="11646"/>
                    <a:pt x="5691" y="11773"/>
                    <a:pt x="5251" y="11773"/>
                  </a:cubicBezTo>
                  <a:cubicBezTo>
                    <a:pt x="5090" y="11773"/>
                    <a:pt x="4933" y="11755"/>
                    <a:pt x="4781" y="11724"/>
                  </a:cubicBezTo>
                  <a:cubicBezTo>
                    <a:pt x="3750" y="13677"/>
                    <a:pt x="3093" y="15854"/>
                    <a:pt x="2903" y="18164"/>
                  </a:cubicBezTo>
                  <a:cubicBezTo>
                    <a:pt x="3931" y="19266"/>
                    <a:pt x="5186" y="20154"/>
                    <a:pt x="6595" y="20750"/>
                  </a:cubicBezTo>
                  <a:cubicBezTo>
                    <a:pt x="8345" y="18059"/>
                    <a:pt x="10792" y="15833"/>
                    <a:pt x="13739" y="14349"/>
                  </a:cubicBezTo>
                  <a:close/>
                  <a:moveTo>
                    <a:pt x="17258" y="15906"/>
                  </a:moveTo>
                  <a:cubicBezTo>
                    <a:pt x="17290" y="16340"/>
                    <a:pt x="17306" y="16780"/>
                    <a:pt x="17306" y="17222"/>
                  </a:cubicBezTo>
                  <a:cubicBezTo>
                    <a:pt x="17306" y="18003"/>
                    <a:pt x="17256" y="18770"/>
                    <a:pt x="17163" y="19525"/>
                  </a:cubicBezTo>
                  <a:cubicBezTo>
                    <a:pt x="18993" y="18186"/>
                    <a:pt x="20389" y="16288"/>
                    <a:pt x="21091" y="14080"/>
                  </a:cubicBezTo>
                  <a:cubicBezTo>
                    <a:pt x="20259" y="14281"/>
                    <a:pt x="19403" y="14425"/>
                    <a:pt x="18531" y="14508"/>
                  </a:cubicBezTo>
                  <a:cubicBezTo>
                    <a:pt x="18326" y="15137"/>
                    <a:pt x="17860" y="15646"/>
                    <a:pt x="17258" y="15906"/>
                  </a:cubicBezTo>
                  <a:close/>
                  <a:moveTo>
                    <a:pt x="14278" y="12804"/>
                  </a:moveTo>
                  <a:cubicBezTo>
                    <a:pt x="14421" y="12507"/>
                    <a:pt x="14624" y="12244"/>
                    <a:pt x="14874" y="12035"/>
                  </a:cubicBezTo>
                  <a:cubicBezTo>
                    <a:pt x="14196" y="9947"/>
                    <a:pt x="13122" y="8037"/>
                    <a:pt x="11738" y="6396"/>
                  </a:cubicBezTo>
                  <a:cubicBezTo>
                    <a:pt x="11462" y="6512"/>
                    <a:pt x="11160" y="6577"/>
                    <a:pt x="10842" y="6577"/>
                  </a:cubicBezTo>
                  <a:cubicBezTo>
                    <a:pt x="10343" y="6577"/>
                    <a:pt x="9883" y="6417"/>
                    <a:pt x="9507" y="6147"/>
                  </a:cubicBezTo>
                  <a:cubicBezTo>
                    <a:pt x="8673" y="6781"/>
                    <a:pt x="7903" y="7490"/>
                    <a:pt x="7202" y="8265"/>
                  </a:cubicBezTo>
                  <a:cubicBezTo>
                    <a:pt x="7421" y="8615"/>
                    <a:pt x="7550" y="9030"/>
                    <a:pt x="7550" y="9475"/>
                  </a:cubicBezTo>
                  <a:cubicBezTo>
                    <a:pt x="7550" y="9715"/>
                    <a:pt x="7513" y="9946"/>
                    <a:pt x="7444" y="10163"/>
                  </a:cubicBezTo>
                  <a:cubicBezTo>
                    <a:pt x="9459" y="11510"/>
                    <a:pt x="11779" y="12433"/>
                    <a:pt x="14278" y="12804"/>
                  </a:cubicBezTo>
                  <a:close/>
                  <a:moveTo>
                    <a:pt x="10842" y="1982"/>
                  </a:moveTo>
                  <a:cubicBezTo>
                    <a:pt x="11448" y="1982"/>
                    <a:pt x="11999" y="2219"/>
                    <a:pt x="12409" y="2604"/>
                  </a:cubicBezTo>
                  <a:cubicBezTo>
                    <a:pt x="13608" y="2088"/>
                    <a:pt x="14870" y="1692"/>
                    <a:pt x="16183" y="1439"/>
                  </a:cubicBezTo>
                  <a:cubicBezTo>
                    <a:pt x="14599" y="526"/>
                    <a:pt x="12761" y="0"/>
                    <a:pt x="10801" y="0"/>
                  </a:cubicBezTo>
                  <a:cubicBezTo>
                    <a:pt x="9464" y="0"/>
                    <a:pt x="8183" y="245"/>
                    <a:pt x="7001" y="690"/>
                  </a:cubicBezTo>
                  <a:cubicBezTo>
                    <a:pt x="7940" y="1152"/>
                    <a:pt x="8833" y="1693"/>
                    <a:pt x="9674" y="2303"/>
                  </a:cubicBezTo>
                  <a:cubicBezTo>
                    <a:pt x="10018" y="2100"/>
                    <a:pt x="10415" y="1982"/>
                    <a:pt x="10842" y="1982"/>
                  </a:cubicBezTo>
                  <a:close/>
                  <a:moveTo>
                    <a:pt x="2954" y="9475"/>
                  </a:moveTo>
                  <a:cubicBezTo>
                    <a:pt x="2954" y="9153"/>
                    <a:pt x="3021" y="8844"/>
                    <a:pt x="3141" y="8566"/>
                  </a:cubicBezTo>
                  <a:cubicBezTo>
                    <a:pt x="2404" y="7757"/>
                    <a:pt x="1736" y="6884"/>
                    <a:pt x="1151" y="5952"/>
                  </a:cubicBezTo>
                  <a:cubicBezTo>
                    <a:pt x="417" y="7410"/>
                    <a:pt x="0" y="9056"/>
                    <a:pt x="0" y="10799"/>
                  </a:cubicBezTo>
                  <a:cubicBezTo>
                    <a:pt x="0" y="12819"/>
                    <a:pt x="556" y="14708"/>
                    <a:pt x="1521" y="16325"/>
                  </a:cubicBezTo>
                  <a:cubicBezTo>
                    <a:pt x="1866" y="14381"/>
                    <a:pt x="2520" y="12545"/>
                    <a:pt x="3424" y="10861"/>
                  </a:cubicBezTo>
                  <a:cubicBezTo>
                    <a:pt x="3130" y="10477"/>
                    <a:pt x="2954" y="9996"/>
                    <a:pt x="2954" y="9475"/>
                  </a:cubicBezTo>
                  <a:close/>
                  <a:moveTo>
                    <a:pt x="5251" y="7176"/>
                  </a:moveTo>
                  <a:cubicBezTo>
                    <a:pt x="5487" y="7176"/>
                    <a:pt x="5715" y="7213"/>
                    <a:pt x="5930" y="7278"/>
                  </a:cubicBezTo>
                  <a:cubicBezTo>
                    <a:pt x="6738" y="6372"/>
                    <a:pt x="7636" y="5547"/>
                    <a:pt x="8608" y="4813"/>
                  </a:cubicBezTo>
                  <a:cubicBezTo>
                    <a:pt x="8567" y="4642"/>
                    <a:pt x="8543" y="4464"/>
                    <a:pt x="8543" y="4280"/>
                  </a:cubicBezTo>
                  <a:cubicBezTo>
                    <a:pt x="8543" y="4026"/>
                    <a:pt x="8587" y="3781"/>
                    <a:pt x="8663" y="3552"/>
                  </a:cubicBezTo>
                  <a:cubicBezTo>
                    <a:pt x="7575" y="2771"/>
                    <a:pt x="6391" y="2115"/>
                    <a:pt x="5131" y="1609"/>
                  </a:cubicBezTo>
                  <a:cubicBezTo>
                    <a:pt x="3949" y="2338"/>
                    <a:pt x="2920" y="3289"/>
                    <a:pt x="2099" y="4405"/>
                  </a:cubicBezTo>
                  <a:cubicBezTo>
                    <a:pt x="2708" y="5484"/>
                    <a:pt x="3433" y="6491"/>
                    <a:pt x="4256" y="7407"/>
                  </a:cubicBezTo>
                  <a:cubicBezTo>
                    <a:pt x="4557" y="7261"/>
                    <a:pt x="4895" y="7176"/>
                    <a:pt x="5251" y="717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36" name="合 35"/>
          <p:cNvGrpSpPr/>
          <p:nvPr>
            <p:custDataLst>
              <p:tags r:id="rId2"/>
            </p:custDataLst>
          </p:nvPr>
        </p:nvGrpSpPr>
        <p:grpSpPr>
          <a:xfrm>
            <a:off x="6677956" y="4873978"/>
            <a:ext cx="4435538" cy="624349"/>
            <a:chOff x="6677956" y="4873978"/>
            <a:chExt cx="4435538" cy="624349"/>
          </a:xfrm>
        </p:grpSpPr>
        <p:sp>
          <p:nvSpPr>
            <p:cNvPr id="6" name="矩形: 圆角 5"/>
            <p:cNvSpPr/>
            <p:nvPr/>
          </p:nvSpPr>
          <p:spPr>
            <a:xfrm>
              <a:off x="6677956" y="4873978"/>
              <a:ext cx="624349" cy="62434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05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150920" y="4904536"/>
              <a:ext cx="3962574" cy="563232"/>
              <a:chOff x="6444107" y="1469392"/>
              <a:chExt cx="4232109" cy="563232"/>
            </a:xfrm>
          </p:grpSpPr>
          <p:sp>
            <p:nvSpPr>
              <p:cNvPr id="24" name="文本框 32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lnSpcReduction="1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5705F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5" name="文本框 33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  <p:grpSp>
        <p:nvGrpSpPr>
          <p:cNvPr id="35" name="组合 34"/>
          <p:cNvGrpSpPr/>
          <p:nvPr>
            <p:custDataLst>
              <p:tags r:id="rId3"/>
            </p:custDataLst>
          </p:nvPr>
        </p:nvGrpSpPr>
        <p:grpSpPr>
          <a:xfrm>
            <a:off x="6683395" y="3995402"/>
            <a:ext cx="4430099" cy="624349"/>
            <a:chOff x="6683395" y="3995402"/>
            <a:chExt cx="4430099" cy="624349"/>
          </a:xfrm>
        </p:grpSpPr>
        <p:sp>
          <p:nvSpPr>
            <p:cNvPr id="8" name="矩形: 圆角 7"/>
            <p:cNvSpPr/>
            <p:nvPr/>
          </p:nvSpPr>
          <p:spPr>
            <a:xfrm>
              <a:off x="6683395" y="3995402"/>
              <a:ext cx="624349" cy="62434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04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7150920" y="4025960"/>
              <a:ext cx="3962574" cy="563232"/>
              <a:chOff x="6444107" y="1469392"/>
              <a:chExt cx="4232109" cy="563232"/>
            </a:xfrm>
          </p:grpSpPr>
          <p:sp>
            <p:nvSpPr>
              <p:cNvPr id="22" name="文本框 30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lnSpcReduction="1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3" name="文本框 31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  <p:grpSp>
        <p:nvGrpSpPr>
          <p:cNvPr id="34" name="_组合 33"/>
          <p:cNvGrpSpPr/>
          <p:nvPr>
            <p:custDataLst>
              <p:tags r:id="rId4"/>
            </p:custDataLst>
          </p:nvPr>
        </p:nvGrpSpPr>
        <p:grpSpPr>
          <a:xfrm>
            <a:off x="6683395" y="3116826"/>
            <a:ext cx="4430099" cy="624349"/>
            <a:chOff x="6683395" y="3116826"/>
            <a:chExt cx="4430099" cy="624349"/>
          </a:xfrm>
        </p:grpSpPr>
        <p:sp>
          <p:nvSpPr>
            <p:cNvPr id="10" name="矩形: 圆角 9"/>
            <p:cNvSpPr/>
            <p:nvPr/>
          </p:nvSpPr>
          <p:spPr>
            <a:xfrm>
              <a:off x="6683395" y="3116826"/>
              <a:ext cx="624349" cy="62434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03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150920" y="3147384"/>
              <a:ext cx="3962574" cy="563232"/>
              <a:chOff x="6444107" y="1469392"/>
              <a:chExt cx="4232109" cy="563232"/>
            </a:xfrm>
          </p:grpSpPr>
          <p:sp>
            <p:nvSpPr>
              <p:cNvPr id="20" name="文本框 28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lnSpcReduction="1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47675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1" name="文本框 29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  <p:grpSp>
        <p:nvGrpSpPr>
          <p:cNvPr id="33" name="组合 32"/>
          <p:cNvGrpSpPr/>
          <p:nvPr>
            <p:custDataLst>
              <p:tags r:id="rId5"/>
            </p:custDataLst>
          </p:nvPr>
        </p:nvGrpSpPr>
        <p:grpSpPr>
          <a:xfrm>
            <a:off x="6683395" y="2238250"/>
            <a:ext cx="4430099" cy="624349"/>
            <a:chOff x="6683395" y="2238250"/>
            <a:chExt cx="4430099" cy="624349"/>
          </a:xfrm>
        </p:grpSpPr>
        <p:sp>
          <p:nvSpPr>
            <p:cNvPr id="12" name="矩形: 圆角 11"/>
            <p:cNvSpPr/>
            <p:nvPr/>
          </p:nvSpPr>
          <p:spPr>
            <a:xfrm>
              <a:off x="6683395" y="2238250"/>
              <a:ext cx="624349" cy="62434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02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7150920" y="2268808"/>
              <a:ext cx="3962574" cy="563232"/>
              <a:chOff x="6444107" y="1469392"/>
              <a:chExt cx="4232109" cy="563232"/>
            </a:xfrm>
          </p:grpSpPr>
          <p:sp>
            <p:nvSpPr>
              <p:cNvPr id="18" name="文本框 26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lnSpcReduction="1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5705F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19" name="文本框 27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  <p:grpSp>
        <p:nvGrpSpPr>
          <p:cNvPr id="2" name="合 1"/>
          <p:cNvGrpSpPr/>
          <p:nvPr>
            <p:custDataLst>
              <p:tags r:id="rId6"/>
            </p:custDataLst>
          </p:nvPr>
        </p:nvGrpSpPr>
        <p:grpSpPr>
          <a:xfrm>
            <a:off x="6683397" y="1359674"/>
            <a:ext cx="4430097" cy="624349"/>
            <a:chOff x="6683397" y="1359674"/>
            <a:chExt cx="4430097" cy="624349"/>
          </a:xfrm>
        </p:grpSpPr>
        <p:sp>
          <p:nvSpPr>
            <p:cNvPr id="14" name="矩形: 圆角 13"/>
            <p:cNvSpPr/>
            <p:nvPr/>
          </p:nvSpPr>
          <p:spPr>
            <a:xfrm>
              <a:off x="6683397" y="1359674"/>
              <a:ext cx="624349" cy="62434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anose="020B0806030902050204" pitchFamily="34" charset="0"/>
                  <a:ea typeface="微软雅黑" panose="020B0503020204020204" charset="-122"/>
                  <a:cs typeface="+mn-cs"/>
                </a:rPr>
                <a:t>01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150920" y="1390232"/>
              <a:ext cx="3962574" cy="563232"/>
              <a:chOff x="6444107" y="1469392"/>
              <a:chExt cx="4232109" cy="563232"/>
            </a:xfrm>
          </p:grpSpPr>
          <p:sp>
            <p:nvSpPr>
              <p:cNvPr id="16" name="文本框 24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lnSpcReduction="1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17" name="文本框 25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_组合 35"/>
          <p:cNvGrpSpPr/>
          <p:nvPr>
            <p:custDataLst>
              <p:tags r:id="rId1"/>
            </p:custDataLst>
          </p:nvPr>
        </p:nvGrpSpPr>
        <p:grpSpPr>
          <a:xfrm>
            <a:off x="4486283" y="1412776"/>
            <a:ext cx="3335338" cy="769690"/>
            <a:chOff x="4486283" y="1412776"/>
            <a:chExt cx="3335338" cy="769690"/>
          </a:xfrm>
        </p:grpSpPr>
        <p:sp>
          <p:nvSpPr>
            <p:cNvPr id="4" name="TextBox 1"/>
            <p:cNvSpPr txBox="1"/>
            <p:nvPr/>
          </p:nvSpPr>
          <p:spPr>
            <a:xfrm>
              <a:off x="4621604" y="1412776"/>
              <a:ext cx="2832404" cy="408745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5" name="TextBox 2"/>
            <p:cNvSpPr txBox="1"/>
            <p:nvPr/>
          </p:nvSpPr>
          <p:spPr>
            <a:xfrm>
              <a:off x="4486283" y="1835204"/>
              <a:ext cx="3335338" cy="347262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 fontScale="625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办公资源。</a:t>
              </a:r>
            </a:p>
          </p:txBody>
        </p:sp>
      </p:grpSp>
      <p:grpSp>
        <p:nvGrpSpPr>
          <p:cNvPr id="37" name="_组合 36"/>
          <p:cNvGrpSpPr/>
          <p:nvPr>
            <p:custDataLst>
              <p:tags r:id="rId2"/>
            </p:custDataLst>
          </p:nvPr>
        </p:nvGrpSpPr>
        <p:grpSpPr>
          <a:xfrm>
            <a:off x="8447204" y="2994753"/>
            <a:ext cx="2036447" cy="931954"/>
            <a:chOff x="8447204" y="2994753"/>
            <a:chExt cx="2036447" cy="931954"/>
          </a:xfrm>
        </p:grpSpPr>
        <p:sp>
          <p:nvSpPr>
            <p:cNvPr id="6" name="Rectangle 3"/>
            <p:cNvSpPr/>
            <p:nvPr/>
          </p:nvSpPr>
          <p:spPr>
            <a:xfrm>
              <a:off x="8447204" y="3344754"/>
              <a:ext cx="2036447" cy="58195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办公资源。</a:t>
              </a:r>
            </a:p>
          </p:txBody>
        </p:sp>
        <p:sp>
          <p:nvSpPr>
            <p:cNvPr id="7" name="Rectangle 4"/>
            <p:cNvSpPr/>
            <p:nvPr/>
          </p:nvSpPr>
          <p:spPr>
            <a:xfrm>
              <a:off x="8447204" y="2994753"/>
              <a:ext cx="1705881" cy="285751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45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</p:grpSp>
      <p:grpSp>
        <p:nvGrpSpPr>
          <p:cNvPr id="38" name="组合 37"/>
          <p:cNvGrpSpPr/>
          <p:nvPr>
            <p:custDataLst>
              <p:tags r:id="rId3"/>
            </p:custDataLst>
          </p:nvPr>
        </p:nvGrpSpPr>
        <p:grpSpPr>
          <a:xfrm>
            <a:off x="9136117" y="4298382"/>
            <a:ext cx="2036447" cy="931954"/>
            <a:chOff x="9136117" y="4298382"/>
            <a:chExt cx="2036447" cy="931954"/>
          </a:xfrm>
        </p:grpSpPr>
        <p:sp>
          <p:nvSpPr>
            <p:cNvPr id="8" name="Rectangle 5"/>
            <p:cNvSpPr/>
            <p:nvPr/>
          </p:nvSpPr>
          <p:spPr>
            <a:xfrm>
              <a:off x="9136117" y="4648383"/>
              <a:ext cx="2036447" cy="58195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办公资源。</a:t>
              </a:r>
            </a:p>
          </p:txBody>
        </p:sp>
        <p:sp>
          <p:nvSpPr>
            <p:cNvPr id="9" name="Rectangle 6"/>
            <p:cNvSpPr/>
            <p:nvPr/>
          </p:nvSpPr>
          <p:spPr>
            <a:xfrm>
              <a:off x="9136117" y="4298382"/>
              <a:ext cx="1705881" cy="285751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45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</p:grpSp>
      <p:grpSp>
        <p:nvGrpSpPr>
          <p:cNvPr id="34" name="合 33"/>
          <p:cNvGrpSpPr/>
          <p:nvPr>
            <p:custDataLst>
              <p:tags r:id="rId4"/>
            </p:custDataLst>
          </p:nvPr>
        </p:nvGrpSpPr>
        <p:grpSpPr>
          <a:xfrm>
            <a:off x="1019436" y="4362631"/>
            <a:ext cx="2084943" cy="931954"/>
            <a:chOff x="1019436" y="4362631"/>
            <a:chExt cx="2084943" cy="931954"/>
          </a:xfrm>
        </p:grpSpPr>
        <p:sp>
          <p:nvSpPr>
            <p:cNvPr id="10" name="Rectangle 7"/>
            <p:cNvSpPr/>
            <p:nvPr/>
          </p:nvSpPr>
          <p:spPr>
            <a:xfrm>
              <a:off x="1019436" y="4712632"/>
              <a:ext cx="2084943" cy="58195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办公资源。</a:t>
              </a:r>
            </a:p>
          </p:txBody>
        </p:sp>
        <p:sp>
          <p:nvSpPr>
            <p:cNvPr id="11" name="Rectangle 8"/>
            <p:cNvSpPr/>
            <p:nvPr/>
          </p:nvSpPr>
          <p:spPr>
            <a:xfrm>
              <a:off x="1398498" y="4362631"/>
              <a:ext cx="1705881" cy="285751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45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</p:grpSp>
      <p:grpSp>
        <p:nvGrpSpPr>
          <p:cNvPr id="35" name="合 34"/>
          <p:cNvGrpSpPr/>
          <p:nvPr>
            <p:custDataLst>
              <p:tags r:id="rId5"/>
            </p:custDataLst>
          </p:nvPr>
        </p:nvGrpSpPr>
        <p:grpSpPr>
          <a:xfrm>
            <a:off x="1524173" y="2994753"/>
            <a:ext cx="2084943" cy="931954"/>
            <a:chOff x="1524173" y="2994753"/>
            <a:chExt cx="2084943" cy="931954"/>
          </a:xfrm>
        </p:grpSpPr>
        <p:sp>
          <p:nvSpPr>
            <p:cNvPr id="12" name="Rectangle 9"/>
            <p:cNvSpPr/>
            <p:nvPr/>
          </p:nvSpPr>
          <p:spPr>
            <a:xfrm>
              <a:off x="1524173" y="3344754"/>
              <a:ext cx="2084943" cy="581953"/>
            </a:xfrm>
            <a:prstGeom prst="rect">
              <a:avLst/>
            </a:prstGeom>
            <a:ln w="12700">
              <a:miter lim="400000"/>
            </a:ln>
          </p:spPr>
          <p:txBody>
            <a:bodyPr wrap="square" lIns="0" tIns="0" rIns="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</a:t>
              </a:r>
              <a:b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65000"/>
                      <a:lumOff val="35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办公资源。</a:t>
              </a:r>
            </a:p>
          </p:txBody>
        </p:sp>
        <p:sp>
          <p:nvSpPr>
            <p:cNvPr id="13" name="Rectangle 10"/>
            <p:cNvSpPr/>
            <p:nvPr/>
          </p:nvSpPr>
          <p:spPr>
            <a:xfrm>
              <a:off x="1903235" y="2994753"/>
              <a:ext cx="1705881" cy="285751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0" tIns="0" rIns="0" bIns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45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</p:grpSp>
      <p:grpSp>
        <p:nvGrpSpPr>
          <p:cNvPr id="2" name="合 1"/>
          <p:cNvGrpSpPr/>
          <p:nvPr>
            <p:custDataLst>
              <p:tags r:id="rId6"/>
            </p:custDataLst>
          </p:nvPr>
        </p:nvGrpSpPr>
        <p:grpSpPr>
          <a:xfrm>
            <a:off x="3584936" y="2346102"/>
            <a:ext cx="4998451" cy="3398864"/>
            <a:chOff x="3584936" y="2346102"/>
            <a:chExt cx="4998451" cy="3398864"/>
          </a:xfrm>
        </p:grpSpPr>
        <p:sp>
          <p:nvSpPr>
            <p:cNvPr id="14" name="Rectangle: Rounded Corners 11"/>
            <p:cNvSpPr/>
            <p:nvPr/>
          </p:nvSpPr>
          <p:spPr>
            <a:xfrm>
              <a:off x="4826686" y="3241710"/>
              <a:ext cx="2500864" cy="2503256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5" name="Group 12"/>
            <p:cNvGrpSpPr/>
            <p:nvPr/>
          </p:nvGrpSpPr>
          <p:grpSpPr>
            <a:xfrm>
              <a:off x="3878183" y="2569900"/>
              <a:ext cx="4368695" cy="2184923"/>
              <a:chOff x="0" y="-1"/>
              <a:chExt cx="8737389" cy="4369843"/>
            </a:xfrm>
          </p:grpSpPr>
          <p:sp>
            <p:nvSpPr>
              <p:cNvPr id="32" name="Freeform: Shape 13"/>
              <p:cNvSpPr/>
              <p:nvPr/>
            </p:nvSpPr>
            <p:spPr>
              <a:xfrm>
                <a:off x="0" y="12"/>
                <a:ext cx="4476861" cy="43698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cubicBezTo>
                      <a:pt x="0" y="9671"/>
                      <a:pt x="9437" y="0"/>
                      <a:pt x="21078" y="0"/>
                    </a:cubicBezTo>
                    <a:cubicBezTo>
                      <a:pt x="21252" y="0"/>
                      <a:pt x="21426" y="2"/>
                      <a:pt x="21600" y="7"/>
                    </a:cubicBezTo>
                    <a:lnTo>
                      <a:pt x="21578" y="912"/>
                    </a:lnTo>
                    <a:lnTo>
                      <a:pt x="21578" y="912"/>
                    </a:lnTo>
                    <a:cubicBezTo>
                      <a:pt x="10429" y="629"/>
                      <a:pt x="1167" y="9662"/>
                      <a:pt x="891" y="21088"/>
                    </a:cubicBezTo>
                    <a:cubicBezTo>
                      <a:pt x="887" y="21258"/>
                      <a:pt x="884" y="21429"/>
                      <a:pt x="884" y="21600"/>
                    </a:cubicBezTo>
                    <a:close/>
                  </a:path>
                </a:pathLst>
              </a:custGeom>
              <a:solidFill>
                <a:schemeClr val="accent2">
                  <a:alpha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3" name="Freeform: Shape 14"/>
              <p:cNvSpPr/>
              <p:nvPr/>
            </p:nvSpPr>
            <p:spPr>
              <a:xfrm>
                <a:off x="4292201" y="-1"/>
                <a:ext cx="4445188" cy="43698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396" extrusionOk="0">
                    <a:moveTo>
                      <a:pt x="0" y="3"/>
                    </a:moveTo>
                    <a:lnTo>
                      <a:pt x="0" y="3"/>
                    </a:lnTo>
                    <a:cubicBezTo>
                      <a:pt x="11722" y="-204"/>
                      <a:pt x="21391" y="9206"/>
                      <a:pt x="21597" y="21021"/>
                    </a:cubicBezTo>
                    <a:cubicBezTo>
                      <a:pt x="21599" y="21146"/>
                      <a:pt x="21600" y="21271"/>
                      <a:pt x="21600" y="21396"/>
                    </a:cubicBezTo>
                    <a:lnTo>
                      <a:pt x="20679" y="21333"/>
                    </a:lnTo>
                    <a:cubicBezTo>
                      <a:pt x="20679" y="10028"/>
                      <a:pt x="11587" y="865"/>
                      <a:pt x="372" y="865"/>
                    </a:cubicBezTo>
                    <a:cubicBezTo>
                      <a:pt x="253" y="865"/>
                      <a:pt x="135" y="866"/>
                      <a:pt x="16" y="868"/>
                    </a:cubicBezTo>
                    <a:close/>
                  </a:path>
                </a:pathLst>
              </a:custGeom>
              <a:solidFill>
                <a:schemeClr val="accent2">
                  <a:alpha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sp>
          <p:nvSpPr>
            <p:cNvPr id="16" name="Freeform: Shape 15"/>
            <p:cNvSpPr/>
            <p:nvPr/>
          </p:nvSpPr>
          <p:spPr>
            <a:xfrm>
              <a:off x="5606378" y="4075404"/>
              <a:ext cx="893141" cy="89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856" y="13527"/>
                  </a:moveTo>
                  <a:lnTo>
                    <a:pt x="21138" y="9731"/>
                  </a:lnTo>
                  <a:cubicBezTo>
                    <a:pt x="21392" y="9659"/>
                    <a:pt x="21600" y="9385"/>
                    <a:pt x="21600" y="9120"/>
                  </a:cubicBezTo>
                  <a:lnTo>
                    <a:pt x="21600" y="2520"/>
                  </a:lnTo>
                  <a:lnTo>
                    <a:pt x="4680" y="2520"/>
                  </a:lnTo>
                  <a:lnTo>
                    <a:pt x="4680" y="481"/>
                  </a:lnTo>
                  <a:cubicBezTo>
                    <a:pt x="4680" y="217"/>
                    <a:pt x="4465" y="0"/>
                    <a:pt x="4200" y="0"/>
                  </a:cubicBezTo>
                  <a:lnTo>
                    <a:pt x="480" y="0"/>
                  </a:lnTo>
                  <a:cubicBezTo>
                    <a:pt x="217" y="0"/>
                    <a:pt x="0" y="217"/>
                    <a:pt x="0" y="481"/>
                  </a:cubicBezTo>
                  <a:lnTo>
                    <a:pt x="0" y="2400"/>
                  </a:lnTo>
                  <a:lnTo>
                    <a:pt x="2332" y="2400"/>
                  </a:lnTo>
                  <a:lnTo>
                    <a:pt x="4693" y="13269"/>
                  </a:lnTo>
                  <a:lnTo>
                    <a:pt x="4920" y="14400"/>
                  </a:lnTo>
                  <a:lnTo>
                    <a:pt x="4920" y="16200"/>
                  </a:lnTo>
                  <a:cubicBezTo>
                    <a:pt x="4920" y="16463"/>
                    <a:pt x="5137" y="16680"/>
                    <a:pt x="5400" y="16680"/>
                  </a:cubicBezTo>
                  <a:lnTo>
                    <a:pt x="21119" y="16680"/>
                  </a:lnTo>
                  <a:cubicBezTo>
                    <a:pt x="21383" y="16680"/>
                    <a:pt x="21600" y="16463"/>
                    <a:pt x="21600" y="16200"/>
                  </a:cubicBezTo>
                  <a:lnTo>
                    <a:pt x="21600" y="14400"/>
                  </a:lnTo>
                  <a:lnTo>
                    <a:pt x="8103" y="14400"/>
                  </a:lnTo>
                  <a:cubicBezTo>
                    <a:pt x="6723" y="14400"/>
                    <a:pt x="6694" y="13860"/>
                    <a:pt x="7856" y="13527"/>
                  </a:cubicBezTo>
                  <a:close/>
                  <a:moveTo>
                    <a:pt x="15599" y="19200"/>
                  </a:moveTo>
                  <a:cubicBezTo>
                    <a:pt x="15599" y="20525"/>
                    <a:pt x="16674" y="21600"/>
                    <a:pt x="17999" y="21600"/>
                  </a:cubicBezTo>
                  <a:cubicBezTo>
                    <a:pt x="19326" y="21600"/>
                    <a:pt x="20399" y="20525"/>
                    <a:pt x="20399" y="19200"/>
                  </a:cubicBezTo>
                  <a:cubicBezTo>
                    <a:pt x="20399" y="17874"/>
                    <a:pt x="19326" y="16800"/>
                    <a:pt x="17999" y="16800"/>
                  </a:cubicBezTo>
                  <a:cubicBezTo>
                    <a:pt x="16674" y="16800"/>
                    <a:pt x="15599" y="17874"/>
                    <a:pt x="15599" y="19200"/>
                  </a:cubicBezTo>
                  <a:close/>
                  <a:moveTo>
                    <a:pt x="3599" y="19200"/>
                  </a:moveTo>
                  <a:cubicBezTo>
                    <a:pt x="3599" y="20525"/>
                    <a:pt x="4674" y="21600"/>
                    <a:pt x="6001" y="21600"/>
                  </a:cubicBezTo>
                  <a:cubicBezTo>
                    <a:pt x="7326" y="21600"/>
                    <a:pt x="8399" y="20525"/>
                    <a:pt x="8399" y="19200"/>
                  </a:cubicBezTo>
                  <a:cubicBezTo>
                    <a:pt x="8399" y="17874"/>
                    <a:pt x="7326" y="16800"/>
                    <a:pt x="6001" y="16800"/>
                  </a:cubicBezTo>
                  <a:cubicBezTo>
                    <a:pt x="4674" y="16800"/>
                    <a:pt x="3599" y="17874"/>
                    <a:pt x="3599" y="192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4133981" y="2989258"/>
              <a:ext cx="646304" cy="646473"/>
              <a:chOff x="4169985" y="3245551"/>
              <a:chExt cx="646304" cy="646473"/>
            </a:xfrm>
          </p:grpSpPr>
          <p:sp>
            <p:nvSpPr>
              <p:cNvPr id="30" name="Oval 17"/>
              <p:cNvSpPr/>
              <p:nvPr/>
            </p:nvSpPr>
            <p:spPr>
              <a:xfrm>
                <a:off x="4169985" y="3245551"/>
                <a:ext cx="646304" cy="646473"/>
              </a:xfrm>
              <a:prstGeom prst="ellipse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1" name="Freeform: Shape 18"/>
              <p:cNvSpPr/>
              <p:nvPr/>
            </p:nvSpPr>
            <p:spPr>
              <a:xfrm rot="7239770">
                <a:off x="4399744" y="3483204"/>
                <a:ext cx="208122" cy="2081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829"/>
                    </a:moveTo>
                    <a:cubicBezTo>
                      <a:pt x="21600" y="21250"/>
                      <a:pt x="21250" y="21600"/>
                      <a:pt x="20829" y="21600"/>
                    </a:cubicBezTo>
                    <a:lnTo>
                      <a:pt x="14657" y="21600"/>
                    </a:lnTo>
                    <a:cubicBezTo>
                      <a:pt x="14235" y="21600"/>
                      <a:pt x="13886" y="21250"/>
                      <a:pt x="13886" y="20829"/>
                    </a:cubicBezTo>
                    <a:lnTo>
                      <a:pt x="13886" y="13886"/>
                    </a:lnTo>
                    <a:cubicBezTo>
                      <a:pt x="13464" y="13886"/>
                      <a:pt x="13114" y="13536"/>
                      <a:pt x="13114" y="13114"/>
                    </a:cubicBezTo>
                    <a:lnTo>
                      <a:pt x="13114" y="3857"/>
                    </a:lnTo>
                    <a:lnTo>
                      <a:pt x="18225" y="3857"/>
                    </a:lnTo>
                    <a:cubicBezTo>
                      <a:pt x="18394" y="3857"/>
                      <a:pt x="18550" y="3966"/>
                      <a:pt x="18599" y="4134"/>
                    </a:cubicBezTo>
                    <a:lnTo>
                      <a:pt x="21600" y="14657"/>
                    </a:lnTo>
                    <a:cubicBezTo>
                      <a:pt x="21600" y="14657"/>
                      <a:pt x="21600" y="20829"/>
                      <a:pt x="21600" y="20829"/>
                    </a:cubicBezTo>
                    <a:close/>
                    <a:moveTo>
                      <a:pt x="16971" y="3086"/>
                    </a:moveTo>
                    <a:lnTo>
                      <a:pt x="12729" y="3086"/>
                    </a:lnTo>
                    <a:lnTo>
                      <a:pt x="12729" y="386"/>
                    </a:lnTo>
                    <a:cubicBezTo>
                      <a:pt x="12729" y="169"/>
                      <a:pt x="12897" y="0"/>
                      <a:pt x="13114" y="0"/>
                    </a:cubicBezTo>
                    <a:lnTo>
                      <a:pt x="16586" y="0"/>
                    </a:lnTo>
                    <a:cubicBezTo>
                      <a:pt x="16803" y="0"/>
                      <a:pt x="16971" y="169"/>
                      <a:pt x="16971" y="386"/>
                    </a:cubicBezTo>
                    <a:cubicBezTo>
                      <a:pt x="16971" y="386"/>
                      <a:pt x="16971" y="3086"/>
                      <a:pt x="16971" y="3086"/>
                    </a:cubicBezTo>
                    <a:close/>
                    <a:moveTo>
                      <a:pt x="12343" y="12343"/>
                    </a:moveTo>
                    <a:lnTo>
                      <a:pt x="9257" y="12343"/>
                    </a:lnTo>
                    <a:lnTo>
                      <a:pt x="9257" y="3857"/>
                    </a:lnTo>
                    <a:lnTo>
                      <a:pt x="12343" y="3857"/>
                    </a:lnTo>
                    <a:cubicBezTo>
                      <a:pt x="12343" y="3857"/>
                      <a:pt x="12343" y="12343"/>
                      <a:pt x="12343" y="12343"/>
                    </a:cubicBezTo>
                    <a:close/>
                    <a:moveTo>
                      <a:pt x="8871" y="3086"/>
                    </a:moveTo>
                    <a:lnTo>
                      <a:pt x="4629" y="3086"/>
                    </a:lnTo>
                    <a:lnTo>
                      <a:pt x="4629" y="386"/>
                    </a:lnTo>
                    <a:cubicBezTo>
                      <a:pt x="4629" y="169"/>
                      <a:pt x="4797" y="0"/>
                      <a:pt x="5014" y="0"/>
                    </a:cubicBezTo>
                    <a:lnTo>
                      <a:pt x="8486" y="0"/>
                    </a:lnTo>
                    <a:cubicBezTo>
                      <a:pt x="8703" y="0"/>
                      <a:pt x="8871" y="169"/>
                      <a:pt x="8871" y="386"/>
                    </a:cubicBezTo>
                    <a:cubicBezTo>
                      <a:pt x="8871" y="386"/>
                      <a:pt x="8871" y="3086"/>
                      <a:pt x="8871" y="3086"/>
                    </a:cubicBezTo>
                    <a:close/>
                    <a:moveTo>
                      <a:pt x="8486" y="13114"/>
                    </a:moveTo>
                    <a:cubicBezTo>
                      <a:pt x="8486" y="13536"/>
                      <a:pt x="8136" y="13886"/>
                      <a:pt x="7714" y="13886"/>
                    </a:cubicBezTo>
                    <a:lnTo>
                      <a:pt x="7714" y="20829"/>
                    </a:lnTo>
                    <a:cubicBezTo>
                      <a:pt x="7714" y="21250"/>
                      <a:pt x="7365" y="21600"/>
                      <a:pt x="6943" y="21600"/>
                    </a:cubicBezTo>
                    <a:lnTo>
                      <a:pt x="771" y="21600"/>
                    </a:lnTo>
                    <a:cubicBezTo>
                      <a:pt x="350" y="21600"/>
                      <a:pt x="0" y="21250"/>
                      <a:pt x="0" y="20829"/>
                    </a:cubicBezTo>
                    <a:lnTo>
                      <a:pt x="0" y="14657"/>
                    </a:lnTo>
                    <a:lnTo>
                      <a:pt x="3001" y="4134"/>
                    </a:lnTo>
                    <a:cubicBezTo>
                      <a:pt x="3050" y="3966"/>
                      <a:pt x="3206" y="3857"/>
                      <a:pt x="3375" y="3857"/>
                    </a:cubicBezTo>
                    <a:lnTo>
                      <a:pt x="8486" y="3857"/>
                    </a:lnTo>
                    <a:cubicBezTo>
                      <a:pt x="8486" y="3857"/>
                      <a:pt x="8486" y="13114"/>
                      <a:pt x="8486" y="13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8" name="Group 19"/>
            <p:cNvGrpSpPr/>
            <p:nvPr/>
          </p:nvGrpSpPr>
          <p:grpSpPr>
            <a:xfrm>
              <a:off x="3584936" y="4487816"/>
              <a:ext cx="646303" cy="646473"/>
              <a:chOff x="3620940" y="4744109"/>
              <a:chExt cx="646303" cy="646473"/>
            </a:xfrm>
          </p:grpSpPr>
          <p:sp>
            <p:nvSpPr>
              <p:cNvPr id="28" name="Oval 20"/>
              <p:cNvSpPr/>
              <p:nvPr/>
            </p:nvSpPr>
            <p:spPr>
              <a:xfrm>
                <a:off x="3620940" y="4744109"/>
                <a:ext cx="646303" cy="646473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9" name="Freeform: Shape 21"/>
              <p:cNvSpPr/>
              <p:nvPr/>
            </p:nvSpPr>
            <p:spPr>
              <a:xfrm rot="1878951">
                <a:off x="3825510" y="4952969"/>
                <a:ext cx="258325" cy="2586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7" y="7822"/>
                    </a:moveTo>
                    <a:cubicBezTo>
                      <a:pt x="20468" y="10162"/>
                      <a:pt x="18217" y="11779"/>
                      <a:pt x="15729" y="11779"/>
                    </a:cubicBezTo>
                    <a:cubicBezTo>
                      <a:pt x="12478" y="11779"/>
                      <a:pt x="9833" y="9137"/>
                      <a:pt x="9833" y="5890"/>
                    </a:cubicBezTo>
                    <a:cubicBezTo>
                      <a:pt x="9833" y="2642"/>
                      <a:pt x="12478" y="0"/>
                      <a:pt x="15729" y="0"/>
                    </a:cubicBezTo>
                    <a:cubicBezTo>
                      <a:pt x="16690" y="0"/>
                      <a:pt x="17941" y="289"/>
                      <a:pt x="18744" y="828"/>
                    </a:cubicBezTo>
                    <a:cubicBezTo>
                      <a:pt x="18875" y="920"/>
                      <a:pt x="18954" y="1039"/>
                      <a:pt x="18954" y="1196"/>
                    </a:cubicBezTo>
                    <a:cubicBezTo>
                      <a:pt x="18954" y="1341"/>
                      <a:pt x="18862" y="1486"/>
                      <a:pt x="18744" y="1564"/>
                    </a:cubicBezTo>
                    <a:lnTo>
                      <a:pt x="14887" y="3786"/>
                    </a:lnTo>
                    <a:lnTo>
                      <a:pt x="14887" y="6731"/>
                    </a:lnTo>
                    <a:lnTo>
                      <a:pt x="17427" y="8138"/>
                    </a:lnTo>
                    <a:cubicBezTo>
                      <a:pt x="17862" y="7888"/>
                      <a:pt x="20916" y="5969"/>
                      <a:pt x="21179" y="5969"/>
                    </a:cubicBezTo>
                    <a:cubicBezTo>
                      <a:pt x="21442" y="5969"/>
                      <a:pt x="21600" y="6166"/>
                      <a:pt x="21600" y="6429"/>
                    </a:cubicBezTo>
                    <a:cubicBezTo>
                      <a:pt x="21600" y="6863"/>
                      <a:pt x="21442" y="7402"/>
                      <a:pt x="21297" y="7822"/>
                    </a:cubicBezTo>
                    <a:close/>
                    <a:moveTo>
                      <a:pt x="3936" y="16828"/>
                    </a:moveTo>
                    <a:cubicBezTo>
                      <a:pt x="3475" y="16828"/>
                      <a:pt x="3093" y="17209"/>
                      <a:pt x="3093" y="17669"/>
                    </a:cubicBezTo>
                    <a:cubicBezTo>
                      <a:pt x="3093" y="18129"/>
                      <a:pt x="3475" y="18511"/>
                      <a:pt x="3936" y="18511"/>
                    </a:cubicBezTo>
                    <a:cubicBezTo>
                      <a:pt x="4396" y="18511"/>
                      <a:pt x="4778" y="18129"/>
                      <a:pt x="4778" y="17669"/>
                    </a:cubicBezTo>
                    <a:cubicBezTo>
                      <a:pt x="4778" y="17209"/>
                      <a:pt x="4396" y="16828"/>
                      <a:pt x="3936" y="16828"/>
                    </a:cubicBezTo>
                    <a:close/>
                    <a:moveTo>
                      <a:pt x="4278" y="21114"/>
                    </a:moveTo>
                    <a:cubicBezTo>
                      <a:pt x="3975" y="21416"/>
                      <a:pt x="3541" y="21600"/>
                      <a:pt x="3093" y="21600"/>
                    </a:cubicBezTo>
                    <a:cubicBezTo>
                      <a:pt x="2646" y="21600"/>
                      <a:pt x="2211" y="21416"/>
                      <a:pt x="1895" y="21114"/>
                    </a:cubicBezTo>
                    <a:lnTo>
                      <a:pt x="500" y="19694"/>
                    </a:lnTo>
                    <a:cubicBezTo>
                      <a:pt x="184" y="19391"/>
                      <a:pt x="0" y="18958"/>
                      <a:pt x="0" y="18511"/>
                    </a:cubicBezTo>
                    <a:cubicBezTo>
                      <a:pt x="0" y="18064"/>
                      <a:pt x="184" y="17630"/>
                      <a:pt x="500" y="17314"/>
                    </a:cubicBezTo>
                    <a:lnTo>
                      <a:pt x="9464" y="8361"/>
                    </a:lnTo>
                    <a:cubicBezTo>
                      <a:pt x="10148" y="10084"/>
                      <a:pt x="11531" y="11464"/>
                      <a:pt x="13255" y="12148"/>
                    </a:cubicBezTo>
                    <a:cubicBezTo>
                      <a:pt x="13255" y="12148"/>
                      <a:pt x="4278" y="21114"/>
                      <a:pt x="4278" y="211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9" name="Group 22"/>
            <p:cNvGrpSpPr/>
            <p:nvPr/>
          </p:nvGrpSpPr>
          <p:grpSpPr>
            <a:xfrm>
              <a:off x="7315348" y="2967657"/>
              <a:ext cx="646304" cy="646473"/>
              <a:chOff x="7351352" y="3223950"/>
              <a:chExt cx="646304" cy="646473"/>
            </a:xfrm>
          </p:grpSpPr>
          <p:sp>
            <p:nvSpPr>
              <p:cNvPr id="26" name="Oval 23"/>
              <p:cNvSpPr/>
              <p:nvPr/>
            </p:nvSpPr>
            <p:spPr>
              <a:xfrm>
                <a:off x="7351352" y="3223950"/>
                <a:ext cx="646304" cy="646473"/>
              </a:xfrm>
              <a:prstGeom prst="ellipse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7" name="Freeform: Shape 24"/>
              <p:cNvSpPr/>
              <p:nvPr/>
            </p:nvSpPr>
            <p:spPr>
              <a:xfrm rot="2365448">
                <a:off x="7590241" y="3406748"/>
                <a:ext cx="168526" cy="280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8090"/>
                    </a:moveTo>
                    <a:cubicBezTo>
                      <a:pt x="9562" y="18090"/>
                      <a:pt x="8550" y="18698"/>
                      <a:pt x="8550" y="19440"/>
                    </a:cubicBezTo>
                    <a:cubicBezTo>
                      <a:pt x="8550" y="20182"/>
                      <a:pt x="9562" y="20790"/>
                      <a:pt x="10800" y="20790"/>
                    </a:cubicBezTo>
                    <a:cubicBezTo>
                      <a:pt x="12038" y="20790"/>
                      <a:pt x="13050" y="20182"/>
                      <a:pt x="13050" y="19440"/>
                    </a:cubicBezTo>
                    <a:cubicBezTo>
                      <a:pt x="13050" y="18698"/>
                      <a:pt x="12038" y="18090"/>
                      <a:pt x="10800" y="18090"/>
                    </a:cubicBezTo>
                    <a:close/>
                    <a:moveTo>
                      <a:pt x="13050" y="2160"/>
                    </a:moveTo>
                    <a:lnTo>
                      <a:pt x="8550" y="2160"/>
                    </a:lnTo>
                    <a:cubicBezTo>
                      <a:pt x="8297" y="2160"/>
                      <a:pt x="8100" y="2278"/>
                      <a:pt x="8100" y="2430"/>
                    </a:cubicBezTo>
                    <a:cubicBezTo>
                      <a:pt x="8100" y="2582"/>
                      <a:pt x="8297" y="2700"/>
                      <a:pt x="8550" y="2700"/>
                    </a:cubicBezTo>
                    <a:lnTo>
                      <a:pt x="13050" y="2700"/>
                    </a:lnTo>
                    <a:cubicBezTo>
                      <a:pt x="13303" y="2700"/>
                      <a:pt x="13500" y="2582"/>
                      <a:pt x="13500" y="2430"/>
                    </a:cubicBezTo>
                    <a:cubicBezTo>
                      <a:pt x="13500" y="2278"/>
                      <a:pt x="13303" y="2160"/>
                      <a:pt x="13050" y="2160"/>
                    </a:cubicBezTo>
                    <a:close/>
                    <a:moveTo>
                      <a:pt x="18900" y="4860"/>
                    </a:moveTo>
                    <a:cubicBezTo>
                      <a:pt x="18900" y="4573"/>
                      <a:pt x="18478" y="4320"/>
                      <a:pt x="18000" y="4320"/>
                    </a:cubicBezTo>
                    <a:lnTo>
                      <a:pt x="3600" y="4320"/>
                    </a:lnTo>
                    <a:cubicBezTo>
                      <a:pt x="3122" y="4320"/>
                      <a:pt x="2700" y="4573"/>
                      <a:pt x="2700" y="4860"/>
                    </a:cubicBezTo>
                    <a:lnTo>
                      <a:pt x="2700" y="16740"/>
                    </a:lnTo>
                    <a:cubicBezTo>
                      <a:pt x="2700" y="17027"/>
                      <a:pt x="3122" y="17280"/>
                      <a:pt x="3600" y="17280"/>
                    </a:cubicBezTo>
                    <a:lnTo>
                      <a:pt x="18000" y="17280"/>
                    </a:lnTo>
                    <a:cubicBezTo>
                      <a:pt x="18478" y="17280"/>
                      <a:pt x="18900" y="17027"/>
                      <a:pt x="18900" y="16740"/>
                    </a:cubicBezTo>
                    <a:cubicBezTo>
                      <a:pt x="18900" y="16740"/>
                      <a:pt x="18900" y="4860"/>
                      <a:pt x="18900" y="4860"/>
                    </a:cubicBezTo>
                    <a:close/>
                    <a:moveTo>
                      <a:pt x="21600" y="19440"/>
                    </a:moveTo>
                    <a:cubicBezTo>
                      <a:pt x="21600" y="20621"/>
                      <a:pt x="19969" y="21600"/>
                      <a:pt x="18000" y="21600"/>
                    </a:cubicBezTo>
                    <a:lnTo>
                      <a:pt x="3600" y="21600"/>
                    </a:lnTo>
                    <a:cubicBezTo>
                      <a:pt x="1631" y="21600"/>
                      <a:pt x="0" y="20621"/>
                      <a:pt x="0" y="19440"/>
                    </a:cubicBezTo>
                    <a:lnTo>
                      <a:pt x="0" y="2160"/>
                    </a:lnTo>
                    <a:cubicBezTo>
                      <a:pt x="0" y="979"/>
                      <a:pt x="1631" y="0"/>
                      <a:pt x="3600" y="0"/>
                    </a:cubicBezTo>
                    <a:lnTo>
                      <a:pt x="18000" y="0"/>
                    </a:lnTo>
                    <a:cubicBezTo>
                      <a:pt x="19969" y="0"/>
                      <a:pt x="21600" y="979"/>
                      <a:pt x="21600" y="2160"/>
                    </a:cubicBezTo>
                    <a:cubicBezTo>
                      <a:pt x="21600" y="2160"/>
                      <a:pt x="21600" y="19440"/>
                      <a:pt x="21600" y="194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20" name="Group 25"/>
            <p:cNvGrpSpPr/>
            <p:nvPr/>
          </p:nvGrpSpPr>
          <p:grpSpPr>
            <a:xfrm>
              <a:off x="7937084" y="4487816"/>
              <a:ext cx="646303" cy="646473"/>
              <a:chOff x="7973088" y="4744109"/>
              <a:chExt cx="646303" cy="646473"/>
            </a:xfrm>
          </p:grpSpPr>
          <p:sp>
            <p:nvSpPr>
              <p:cNvPr id="24" name="Oval 26"/>
              <p:cNvSpPr/>
              <p:nvPr/>
            </p:nvSpPr>
            <p:spPr>
              <a:xfrm>
                <a:off x="7973088" y="4744109"/>
                <a:ext cx="646303" cy="646473"/>
              </a:xfrm>
              <a:prstGeom prst="ellipse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5" name="Freeform: Shape 27"/>
              <p:cNvSpPr/>
              <p:nvPr/>
            </p:nvSpPr>
            <p:spPr>
              <a:xfrm rot="7207863">
                <a:off x="8154615" y="4948279"/>
                <a:ext cx="277661" cy="2776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53" h="21453" extrusionOk="0">
                    <a:moveTo>
                      <a:pt x="21013" y="7588"/>
                    </a:moveTo>
                    <a:lnTo>
                      <a:pt x="16212" y="12377"/>
                    </a:lnTo>
                    <a:lnTo>
                      <a:pt x="18008" y="14173"/>
                    </a:lnTo>
                    <a:lnTo>
                      <a:pt x="16092" y="16089"/>
                    </a:lnTo>
                    <a:cubicBezTo>
                      <a:pt x="13470" y="18711"/>
                      <a:pt x="9471" y="19082"/>
                      <a:pt x="6502" y="17119"/>
                    </a:cubicBezTo>
                    <a:lnTo>
                      <a:pt x="2167" y="21453"/>
                    </a:lnTo>
                    <a:lnTo>
                      <a:pt x="0" y="21453"/>
                    </a:lnTo>
                    <a:lnTo>
                      <a:pt x="0" y="19286"/>
                    </a:lnTo>
                    <a:lnTo>
                      <a:pt x="4334" y="14951"/>
                    </a:lnTo>
                    <a:cubicBezTo>
                      <a:pt x="2371" y="11982"/>
                      <a:pt x="2742" y="7983"/>
                      <a:pt x="5364" y="5361"/>
                    </a:cubicBezTo>
                    <a:lnTo>
                      <a:pt x="7280" y="3445"/>
                    </a:lnTo>
                    <a:lnTo>
                      <a:pt x="9076" y="5241"/>
                    </a:lnTo>
                    <a:lnTo>
                      <a:pt x="13865" y="440"/>
                    </a:lnTo>
                    <a:cubicBezTo>
                      <a:pt x="14464" y="-147"/>
                      <a:pt x="15434" y="-147"/>
                      <a:pt x="16032" y="440"/>
                    </a:cubicBezTo>
                    <a:cubicBezTo>
                      <a:pt x="16631" y="1038"/>
                      <a:pt x="16631" y="2020"/>
                      <a:pt x="16032" y="2607"/>
                    </a:cubicBezTo>
                    <a:lnTo>
                      <a:pt x="11243" y="7408"/>
                    </a:lnTo>
                    <a:lnTo>
                      <a:pt x="14045" y="10210"/>
                    </a:lnTo>
                    <a:lnTo>
                      <a:pt x="18846" y="5421"/>
                    </a:lnTo>
                    <a:cubicBezTo>
                      <a:pt x="19445" y="4822"/>
                      <a:pt x="20415" y="4822"/>
                      <a:pt x="21013" y="5421"/>
                    </a:cubicBezTo>
                    <a:cubicBezTo>
                      <a:pt x="21600" y="6019"/>
                      <a:pt x="21600" y="6989"/>
                      <a:pt x="21013" y="758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21" name="Group 28"/>
            <p:cNvGrpSpPr/>
            <p:nvPr/>
          </p:nvGrpSpPr>
          <p:grpSpPr>
            <a:xfrm>
              <a:off x="5739377" y="2346102"/>
              <a:ext cx="646304" cy="646473"/>
              <a:chOff x="5775381" y="2602395"/>
              <a:chExt cx="646304" cy="646473"/>
            </a:xfrm>
          </p:grpSpPr>
          <p:sp>
            <p:nvSpPr>
              <p:cNvPr id="22" name="Oval 29"/>
              <p:cNvSpPr/>
              <p:nvPr/>
            </p:nvSpPr>
            <p:spPr>
              <a:xfrm>
                <a:off x="5775381" y="2602395"/>
                <a:ext cx="646304" cy="646473"/>
              </a:xfrm>
              <a:prstGeom prst="ellipse">
                <a:avLst/>
              </a:pr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3" name="Freeform: Shape 30"/>
              <p:cNvSpPr/>
              <p:nvPr/>
            </p:nvSpPr>
            <p:spPr>
              <a:xfrm rot="16044877">
                <a:off x="6001428" y="2796876"/>
                <a:ext cx="219832" cy="2602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3" h="21368" extrusionOk="0">
                    <a:moveTo>
                      <a:pt x="9210" y="17445"/>
                    </a:moveTo>
                    <a:lnTo>
                      <a:pt x="6091" y="18421"/>
                    </a:lnTo>
                    <a:cubicBezTo>
                      <a:pt x="5969" y="18459"/>
                      <a:pt x="5833" y="18428"/>
                      <a:pt x="5754" y="18344"/>
                    </a:cubicBezTo>
                    <a:cubicBezTo>
                      <a:pt x="5352" y="17930"/>
                      <a:pt x="4874" y="17519"/>
                      <a:pt x="4113" y="17070"/>
                    </a:cubicBezTo>
                    <a:cubicBezTo>
                      <a:pt x="3351" y="16622"/>
                      <a:pt x="2722" y="16380"/>
                      <a:pt x="2113" y="16197"/>
                    </a:cubicBezTo>
                    <a:cubicBezTo>
                      <a:pt x="1990" y="16160"/>
                      <a:pt x="1912" y="16066"/>
                      <a:pt x="1920" y="15959"/>
                    </a:cubicBezTo>
                    <a:lnTo>
                      <a:pt x="2107" y="13255"/>
                    </a:lnTo>
                    <a:lnTo>
                      <a:pt x="2945" y="12321"/>
                    </a:lnTo>
                    <a:cubicBezTo>
                      <a:pt x="2945" y="12321"/>
                      <a:pt x="4821" y="12112"/>
                      <a:pt x="7270" y="13556"/>
                    </a:cubicBezTo>
                    <a:cubicBezTo>
                      <a:pt x="9715" y="14998"/>
                      <a:pt x="10050" y="16510"/>
                      <a:pt x="10050" y="16510"/>
                    </a:cubicBezTo>
                    <a:cubicBezTo>
                      <a:pt x="10050" y="16510"/>
                      <a:pt x="9210" y="17445"/>
                      <a:pt x="9210" y="17445"/>
                    </a:cubicBezTo>
                    <a:close/>
                    <a:moveTo>
                      <a:pt x="17932" y="1607"/>
                    </a:moveTo>
                    <a:cubicBezTo>
                      <a:pt x="15041" y="-99"/>
                      <a:pt x="12983" y="-62"/>
                      <a:pt x="12201" y="41"/>
                    </a:cubicBezTo>
                    <a:cubicBezTo>
                      <a:pt x="11981" y="69"/>
                      <a:pt x="11796" y="172"/>
                      <a:pt x="11667" y="317"/>
                    </a:cubicBezTo>
                    <a:lnTo>
                      <a:pt x="4613" y="8201"/>
                    </a:lnTo>
                    <a:lnTo>
                      <a:pt x="1158" y="12064"/>
                    </a:lnTo>
                    <a:cubicBezTo>
                      <a:pt x="735" y="12537"/>
                      <a:pt x="491" y="13098"/>
                      <a:pt x="453" y="13681"/>
                    </a:cubicBezTo>
                    <a:lnTo>
                      <a:pt x="1" y="20638"/>
                    </a:lnTo>
                    <a:cubicBezTo>
                      <a:pt x="-31" y="21139"/>
                      <a:pt x="584" y="21501"/>
                      <a:pt x="1161" y="21322"/>
                    </a:cubicBezTo>
                    <a:lnTo>
                      <a:pt x="9186" y="18835"/>
                    </a:lnTo>
                    <a:cubicBezTo>
                      <a:pt x="9862" y="18625"/>
                      <a:pt x="10450" y="18260"/>
                      <a:pt x="10874" y="17785"/>
                    </a:cubicBezTo>
                    <a:lnTo>
                      <a:pt x="13690" y="14637"/>
                    </a:lnTo>
                    <a:lnTo>
                      <a:pt x="21378" y="6041"/>
                    </a:lnTo>
                    <a:cubicBezTo>
                      <a:pt x="21514" y="5889"/>
                      <a:pt x="21569" y="5704"/>
                      <a:pt x="21531" y="5518"/>
                    </a:cubicBezTo>
                    <a:cubicBezTo>
                      <a:pt x="21403" y="4867"/>
                      <a:pt x="20787" y="3289"/>
                      <a:pt x="17932" y="160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isInverted="1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6" r="721"/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637038" y="2180239"/>
            <a:ext cx="21654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PART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95789" y="665294"/>
            <a:ext cx="1465466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99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charset="-122"/>
                <a:cs typeface="Arial" panose="020B0604020202020204" pitchFamily="34" charset="0"/>
              </a:rPr>
              <a:t>2</a:t>
            </a:r>
            <a:endParaRPr kumimoji="0" lang="zh-CN" altLang="en-US" sz="19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47124" y="3429758"/>
            <a:ext cx="6413583" cy="835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300" normalizeH="0" baseline="0" noProof="0" dirty="0">
                <a:ln>
                  <a:noFill/>
                </a:ln>
                <a:solidFill>
                  <a:srgbClr val="76748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此处添加您的标题</a:t>
            </a:r>
            <a:r>
              <a:rPr kumimoji="0" lang="en-US" altLang="zh-CN" sz="4400" b="0" i="0" u="none" strike="noStrike" kern="1200" cap="none" spc="300" normalizeH="0" baseline="0" noProof="0" dirty="0">
                <a:ln>
                  <a:noFill/>
                </a:ln>
                <a:solidFill>
                  <a:srgbClr val="767489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02</a:t>
            </a:r>
          </a:p>
        </p:txBody>
      </p:sp>
      <p:sp>
        <p:nvSpPr>
          <p:cNvPr id="6" name="矩形 5"/>
          <p:cNvSpPr/>
          <p:nvPr/>
        </p:nvSpPr>
        <p:spPr>
          <a:xfrm>
            <a:off x="4707833" y="4210249"/>
            <a:ext cx="54635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Please replace text, click add relevant headline, modify the text content, also can copy your content to this directly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合 1"/>
          <p:cNvGrpSpPr/>
          <p:nvPr>
            <p:custDataLst>
              <p:tags r:id="rId1"/>
            </p:custDataLst>
          </p:nvPr>
        </p:nvGrpSpPr>
        <p:grpSpPr>
          <a:xfrm>
            <a:off x="3534476" y="1749266"/>
            <a:ext cx="5120792" cy="3484870"/>
            <a:chOff x="3534476" y="1749266"/>
            <a:chExt cx="5120792" cy="3484870"/>
          </a:xfrm>
        </p:grpSpPr>
        <p:sp>
          <p:nvSpPr>
            <p:cNvPr id="4" name="Freeform: Shape 97"/>
            <p:cNvSpPr/>
            <p:nvPr/>
          </p:nvSpPr>
          <p:spPr bwMode="auto">
            <a:xfrm>
              <a:off x="4412705" y="2889049"/>
              <a:ext cx="914378" cy="1643756"/>
            </a:xfrm>
            <a:custGeom>
              <a:avLst/>
              <a:gdLst/>
              <a:ahLst/>
              <a:cxnLst>
                <a:cxn ang="0">
                  <a:pos x="318" y="410"/>
                </a:cxn>
                <a:cxn ang="0">
                  <a:pos x="318" y="101"/>
                </a:cxn>
                <a:cxn ang="0">
                  <a:pos x="76" y="0"/>
                </a:cxn>
                <a:cxn ang="0">
                  <a:pos x="33" y="0"/>
                </a:cxn>
                <a:cxn ang="0">
                  <a:pos x="0" y="181"/>
                </a:cxn>
                <a:cxn ang="0">
                  <a:pos x="172" y="249"/>
                </a:cxn>
                <a:cxn ang="0">
                  <a:pos x="173" y="250"/>
                </a:cxn>
                <a:cxn ang="0">
                  <a:pos x="180" y="368"/>
                </a:cxn>
                <a:cxn ang="0">
                  <a:pos x="176" y="369"/>
                </a:cxn>
                <a:cxn ang="0">
                  <a:pos x="17" y="454"/>
                </a:cxn>
                <a:cxn ang="0">
                  <a:pos x="75" y="630"/>
                </a:cxn>
                <a:cxn ang="0">
                  <a:pos x="259" y="607"/>
                </a:cxn>
                <a:cxn ang="0">
                  <a:pos x="260" y="606"/>
                </a:cxn>
                <a:cxn ang="0">
                  <a:pos x="324" y="706"/>
                </a:cxn>
                <a:cxn ang="0">
                  <a:pos x="320" y="710"/>
                </a:cxn>
                <a:cxn ang="0">
                  <a:pos x="222" y="861"/>
                </a:cxn>
                <a:cxn ang="0">
                  <a:pos x="300" y="933"/>
                </a:cxn>
                <a:cxn ang="0">
                  <a:pos x="518" y="727"/>
                </a:cxn>
                <a:cxn ang="0">
                  <a:pos x="318" y="410"/>
                </a:cxn>
              </a:cxnLst>
              <a:rect l="0" t="0" r="r" b="b"/>
              <a:pathLst>
                <a:path w="518" h="933">
                  <a:moveTo>
                    <a:pt x="318" y="410"/>
                  </a:moveTo>
                  <a:cubicBezTo>
                    <a:pt x="291" y="305"/>
                    <a:pt x="293" y="199"/>
                    <a:pt x="318" y="10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172" y="249"/>
                    <a:pt x="172" y="249"/>
                    <a:pt x="172" y="249"/>
                  </a:cubicBezTo>
                  <a:cubicBezTo>
                    <a:pt x="173" y="250"/>
                    <a:pt x="173" y="250"/>
                    <a:pt x="173" y="250"/>
                  </a:cubicBezTo>
                  <a:cubicBezTo>
                    <a:pt x="172" y="289"/>
                    <a:pt x="174" y="328"/>
                    <a:pt x="180" y="368"/>
                  </a:cubicBezTo>
                  <a:cubicBezTo>
                    <a:pt x="176" y="369"/>
                    <a:pt x="176" y="369"/>
                    <a:pt x="176" y="369"/>
                  </a:cubicBezTo>
                  <a:cubicBezTo>
                    <a:pt x="17" y="454"/>
                    <a:pt x="17" y="454"/>
                    <a:pt x="17" y="454"/>
                  </a:cubicBezTo>
                  <a:cubicBezTo>
                    <a:pt x="75" y="630"/>
                    <a:pt x="75" y="630"/>
                    <a:pt x="75" y="630"/>
                  </a:cubicBezTo>
                  <a:cubicBezTo>
                    <a:pt x="259" y="607"/>
                    <a:pt x="259" y="607"/>
                    <a:pt x="259" y="607"/>
                  </a:cubicBezTo>
                  <a:cubicBezTo>
                    <a:pt x="260" y="606"/>
                    <a:pt x="260" y="606"/>
                    <a:pt x="260" y="606"/>
                  </a:cubicBezTo>
                  <a:cubicBezTo>
                    <a:pt x="279" y="641"/>
                    <a:pt x="300" y="675"/>
                    <a:pt x="324" y="706"/>
                  </a:cubicBezTo>
                  <a:cubicBezTo>
                    <a:pt x="320" y="710"/>
                    <a:pt x="320" y="710"/>
                    <a:pt x="320" y="710"/>
                  </a:cubicBezTo>
                  <a:cubicBezTo>
                    <a:pt x="222" y="861"/>
                    <a:pt x="222" y="861"/>
                    <a:pt x="222" y="861"/>
                  </a:cubicBezTo>
                  <a:cubicBezTo>
                    <a:pt x="300" y="933"/>
                    <a:pt x="300" y="933"/>
                    <a:pt x="300" y="933"/>
                  </a:cubicBezTo>
                  <a:cubicBezTo>
                    <a:pt x="518" y="727"/>
                    <a:pt x="518" y="727"/>
                    <a:pt x="518" y="727"/>
                  </a:cubicBezTo>
                  <a:cubicBezTo>
                    <a:pt x="423" y="648"/>
                    <a:pt x="351" y="539"/>
                    <a:pt x="318" y="41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" name="Freeform: Shape 98"/>
            <p:cNvSpPr/>
            <p:nvPr/>
          </p:nvSpPr>
          <p:spPr bwMode="auto">
            <a:xfrm>
              <a:off x="6067092" y="1749266"/>
              <a:ext cx="1471511" cy="1205705"/>
            </a:xfrm>
            <a:custGeom>
              <a:avLst/>
              <a:gdLst/>
              <a:ahLst/>
              <a:cxnLst>
                <a:cxn ang="0">
                  <a:pos x="547" y="684"/>
                </a:cxn>
                <a:cxn ang="0">
                  <a:pos x="834" y="605"/>
                </a:cxn>
                <a:cxn ang="0">
                  <a:pos x="811" y="534"/>
                </a:cxn>
                <a:cxn ang="0">
                  <a:pos x="627" y="557"/>
                </a:cxn>
                <a:cxn ang="0">
                  <a:pos x="563" y="456"/>
                </a:cxn>
                <a:cxn ang="0">
                  <a:pos x="566" y="453"/>
                </a:cxn>
                <a:cxn ang="0">
                  <a:pos x="664" y="303"/>
                </a:cxn>
                <a:cxn ang="0">
                  <a:pos x="529" y="177"/>
                </a:cxn>
                <a:cxn ang="0">
                  <a:pos x="379" y="285"/>
                </a:cxn>
                <a:cxn ang="0">
                  <a:pos x="275" y="227"/>
                </a:cxn>
                <a:cxn ang="0">
                  <a:pos x="276" y="224"/>
                </a:cxn>
                <a:cxn ang="0">
                  <a:pos x="289" y="45"/>
                </a:cxn>
                <a:cxn ang="0">
                  <a:pos x="110" y="0"/>
                </a:cxn>
                <a:cxn ang="0">
                  <a:pos x="30" y="166"/>
                </a:cxn>
                <a:cxn ang="0">
                  <a:pos x="0" y="163"/>
                </a:cxn>
                <a:cxn ang="0">
                  <a:pos x="0" y="290"/>
                </a:cxn>
                <a:cxn ang="0">
                  <a:pos x="547" y="684"/>
                </a:cxn>
              </a:cxnLst>
              <a:rect l="0" t="0" r="r" b="b"/>
              <a:pathLst>
                <a:path w="834" h="684">
                  <a:moveTo>
                    <a:pt x="547" y="684"/>
                  </a:moveTo>
                  <a:cubicBezTo>
                    <a:pt x="834" y="605"/>
                    <a:pt x="834" y="605"/>
                    <a:pt x="834" y="605"/>
                  </a:cubicBezTo>
                  <a:cubicBezTo>
                    <a:pt x="811" y="534"/>
                    <a:pt x="811" y="534"/>
                    <a:pt x="811" y="534"/>
                  </a:cubicBezTo>
                  <a:cubicBezTo>
                    <a:pt x="627" y="557"/>
                    <a:pt x="627" y="557"/>
                    <a:pt x="627" y="557"/>
                  </a:cubicBezTo>
                  <a:cubicBezTo>
                    <a:pt x="608" y="521"/>
                    <a:pt x="587" y="487"/>
                    <a:pt x="563" y="456"/>
                  </a:cubicBezTo>
                  <a:cubicBezTo>
                    <a:pt x="566" y="453"/>
                    <a:pt x="566" y="453"/>
                    <a:pt x="566" y="453"/>
                  </a:cubicBezTo>
                  <a:cubicBezTo>
                    <a:pt x="664" y="303"/>
                    <a:pt x="664" y="303"/>
                    <a:pt x="664" y="303"/>
                  </a:cubicBezTo>
                  <a:cubicBezTo>
                    <a:pt x="529" y="177"/>
                    <a:pt x="529" y="177"/>
                    <a:pt x="529" y="177"/>
                  </a:cubicBezTo>
                  <a:cubicBezTo>
                    <a:pt x="379" y="285"/>
                    <a:pt x="379" y="285"/>
                    <a:pt x="379" y="285"/>
                  </a:cubicBezTo>
                  <a:cubicBezTo>
                    <a:pt x="346" y="263"/>
                    <a:pt x="311" y="244"/>
                    <a:pt x="275" y="227"/>
                  </a:cubicBezTo>
                  <a:cubicBezTo>
                    <a:pt x="276" y="224"/>
                    <a:pt x="276" y="224"/>
                    <a:pt x="276" y="224"/>
                  </a:cubicBezTo>
                  <a:cubicBezTo>
                    <a:pt x="289" y="45"/>
                    <a:pt x="289" y="45"/>
                    <a:pt x="289" y="45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30" y="166"/>
                    <a:pt x="30" y="166"/>
                    <a:pt x="30" y="166"/>
                  </a:cubicBezTo>
                  <a:cubicBezTo>
                    <a:pt x="19" y="165"/>
                    <a:pt x="12" y="164"/>
                    <a:pt x="0" y="163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240" y="300"/>
                    <a:pt x="459" y="453"/>
                    <a:pt x="547" y="684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" name="Freeform: Shape 99"/>
            <p:cNvSpPr/>
            <p:nvPr/>
          </p:nvSpPr>
          <p:spPr bwMode="auto">
            <a:xfrm>
              <a:off x="4752939" y="1755644"/>
              <a:ext cx="1222716" cy="1220589"/>
            </a:xfrm>
            <a:custGeom>
              <a:avLst/>
              <a:gdLst/>
              <a:ahLst/>
              <a:cxnLst>
                <a:cxn ang="0">
                  <a:pos x="566" y="305"/>
                </a:cxn>
                <a:cxn ang="0">
                  <a:pos x="694" y="286"/>
                </a:cxn>
                <a:cxn ang="0">
                  <a:pos x="694" y="159"/>
                </a:cxn>
                <a:cxn ang="0">
                  <a:pos x="655" y="163"/>
                </a:cxn>
                <a:cxn ang="0">
                  <a:pos x="654" y="160"/>
                </a:cxn>
                <a:cxn ang="0">
                  <a:pos x="584" y="0"/>
                </a:cxn>
                <a:cxn ang="0">
                  <a:pos x="405" y="46"/>
                </a:cxn>
                <a:cxn ang="0">
                  <a:pos x="415" y="227"/>
                </a:cxn>
                <a:cxn ang="0">
                  <a:pos x="280" y="305"/>
                </a:cxn>
                <a:cxn ang="0">
                  <a:pos x="278" y="302"/>
                </a:cxn>
                <a:cxn ang="0">
                  <a:pos x="128" y="201"/>
                </a:cxn>
                <a:cxn ang="0">
                  <a:pos x="0" y="334"/>
                </a:cxn>
                <a:cxn ang="0">
                  <a:pos x="106" y="484"/>
                </a:cxn>
                <a:cxn ang="0">
                  <a:pos x="24" y="642"/>
                </a:cxn>
                <a:cxn ang="0">
                  <a:pos x="24" y="642"/>
                </a:cxn>
                <a:cxn ang="0">
                  <a:pos x="141" y="692"/>
                </a:cxn>
                <a:cxn ang="0">
                  <a:pos x="566" y="305"/>
                </a:cxn>
              </a:cxnLst>
              <a:rect l="0" t="0" r="r" b="b"/>
              <a:pathLst>
                <a:path w="694" h="692">
                  <a:moveTo>
                    <a:pt x="566" y="305"/>
                  </a:moveTo>
                  <a:cubicBezTo>
                    <a:pt x="608" y="294"/>
                    <a:pt x="650" y="288"/>
                    <a:pt x="694" y="286"/>
                  </a:cubicBezTo>
                  <a:cubicBezTo>
                    <a:pt x="694" y="159"/>
                    <a:pt x="694" y="159"/>
                    <a:pt x="694" y="159"/>
                  </a:cubicBezTo>
                  <a:cubicBezTo>
                    <a:pt x="682" y="159"/>
                    <a:pt x="670" y="161"/>
                    <a:pt x="655" y="163"/>
                  </a:cubicBezTo>
                  <a:cubicBezTo>
                    <a:pt x="654" y="160"/>
                    <a:pt x="654" y="160"/>
                    <a:pt x="654" y="16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405" y="46"/>
                    <a:pt x="405" y="46"/>
                    <a:pt x="405" y="46"/>
                  </a:cubicBezTo>
                  <a:cubicBezTo>
                    <a:pt x="415" y="227"/>
                    <a:pt x="415" y="227"/>
                    <a:pt x="415" y="227"/>
                  </a:cubicBezTo>
                  <a:cubicBezTo>
                    <a:pt x="367" y="249"/>
                    <a:pt x="322" y="274"/>
                    <a:pt x="280" y="305"/>
                  </a:cubicBezTo>
                  <a:cubicBezTo>
                    <a:pt x="278" y="302"/>
                    <a:pt x="278" y="302"/>
                    <a:pt x="278" y="302"/>
                  </a:cubicBezTo>
                  <a:cubicBezTo>
                    <a:pt x="128" y="201"/>
                    <a:pt x="128" y="201"/>
                    <a:pt x="128" y="201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106" y="484"/>
                    <a:pt x="106" y="484"/>
                    <a:pt x="106" y="484"/>
                  </a:cubicBezTo>
                  <a:cubicBezTo>
                    <a:pt x="73" y="534"/>
                    <a:pt x="45" y="586"/>
                    <a:pt x="24" y="642"/>
                  </a:cubicBezTo>
                  <a:cubicBezTo>
                    <a:pt x="24" y="642"/>
                    <a:pt x="24" y="642"/>
                    <a:pt x="24" y="642"/>
                  </a:cubicBezTo>
                  <a:cubicBezTo>
                    <a:pt x="141" y="692"/>
                    <a:pt x="141" y="692"/>
                    <a:pt x="141" y="692"/>
                  </a:cubicBezTo>
                  <a:cubicBezTo>
                    <a:pt x="207" y="507"/>
                    <a:pt x="361" y="358"/>
                    <a:pt x="566" y="30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" name="Freeform: Shape 100"/>
            <p:cNvSpPr/>
            <p:nvPr/>
          </p:nvSpPr>
          <p:spPr bwMode="auto">
            <a:xfrm>
              <a:off x="5008114" y="4226593"/>
              <a:ext cx="1720308" cy="714491"/>
            </a:xfrm>
            <a:custGeom>
              <a:avLst/>
              <a:gdLst/>
              <a:ahLst/>
              <a:cxnLst>
                <a:cxn ang="0">
                  <a:pos x="728" y="92"/>
                </a:cxn>
                <a:cxn ang="0">
                  <a:pos x="222" y="0"/>
                </a:cxn>
                <a:cxn ang="0">
                  <a:pos x="0" y="210"/>
                </a:cxn>
                <a:cxn ang="0">
                  <a:pos x="19" y="227"/>
                </a:cxn>
                <a:cxn ang="0">
                  <a:pos x="169" y="119"/>
                </a:cxn>
                <a:cxn ang="0">
                  <a:pos x="171" y="117"/>
                </a:cxn>
                <a:cxn ang="0">
                  <a:pos x="274" y="174"/>
                </a:cxn>
                <a:cxn ang="0">
                  <a:pos x="272" y="180"/>
                </a:cxn>
                <a:cxn ang="0">
                  <a:pos x="259" y="359"/>
                </a:cxn>
                <a:cxn ang="0">
                  <a:pos x="438" y="405"/>
                </a:cxn>
                <a:cxn ang="0">
                  <a:pos x="517" y="237"/>
                </a:cxn>
                <a:cxn ang="0">
                  <a:pos x="530" y="232"/>
                </a:cxn>
                <a:cxn ang="0">
                  <a:pos x="661" y="228"/>
                </a:cxn>
                <a:cxn ang="0">
                  <a:pos x="663" y="235"/>
                </a:cxn>
                <a:cxn ang="0">
                  <a:pos x="706" y="383"/>
                </a:cxn>
                <a:cxn ang="0">
                  <a:pos x="884" y="337"/>
                </a:cxn>
                <a:cxn ang="0">
                  <a:pos x="876" y="163"/>
                </a:cxn>
                <a:cxn ang="0">
                  <a:pos x="877" y="166"/>
                </a:cxn>
                <a:cxn ang="0">
                  <a:pos x="976" y="115"/>
                </a:cxn>
                <a:cxn ang="0">
                  <a:pos x="908" y="13"/>
                </a:cxn>
                <a:cxn ang="0">
                  <a:pos x="728" y="92"/>
                </a:cxn>
              </a:cxnLst>
              <a:rect l="0" t="0" r="r" b="b"/>
              <a:pathLst>
                <a:path w="976" h="405">
                  <a:moveTo>
                    <a:pt x="728" y="92"/>
                  </a:moveTo>
                  <a:cubicBezTo>
                    <a:pt x="547" y="139"/>
                    <a:pt x="364" y="99"/>
                    <a:pt x="222" y="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9" y="227"/>
                    <a:pt x="19" y="227"/>
                    <a:pt x="19" y="227"/>
                  </a:cubicBezTo>
                  <a:cubicBezTo>
                    <a:pt x="169" y="119"/>
                    <a:pt x="169" y="119"/>
                    <a:pt x="169" y="119"/>
                  </a:cubicBezTo>
                  <a:cubicBezTo>
                    <a:pt x="171" y="117"/>
                    <a:pt x="171" y="117"/>
                    <a:pt x="171" y="117"/>
                  </a:cubicBezTo>
                  <a:cubicBezTo>
                    <a:pt x="204" y="139"/>
                    <a:pt x="238" y="158"/>
                    <a:pt x="274" y="174"/>
                  </a:cubicBezTo>
                  <a:cubicBezTo>
                    <a:pt x="272" y="180"/>
                    <a:pt x="272" y="180"/>
                    <a:pt x="272" y="180"/>
                  </a:cubicBezTo>
                  <a:cubicBezTo>
                    <a:pt x="259" y="359"/>
                    <a:pt x="259" y="359"/>
                    <a:pt x="259" y="359"/>
                  </a:cubicBezTo>
                  <a:cubicBezTo>
                    <a:pt x="438" y="405"/>
                    <a:pt x="438" y="405"/>
                    <a:pt x="438" y="405"/>
                  </a:cubicBezTo>
                  <a:cubicBezTo>
                    <a:pt x="517" y="237"/>
                    <a:pt x="517" y="237"/>
                    <a:pt x="517" y="237"/>
                  </a:cubicBezTo>
                  <a:cubicBezTo>
                    <a:pt x="530" y="232"/>
                    <a:pt x="530" y="232"/>
                    <a:pt x="530" y="232"/>
                  </a:cubicBezTo>
                  <a:cubicBezTo>
                    <a:pt x="569" y="235"/>
                    <a:pt x="601" y="236"/>
                    <a:pt x="661" y="228"/>
                  </a:cubicBezTo>
                  <a:cubicBezTo>
                    <a:pt x="663" y="235"/>
                    <a:pt x="663" y="235"/>
                    <a:pt x="663" y="235"/>
                  </a:cubicBezTo>
                  <a:cubicBezTo>
                    <a:pt x="706" y="383"/>
                    <a:pt x="706" y="383"/>
                    <a:pt x="706" y="383"/>
                  </a:cubicBezTo>
                  <a:cubicBezTo>
                    <a:pt x="884" y="337"/>
                    <a:pt x="884" y="337"/>
                    <a:pt x="884" y="337"/>
                  </a:cubicBezTo>
                  <a:cubicBezTo>
                    <a:pt x="876" y="163"/>
                    <a:pt x="876" y="163"/>
                    <a:pt x="876" y="163"/>
                  </a:cubicBezTo>
                  <a:cubicBezTo>
                    <a:pt x="877" y="166"/>
                    <a:pt x="877" y="166"/>
                    <a:pt x="877" y="166"/>
                  </a:cubicBezTo>
                  <a:cubicBezTo>
                    <a:pt x="911" y="151"/>
                    <a:pt x="944" y="134"/>
                    <a:pt x="976" y="115"/>
                  </a:cubicBezTo>
                  <a:cubicBezTo>
                    <a:pt x="908" y="13"/>
                    <a:pt x="908" y="13"/>
                    <a:pt x="908" y="13"/>
                  </a:cubicBezTo>
                  <a:cubicBezTo>
                    <a:pt x="854" y="48"/>
                    <a:pt x="794" y="75"/>
                    <a:pt x="728" y="92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" name="Freeform: Shape 101"/>
            <p:cNvSpPr/>
            <p:nvPr/>
          </p:nvSpPr>
          <p:spPr bwMode="auto">
            <a:xfrm>
              <a:off x="6683766" y="2901808"/>
              <a:ext cx="946276" cy="1675652"/>
            </a:xfrm>
            <a:custGeom>
              <a:avLst/>
              <a:gdLst/>
              <a:ahLst/>
              <a:cxnLst>
                <a:cxn ang="0">
                  <a:pos x="364" y="260"/>
                </a:cxn>
                <a:cxn ang="0">
                  <a:pos x="357" y="142"/>
                </a:cxn>
                <a:cxn ang="0">
                  <a:pos x="361" y="140"/>
                </a:cxn>
                <a:cxn ang="0">
                  <a:pos x="519" y="55"/>
                </a:cxn>
                <a:cxn ang="0">
                  <a:pos x="501" y="0"/>
                </a:cxn>
                <a:cxn ang="0">
                  <a:pos x="214" y="80"/>
                </a:cxn>
                <a:cxn ang="0">
                  <a:pos x="219" y="95"/>
                </a:cxn>
                <a:cxn ang="0">
                  <a:pos x="0" y="735"/>
                </a:cxn>
                <a:cxn ang="0">
                  <a:pos x="85" y="862"/>
                </a:cxn>
                <a:cxn ang="0">
                  <a:pos x="215" y="951"/>
                </a:cxn>
                <a:cxn ang="0">
                  <a:pos x="343" y="818"/>
                </a:cxn>
                <a:cxn ang="0">
                  <a:pos x="237" y="666"/>
                </a:cxn>
                <a:cxn ang="0">
                  <a:pos x="236" y="665"/>
                </a:cxn>
                <a:cxn ang="0">
                  <a:pos x="318" y="507"/>
                </a:cxn>
                <a:cxn ang="0">
                  <a:pos x="324" y="508"/>
                </a:cxn>
                <a:cxn ang="0">
                  <a:pos x="503" y="510"/>
                </a:cxn>
                <a:cxn ang="0">
                  <a:pos x="537" y="328"/>
                </a:cxn>
                <a:cxn ang="0">
                  <a:pos x="365" y="260"/>
                </a:cxn>
                <a:cxn ang="0">
                  <a:pos x="364" y="260"/>
                </a:cxn>
              </a:cxnLst>
              <a:rect l="0" t="0" r="r" b="b"/>
              <a:pathLst>
                <a:path w="537" h="951">
                  <a:moveTo>
                    <a:pt x="364" y="260"/>
                  </a:moveTo>
                  <a:cubicBezTo>
                    <a:pt x="365" y="221"/>
                    <a:pt x="363" y="181"/>
                    <a:pt x="357" y="142"/>
                  </a:cubicBezTo>
                  <a:cubicBezTo>
                    <a:pt x="361" y="140"/>
                    <a:pt x="361" y="140"/>
                    <a:pt x="361" y="140"/>
                  </a:cubicBezTo>
                  <a:cubicBezTo>
                    <a:pt x="519" y="55"/>
                    <a:pt x="519" y="55"/>
                    <a:pt x="519" y="55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214" y="80"/>
                    <a:pt x="214" y="80"/>
                    <a:pt x="214" y="80"/>
                  </a:cubicBezTo>
                  <a:cubicBezTo>
                    <a:pt x="216" y="85"/>
                    <a:pt x="217" y="90"/>
                    <a:pt x="219" y="95"/>
                  </a:cubicBezTo>
                  <a:cubicBezTo>
                    <a:pt x="282" y="340"/>
                    <a:pt x="188" y="589"/>
                    <a:pt x="0" y="735"/>
                  </a:cubicBezTo>
                  <a:cubicBezTo>
                    <a:pt x="85" y="862"/>
                    <a:pt x="85" y="862"/>
                    <a:pt x="85" y="862"/>
                  </a:cubicBezTo>
                  <a:cubicBezTo>
                    <a:pt x="215" y="951"/>
                    <a:pt x="215" y="951"/>
                    <a:pt x="215" y="951"/>
                  </a:cubicBezTo>
                  <a:cubicBezTo>
                    <a:pt x="343" y="818"/>
                    <a:pt x="343" y="818"/>
                    <a:pt x="343" y="818"/>
                  </a:cubicBezTo>
                  <a:cubicBezTo>
                    <a:pt x="237" y="666"/>
                    <a:pt x="237" y="666"/>
                    <a:pt x="237" y="666"/>
                  </a:cubicBezTo>
                  <a:cubicBezTo>
                    <a:pt x="236" y="665"/>
                    <a:pt x="236" y="665"/>
                    <a:pt x="236" y="665"/>
                  </a:cubicBezTo>
                  <a:cubicBezTo>
                    <a:pt x="269" y="616"/>
                    <a:pt x="297" y="563"/>
                    <a:pt x="318" y="507"/>
                  </a:cubicBezTo>
                  <a:cubicBezTo>
                    <a:pt x="324" y="508"/>
                    <a:pt x="324" y="508"/>
                    <a:pt x="324" y="508"/>
                  </a:cubicBezTo>
                  <a:cubicBezTo>
                    <a:pt x="503" y="510"/>
                    <a:pt x="503" y="510"/>
                    <a:pt x="503" y="510"/>
                  </a:cubicBezTo>
                  <a:cubicBezTo>
                    <a:pt x="537" y="328"/>
                    <a:pt x="537" y="328"/>
                    <a:pt x="537" y="328"/>
                  </a:cubicBezTo>
                  <a:cubicBezTo>
                    <a:pt x="365" y="260"/>
                    <a:pt x="365" y="260"/>
                    <a:pt x="365" y="260"/>
                  </a:cubicBezTo>
                  <a:lnTo>
                    <a:pt x="364" y="26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Freeform: Shape 103"/>
            <p:cNvSpPr/>
            <p:nvPr/>
          </p:nvSpPr>
          <p:spPr bwMode="auto">
            <a:xfrm>
              <a:off x="4925182" y="2248983"/>
              <a:ext cx="2192382" cy="2192383"/>
            </a:xfrm>
            <a:custGeom>
              <a:avLst/>
              <a:gdLst/>
              <a:ahLst/>
              <a:cxnLst>
                <a:cxn ang="0">
                  <a:pos x="1116" y="391"/>
                </a:cxn>
                <a:cxn ang="0">
                  <a:pos x="391" y="127"/>
                </a:cxn>
                <a:cxn ang="0">
                  <a:pos x="127" y="851"/>
                </a:cxn>
                <a:cxn ang="0">
                  <a:pos x="851" y="1115"/>
                </a:cxn>
                <a:cxn ang="0">
                  <a:pos x="1116" y="391"/>
                </a:cxn>
              </a:cxnLst>
              <a:rect l="0" t="0" r="r" b="b"/>
              <a:pathLst>
                <a:path w="1243" h="1243">
                  <a:moveTo>
                    <a:pt x="1116" y="391"/>
                  </a:moveTo>
                  <a:cubicBezTo>
                    <a:pt x="989" y="118"/>
                    <a:pt x="664" y="0"/>
                    <a:pt x="391" y="127"/>
                  </a:cubicBezTo>
                  <a:cubicBezTo>
                    <a:pt x="118" y="254"/>
                    <a:pt x="0" y="578"/>
                    <a:pt x="127" y="851"/>
                  </a:cubicBezTo>
                  <a:cubicBezTo>
                    <a:pt x="254" y="1124"/>
                    <a:pt x="579" y="1243"/>
                    <a:pt x="851" y="1115"/>
                  </a:cubicBezTo>
                  <a:cubicBezTo>
                    <a:pt x="1124" y="988"/>
                    <a:pt x="1243" y="664"/>
                    <a:pt x="1116" y="391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0" name="Group 163"/>
            <p:cNvGrpSpPr/>
            <p:nvPr/>
          </p:nvGrpSpPr>
          <p:grpSpPr>
            <a:xfrm>
              <a:off x="5432136" y="2788567"/>
              <a:ext cx="1178473" cy="1113213"/>
              <a:chOff x="2338388" y="4194175"/>
              <a:chExt cx="487363" cy="46037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41" name="Freeform: Shape 164"/>
              <p:cNvSpPr/>
              <p:nvPr/>
            </p:nvSpPr>
            <p:spPr bwMode="auto">
              <a:xfrm>
                <a:off x="2354263" y="4194175"/>
                <a:ext cx="471488" cy="296863"/>
              </a:xfrm>
              <a:custGeom>
                <a:avLst/>
                <a:gdLst/>
                <a:ahLst/>
                <a:cxnLst>
                  <a:cxn ang="0">
                    <a:pos x="880" y="447"/>
                  </a:cxn>
                  <a:cxn ang="0">
                    <a:pos x="879" y="427"/>
                  </a:cxn>
                  <a:cxn ang="0">
                    <a:pos x="431" y="0"/>
                  </a:cxn>
                  <a:cxn ang="0">
                    <a:pos x="3" y="317"/>
                  </a:cxn>
                  <a:cxn ang="0">
                    <a:pos x="0" y="326"/>
                  </a:cxn>
                  <a:cxn ang="0">
                    <a:pos x="108" y="326"/>
                  </a:cxn>
                  <a:cxn ang="0">
                    <a:pos x="109" y="322"/>
                  </a:cxn>
                  <a:cxn ang="0">
                    <a:pos x="431" y="102"/>
                  </a:cxn>
                  <a:cxn ang="0">
                    <a:pos x="776" y="424"/>
                  </a:cxn>
                  <a:cxn ang="0">
                    <a:pos x="778" y="447"/>
                  </a:cxn>
                  <a:cxn ang="0">
                    <a:pos x="729" y="447"/>
                  </a:cxn>
                  <a:cxn ang="0">
                    <a:pos x="826" y="580"/>
                  </a:cxn>
                  <a:cxn ang="0">
                    <a:pos x="921" y="447"/>
                  </a:cxn>
                  <a:cxn ang="0">
                    <a:pos x="880" y="447"/>
                  </a:cxn>
                </a:cxnLst>
                <a:rect l="0" t="0" r="r" b="b"/>
                <a:pathLst>
                  <a:path w="921" h="580">
                    <a:moveTo>
                      <a:pt x="880" y="447"/>
                    </a:moveTo>
                    <a:cubicBezTo>
                      <a:pt x="879" y="427"/>
                      <a:pt x="879" y="427"/>
                      <a:pt x="879" y="427"/>
                    </a:cubicBezTo>
                    <a:cubicBezTo>
                      <a:pt x="867" y="187"/>
                      <a:pt x="670" y="0"/>
                      <a:pt x="431" y="0"/>
                    </a:cubicBezTo>
                    <a:cubicBezTo>
                      <a:pt x="236" y="0"/>
                      <a:pt x="60" y="130"/>
                      <a:pt x="3" y="317"/>
                    </a:cubicBezTo>
                    <a:cubicBezTo>
                      <a:pt x="0" y="326"/>
                      <a:pt x="0" y="326"/>
                      <a:pt x="0" y="326"/>
                    </a:cubicBezTo>
                    <a:cubicBezTo>
                      <a:pt x="108" y="326"/>
                      <a:pt x="108" y="326"/>
                      <a:pt x="108" y="326"/>
                    </a:cubicBezTo>
                    <a:cubicBezTo>
                      <a:pt x="109" y="322"/>
                      <a:pt x="109" y="322"/>
                      <a:pt x="109" y="322"/>
                    </a:cubicBezTo>
                    <a:cubicBezTo>
                      <a:pt x="162" y="188"/>
                      <a:pt x="288" y="102"/>
                      <a:pt x="431" y="102"/>
                    </a:cubicBezTo>
                    <a:cubicBezTo>
                      <a:pt x="612" y="102"/>
                      <a:pt x="763" y="244"/>
                      <a:pt x="776" y="424"/>
                    </a:cubicBezTo>
                    <a:cubicBezTo>
                      <a:pt x="778" y="447"/>
                      <a:pt x="778" y="447"/>
                      <a:pt x="778" y="447"/>
                    </a:cubicBezTo>
                    <a:cubicBezTo>
                      <a:pt x="729" y="447"/>
                      <a:pt x="729" y="447"/>
                      <a:pt x="729" y="447"/>
                    </a:cubicBezTo>
                    <a:cubicBezTo>
                      <a:pt x="826" y="580"/>
                      <a:pt x="826" y="580"/>
                      <a:pt x="826" y="580"/>
                    </a:cubicBezTo>
                    <a:cubicBezTo>
                      <a:pt x="921" y="447"/>
                      <a:pt x="921" y="447"/>
                      <a:pt x="921" y="447"/>
                    </a:cubicBezTo>
                    <a:lnTo>
                      <a:pt x="880" y="44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2" name="Freeform: Shape 165"/>
              <p:cNvSpPr/>
              <p:nvPr/>
            </p:nvSpPr>
            <p:spPr bwMode="auto">
              <a:xfrm>
                <a:off x="2338388" y="4430713"/>
                <a:ext cx="428625" cy="223838"/>
              </a:xfrm>
              <a:custGeom>
                <a:avLst/>
                <a:gdLst/>
                <a:ahLst/>
                <a:cxnLst>
                  <a:cxn ang="0">
                    <a:pos x="704" y="235"/>
                  </a:cxn>
                  <a:cxn ang="0">
                    <a:pos x="462" y="334"/>
                  </a:cxn>
                  <a:cxn ang="0">
                    <a:pos x="166" y="166"/>
                  </a:cxn>
                  <a:cxn ang="0">
                    <a:pos x="147" y="134"/>
                  </a:cxn>
                  <a:cxn ang="0">
                    <a:pos x="192" y="134"/>
                  </a:cxn>
                  <a:cxn ang="0">
                    <a:pos x="95" y="0"/>
                  </a:cxn>
                  <a:cxn ang="0">
                    <a:pos x="0" y="134"/>
                  </a:cxn>
                  <a:cxn ang="0">
                    <a:pos x="38" y="134"/>
                  </a:cxn>
                  <a:cxn ang="0">
                    <a:pos x="43" y="147"/>
                  </a:cxn>
                  <a:cxn ang="0">
                    <a:pos x="462" y="436"/>
                  </a:cxn>
                  <a:cxn ang="0">
                    <a:pos x="830" y="244"/>
                  </a:cxn>
                  <a:cxn ang="0">
                    <a:pos x="838" y="233"/>
                  </a:cxn>
                  <a:cxn ang="0">
                    <a:pos x="706" y="233"/>
                  </a:cxn>
                  <a:cxn ang="0">
                    <a:pos x="704" y="235"/>
                  </a:cxn>
                </a:cxnLst>
                <a:rect l="0" t="0" r="r" b="b"/>
                <a:pathLst>
                  <a:path w="838" h="436">
                    <a:moveTo>
                      <a:pt x="704" y="235"/>
                    </a:moveTo>
                    <a:cubicBezTo>
                      <a:pt x="640" y="298"/>
                      <a:pt x="551" y="334"/>
                      <a:pt x="462" y="334"/>
                    </a:cubicBezTo>
                    <a:cubicBezTo>
                      <a:pt x="342" y="334"/>
                      <a:pt x="228" y="270"/>
                      <a:pt x="166" y="166"/>
                    </a:cubicBezTo>
                    <a:cubicBezTo>
                      <a:pt x="147" y="134"/>
                      <a:pt x="147" y="134"/>
                      <a:pt x="147" y="134"/>
                    </a:cubicBezTo>
                    <a:cubicBezTo>
                      <a:pt x="192" y="134"/>
                      <a:pt x="192" y="134"/>
                      <a:pt x="192" y="134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43" y="147"/>
                      <a:pt x="43" y="147"/>
                      <a:pt x="43" y="147"/>
                    </a:cubicBezTo>
                    <a:cubicBezTo>
                      <a:pt x="109" y="320"/>
                      <a:pt x="278" y="436"/>
                      <a:pt x="462" y="436"/>
                    </a:cubicBezTo>
                    <a:cubicBezTo>
                      <a:pt x="609" y="436"/>
                      <a:pt x="746" y="364"/>
                      <a:pt x="830" y="244"/>
                    </a:cubicBezTo>
                    <a:cubicBezTo>
                      <a:pt x="838" y="233"/>
                      <a:pt x="838" y="233"/>
                      <a:pt x="838" y="233"/>
                    </a:cubicBezTo>
                    <a:cubicBezTo>
                      <a:pt x="706" y="233"/>
                      <a:pt x="706" y="233"/>
                      <a:pt x="706" y="233"/>
                    </a:cubicBezTo>
                    <a:lnTo>
                      <a:pt x="704" y="23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3" name="Freeform: Shape 166"/>
              <p:cNvSpPr/>
              <p:nvPr/>
            </p:nvSpPr>
            <p:spPr bwMode="auto">
              <a:xfrm>
                <a:off x="2428876" y="4286250"/>
                <a:ext cx="288925" cy="280988"/>
              </a:xfrm>
              <a:custGeom>
                <a:avLst/>
                <a:gdLst/>
                <a:ahLst/>
                <a:cxnLst>
                  <a:cxn ang="0">
                    <a:pos x="0" y="227"/>
                  </a:cxn>
                  <a:cxn ang="0">
                    <a:pos x="0" y="327"/>
                  </a:cxn>
                  <a:cxn ang="0">
                    <a:pos x="46" y="327"/>
                  </a:cxn>
                  <a:cxn ang="0">
                    <a:pos x="80" y="407"/>
                  </a:cxn>
                  <a:cxn ang="0">
                    <a:pos x="48" y="439"/>
                  </a:cxn>
                  <a:cxn ang="0">
                    <a:pos x="119" y="510"/>
                  </a:cxn>
                  <a:cxn ang="0">
                    <a:pos x="151" y="478"/>
                  </a:cxn>
                  <a:cxn ang="0">
                    <a:pos x="230" y="511"/>
                  </a:cxn>
                  <a:cxn ang="0">
                    <a:pos x="230" y="550"/>
                  </a:cxn>
                  <a:cxn ang="0">
                    <a:pos x="330" y="550"/>
                  </a:cxn>
                  <a:cxn ang="0">
                    <a:pos x="330" y="512"/>
                  </a:cxn>
                  <a:cxn ang="0">
                    <a:pos x="414" y="478"/>
                  </a:cxn>
                  <a:cxn ang="0">
                    <a:pos x="444" y="509"/>
                  </a:cxn>
                  <a:cxn ang="0">
                    <a:pos x="515" y="438"/>
                  </a:cxn>
                  <a:cxn ang="0">
                    <a:pos x="485" y="408"/>
                  </a:cxn>
                  <a:cxn ang="0">
                    <a:pos x="520" y="327"/>
                  </a:cxn>
                  <a:cxn ang="0">
                    <a:pos x="564" y="327"/>
                  </a:cxn>
                  <a:cxn ang="0">
                    <a:pos x="564" y="227"/>
                  </a:cxn>
                  <a:cxn ang="0">
                    <a:pos x="521" y="227"/>
                  </a:cxn>
                  <a:cxn ang="0">
                    <a:pos x="486" y="143"/>
                  </a:cxn>
                  <a:cxn ang="0">
                    <a:pos x="518" y="111"/>
                  </a:cxn>
                  <a:cxn ang="0">
                    <a:pos x="447" y="40"/>
                  </a:cxn>
                  <a:cxn ang="0">
                    <a:pos x="415" y="72"/>
                  </a:cxn>
                  <a:cxn ang="0">
                    <a:pos x="330" y="38"/>
                  </a:cxn>
                  <a:cxn ang="0">
                    <a:pos x="330" y="0"/>
                  </a:cxn>
                  <a:cxn ang="0">
                    <a:pos x="230" y="0"/>
                  </a:cxn>
                  <a:cxn ang="0">
                    <a:pos x="230" y="39"/>
                  </a:cxn>
                  <a:cxn ang="0">
                    <a:pos x="150" y="73"/>
                  </a:cxn>
                  <a:cxn ang="0">
                    <a:pos x="116" y="39"/>
                  </a:cxn>
                  <a:cxn ang="0">
                    <a:pos x="45" y="110"/>
                  </a:cxn>
                  <a:cxn ang="0">
                    <a:pos x="79" y="144"/>
                  </a:cxn>
                  <a:cxn ang="0">
                    <a:pos x="45" y="227"/>
                  </a:cxn>
                  <a:cxn ang="0">
                    <a:pos x="0" y="227"/>
                  </a:cxn>
                  <a:cxn ang="0">
                    <a:pos x="283" y="104"/>
                  </a:cxn>
                  <a:cxn ang="0">
                    <a:pos x="456" y="275"/>
                  </a:cxn>
                  <a:cxn ang="0">
                    <a:pos x="283" y="446"/>
                  </a:cxn>
                  <a:cxn ang="0">
                    <a:pos x="110" y="275"/>
                  </a:cxn>
                  <a:cxn ang="0">
                    <a:pos x="283" y="104"/>
                  </a:cxn>
                </a:cxnLst>
                <a:rect l="0" t="0" r="r" b="b"/>
                <a:pathLst>
                  <a:path w="564" h="550">
                    <a:moveTo>
                      <a:pt x="0" y="227"/>
                    </a:moveTo>
                    <a:cubicBezTo>
                      <a:pt x="0" y="327"/>
                      <a:pt x="0" y="327"/>
                      <a:pt x="0" y="327"/>
                    </a:cubicBezTo>
                    <a:cubicBezTo>
                      <a:pt x="46" y="327"/>
                      <a:pt x="46" y="327"/>
                      <a:pt x="46" y="327"/>
                    </a:cubicBezTo>
                    <a:cubicBezTo>
                      <a:pt x="52" y="356"/>
                      <a:pt x="64" y="383"/>
                      <a:pt x="80" y="407"/>
                    </a:cubicBezTo>
                    <a:cubicBezTo>
                      <a:pt x="48" y="439"/>
                      <a:pt x="48" y="439"/>
                      <a:pt x="48" y="439"/>
                    </a:cubicBezTo>
                    <a:cubicBezTo>
                      <a:pt x="119" y="510"/>
                      <a:pt x="119" y="510"/>
                      <a:pt x="119" y="510"/>
                    </a:cubicBezTo>
                    <a:cubicBezTo>
                      <a:pt x="151" y="478"/>
                      <a:pt x="151" y="478"/>
                      <a:pt x="151" y="478"/>
                    </a:cubicBezTo>
                    <a:cubicBezTo>
                      <a:pt x="175" y="493"/>
                      <a:pt x="202" y="504"/>
                      <a:pt x="230" y="511"/>
                    </a:cubicBezTo>
                    <a:cubicBezTo>
                      <a:pt x="230" y="550"/>
                      <a:pt x="230" y="550"/>
                      <a:pt x="230" y="550"/>
                    </a:cubicBezTo>
                    <a:cubicBezTo>
                      <a:pt x="330" y="550"/>
                      <a:pt x="330" y="550"/>
                      <a:pt x="330" y="550"/>
                    </a:cubicBezTo>
                    <a:cubicBezTo>
                      <a:pt x="330" y="512"/>
                      <a:pt x="330" y="512"/>
                      <a:pt x="330" y="512"/>
                    </a:cubicBezTo>
                    <a:cubicBezTo>
                      <a:pt x="360" y="506"/>
                      <a:pt x="389" y="494"/>
                      <a:pt x="414" y="478"/>
                    </a:cubicBezTo>
                    <a:cubicBezTo>
                      <a:pt x="444" y="509"/>
                      <a:pt x="444" y="509"/>
                      <a:pt x="444" y="509"/>
                    </a:cubicBezTo>
                    <a:cubicBezTo>
                      <a:pt x="515" y="438"/>
                      <a:pt x="515" y="438"/>
                      <a:pt x="515" y="438"/>
                    </a:cubicBezTo>
                    <a:cubicBezTo>
                      <a:pt x="485" y="408"/>
                      <a:pt x="485" y="408"/>
                      <a:pt x="485" y="408"/>
                    </a:cubicBezTo>
                    <a:cubicBezTo>
                      <a:pt x="502" y="384"/>
                      <a:pt x="514" y="356"/>
                      <a:pt x="520" y="327"/>
                    </a:cubicBezTo>
                    <a:cubicBezTo>
                      <a:pt x="564" y="327"/>
                      <a:pt x="564" y="327"/>
                      <a:pt x="564" y="327"/>
                    </a:cubicBezTo>
                    <a:cubicBezTo>
                      <a:pt x="564" y="227"/>
                      <a:pt x="564" y="227"/>
                      <a:pt x="564" y="227"/>
                    </a:cubicBezTo>
                    <a:cubicBezTo>
                      <a:pt x="521" y="227"/>
                      <a:pt x="521" y="227"/>
                      <a:pt x="521" y="227"/>
                    </a:cubicBezTo>
                    <a:cubicBezTo>
                      <a:pt x="515" y="196"/>
                      <a:pt x="503" y="168"/>
                      <a:pt x="486" y="143"/>
                    </a:cubicBezTo>
                    <a:cubicBezTo>
                      <a:pt x="518" y="111"/>
                      <a:pt x="518" y="111"/>
                      <a:pt x="518" y="111"/>
                    </a:cubicBezTo>
                    <a:cubicBezTo>
                      <a:pt x="447" y="40"/>
                      <a:pt x="447" y="40"/>
                      <a:pt x="447" y="40"/>
                    </a:cubicBezTo>
                    <a:cubicBezTo>
                      <a:pt x="415" y="72"/>
                      <a:pt x="415" y="72"/>
                      <a:pt x="415" y="72"/>
                    </a:cubicBezTo>
                    <a:cubicBezTo>
                      <a:pt x="389" y="56"/>
                      <a:pt x="361" y="44"/>
                      <a:pt x="330" y="38"/>
                    </a:cubicBezTo>
                    <a:cubicBezTo>
                      <a:pt x="330" y="0"/>
                      <a:pt x="330" y="0"/>
                      <a:pt x="330" y="0"/>
                    </a:cubicBezTo>
                    <a:cubicBezTo>
                      <a:pt x="230" y="0"/>
                      <a:pt x="230" y="0"/>
                      <a:pt x="230" y="0"/>
                    </a:cubicBezTo>
                    <a:cubicBezTo>
                      <a:pt x="230" y="39"/>
                      <a:pt x="230" y="39"/>
                      <a:pt x="230" y="39"/>
                    </a:cubicBezTo>
                    <a:cubicBezTo>
                      <a:pt x="201" y="46"/>
                      <a:pt x="174" y="57"/>
                      <a:pt x="150" y="73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63" y="169"/>
                      <a:pt x="51" y="197"/>
                      <a:pt x="45" y="227"/>
                    </a:cubicBezTo>
                    <a:lnTo>
                      <a:pt x="0" y="227"/>
                    </a:lnTo>
                    <a:close/>
                    <a:moveTo>
                      <a:pt x="283" y="104"/>
                    </a:moveTo>
                    <a:cubicBezTo>
                      <a:pt x="378" y="104"/>
                      <a:pt x="456" y="181"/>
                      <a:pt x="456" y="275"/>
                    </a:cubicBezTo>
                    <a:cubicBezTo>
                      <a:pt x="456" y="369"/>
                      <a:pt x="378" y="446"/>
                      <a:pt x="283" y="446"/>
                    </a:cubicBezTo>
                    <a:cubicBezTo>
                      <a:pt x="188" y="446"/>
                      <a:pt x="110" y="369"/>
                      <a:pt x="110" y="275"/>
                    </a:cubicBezTo>
                    <a:cubicBezTo>
                      <a:pt x="110" y="181"/>
                      <a:pt x="188" y="104"/>
                      <a:pt x="283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4" name="Freeform: Shape 167"/>
              <p:cNvSpPr/>
              <p:nvPr/>
            </p:nvSpPr>
            <p:spPr bwMode="auto">
              <a:xfrm>
                <a:off x="2505076" y="4360863"/>
                <a:ext cx="134938" cy="131763"/>
              </a:xfrm>
              <a:custGeom>
                <a:avLst/>
                <a:gdLst/>
                <a:ahLst/>
                <a:cxnLst>
                  <a:cxn ang="0">
                    <a:pos x="131" y="259"/>
                  </a:cxn>
                  <a:cxn ang="0">
                    <a:pos x="261" y="129"/>
                  </a:cxn>
                  <a:cxn ang="0">
                    <a:pos x="131" y="0"/>
                  </a:cxn>
                  <a:cxn ang="0">
                    <a:pos x="0" y="129"/>
                  </a:cxn>
                  <a:cxn ang="0">
                    <a:pos x="131" y="259"/>
                  </a:cxn>
                  <a:cxn ang="0">
                    <a:pos x="131" y="42"/>
                  </a:cxn>
                  <a:cxn ang="0">
                    <a:pos x="219" y="129"/>
                  </a:cxn>
                  <a:cxn ang="0">
                    <a:pos x="131" y="217"/>
                  </a:cxn>
                  <a:cxn ang="0">
                    <a:pos x="42" y="129"/>
                  </a:cxn>
                  <a:cxn ang="0">
                    <a:pos x="131" y="42"/>
                  </a:cxn>
                </a:cxnLst>
                <a:rect l="0" t="0" r="r" b="b"/>
                <a:pathLst>
                  <a:path w="261" h="259">
                    <a:moveTo>
                      <a:pt x="131" y="259"/>
                    </a:moveTo>
                    <a:cubicBezTo>
                      <a:pt x="203" y="259"/>
                      <a:pt x="261" y="201"/>
                      <a:pt x="261" y="129"/>
                    </a:cubicBezTo>
                    <a:cubicBezTo>
                      <a:pt x="261" y="58"/>
                      <a:pt x="203" y="0"/>
                      <a:pt x="131" y="0"/>
                    </a:cubicBezTo>
                    <a:cubicBezTo>
                      <a:pt x="58" y="0"/>
                      <a:pt x="0" y="58"/>
                      <a:pt x="0" y="129"/>
                    </a:cubicBezTo>
                    <a:cubicBezTo>
                      <a:pt x="0" y="201"/>
                      <a:pt x="58" y="259"/>
                      <a:pt x="131" y="259"/>
                    </a:cubicBezTo>
                    <a:close/>
                    <a:moveTo>
                      <a:pt x="131" y="42"/>
                    </a:moveTo>
                    <a:cubicBezTo>
                      <a:pt x="179" y="42"/>
                      <a:pt x="219" y="81"/>
                      <a:pt x="219" y="129"/>
                    </a:cubicBezTo>
                    <a:cubicBezTo>
                      <a:pt x="219" y="177"/>
                      <a:pt x="179" y="217"/>
                      <a:pt x="131" y="217"/>
                    </a:cubicBezTo>
                    <a:cubicBezTo>
                      <a:pt x="82" y="217"/>
                      <a:pt x="42" y="177"/>
                      <a:pt x="42" y="129"/>
                    </a:cubicBezTo>
                    <a:cubicBezTo>
                      <a:pt x="42" y="81"/>
                      <a:pt x="82" y="42"/>
                      <a:pt x="131" y="4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5" name="Oval 168"/>
              <p:cNvSpPr/>
              <p:nvPr/>
            </p:nvSpPr>
            <p:spPr bwMode="auto">
              <a:xfrm>
                <a:off x="2549526" y="4403725"/>
                <a:ext cx="47625" cy="46038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1" name="Group 169"/>
            <p:cNvGrpSpPr/>
            <p:nvPr/>
          </p:nvGrpSpPr>
          <p:grpSpPr>
            <a:xfrm flipH="1">
              <a:off x="3738616" y="1853861"/>
              <a:ext cx="1165574" cy="395635"/>
              <a:chOff x="1772832" y="1350170"/>
              <a:chExt cx="1122768" cy="381000"/>
            </a:xfrm>
          </p:grpSpPr>
          <p:cxnSp>
            <p:nvCxnSpPr>
              <p:cNvPr id="39" name="Straight Connector 170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accent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71"/>
              <p:cNvCxnSpPr/>
              <p:nvPr/>
            </p:nvCxnSpPr>
            <p:spPr>
              <a:xfrm rot="5400000" flipH="1" flipV="1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accent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72"/>
            <p:cNvGrpSpPr/>
            <p:nvPr/>
          </p:nvGrpSpPr>
          <p:grpSpPr>
            <a:xfrm>
              <a:off x="7068655" y="1815585"/>
              <a:ext cx="1165574" cy="395635"/>
              <a:chOff x="1772832" y="1350170"/>
              <a:chExt cx="1122768" cy="381000"/>
            </a:xfrm>
          </p:grpSpPr>
          <p:cxnSp>
            <p:nvCxnSpPr>
              <p:cNvPr id="37" name="Straight Connector 173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174"/>
              <p:cNvCxnSpPr/>
              <p:nvPr/>
            </p:nvCxnSpPr>
            <p:spPr>
              <a:xfrm rot="5400000" flipH="1" flipV="1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75"/>
            <p:cNvGrpSpPr/>
            <p:nvPr/>
          </p:nvGrpSpPr>
          <p:grpSpPr>
            <a:xfrm>
              <a:off x="7489694" y="3270085"/>
              <a:ext cx="1165574" cy="395635"/>
              <a:chOff x="1772832" y="1350170"/>
              <a:chExt cx="1122768" cy="381000"/>
            </a:xfrm>
          </p:grpSpPr>
          <p:cxnSp>
            <p:nvCxnSpPr>
              <p:cNvPr id="35" name="Straight Connector 176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accent4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177"/>
              <p:cNvCxnSpPr/>
              <p:nvPr/>
            </p:nvCxnSpPr>
            <p:spPr>
              <a:xfrm rot="5400000" flipH="1" flipV="1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accent4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78"/>
            <p:cNvGrpSpPr/>
            <p:nvPr/>
          </p:nvGrpSpPr>
          <p:grpSpPr>
            <a:xfrm flipV="1">
              <a:off x="5716225" y="4838501"/>
              <a:ext cx="1165574" cy="395635"/>
              <a:chOff x="1772832" y="1350170"/>
              <a:chExt cx="1122768" cy="381000"/>
            </a:xfrm>
          </p:grpSpPr>
          <p:cxnSp>
            <p:nvCxnSpPr>
              <p:cNvPr id="33" name="Straight Connector 179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accent5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180"/>
              <p:cNvCxnSpPr/>
              <p:nvPr/>
            </p:nvCxnSpPr>
            <p:spPr>
              <a:xfrm rot="5400000" flipH="1" flipV="1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accent5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81"/>
            <p:cNvGrpSpPr/>
            <p:nvPr/>
          </p:nvGrpSpPr>
          <p:grpSpPr>
            <a:xfrm flipH="1" flipV="1">
              <a:off x="3534476" y="3817799"/>
              <a:ext cx="1165574" cy="395635"/>
              <a:chOff x="1772832" y="1350170"/>
              <a:chExt cx="1122768" cy="381000"/>
            </a:xfrm>
          </p:grpSpPr>
          <p:cxnSp>
            <p:nvCxnSpPr>
              <p:cNvPr id="31" name="Straight Connector 182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accent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183"/>
              <p:cNvCxnSpPr/>
              <p:nvPr/>
            </p:nvCxnSpPr>
            <p:spPr>
              <a:xfrm rot="5400000" flipH="1" flipV="1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accent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45"/>
          <p:cNvGrpSpPr/>
          <p:nvPr>
            <p:custDataLst>
              <p:tags r:id="rId2"/>
            </p:custDataLst>
          </p:nvPr>
        </p:nvGrpSpPr>
        <p:grpSpPr>
          <a:xfrm>
            <a:off x="8544272" y="3078078"/>
            <a:ext cx="2417619" cy="856637"/>
            <a:chOff x="9055244" y="2552129"/>
            <a:chExt cx="2030438" cy="856637"/>
          </a:xfrm>
        </p:grpSpPr>
        <p:sp>
          <p:nvSpPr>
            <p:cNvPr id="29" name="TextBox 46"/>
            <p:cNvSpPr txBox="1"/>
            <p:nvPr/>
          </p:nvSpPr>
          <p:spPr bwMode="auto">
            <a:xfrm>
              <a:off x="9055244" y="2552129"/>
              <a:ext cx="2030438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67489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30" name="TextBox 47"/>
            <p:cNvSpPr txBox="1"/>
            <p:nvPr/>
          </p:nvSpPr>
          <p:spPr bwMode="auto">
            <a:xfrm>
              <a:off x="9055244" y="2852587"/>
              <a:ext cx="2030438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7" name="48"/>
          <p:cNvGrpSpPr/>
          <p:nvPr>
            <p:custDataLst>
              <p:tags r:id="rId3"/>
            </p:custDataLst>
          </p:nvPr>
        </p:nvGrpSpPr>
        <p:grpSpPr>
          <a:xfrm>
            <a:off x="8234229" y="1669756"/>
            <a:ext cx="2519081" cy="856637"/>
            <a:chOff x="1415480" y="1651350"/>
            <a:chExt cx="2913191" cy="856637"/>
          </a:xfrm>
        </p:grpSpPr>
        <p:sp>
          <p:nvSpPr>
            <p:cNvPr id="27" name="TextBox 49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wrap="none" lIns="360000" tIns="0" rIns="36000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47675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8" name="TextBox 50"/>
            <p:cNvSpPr txBox="1"/>
            <p:nvPr/>
          </p:nvSpPr>
          <p:spPr bwMode="auto">
            <a:xfrm>
              <a:off x="1415480" y="1951808"/>
              <a:ext cx="2913191" cy="556179"/>
            </a:xfrm>
            <a:prstGeom prst="rect">
              <a:avLst/>
            </a:prstGeom>
            <a:noFill/>
          </p:spPr>
          <p:txBody>
            <a:bodyPr wrap="square" lIns="360000" tIns="0" rIns="36000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8" name="51"/>
          <p:cNvGrpSpPr/>
          <p:nvPr>
            <p:custDataLst>
              <p:tags r:id="rId4"/>
            </p:custDataLst>
          </p:nvPr>
        </p:nvGrpSpPr>
        <p:grpSpPr>
          <a:xfrm>
            <a:off x="1021677" y="4041068"/>
            <a:ext cx="2512799" cy="866137"/>
            <a:chOff x="793990" y="1227225"/>
            <a:chExt cx="2299240" cy="866137"/>
          </a:xfrm>
        </p:grpSpPr>
        <p:sp>
          <p:nvSpPr>
            <p:cNvPr id="25" name="TextBox 52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67489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6" name="TextBox 53"/>
            <p:cNvSpPr txBox="1"/>
            <p:nvPr/>
          </p:nvSpPr>
          <p:spPr bwMode="auto">
            <a:xfrm>
              <a:off x="793990" y="1537183"/>
              <a:ext cx="2299240" cy="556179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19" name="54"/>
          <p:cNvGrpSpPr/>
          <p:nvPr>
            <p:custDataLst>
              <p:tags r:id="rId5"/>
            </p:custDataLst>
          </p:nvPr>
        </p:nvGrpSpPr>
        <p:grpSpPr>
          <a:xfrm>
            <a:off x="1129671" y="1711853"/>
            <a:ext cx="2608945" cy="866137"/>
            <a:chOff x="793990" y="1227225"/>
            <a:chExt cx="2299240" cy="866137"/>
          </a:xfrm>
        </p:grpSpPr>
        <p:sp>
          <p:nvSpPr>
            <p:cNvPr id="23" name="TextBox 55"/>
            <p:cNvSpPr txBox="1"/>
            <p:nvPr/>
          </p:nvSpPr>
          <p:spPr bwMode="auto">
            <a:xfrm>
              <a:off x="793990" y="1227225"/>
              <a:ext cx="2299240" cy="309958"/>
            </a:xfrm>
            <a:prstGeom prst="rect">
              <a:avLst/>
            </a:prstGeom>
            <a:noFill/>
          </p:spPr>
          <p:txBody>
            <a:bodyPr wrap="none" lIns="0" tIns="0" rIns="360000" bIns="0" anchor="ctr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85705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4" name="TextBox 56"/>
            <p:cNvSpPr txBox="1"/>
            <p:nvPr/>
          </p:nvSpPr>
          <p:spPr bwMode="auto">
            <a:xfrm>
              <a:off x="793990" y="1537183"/>
              <a:ext cx="2299240" cy="556179"/>
            </a:xfrm>
            <a:prstGeom prst="rect">
              <a:avLst/>
            </a:prstGeom>
            <a:noFill/>
          </p:spPr>
          <p:txBody>
            <a:bodyPr wrap="square" lIns="0" tIns="0" rIns="360000" bIns="0" anchor="ctr" anchorCtr="0">
              <a:norm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  <p:grpSp>
        <p:nvGrpSpPr>
          <p:cNvPr id="20" name="57"/>
          <p:cNvGrpSpPr/>
          <p:nvPr>
            <p:custDataLst>
              <p:tags r:id="rId6"/>
            </p:custDataLst>
          </p:nvPr>
        </p:nvGrpSpPr>
        <p:grpSpPr>
          <a:xfrm>
            <a:off x="6881799" y="5038084"/>
            <a:ext cx="2417619" cy="856637"/>
            <a:chOff x="9055244" y="2552129"/>
            <a:chExt cx="2030438" cy="856637"/>
          </a:xfrm>
        </p:grpSpPr>
        <p:sp>
          <p:nvSpPr>
            <p:cNvPr id="21" name="TextBox 58"/>
            <p:cNvSpPr txBox="1"/>
            <p:nvPr/>
          </p:nvSpPr>
          <p:spPr bwMode="auto">
            <a:xfrm>
              <a:off x="9055244" y="2552129"/>
              <a:ext cx="2030438" cy="309958"/>
            </a:xfrm>
            <a:prstGeom prst="rect">
              <a:avLst/>
            </a:prstGeom>
            <a:noFill/>
          </p:spPr>
          <p:txBody>
            <a:bodyPr wrap="none" lIns="360000" tIns="0" rIns="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85705F">
                      <a:lumMod val="100000"/>
                    </a:srgbClr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输入标题文本</a:t>
              </a:r>
            </a:p>
          </p:txBody>
        </p:sp>
        <p:sp>
          <p:nvSpPr>
            <p:cNvPr id="22" name="TextBox 59"/>
            <p:cNvSpPr txBox="1"/>
            <p:nvPr/>
          </p:nvSpPr>
          <p:spPr bwMode="auto">
            <a:xfrm>
              <a:off x="9055244" y="2852587"/>
              <a:ext cx="2030438" cy="556179"/>
            </a:xfrm>
            <a:prstGeom prst="rect">
              <a:avLst/>
            </a:prstGeom>
            <a:noFill/>
          </p:spPr>
          <p:txBody>
            <a:bodyPr wrap="square" lIns="360000" tIns="0" rIns="0" bIns="0" anchor="ctr" anchorCtr="0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请替换文字内容复制你的内容到此 </a:t>
              </a:r>
              <a:b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</a:br>
              <a:r>
                <a: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办公资源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库_组合 3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6522811" y="1608440"/>
            <a:ext cx="4319360" cy="4213663"/>
            <a:chOff x="264" y="1834"/>
            <a:chExt cx="4536" cy="4425"/>
          </a:xfrm>
        </p:grpSpPr>
        <p:sp>
          <p:nvSpPr>
            <p:cNvPr id="35" name="Freeform: Shape 4"/>
            <p:cNvSpPr/>
            <p:nvPr/>
          </p:nvSpPr>
          <p:spPr bwMode="auto">
            <a:xfrm>
              <a:off x="325" y="5055"/>
              <a:ext cx="4355" cy="1204"/>
            </a:xfrm>
            <a:custGeom>
              <a:avLst/>
              <a:gdLst>
                <a:gd name="T0" fmla="*/ 1304 w 2567"/>
                <a:gd name="T1" fmla="*/ 692 h 710"/>
                <a:gd name="T2" fmla="*/ 1133 w 2567"/>
                <a:gd name="T3" fmla="*/ 700 h 710"/>
                <a:gd name="T4" fmla="*/ 62 w 2567"/>
                <a:gd name="T5" fmla="*/ 493 h 710"/>
                <a:gd name="T6" fmla="*/ 41 w 2567"/>
                <a:gd name="T7" fmla="*/ 448 h 710"/>
                <a:gd name="T8" fmla="*/ 1263 w 2567"/>
                <a:gd name="T9" fmla="*/ 18 h 710"/>
                <a:gd name="T10" fmla="*/ 1433 w 2567"/>
                <a:gd name="T11" fmla="*/ 10 h 710"/>
                <a:gd name="T12" fmla="*/ 2505 w 2567"/>
                <a:gd name="T13" fmla="*/ 204 h 710"/>
                <a:gd name="T14" fmla="*/ 2526 w 2567"/>
                <a:gd name="T15" fmla="*/ 249 h 710"/>
                <a:gd name="T16" fmla="*/ 1304 w 2567"/>
                <a:gd name="T17" fmla="*/ 692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710">
                  <a:moveTo>
                    <a:pt x="1304" y="692"/>
                  </a:moveTo>
                  <a:cubicBezTo>
                    <a:pt x="1263" y="707"/>
                    <a:pt x="1186" y="710"/>
                    <a:pt x="1133" y="700"/>
                  </a:cubicBezTo>
                  <a:cubicBezTo>
                    <a:pt x="62" y="493"/>
                    <a:pt x="62" y="493"/>
                    <a:pt x="62" y="493"/>
                  </a:cubicBezTo>
                  <a:cubicBezTo>
                    <a:pt x="9" y="482"/>
                    <a:pt x="0" y="462"/>
                    <a:pt x="41" y="448"/>
                  </a:cubicBezTo>
                  <a:cubicBezTo>
                    <a:pt x="1263" y="18"/>
                    <a:pt x="1263" y="18"/>
                    <a:pt x="1263" y="18"/>
                  </a:cubicBezTo>
                  <a:cubicBezTo>
                    <a:pt x="1304" y="3"/>
                    <a:pt x="1380" y="0"/>
                    <a:pt x="1433" y="10"/>
                  </a:cubicBezTo>
                  <a:cubicBezTo>
                    <a:pt x="2505" y="204"/>
                    <a:pt x="2505" y="204"/>
                    <a:pt x="2505" y="204"/>
                  </a:cubicBezTo>
                  <a:cubicBezTo>
                    <a:pt x="2558" y="214"/>
                    <a:pt x="2567" y="234"/>
                    <a:pt x="2526" y="249"/>
                  </a:cubicBezTo>
                  <a:lnTo>
                    <a:pt x="1304" y="6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36" name="Freeform: Shape 5"/>
            <p:cNvSpPr/>
            <p:nvPr/>
          </p:nvSpPr>
          <p:spPr bwMode="auto">
            <a:xfrm>
              <a:off x="350" y="5389"/>
              <a:ext cx="4306" cy="855"/>
            </a:xfrm>
            <a:custGeom>
              <a:avLst/>
              <a:gdLst>
                <a:gd name="T0" fmla="*/ 2538 w 2538"/>
                <a:gd name="T1" fmla="*/ 0 h 504"/>
                <a:gd name="T2" fmla="*/ 2536 w 2538"/>
                <a:gd name="T3" fmla="*/ 32 h 504"/>
                <a:gd name="T4" fmla="*/ 2464 w 2538"/>
                <a:gd name="T5" fmla="*/ 65 h 504"/>
                <a:gd name="T6" fmla="*/ 1186 w 2538"/>
                <a:gd name="T7" fmla="*/ 504 h 504"/>
                <a:gd name="T8" fmla="*/ 12 w 2538"/>
                <a:gd name="T9" fmla="*/ 284 h 504"/>
                <a:gd name="T10" fmla="*/ 0 w 2538"/>
                <a:gd name="T11" fmla="*/ 268 h 504"/>
                <a:gd name="T12" fmla="*/ 2 w 2538"/>
                <a:gd name="T13" fmla="*/ 225 h 504"/>
                <a:gd name="T14" fmla="*/ 2538 w 2538"/>
                <a:gd name="T15" fmla="*/ 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38" h="504">
                  <a:moveTo>
                    <a:pt x="2538" y="0"/>
                  </a:moveTo>
                  <a:cubicBezTo>
                    <a:pt x="2536" y="32"/>
                    <a:pt x="2536" y="32"/>
                    <a:pt x="2536" y="32"/>
                  </a:cubicBezTo>
                  <a:cubicBezTo>
                    <a:pt x="2464" y="65"/>
                    <a:pt x="2464" y="65"/>
                    <a:pt x="2464" y="65"/>
                  </a:cubicBezTo>
                  <a:cubicBezTo>
                    <a:pt x="1186" y="504"/>
                    <a:pt x="1186" y="504"/>
                    <a:pt x="1186" y="504"/>
                  </a:cubicBezTo>
                  <a:cubicBezTo>
                    <a:pt x="12" y="284"/>
                    <a:pt x="12" y="284"/>
                    <a:pt x="12" y="284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8"/>
                    <a:pt x="1" y="225"/>
                    <a:pt x="2" y="225"/>
                  </a:cubicBezTo>
                  <a:cubicBezTo>
                    <a:pt x="2" y="225"/>
                    <a:pt x="2538" y="0"/>
                    <a:pt x="2538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37" name="Freeform: Shape 6"/>
            <p:cNvSpPr/>
            <p:nvPr/>
          </p:nvSpPr>
          <p:spPr bwMode="auto">
            <a:xfrm>
              <a:off x="326" y="4977"/>
              <a:ext cx="4355" cy="1206"/>
            </a:xfrm>
            <a:custGeom>
              <a:avLst/>
              <a:gdLst>
                <a:gd name="T0" fmla="*/ 1304 w 2567"/>
                <a:gd name="T1" fmla="*/ 693 h 711"/>
                <a:gd name="T2" fmla="*/ 1134 w 2567"/>
                <a:gd name="T3" fmla="*/ 700 h 711"/>
                <a:gd name="T4" fmla="*/ 62 w 2567"/>
                <a:gd name="T5" fmla="*/ 493 h 711"/>
                <a:gd name="T6" fmla="*/ 41 w 2567"/>
                <a:gd name="T7" fmla="*/ 448 h 711"/>
                <a:gd name="T8" fmla="*/ 1263 w 2567"/>
                <a:gd name="T9" fmla="*/ 18 h 711"/>
                <a:gd name="T10" fmla="*/ 1434 w 2567"/>
                <a:gd name="T11" fmla="*/ 10 h 711"/>
                <a:gd name="T12" fmla="*/ 2505 w 2567"/>
                <a:gd name="T13" fmla="*/ 218 h 711"/>
                <a:gd name="T14" fmla="*/ 2526 w 2567"/>
                <a:gd name="T15" fmla="*/ 263 h 711"/>
                <a:gd name="T16" fmla="*/ 1304 w 2567"/>
                <a:gd name="T17" fmla="*/ 693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711">
                  <a:moveTo>
                    <a:pt x="1304" y="693"/>
                  </a:moveTo>
                  <a:cubicBezTo>
                    <a:pt x="1263" y="707"/>
                    <a:pt x="1187" y="711"/>
                    <a:pt x="1134" y="700"/>
                  </a:cubicBezTo>
                  <a:cubicBezTo>
                    <a:pt x="62" y="493"/>
                    <a:pt x="62" y="493"/>
                    <a:pt x="62" y="493"/>
                  </a:cubicBezTo>
                  <a:cubicBezTo>
                    <a:pt x="9" y="483"/>
                    <a:pt x="0" y="462"/>
                    <a:pt x="41" y="448"/>
                  </a:cubicBezTo>
                  <a:cubicBezTo>
                    <a:pt x="1263" y="18"/>
                    <a:pt x="1263" y="18"/>
                    <a:pt x="1263" y="18"/>
                  </a:cubicBezTo>
                  <a:cubicBezTo>
                    <a:pt x="1305" y="3"/>
                    <a:pt x="1381" y="0"/>
                    <a:pt x="1434" y="10"/>
                  </a:cubicBezTo>
                  <a:cubicBezTo>
                    <a:pt x="2505" y="218"/>
                    <a:pt x="2505" y="218"/>
                    <a:pt x="2505" y="218"/>
                  </a:cubicBezTo>
                  <a:cubicBezTo>
                    <a:pt x="2558" y="228"/>
                    <a:pt x="2567" y="248"/>
                    <a:pt x="2526" y="263"/>
                  </a:cubicBezTo>
                  <a:lnTo>
                    <a:pt x="1304" y="69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38" name="Freeform: Shape 7"/>
            <p:cNvSpPr/>
            <p:nvPr/>
          </p:nvSpPr>
          <p:spPr bwMode="auto">
            <a:xfrm>
              <a:off x="630" y="5030"/>
              <a:ext cx="3849" cy="1065"/>
            </a:xfrm>
            <a:custGeom>
              <a:avLst/>
              <a:gdLst>
                <a:gd name="T0" fmla="*/ 0 w 3849"/>
                <a:gd name="T1" fmla="*/ 710 h 1065"/>
                <a:gd name="T2" fmla="*/ 2019 w 3849"/>
                <a:gd name="T3" fmla="*/ 0 h 1065"/>
                <a:gd name="T4" fmla="*/ 3849 w 3849"/>
                <a:gd name="T5" fmla="*/ 354 h 1065"/>
                <a:gd name="T6" fmla="*/ 1829 w 3849"/>
                <a:gd name="T7" fmla="*/ 1065 h 1065"/>
                <a:gd name="T8" fmla="*/ 0 w 3849"/>
                <a:gd name="T9" fmla="*/ 710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9" h="1065">
                  <a:moveTo>
                    <a:pt x="0" y="710"/>
                  </a:moveTo>
                  <a:lnTo>
                    <a:pt x="2019" y="0"/>
                  </a:lnTo>
                  <a:lnTo>
                    <a:pt x="3849" y="354"/>
                  </a:lnTo>
                  <a:lnTo>
                    <a:pt x="1829" y="1065"/>
                  </a:lnTo>
                  <a:lnTo>
                    <a:pt x="0" y="71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39" name="Freeform: Shape 8"/>
            <p:cNvSpPr/>
            <p:nvPr/>
          </p:nvSpPr>
          <p:spPr bwMode="auto">
            <a:xfrm>
              <a:off x="2459" y="5030"/>
              <a:ext cx="2020" cy="1065"/>
            </a:xfrm>
            <a:custGeom>
              <a:avLst/>
              <a:gdLst>
                <a:gd name="T0" fmla="*/ 0 w 2020"/>
                <a:gd name="T1" fmla="*/ 1065 h 1065"/>
                <a:gd name="T2" fmla="*/ 2020 w 2020"/>
                <a:gd name="T3" fmla="*/ 354 h 1065"/>
                <a:gd name="T4" fmla="*/ 190 w 2020"/>
                <a:gd name="T5" fmla="*/ 0 h 1065"/>
                <a:gd name="T6" fmla="*/ 0 w 2020"/>
                <a:gd name="T7" fmla="*/ 1065 h 1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0" h="1065">
                  <a:moveTo>
                    <a:pt x="0" y="1065"/>
                  </a:moveTo>
                  <a:lnTo>
                    <a:pt x="2020" y="354"/>
                  </a:lnTo>
                  <a:lnTo>
                    <a:pt x="190" y="0"/>
                  </a:lnTo>
                  <a:lnTo>
                    <a:pt x="0" y="106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0" name="Freeform: Shape 9"/>
            <p:cNvSpPr/>
            <p:nvPr/>
          </p:nvSpPr>
          <p:spPr bwMode="auto">
            <a:xfrm>
              <a:off x="1339" y="5927"/>
              <a:ext cx="204" cy="54"/>
            </a:xfrm>
            <a:custGeom>
              <a:avLst/>
              <a:gdLst>
                <a:gd name="T0" fmla="*/ 27 w 120"/>
                <a:gd name="T1" fmla="*/ 27 h 32"/>
                <a:gd name="T2" fmla="*/ 102 w 120"/>
                <a:gd name="T3" fmla="*/ 24 h 32"/>
                <a:gd name="T4" fmla="*/ 93 w 120"/>
                <a:gd name="T5" fmla="*/ 4 h 32"/>
                <a:gd name="T6" fmla="*/ 18 w 120"/>
                <a:gd name="T7" fmla="*/ 8 h 32"/>
                <a:gd name="T8" fmla="*/ 27 w 120"/>
                <a:gd name="T9" fmla="*/ 2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2">
                  <a:moveTo>
                    <a:pt x="27" y="27"/>
                  </a:moveTo>
                  <a:cubicBezTo>
                    <a:pt x="51" y="32"/>
                    <a:pt x="84" y="30"/>
                    <a:pt x="102" y="24"/>
                  </a:cubicBezTo>
                  <a:cubicBezTo>
                    <a:pt x="120" y="18"/>
                    <a:pt x="116" y="9"/>
                    <a:pt x="93" y="4"/>
                  </a:cubicBezTo>
                  <a:cubicBezTo>
                    <a:pt x="70" y="0"/>
                    <a:pt x="36" y="1"/>
                    <a:pt x="18" y="8"/>
                  </a:cubicBezTo>
                  <a:cubicBezTo>
                    <a:pt x="0" y="14"/>
                    <a:pt x="4" y="23"/>
                    <a:pt x="27" y="2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1" name="Freeform: Shape 10"/>
            <p:cNvSpPr/>
            <p:nvPr/>
          </p:nvSpPr>
          <p:spPr bwMode="auto">
            <a:xfrm>
              <a:off x="3451" y="5159"/>
              <a:ext cx="319" cy="64"/>
            </a:xfrm>
            <a:custGeom>
              <a:avLst/>
              <a:gdLst>
                <a:gd name="T0" fmla="*/ 5 w 188"/>
                <a:gd name="T1" fmla="*/ 4 h 38"/>
                <a:gd name="T2" fmla="*/ 3 w 188"/>
                <a:gd name="T3" fmla="*/ 1 h 38"/>
                <a:gd name="T4" fmla="*/ 3 w 188"/>
                <a:gd name="T5" fmla="*/ 1 h 38"/>
                <a:gd name="T6" fmla="*/ 16 w 188"/>
                <a:gd name="T7" fmla="*/ 0 h 38"/>
                <a:gd name="T8" fmla="*/ 183 w 188"/>
                <a:gd name="T9" fmla="*/ 33 h 38"/>
                <a:gd name="T10" fmla="*/ 185 w 188"/>
                <a:gd name="T11" fmla="*/ 36 h 38"/>
                <a:gd name="T12" fmla="*/ 185 w 188"/>
                <a:gd name="T13" fmla="*/ 36 h 38"/>
                <a:gd name="T14" fmla="*/ 172 w 188"/>
                <a:gd name="T15" fmla="*/ 37 h 38"/>
                <a:gd name="T16" fmla="*/ 5 w 188"/>
                <a:gd name="T17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38">
                  <a:moveTo>
                    <a:pt x="5" y="4"/>
                  </a:moveTo>
                  <a:cubicBezTo>
                    <a:pt x="1" y="4"/>
                    <a:pt x="0" y="2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6" y="0"/>
                    <a:pt x="12" y="0"/>
                    <a:pt x="16" y="0"/>
                  </a:cubicBezTo>
                  <a:cubicBezTo>
                    <a:pt x="183" y="33"/>
                    <a:pt x="183" y="33"/>
                    <a:pt x="183" y="33"/>
                  </a:cubicBezTo>
                  <a:cubicBezTo>
                    <a:pt x="187" y="34"/>
                    <a:pt x="188" y="35"/>
                    <a:pt x="185" y="36"/>
                  </a:cubicBezTo>
                  <a:cubicBezTo>
                    <a:pt x="185" y="36"/>
                    <a:pt x="185" y="36"/>
                    <a:pt x="185" y="36"/>
                  </a:cubicBezTo>
                  <a:cubicBezTo>
                    <a:pt x="182" y="37"/>
                    <a:pt x="176" y="38"/>
                    <a:pt x="172" y="37"/>
                  </a:cubicBezTo>
                  <a:lnTo>
                    <a:pt x="5" y="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2" name="Freeform: Shape 11"/>
            <p:cNvSpPr/>
            <p:nvPr/>
          </p:nvSpPr>
          <p:spPr bwMode="auto">
            <a:xfrm>
              <a:off x="1224" y="3866"/>
              <a:ext cx="945" cy="887"/>
            </a:xfrm>
            <a:custGeom>
              <a:avLst/>
              <a:gdLst>
                <a:gd name="T0" fmla="*/ 34 w 557"/>
                <a:gd name="T1" fmla="*/ 0 h 523"/>
                <a:gd name="T2" fmla="*/ 522 w 557"/>
                <a:gd name="T3" fmla="*/ 0 h 523"/>
                <a:gd name="T4" fmla="*/ 557 w 557"/>
                <a:gd name="T5" fmla="*/ 35 h 523"/>
                <a:gd name="T6" fmla="*/ 557 w 557"/>
                <a:gd name="T7" fmla="*/ 374 h 523"/>
                <a:gd name="T8" fmla="*/ 522 w 557"/>
                <a:gd name="T9" fmla="*/ 408 h 523"/>
                <a:gd name="T10" fmla="*/ 483 w 557"/>
                <a:gd name="T11" fmla="*/ 408 h 523"/>
                <a:gd name="T12" fmla="*/ 483 w 557"/>
                <a:gd name="T13" fmla="*/ 523 h 523"/>
                <a:gd name="T14" fmla="*/ 360 w 557"/>
                <a:gd name="T15" fmla="*/ 408 h 523"/>
                <a:gd name="T16" fmla="*/ 34 w 557"/>
                <a:gd name="T17" fmla="*/ 408 h 523"/>
                <a:gd name="T18" fmla="*/ 0 w 557"/>
                <a:gd name="T19" fmla="*/ 374 h 523"/>
                <a:gd name="T20" fmla="*/ 0 w 557"/>
                <a:gd name="T21" fmla="*/ 35 h 523"/>
                <a:gd name="T22" fmla="*/ 34 w 557"/>
                <a:gd name="T23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7" h="523">
                  <a:moveTo>
                    <a:pt x="34" y="0"/>
                  </a:moveTo>
                  <a:cubicBezTo>
                    <a:pt x="522" y="0"/>
                    <a:pt x="522" y="0"/>
                    <a:pt x="522" y="0"/>
                  </a:cubicBezTo>
                  <a:cubicBezTo>
                    <a:pt x="541" y="0"/>
                    <a:pt x="557" y="16"/>
                    <a:pt x="557" y="35"/>
                  </a:cubicBezTo>
                  <a:cubicBezTo>
                    <a:pt x="557" y="374"/>
                    <a:pt x="557" y="374"/>
                    <a:pt x="557" y="374"/>
                  </a:cubicBezTo>
                  <a:cubicBezTo>
                    <a:pt x="557" y="393"/>
                    <a:pt x="541" y="408"/>
                    <a:pt x="522" y="408"/>
                  </a:cubicBezTo>
                  <a:cubicBezTo>
                    <a:pt x="483" y="408"/>
                    <a:pt x="483" y="408"/>
                    <a:pt x="483" y="408"/>
                  </a:cubicBezTo>
                  <a:cubicBezTo>
                    <a:pt x="483" y="523"/>
                    <a:pt x="483" y="523"/>
                    <a:pt x="483" y="523"/>
                  </a:cubicBezTo>
                  <a:cubicBezTo>
                    <a:pt x="360" y="408"/>
                    <a:pt x="360" y="408"/>
                    <a:pt x="360" y="408"/>
                  </a:cubicBezTo>
                  <a:cubicBezTo>
                    <a:pt x="34" y="408"/>
                    <a:pt x="34" y="408"/>
                    <a:pt x="34" y="408"/>
                  </a:cubicBezTo>
                  <a:cubicBezTo>
                    <a:pt x="15" y="408"/>
                    <a:pt x="0" y="393"/>
                    <a:pt x="0" y="37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5" y="0"/>
                    <a:pt x="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3" name="Freeform: Shape 12"/>
            <p:cNvSpPr/>
            <p:nvPr/>
          </p:nvSpPr>
          <p:spPr bwMode="auto">
            <a:xfrm>
              <a:off x="2196" y="2621"/>
              <a:ext cx="943" cy="887"/>
            </a:xfrm>
            <a:custGeom>
              <a:avLst/>
              <a:gdLst>
                <a:gd name="T0" fmla="*/ 34 w 556"/>
                <a:gd name="T1" fmla="*/ 0 h 523"/>
                <a:gd name="T2" fmla="*/ 522 w 556"/>
                <a:gd name="T3" fmla="*/ 0 h 523"/>
                <a:gd name="T4" fmla="*/ 556 w 556"/>
                <a:gd name="T5" fmla="*/ 35 h 523"/>
                <a:gd name="T6" fmla="*/ 556 w 556"/>
                <a:gd name="T7" fmla="*/ 374 h 523"/>
                <a:gd name="T8" fmla="*/ 522 w 556"/>
                <a:gd name="T9" fmla="*/ 408 h 523"/>
                <a:gd name="T10" fmla="*/ 483 w 556"/>
                <a:gd name="T11" fmla="*/ 408 h 523"/>
                <a:gd name="T12" fmla="*/ 483 w 556"/>
                <a:gd name="T13" fmla="*/ 523 h 523"/>
                <a:gd name="T14" fmla="*/ 359 w 556"/>
                <a:gd name="T15" fmla="*/ 408 h 523"/>
                <a:gd name="T16" fmla="*/ 34 w 556"/>
                <a:gd name="T17" fmla="*/ 408 h 523"/>
                <a:gd name="T18" fmla="*/ 0 w 556"/>
                <a:gd name="T19" fmla="*/ 374 h 523"/>
                <a:gd name="T20" fmla="*/ 0 w 556"/>
                <a:gd name="T21" fmla="*/ 35 h 523"/>
                <a:gd name="T22" fmla="*/ 34 w 556"/>
                <a:gd name="T23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523">
                  <a:moveTo>
                    <a:pt x="34" y="0"/>
                  </a:moveTo>
                  <a:cubicBezTo>
                    <a:pt x="522" y="0"/>
                    <a:pt x="522" y="0"/>
                    <a:pt x="522" y="0"/>
                  </a:cubicBezTo>
                  <a:cubicBezTo>
                    <a:pt x="541" y="0"/>
                    <a:pt x="556" y="16"/>
                    <a:pt x="556" y="35"/>
                  </a:cubicBezTo>
                  <a:cubicBezTo>
                    <a:pt x="556" y="374"/>
                    <a:pt x="556" y="374"/>
                    <a:pt x="556" y="374"/>
                  </a:cubicBezTo>
                  <a:cubicBezTo>
                    <a:pt x="556" y="393"/>
                    <a:pt x="541" y="408"/>
                    <a:pt x="522" y="408"/>
                  </a:cubicBezTo>
                  <a:cubicBezTo>
                    <a:pt x="483" y="408"/>
                    <a:pt x="483" y="408"/>
                    <a:pt x="483" y="408"/>
                  </a:cubicBezTo>
                  <a:cubicBezTo>
                    <a:pt x="483" y="523"/>
                    <a:pt x="483" y="523"/>
                    <a:pt x="483" y="523"/>
                  </a:cubicBezTo>
                  <a:cubicBezTo>
                    <a:pt x="359" y="408"/>
                    <a:pt x="359" y="408"/>
                    <a:pt x="359" y="408"/>
                  </a:cubicBezTo>
                  <a:cubicBezTo>
                    <a:pt x="34" y="408"/>
                    <a:pt x="34" y="408"/>
                    <a:pt x="34" y="408"/>
                  </a:cubicBezTo>
                  <a:cubicBezTo>
                    <a:pt x="15" y="408"/>
                    <a:pt x="0" y="393"/>
                    <a:pt x="0" y="374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5" y="0"/>
                    <a:pt x="3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4" name="Freeform: Shape 13"/>
            <p:cNvSpPr/>
            <p:nvPr/>
          </p:nvSpPr>
          <p:spPr bwMode="auto">
            <a:xfrm>
              <a:off x="3102" y="3461"/>
              <a:ext cx="943" cy="887"/>
            </a:xfrm>
            <a:custGeom>
              <a:avLst/>
              <a:gdLst>
                <a:gd name="T0" fmla="*/ 522 w 556"/>
                <a:gd name="T1" fmla="*/ 0 h 523"/>
                <a:gd name="T2" fmla="*/ 34 w 556"/>
                <a:gd name="T3" fmla="*/ 0 h 523"/>
                <a:gd name="T4" fmla="*/ 0 w 556"/>
                <a:gd name="T5" fmla="*/ 34 h 523"/>
                <a:gd name="T6" fmla="*/ 0 w 556"/>
                <a:gd name="T7" fmla="*/ 373 h 523"/>
                <a:gd name="T8" fmla="*/ 34 w 556"/>
                <a:gd name="T9" fmla="*/ 407 h 523"/>
                <a:gd name="T10" fmla="*/ 73 w 556"/>
                <a:gd name="T11" fmla="*/ 407 h 523"/>
                <a:gd name="T12" fmla="*/ 73 w 556"/>
                <a:gd name="T13" fmla="*/ 523 h 523"/>
                <a:gd name="T14" fmla="*/ 197 w 556"/>
                <a:gd name="T15" fmla="*/ 407 h 523"/>
                <a:gd name="T16" fmla="*/ 522 w 556"/>
                <a:gd name="T17" fmla="*/ 407 h 523"/>
                <a:gd name="T18" fmla="*/ 556 w 556"/>
                <a:gd name="T19" fmla="*/ 373 h 523"/>
                <a:gd name="T20" fmla="*/ 556 w 556"/>
                <a:gd name="T21" fmla="*/ 34 h 523"/>
                <a:gd name="T22" fmla="*/ 522 w 556"/>
                <a:gd name="T23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6" h="523">
                  <a:moveTo>
                    <a:pt x="522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392"/>
                    <a:pt x="15" y="407"/>
                    <a:pt x="34" y="407"/>
                  </a:cubicBezTo>
                  <a:cubicBezTo>
                    <a:pt x="73" y="407"/>
                    <a:pt x="73" y="407"/>
                    <a:pt x="73" y="407"/>
                  </a:cubicBezTo>
                  <a:cubicBezTo>
                    <a:pt x="73" y="523"/>
                    <a:pt x="73" y="523"/>
                    <a:pt x="73" y="523"/>
                  </a:cubicBezTo>
                  <a:cubicBezTo>
                    <a:pt x="197" y="407"/>
                    <a:pt x="197" y="407"/>
                    <a:pt x="197" y="407"/>
                  </a:cubicBezTo>
                  <a:cubicBezTo>
                    <a:pt x="522" y="407"/>
                    <a:pt x="522" y="407"/>
                    <a:pt x="522" y="407"/>
                  </a:cubicBezTo>
                  <a:cubicBezTo>
                    <a:pt x="541" y="407"/>
                    <a:pt x="556" y="392"/>
                    <a:pt x="556" y="373"/>
                  </a:cubicBezTo>
                  <a:cubicBezTo>
                    <a:pt x="556" y="34"/>
                    <a:pt x="556" y="34"/>
                    <a:pt x="556" y="34"/>
                  </a:cubicBezTo>
                  <a:cubicBezTo>
                    <a:pt x="556" y="15"/>
                    <a:pt x="541" y="0"/>
                    <a:pt x="5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5" name="Freeform: Shape 14"/>
            <p:cNvSpPr/>
            <p:nvPr/>
          </p:nvSpPr>
          <p:spPr bwMode="auto">
            <a:xfrm>
              <a:off x="306" y="3154"/>
              <a:ext cx="651" cy="612"/>
            </a:xfrm>
            <a:custGeom>
              <a:avLst/>
              <a:gdLst>
                <a:gd name="T0" fmla="*/ 24 w 384"/>
                <a:gd name="T1" fmla="*/ 0 h 361"/>
                <a:gd name="T2" fmla="*/ 361 w 384"/>
                <a:gd name="T3" fmla="*/ 0 h 361"/>
                <a:gd name="T4" fmla="*/ 384 w 384"/>
                <a:gd name="T5" fmla="*/ 24 h 361"/>
                <a:gd name="T6" fmla="*/ 384 w 384"/>
                <a:gd name="T7" fmla="*/ 258 h 361"/>
                <a:gd name="T8" fmla="*/ 361 w 384"/>
                <a:gd name="T9" fmla="*/ 281 h 361"/>
                <a:gd name="T10" fmla="*/ 333 w 384"/>
                <a:gd name="T11" fmla="*/ 281 h 361"/>
                <a:gd name="T12" fmla="*/ 333 w 384"/>
                <a:gd name="T13" fmla="*/ 361 h 361"/>
                <a:gd name="T14" fmla="*/ 248 w 384"/>
                <a:gd name="T15" fmla="*/ 281 h 361"/>
                <a:gd name="T16" fmla="*/ 24 w 384"/>
                <a:gd name="T17" fmla="*/ 281 h 361"/>
                <a:gd name="T18" fmla="*/ 0 w 384"/>
                <a:gd name="T19" fmla="*/ 258 h 361"/>
                <a:gd name="T20" fmla="*/ 0 w 384"/>
                <a:gd name="T21" fmla="*/ 24 h 361"/>
                <a:gd name="T22" fmla="*/ 24 w 384"/>
                <a:gd name="T2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361">
                  <a:moveTo>
                    <a:pt x="24" y="0"/>
                  </a:moveTo>
                  <a:cubicBezTo>
                    <a:pt x="361" y="0"/>
                    <a:pt x="361" y="0"/>
                    <a:pt x="361" y="0"/>
                  </a:cubicBezTo>
                  <a:cubicBezTo>
                    <a:pt x="374" y="0"/>
                    <a:pt x="384" y="11"/>
                    <a:pt x="384" y="24"/>
                  </a:cubicBezTo>
                  <a:cubicBezTo>
                    <a:pt x="384" y="258"/>
                    <a:pt x="384" y="258"/>
                    <a:pt x="384" y="258"/>
                  </a:cubicBezTo>
                  <a:cubicBezTo>
                    <a:pt x="384" y="271"/>
                    <a:pt x="374" y="281"/>
                    <a:pt x="361" y="281"/>
                  </a:cubicBezTo>
                  <a:cubicBezTo>
                    <a:pt x="333" y="281"/>
                    <a:pt x="333" y="281"/>
                    <a:pt x="333" y="281"/>
                  </a:cubicBezTo>
                  <a:cubicBezTo>
                    <a:pt x="333" y="361"/>
                    <a:pt x="333" y="361"/>
                    <a:pt x="333" y="361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24" y="281"/>
                    <a:pt x="24" y="281"/>
                    <a:pt x="24" y="281"/>
                  </a:cubicBezTo>
                  <a:cubicBezTo>
                    <a:pt x="11" y="281"/>
                    <a:pt x="0" y="271"/>
                    <a:pt x="0" y="25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6" name="Freeform: Shape 15"/>
            <p:cNvSpPr/>
            <p:nvPr/>
          </p:nvSpPr>
          <p:spPr bwMode="auto">
            <a:xfrm>
              <a:off x="1383" y="3133"/>
              <a:ext cx="652" cy="613"/>
            </a:xfrm>
            <a:custGeom>
              <a:avLst/>
              <a:gdLst>
                <a:gd name="T0" fmla="*/ 360 w 384"/>
                <a:gd name="T1" fmla="*/ 0 h 361"/>
                <a:gd name="T2" fmla="*/ 24 w 384"/>
                <a:gd name="T3" fmla="*/ 0 h 361"/>
                <a:gd name="T4" fmla="*/ 0 w 384"/>
                <a:gd name="T5" fmla="*/ 24 h 361"/>
                <a:gd name="T6" fmla="*/ 0 w 384"/>
                <a:gd name="T7" fmla="*/ 258 h 361"/>
                <a:gd name="T8" fmla="*/ 24 w 384"/>
                <a:gd name="T9" fmla="*/ 281 h 361"/>
                <a:gd name="T10" fmla="*/ 51 w 384"/>
                <a:gd name="T11" fmla="*/ 281 h 361"/>
                <a:gd name="T12" fmla="*/ 51 w 384"/>
                <a:gd name="T13" fmla="*/ 361 h 361"/>
                <a:gd name="T14" fmla="*/ 136 w 384"/>
                <a:gd name="T15" fmla="*/ 281 h 361"/>
                <a:gd name="T16" fmla="*/ 360 w 384"/>
                <a:gd name="T17" fmla="*/ 281 h 361"/>
                <a:gd name="T18" fmla="*/ 384 w 384"/>
                <a:gd name="T19" fmla="*/ 258 h 361"/>
                <a:gd name="T20" fmla="*/ 384 w 384"/>
                <a:gd name="T21" fmla="*/ 24 h 361"/>
                <a:gd name="T22" fmla="*/ 360 w 384"/>
                <a:gd name="T2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361">
                  <a:moveTo>
                    <a:pt x="360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0" y="271"/>
                    <a:pt x="11" y="281"/>
                    <a:pt x="24" y="281"/>
                  </a:cubicBezTo>
                  <a:cubicBezTo>
                    <a:pt x="51" y="281"/>
                    <a:pt x="51" y="281"/>
                    <a:pt x="51" y="281"/>
                  </a:cubicBezTo>
                  <a:cubicBezTo>
                    <a:pt x="51" y="361"/>
                    <a:pt x="51" y="361"/>
                    <a:pt x="51" y="361"/>
                  </a:cubicBezTo>
                  <a:cubicBezTo>
                    <a:pt x="136" y="281"/>
                    <a:pt x="136" y="281"/>
                    <a:pt x="136" y="281"/>
                  </a:cubicBezTo>
                  <a:cubicBezTo>
                    <a:pt x="360" y="281"/>
                    <a:pt x="360" y="281"/>
                    <a:pt x="360" y="281"/>
                  </a:cubicBezTo>
                  <a:cubicBezTo>
                    <a:pt x="373" y="281"/>
                    <a:pt x="384" y="271"/>
                    <a:pt x="384" y="258"/>
                  </a:cubicBezTo>
                  <a:cubicBezTo>
                    <a:pt x="384" y="24"/>
                    <a:pt x="384" y="24"/>
                    <a:pt x="384" y="24"/>
                  </a:cubicBezTo>
                  <a:cubicBezTo>
                    <a:pt x="384" y="11"/>
                    <a:pt x="373" y="0"/>
                    <a:pt x="3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7" name="Freeform: Shape 16"/>
            <p:cNvSpPr/>
            <p:nvPr/>
          </p:nvSpPr>
          <p:spPr bwMode="auto">
            <a:xfrm>
              <a:off x="4150" y="3201"/>
              <a:ext cx="650" cy="611"/>
            </a:xfrm>
            <a:custGeom>
              <a:avLst/>
              <a:gdLst>
                <a:gd name="T0" fmla="*/ 360 w 383"/>
                <a:gd name="T1" fmla="*/ 0 h 360"/>
                <a:gd name="T2" fmla="*/ 23 w 383"/>
                <a:gd name="T3" fmla="*/ 0 h 360"/>
                <a:gd name="T4" fmla="*/ 0 w 383"/>
                <a:gd name="T5" fmla="*/ 24 h 360"/>
                <a:gd name="T6" fmla="*/ 0 w 383"/>
                <a:gd name="T7" fmla="*/ 257 h 360"/>
                <a:gd name="T8" fmla="*/ 23 w 383"/>
                <a:gd name="T9" fmla="*/ 281 h 360"/>
                <a:gd name="T10" fmla="*/ 50 w 383"/>
                <a:gd name="T11" fmla="*/ 281 h 360"/>
                <a:gd name="T12" fmla="*/ 50 w 383"/>
                <a:gd name="T13" fmla="*/ 360 h 360"/>
                <a:gd name="T14" fmla="*/ 135 w 383"/>
                <a:gd name="T15" fmla="*/ 281 h 360"/>
                <a:gd name="T16" fmla="*/ 360 w 383"/>
                <a:gd name="T17" fmla="*/ 281 h 360"/>
                <a:gd name="T18" fmla="*/ 383 w 383"/>
                <a:gd name="T19" fmla="*/ 257 h 360"/>
                <a:gd name="T20" fmla="*/ 383 w 383"/>
                <a:gd name="T21" fmla="*/ 24 h 360"/>
                <a:gd name="T22" fmla="*/ 360 w 383"/>
                <a:gd name="T23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3" h="360">
                  <a:moveTo>
                    <a:pt x="360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70"/>
                    <a:pt x="10" y="281"/>
                    <a:pt x="23" y="281"/>
                  </a:cubicBezTo>
                  <a:cubicBezTo>
                    <a:pt x="50" y="281"/>
                    <a:pt x="50" y="281"/>
                    <a:pt x="50" y="281"/>
                  </a:cubicBezTo>
                  <a:cubicBezTo>
                    <a:pt x="50" y="360"/>
                    <a:pt x="50" y="360"/>
                    <a:pt x="50" y="360"/>
                  </a:cubicBezTo>
                  <a:cubicBezTo>
                    <a:pt x="135" y="281"/>
                    <a:pt x="135" y="281"/>
                    <a:pt x="135" y="281"/>
                  </a:cubicBezTo>
                  <a:cubicBezTo>
                    <a:pt x="360" y="281"/>
                    <a:pt x="360" y="281"/>
                    <a:pt x="360" y="281"/>
                  </a:cubicBezTo>
                  <a:cubicBezTo>
                    <a:pt x="373" y="281"/>
                    <a:pt x="383" y="270"/>
                    <a:pt x="383" y="257"/>
                  </a:cubicBezTo>
                  <a:cubicBezTo>
                    <a:pt x="383" y="24"/>
                    <a:pt x="383" y="24"/>
                    <a:pt x="383" y="24"/>
                  </a:cubicBezTo>
                  <a:cubicBezTo>
                    <a:pt x="383" y="11"/>
                    <a:pt x="373" y="0"/>
                    <a:pt x="3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8" name="Freeform: Shape 17"/>
            <p:cNvSpPr/>
            <p:nvPr/>
          </p:nvSpPr>
          <p:spPr bwMode="auto">
            <a:xfrm>
              <a:off x="2279" y="3666"/>
              <a:ext cx="651" cy="611"/>
            </a:xfrm>
            <a:custGeom>
              <a:avLst/>
              <a:gdLst>
                <a:gd name="T0" fmla="*/ 24 w 384"/>
                <a:gd name="T1" fmla="*/ 0 h 360"/>
                <a:gd name="T2" fmla="*/ 360 w 384"/>
                <a:gd name="T3" fmla="*/ 0 h 360"/>
                <a:gd name="T4" fmla="*/ 384 w 384"/>
                <a:gd name="T5" fmla="*/ 24 h 360"/>
                <a:gd name="T6" fmla="*/ 384 w 384"/>
                <a:gd name="T7" fmla="*/ 257 h 360"/>
                <a:gd name="T8" fmla="*/ 360 w 384"/>
                <a:gd name="T9" fmla="*/ 281 h 360"/>
                <a:gd name="T10" fmla="*/ 333 w 384"/>
                <a:gd name="T11" fmla="*/ 281 h 360"/>
                <a:gd name="T12" fmla="*/ 333 w 384"/>
                <a:gd name="T13" fmla="*/ 360 h 360"/>
                <a:gd name="T14" fmla="*/ 248 w 384"/>
                <a:gd name="T15" fmla="*/ 281 h 360"/>
                <a:gd name="T16" fmla="*/ 24 w 384"/>
                <a:gd name="T17" fmla="*/ 281 h 360"/>
                <a:gd name="T18" fmla="*/ 0 w 384"/>
                <a:gd name="T19" fmla="*/ 257 h 360"/>
                <a:gd name="T20" fmla="*/ 0 w 384"/>
                <a:gd name="T21" fmla="*/ 24 h 360"/>
                <a:gd name="T22" fmla="*/ 24 w 384"/>
                <a:gd name="T23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360">
                  <a:moveTo>
                    <a:pt x="24" y="0"/>
                  </a:moveTo>
                  <a:cubicBezTo>
                    <a:pt x="360" y="0"/>
                    <a:pt x="360" y="0"/>
                    <a:pt x="360" y="0"/>
                  </a:cubicBezTo>
                  <a:cubicBezTo>
                    <a:pt x="373" y="0"/>
                    <a:pt x="384" y="10"/>
                    <a:pt x="384" y="24"/>
                  </a:cubicBezTo>
                  <a:cubicBezTo>
                    <a:pt x="384" y="257"/>
                    <a:pt x="384" y="257"/>
                    <a:pt x="384" y="257"/>
                  </a:cubicBezTo>
                  <a:cubicBezTo>
                    <a:pt x="384" y="270"/>
                    <a:pt x="373" y="281"/>
                    <a:pt x="360" y="281"/>
                  </a:cubicBezTo>
                  <a:cubicBezTo>
                    <a:pt x="333" y="281"/>
                    <a:pt x="333" y="281"/>
                    <a:pt x="333" y="281"/>
                  </a:cubicBezTo>
                  <a:cubicBezTo>
                    <a:pt x="333" y="360"/>
                    <a:pt x="333" y="360"/>
                    <a:pt x="333" y="360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24" y="281"/>
                    <a:pt x="24" y="281"/>
                    <a:pt x="24" y="281"/>
                  </a:cubicBezTo>
                  <a:cubicBezTo>
                    <a:pt x="10" y="281"/>
                    <a:pt x="0" y="270"/>
                    <a:pt x="0" y="25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0"/>
                    <a:pt x="10" y="0"/>
                    <a:pt x="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49" name="Freeform: Shape 18"/>
            <p:cNvSpPr/>
            <p:nvPr/>
          </p:nvSpPr>
          <p:spPr bwMode="auto">
            <a:xfrm>
              <a:off x="404" y="3919"/>
              <a:ext cx="652" cy="612"/>
            </a:xfrm>
            <a:custGeom>
              <a:avLst/>
              <a:gdLst>
                <a:gd name="T0" fmla="*/ 23 w 384"/>
                <a:gd name="T1" fmla="*/ 0 h 361"/>
                <a:gd name="T2" fmla="*/ 360 w 384"/>
                <a:gd name="T3" fmla="*/ 0 h 361"/>
                <a:gd name="T4" fmla="*/ 384 w 384"/>
                <a:gd name="T5" fmla="*/ 24 h 361"/>
                <a:gd name="T6" fmla="*/ 384 w 384"/>
                <a:gd name="T7" fmla="*/ 257 h 361"/>
                <a:gd name="T8" fmla="*/ 360 w 384"/>
                <a:gd name="T9" fmla="*/ 281 h 361"/>
                <a:gd name="T10" fmla="*/ 333 w 384"/>
                <a:gd name="T11" fmla="*/ 281 h 361"/>
                <a:gd name="T12" fmla="*/ 333 w 384"/>
                <a:gd name="T13" fmla="*/ 361 h 361"/>
                <a:gd name="T14" fmla="*/ 248 w 384"/>
                <a:gd name="T15" fmla="*/ 281 h 361"/>
                <a:gd name="T16" fmla="*/ 23 w 384"/>
                <a:gd name="T17" fmla="*/ 281 h 361"/>
                <a:gd name="T18" fmla="*/ 0 w 384"/>
                <a:gd name="T19" fmla="*/ 257 h 361"/>
                <a:gd name="T20" fmla="*/ 0 w 384"/>
                <a:gd name="T21" fmla="*/ 24 h 361"/>
                <a:gd name="T22" fmla="*/ 23 w 384"/>
                <a:gd name="T2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361">
                  <a:moveTo>
                    <a:pt x="23" y="0"/>
                  </a:moveTo>
                  <a:cubicBezTo>
                    <a:pt x="360" y="0"/>
                    <a:pt x="360" y="0"/>
                    <a:pt x="360" y="0"/>
                  </a:cubicBezTo>
                  <a:cubicBezTo>
                    <a:pt x="373" y="0"/>
                    <a:pt x="384" y="11"/>
                    <a:pt x="384" y="24"/>
                  </a:cubicBezTo>
                  <a:cubicBezTo>
                    <a:pt x="384" y="257"/>
                    <a:pt x="384" y="257"/>
                    <a:pt x="384" y="257"/>
                  </a:cubicBezTo>
                  <a:cubicBezTo>
                    <a:pt x="384" y="270"/>
                    <a:pt x="373" y="281"/>
                    <a:pt x="360" y="281"/>
                  </a:cubicBezTo>
                  <a:cubicBezTo>
                    <a:pt x="333" y="281"/>
                    <a:pt x="333" y="281"/>
                    <a:pt x="333" y="281"/>
                  </a:cubicBezTo>
                  <a:cubicBezTo>
                    <a:pt x="333" y="361"/>
                    <a:pt x="333" y="361"/>
                    <a:pt x="333" y="361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23" y="281"/>
                    <a:pt x="23" y="281"/>
                    <a:pt x="23" y="281"/>
                  </a:cubicBezTo>
                  <a:cubicBezTo>
                    <a:pt x="10" y="281"/>
                    <a:pt x="0" y="270"/>
                    <a:pt x="0" y="25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0" name="Freeform: Shape 19"/>
            <p:cNvSpPr/>
            <p:nvPr/>
          </p:nvSpPr>
          <p:spPr bwMode="auto">
            <a:xfrm>
              <a:off x="823" y="2263"/>
              <a:ext cx="652" cy="612"/>
            </a:xfrm>
            <a:custGeom>
              <a:avLst/>
              <a:gdLst>
                <a:gd name="T0" fmla="*/ 24 w 384"/>
                <a:gd name="T1" fmla="*/ 0 h 361"/>
                <a:gd name="T2" fmla="*/ 360 w 384"/>
                <a:gd name="T3" fmla="*/ 0 h 361"/>
                <a:gd name="T4" fmla="*/ 384 w 384"/>
                <a:gd name="T5" fmla="*/ 24 h 361"/>
                <a:gd name="T6" fmla="*/ 384 w 384"/>
                <a:gd name="T7" fmla="*/ 257 h 361"/>
                <a:gd name="T8" fmla="*/ 360 w 384"/>
                <a:gd name="T9" fmla="*/ 281 h 361"/>
                <a:gd name="T10" fmla="*/ 333 w 384"/>
                <a:gd name="T11" fmla="*/ 281 h 361"/>
                <a:gd name="T12" fmla="*/ 333 w 384"/>
                <a:gd name="T13" fmla="*/ 361 h 361"/>
                <a:gd name="T14" fmla="*/ 248 w 384"/>
                <a:gd name="T15" fmla="*/ 281 h 361"/>
                <a:gd name="T16" fmla="*/ 24 w 384"/>
                <a:gd name="T17" fmla="*/ 281 h 361"/>
                <a:gd name="T18" fmla="*/ 0 w 384"/>
                <a:gd name="T19" fmla="*/ 257 h 361"/>
                <a:gd name="T20" fmla="*/ 0 w 384"/>
                <a:gd name="T21" fmla="*/ 24 h 361"/>
                <a:gd name="T22" fmla="*/ 24 w 384"/>
                <a:gd name="T2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361">
                  <a:moveTo>
                    <a:pt x="24" y="0"/>
                  </a:moveTo>
                  <a:cubicBezTo>
                    <a:pt x="360" y="0"/>
                    <a:pt x="360" y="0"/>
                    <a:pt x="360" y="0"/>
                  </a:cubicBezTo>
                  <a:cubicBezTo>
                    <a:pt x="373" y="0"/>
                    <a:pt x="384" y="11"/>
                    <a:pt x="384" y="24"/>
                  </a:cubicBezTo>
                  <a:cubicBezTo>
                    <a:pt x="384" y="257"/>
                    <a:pt x="384" y="257"/>
                    <a:pt x="384" y="257"/>
                  </a:cubicBezTo>
                  <a:cubicBezTo>
                    <a:pt x="384" y="270"/>
                    <a:pt x="373" y="281"/>
                    <a:pt x="360" y="281"/>
                  </a:cubicBezTo>
                  <a:cubicBezTo>
                    <a:pt x="333" y="281"/>
                    <a:pt x="333" y="281"/>
                    <a:pt x="333" y="281"/>
                  </a:cubicBezTo>
                  <a:cubicBezTo>
                    <a:pt x="333" y="361"/>
                    <a:pt x="333" y="361"/>
                    <a:pt x="333" y="361"/>
                  </a:cubicBezTo>
                  <a:cubicBezTo>
                    <a:pt x="248" y="281"/>
                    <a:pt x="248" y="281"/>
                    <a:pt x="248" y="281"/>
                  </a:cubicBezTo>
                  <a:cubicBezTo>
                    <a:pt x="24" y="281"/>
                    <a:pt x="24" y="281"/>
                    <a:pt x="24" y="281"/>
                  </a:cubicBezTo>
                  <a:cubicBezTo>
                    <a:pt x="11" y="281"/>
                    <a:pt x="0" y="270"/>
                    <a:pt x="0" y="25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1" name="Freeform: Shape 20"/>
            <p:cNvSpPr/>
            <p:nvPr/>
          </p:nvSpPr>
          <p:spPr bwMode="auto">
            <a:xfrm>
              <a:off x="1673" y="1834"/>
              <a:ext cx="652" cy="611"/>
            </a:xfrm>
            <a:custGeom>
              <a:avLst/>
              <a:gdLst>
                <a:gd name="T0" fmla="*/ 24 w 384"/>
                <a:gd name="T1" fmla="*/ 0 h 360"/>
                <a:gd name="T2" fmla="*/ 360 w 384"/>
                <a:gd name="T3" fmla="*/ 0 h 360"/>
                <a:gd name="T4" fmla="*/ 384 w 384"/>
                <a:gd name="T5" fmla="*/ 23 h 360"/>
                <a:gd name="T6" fmla="*/ 384 w 384"/>
                <a:gd name="T7" fmla="*/ 257 h 360"/>
                <a:gd name="T8" fmla="*/ 360 w 384"/>
                <a:gd name="T9" fmla="*/ 280 h 360"/>
                <a:gd name="T10" fmla="*/ 333 w 384"/>
                <a:gd name="T11" fmla="*/ 280 h 360"/>
                <a:gd name="T12" fmla="*/ 333 w 384"/>
                <a:gd name="T13" fmla="*/ 360 h 360"/>
                <a:gd name="T14" fmla="*/ 248 w 384"/>
                <a:gd name="T15" fmla="*/ 280 h 360"/>
                <a:gd name="T16" fmla="*/ 24 w 384"/>
                <a:gd name="T17" fmla="*/ 280 h 360"/>
                <a:gd name="T18" fmla="*/ 0 w 384"/>
                <a:gd name="T19" fmla="*/ 257 h 360"/>
                <a:gd name="T20" fmla="*/ 0 w 384"/>
                <a:gd name="T21" fmla="*/ 23 h 360"/>
                <a:gd name="T22" fmla="*/ 24 w 384"/>
                <a:gd name="T23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360">
                  <a:moveTo>
                    <a:pt x="24" y="0"/>
                  </a:moveTo>
                  <a:cubicBezTo>
                    <a:pt x="360" y="0"/>
                    <a:pt x="360" y="0"/>
                    <a:pt x="360" y="0"/>
                  </a:cubicBezTo>
                  <a:cubicBezTo>
                    <a:pt x="373" y="0"/>
                    <a:pt x="384" y="10"/>
                    <a:pt x="384" y="23"/>
                  </a:cubicBezTo>
                  <a:cubicBezTo>
                    <a:pt x="384" y="257"/>
                    <a:pt x="384" y="257"/>
                    <a:pt x="384" y="257"/>
                  </a:cubicBezTo>
                  <a:cubicBezTo>
                    <a:pt x="384" y="270"/>
                    <a:pt x="373" y="280"/>
                    <a:pt x="360" y="280"/>
                  </a:cubicBezTo>
                  <a:cubicBezTo>
                    <a:pt x="333" y="280"/>
                    <a:pt x="333" y="280"/>
                    <a:pt x="333" y="280"/>
                  </a:cubicBezTo>
                  <a:cubicBezTo>
                    <a:pt x="333" y="360"/>
                    <a:pt x="333" y="360"/>
                    <a:pt x="333" y="360"/>
                  </a:cubicBezTo>
                  <a:cubicBezTo>
                    <a:pt x="248" y="280"/>
                    <a:pt x="248" y="280"/>
                    <a:pt x="248" y="280"/>
                  </a:cubicBezTo>
                  <a:cubicBezTo>
                    <a:pt x="24" y="280"/>
                    <a:pt x="24" y="280"/>
                    <a:pt x="24" y="280"/>
                  </a:cubicBezTo>
                  <a:cubicBezTo>
                    <a:pt x="10" y="280"/>
                    <a:pt x="0" y="270"/>
                    <a:pt x="0" y="257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0" y="0"/>
                    <a:pt x="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2" name="Freeform: Shape 21"/>
            <p:cNvSpPr/>
            <p:nvPr/>
          </p:nvSpPr>
          <p:spPr bwMode="auto">
            <a:xfrm>
              <a:off x="3465" y="4300"/>
              <a:ext cx="651" cy="613"/>
            </a:xfrm>
            <a:custGeom>
              <a:avLst/>
              <a:gdLst>
                <a:gd name="T0" fmla="*/ 360 w 384"/>
                <a:gd name="T1" fmla="*/ 0 h 361"/>
                <a:gd name="T2" fmla="*/ 24 w 384"/>
                <a:gd name="T3" fmla="*/ 0 h 361"/>
                <a:gd name="T4" fmla="*/ 0 w 384"/>
                <a:gd name="T5" fmla="*/ 24 h 361"/>
                <a:gd name="T6" fmla="*/ 0 w 384"/>
                <a:gd name="T7" fmla="*/ 257 h 361"/>
                <a:gd name="T8" fmla="*/ 24 w 384"/>
                <a:gd name="T9" fmla="*/ 281 h 361"/>
                <a:gd name="T10" fmla="*/ 51 w 384"/>
                <a:gd name="T11" fmla="*/ 281 h 361"/>
                <a:gd name="T12" fmla="*/ 51 w 384"/>
                <a:gd name="T13" fmla="*/ 361 h 361"/>
                <a:gd name="T14" fmla="*/ 136 w 384"/>
                <a:gd name="T15" fmla="*/ 281 h 361"/>
                <a:gd name="T16" fmla="*/ 360 w 384"/>
                <a:gd name="T17" fmla="*/ 281 h 361"/>
                <a:gd name="T18" fmla="*/ 384 w 384"/>
                <a:gd name="T19" fmla="*/ 257 h 361"/>
                <a:gd name="T20" fmla="*/ 384 w 384"/>
                <a:gd name="T21" fmla="*/ 24 h 361"/>
                <a:gd name="T22" fmla="*/ 360 w 384"/>
                <a:gd name="T2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361">
                  <a:moveTo>
                    <a:pt x="360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70"/>
                    <a:pt x="11" y="281"/>
                    <a:pt x="24" y="281"/>
                  </a:cubicBezTo>
                  <a:cubicBezTo>
                    <a:pt x="51" y="281"/>
                    <a:pt x="51" y="281"/>
                    <a:pt x="51" y="281"/>
                  </a:cubicBezTo>
                  <a:cubicBezTo>
                    <a:pt x="51" y="361"/>
                    <a:pt x="51" y="361"/>
                    <a:pt x="51" y="361"/>
                  </a:cubicBezTo>
                  <a:cubicBezTo>
                    <a:pt x="136" y="281"/>
                    <a:pt x="136" y="281"/>
                    <a:pt x="136" y="281"/>
                  </a:cubicBezTo>
                  <a:cubicBezTo>
                    <a:pt x="360" y="281"/>
                    <a:pt x="360" y="281"/>
                    <a:pt x="360" y="281"/>
                  </a:cubicBezTo>
                  <a:cubicBezTo>
                    <a:pt x="373" y="281"/>
                    <a:pt x="384" y="270"/>
                    <a:pt x="384" y="257"/>
                  </a:cubicBezTo>
                  <a:cubicBezTo>
                    <a:pt x="384" y="24"/>
                    <a:pt x="384" y="24"/>
                    <a:pt x="384" y="24"/>
                  </a:cubicBezTo>
                  <a:cubicBezTo>
                    <a:pt x="384" y="11"/>
                    <a:pt x="373" y="0"/>
                    <a:pt x="3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3" name="Freeform: Shape 22"/>
            <p:cNvSpPr/>
            <p:nvPr/>
          </p:nvSpPr>
          <p:spPr bwMode="auto">
            <a:xfrm>
              <a:off x="3646" y="2379"/>
              <a:ext cx="650" cy="610"/>
            </a:xfrm>
            <a:custGeom>
              <a:avLst/>
              <a:gdLst>
                <a:gd name="T0" fmla="*/ 360 w 383"/>
                <a:gd name="T1" fmla="*/ 0 h 360"/>
                <a:gd name="T2" fmla="*/ 23 w 383"/>
                <a:gd name="T3" fmla="*/ 0 h 360"/>
                <a:gd name="T4" fmla="*/ 0 w 383"/>
                <a:gd name="T5" fmla="*/ 24 h 360"/>
                <a:gd name="T6" fmla="*/ 0 w 383"/>
                <a:gd name="T7" fmla="*/ 257 h 360"/>
                <a:gd name="T8" fmla="*/ 23 w 383"/>
                <a:gd name="T9" fmla="*/ 281 h 360"/>
                <a:gd name="T10" fmla="*/ 50 w 383"/>
                <a:gd name="T11" fmla="*/ 281 h 360"/>
                <a:gd name="T12" fmla="*/ 50 w 383"/>
                <a:gd name="T13" fmla="*/ 360 h 360"/>
                <a:gd name="T14" fmla="*/ 135 w 383"/>
                <a:gd name="T15" fmla="*/ 281 h 360"/>
                <a:gd name="T16" fmla="*/ 360 w 383"/>
                <a:gd name="T17" fmla="*/ 281 h 360"/>
                <a:gd name="T18" fmla="*/ 383 w 383"/>
                <a:gd name="T19" fmla="*/ 257 h 360"/>
                <a:gd name="T20" fmla="*/ 383 w 383"/>
                <a:gd name="T21" fmla="*/ 24 h 360"/>
                <a:gd name="T22" fmla="*/ 360 w 383"/>
                <a:gd name="T23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3" h="360">
                  <a:moveTo>
                    <a:pt x="360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70"/>
                    <a:pt x="10" y="281"/>
                    <a:pt x="23" y="281"/>
                  </a:cubicBezTo>
                  <a:cubicBezTo>
                    <a:pt x="50" y="281"/>
                    <a:pt x="50" y="281"/>
                    <a:pt x="50" y="281"/>
                  </a:cubicBezTo>
                  <a:cubicBezTo>
                    <a:pt x="50" y="360"/>
                    <a:pt x="50" y="360"/>
                    <a:pt x="50" y="360"/>
                  </a:cubicBezTo>
                  <a:cubicBezTo>
                    <a:pt x="135" y="281"/>
                    <a:pt x="135" y="281"/>
                    <a:pt x="135" y="281"/>
                  </a:cubicBezTo>
                  <a:cubicBezTo>
                    <a:pt x="360" y="281"/>
                    <a:pt x="360" y="281"/>
                    <a:pt x="360" y="281"/>
                  </a:cubicBezTo>
                  <a:cubicBezTo>
                    <a:pt x="373" y="281"/>
                    <a:pt x="383" y="270"/>
                    <a:pt x="383" y="257"/>
                  </a:cubicBezTo>
                  <a:cubicBezTo>
                    <a:pt x="383" y="24"/>
                    <a:pt x="383" y="24"/>
                    <a:pt x="383" y="24"/>
                  </a:cubicBezTo>
                  <a:cubicBezTo>
                    <a:pt x="383" y="11"/>
                    <a:pt x="373" y="0"/>
                    <a:pt x="36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4" name="Freeform: Shape 23"/>
            <p:cNvSpPr/>
            <p:nvPr/>
          </p:nvSpPr>
          <p:spPr bwMode="auto">
            <a:xfrm>
              <a:off x="2730" y="1834"/>
              <a:ext cx="650" cy="612"/>
            </a:xfrm>
            <a:custGeom>
              <a:avLst/>
              <a:gdLst>
                <a:gd name="T0" fmla="*/ 360 w 383"/>
                <a:gd name="T1" fmla="*/ 0 h 361"/>
                <a:gd name="T2" fmla="*/ 23 w 383"/>
                <a:gd name="T3" fmla="*/ 0 h 361"/>
                <a:gd name="T4" fmla="*/ 0 w 383"/>
                <a:gd name="T5" fmla="*/ 24 h 361"/>
                <a:gd name="T6" fmla="*/ 0 w 383"/>
                <a:gd name="T7" fmla="*/ 257 h 361"/>
                <a:gd name="T8" fmla="*/ 23 w 383"/>
                <a:gd name="T9" fmla="*/ 281 h 361"/>
                <a:gd name="T10" fmla="*/ 50 w 383"/>
                <a:gd name="T11" fmla="*/ 281 h 361"/>
                <a:gd name="T12" fmla="*/ 50 w 383"/>
                <a:gd name="T13" fmla="*/ 361 h 361"/>
                <a:gd name="T14" fmla="*/ 135 w 383"/>
                <a:gd name="T15" fmla="*/ 281 h 361"/>
                <a:gd name="T16" fmla="*/ 360 w 383"/>
                <a:gd name="T17" fmla="*/ 281 h 361"/>
                <a:gd name="T18" fmla="*/ 383 w 383"/>
                <a:gd name="T19" fmla="*/ 257 h 361"/>
                <a:gd name="T20" fmla="*/ 383 w 383"/>
                <a:gd name="T21" fmla="*/ 24 h 361"/>
                <a:gd name="T22" fmla="*/ 360 w 383"/>
                <a:gd name="T23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3" h="361">
                  <a:moveTo>
                    <a:pt x="360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1"/>
                    <a:pt x="0" y="24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71"/>
                    <a:pt x="10" y="281"/>
                    <a:pt x="23" y="281"/>
                  </a:cubicBezTo>
                  <a:cubicBezTo>
                    <a:pt x="50" y="281"/>
                    <a:pt x="50" y="281"/>
                    <a:pt x="50" y="281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135" y="281"/>
                    <a:pt x="135" y="281"/>
                    <a:pt x="135" y="281"/>
                  </a:cubicBezTo>
                  <a:cubicBezTo>
                    <a:pt x="360" y="281"/>
                    <a:pt x="360" y="281"/>
                    <a:pt x="360" y="281"/>
                  </a:cubicBezTo>
                  <a:cubicBezTo>
                    <a:pt x="373" y="281"/>
                    <a:pt x="383" y="271"/>
                    <a:pt x="383" y="257"/>
                  </a:cubicBezTo>
                  <a:cubicBezTo>
                    <a:pt x="383" y="24"/>
                    <a:pt x="383" y="24"/>
                    <a:pt x="383" y="24"/>
                  </a:cubicBezTo>
                  <a:cubicBezTo>
                    <a:pt x="383" y="11"/>
                    <a:pt x="373" y="0"/>
                    <a:pt x="3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5" name="Freeform: Shape 24"/>
            <p:cNvSpPr/>
            <p:nvPr/>
          </p:nvSpPr>
          <p:spPr bwMode="auto">
            <a:xfrm>
              <a:off x="2170" y="4601"/>
              <a:ext cx="1105" cy="1036"/>
            </a:xfrm>
            <a:custGeom>
              <a:avLst/>
              <a:gdLst>
                <a:gd name="T0" fmla="*/ 611 w 651"/>
                <a:gd name="T1" fmla="*/ 0 h 611"/>
                <a:gd name="T2" fmla="*/ 40 w 651"/>
                <a:gd name="T3" fmla="*/ 0 h 611"/>
                <a:gd name="T4" fmla="*/ 0 w 651"/>
                <a:gd name="T5" fmla="*/ 40 h 611"/>
                <a:gd name="T6" fmla="*/ 0 w 651"/>
                <a:gd name="T7" fmla="*/ 436 h 611"/>
                <a:gd name="T8" fmla="*/ 40 w 651"/>
                <a:gd name="T9" fmla="*/ 477 h 611"/>
                <a:gd name="T10" fmla="*/ 86 w 651"/>
                <a:gd name="T11" fmla="*/ 477 h 611"/>
                <a:gd name="T12" fmla="*/ 86 w 651"/>
                <a:gd name="T13" fmla="*/ 611 h 611"/>
                <a:gd name="T14" fmla="*/ 230 w 651"/>
                <a:gd name="T15" fmla="*/ 477 h 611"/>
                <a:gd name="T16" fmla="*/ 611 w 651"/>
                <a:gd name="T17" fmla="*/ 477 h 611"/>
                <a:gd name="T18" fmla="*/ 651 w 651"/>
                <a:gd name="T19" fmla="*/ 436 h 611"/>
                <a:gd name="T20" fmla="*/ 651 w 651"/>
                <a:gd name="T21" fmla="*/ 40 h 611"/>
                <a:gd name="T22" fmla="*/ 611 w 651"/>
                <a:gd name="T23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1" h="611">
                  <a:moveTo>
                    <a:pt x="611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436"/>
                    <a:pt x="0" y="436"/>
                    <a:pt x="0" y="436"/>
                  </a:cubicBezTo>
                  <a:cubicBezTo>
                    <a:pt x="0" y="459"/>
                    <a:pt x="18" y="477"/>
                    <a:pt x="40" y="477"/>
                  </a:cubicBezTo>
                  <a:cubicBezTo>
                    <a:pt x="86" y="477"/>
                    <a:pt x="86" y="477"/>
                    <a:pt x="86" y="477"/>
                  </a:cubicBezTo>
                  <a:cubicBezTo>
                    <a:pt x="86" y="611"/>
                    <a:pt x="86" y="611"/>
                    <a:pt x="86" y="611"/>
                  </a:cubicBezTo>
                  <a:cubicBezTo>
                    <a:pt x="230" y="477"/>
                    <a:pt x="230" y="477"/>
                    <a:pt x="230" y="477"/>
                  </a:cubicBezTo>
                  <a:cubicBezTo>
                    <a:pt x="611" y="477"/>
                    <a:pt x="611" y="477"/>
                    <a:pt x="611" y="477"/>
                  </a:cubicBezTo>
                  <a:cubicBezTo>
                    <a:pt x="633" y="477"/>
                    <a:pt x="651" y="459"/>
                    <a:pt x="651" y="436"/>
                  </a:cubicBezTo>
                  <a:cubicBezTo>
                    <a:pt x="651" y="40"/>
                    <a:pt x="651" y="40"/>
                    <a:pt x="651" y="40"/>
                  </a:cubicBezTo>
                  <a:cubicBezTo>
                    <a:pt x="651" y="18"/>
                    <a:pt x="633" y="0"/>
                    <a:pt x="6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6" name="Freeform: Shape 25"/>
            <p:cNvSpPr/>
            <p:nvPr/>
          </p:nvSpPr>
          <p:spPr bwMode="auto">
            <a:xfrm>
              <a:off x="2328" y="4726"/>
              <a:ext cx="692" cy="310"/>
            </a:xfrm>
            <a:custGeom>
              <a:avLst/>
              <a:gdLst>
                <a:gd name="T0" fmla="*/ 345 w 692"/>
                <a:gd name="T1" fmla="*/ 310 h 310"/>
                <a:gd name="T2" fmla="*/ 0 w 692"/>
                <a:gd name="T3" fmla="*/ 156 h 310"/>
                <a:gd name="T4" fmla="*/ 353 w 692"/>
                <a:gd name="T5" fmla="*/ 0 h 310"/>
                <a:gd name="T6" fmla="*/ 692 w 692"/>
                <a:gd name="T7" fmla="*/ 151 h 310"/>
                <a:gd name="T8" fmla="*/ 345 w 692"/>
                <a:gd name="T9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310">
                  <a:moveTo>
                    <a:pt x="345" y="310"/>
                  </a:moveTo>
                  <a:lnTo>
                    <a:pt x="0" y="156"/>
                  </a:lnTo>
                  <a:lnTo>
                    <a:pt x="353" y="0"/>
                  </a:lnTo>
                  <a:lnTo>
                    <a:pt x="692" y="151"/>
                  </a:lnTo>
                  <a:lnTo>
                    <a:pt x="345" y="31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7" name="Rectangle 26"/>
            <p:cNvSpPr/>
            <p:nvPr/>
          </p:nvSpPr>
          <p:spPr bwMode="auto">
            <a:xfrm>
              <a:off x="2993" y="4872"/>
              <a:ext cx="21" cy="22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8" name="Oval 27"/>
            <p:cNvSpPr/>
            <p:nvPr/>
          </p:nvSpPr>
          <p:spPr bwMode="auto">
            <a:xfrm>
              <a:off x="2970" y="5074"/>
              <a:ext cx="67" cy="6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9" name="Freeform: Shape 28"/>
            <p:cNvSpPr/>
            <p:nvPr/>
          </p:nvSpPr>
          <p:spPr bwMode="auto">
            <a:xfrm>
              <a:off x="2961" y="5111"/>
              <a:ext cx="49" cy="153"/>
            </a:xfrm>
            <a:custGeom>
              <a:avLst/>
              <a:gdLst>
                <a:gd name="T0" fmla="*/ 16 w 29"/>
                <a:gd name="T1" fmla="*/ 5 h 90"/>
                <a:gd name="T2" fmla="*/ 6 w 29"/>
                <a:gd name="T3" fmla="*/ 90 h 90"/>
                <a:gd name="T4" fmla="*/ 29 w 29"/>
                <a:gd name="T5" fmla="*/ 90 h 90"/>
                <a:gd name="T6" fmla="*/ 29 w 29"/>
                <a:gd name="T7" fmla="*/ 0 h 90"/>
                <a:gd name="T8" fmla="*/ 16 w 29"/>
                <a:gd name="T9" fmla="*/ 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90">
                  <a:moveTo>
                    <a:pt x="16" y="5"/>
                  </a:moveTo>
                  <a:cubicBezTo>
                    <a:pt x="16" y="5"/>
                    <a:pt x="0" y="38"/>
                    <a:pt x="6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16" y="7"/>
                    <a:pt x="16" y="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0" name="Freeform: Shape 29"/>
            <p:cNvSpPr/>
            <p:nvPr/>
          </p:nvSpPr>
          <p:spPr bwMode="auto">
            <a:xfrm>
              <a:off x="2998" y="5111"/>
              <a:ext cx="51" cy="153"/>
            </a:xfrm>
            <a:custGeom>
              <a:avLst/>
              <a:gdLst>
                <a:gd name="T0" fmla="*/ 14 w 30"/>
                <a:gd name="T1" fmla="*/ 5 h 90"/>
                <a:gd name="T2" fmla="*/ 24 w 30"/>
                <a:gd name="T3" fmla="*/ 90 h 90"/>
                <a:gd name="T4" fmla="*/ 0 w 30"/>
                <a:gd name="T5" fmla="*/ 90 h 90"/>
                <a:gd name="T6" fmla="*/ 0 w 30"/>
                <a:gd name="T7" fmla="*/ 0 h 90"/>
                <a:gd name="T8" fmla="*/ 14 w 30"/>
                <a:gd name="T9" fmla="*/ 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90">
                  <a:moveTo>
                    <a:pt x="14" y="5"/>
                  </a:moveTo>
                  <a:cubicBezTo>
                    <a:pt x="14" y="5"/>
                    <a:pt x="30" y="38"/>
                    <a:pt x="24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4" y="7"/>
                    <a:pt x="14" y="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1" name="Freeform: Shape 30"/>
            <p:cNvSpPr/>
            <p:nvPr/>
          </p:nvSpPr>
          <p:spPr bwMode="auto">
            <a:xfrm>
              <a:off x="2466" y="4974"/>
              <a:ext cx="402" cy="300"/>
            </a:xfrm>
            <a:custGeom>
              <a:avLst/>
              <a:gdLst>
                <a:gd name="T0" fmla="*/ 237 w 237"/>
                <a:gd name="T1" fmla="*/ 0 h 177"/>
                <a:gd name="T2" fmla="*/ 118 w 237"/>
                <a:gd name="T3" fmla="*/ 56 h 177"/>
                <a:gd name="T4" fmla="*/ 0 w 237"/>
                <a:gd name="T5" fmla="*/ 0 h 177"/>
                <a:gd name="T6" fmla="*/ 0 w 237"/>
                <a:gd name="T7" fmla="*/ 136 h 177"/>
                <a:gd name="T8" fmla="*/ 115 w 237"/>
                <a:gd name="T9" fmla="*/ 177 h 177"/>
                <a:gd name="T10" fmla="*/ 115 w 237"/>
                <a:gd name="T11" fmla="*/ 177 h 177"/>
                <a:gd name="T12" fmla="*/ 118 w 237"/>
                <a:gd name="T13" fmla="*/ 177 h 177"/>
                <a:gd name="T14" fmla="*/ 122 w 237"/>
                <a:gd name="T15" fmla="*/ 177 h 177"/>
                <a:gd name="T16" fmla="*/ 122 w 237"/>
                <a:gd name="T17" fmla="*/ 177 h 177"/>
                <a:gd name="T18" fmla="*/ 237 w 237"/>
                <a:gd name="T19" fmla="*/ 136 h 177"/>
                <a:gd name="T20" fmla="*/ 237 w 237"/>
                <a:gd name="T21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7" h="177">
                  <a:moveTo>
                    <a:pt x="237" y="0"/>
                  </a:moveTo>
                  <a:cubicBezTo>
                    <a:pt x="237" y="1"/>
                    <a:pt x="138" y="47"/>
                    <a:pt x="118" y="56"/>
                  </a:cubicBezTo>
                  <a:cubicBezTo>
                    <a:pt x="99" y="47"/>
                    <a:pt x="0" y="1"/>
                    <a:pt x="0" y="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2" y="170"/>
                    <a:pt x="95" y="176"/>
                    <a:pt x="115" y="177"/>
                  </a:cubicBezTo>
                  <a:cubicBezTo>
                    <a:pt x="115" y="177"/>
                    <a:pt x="115" y="177"/>
                    <a:pt x="115" y="177"/>
                  </a:cubicBezTo>
                  <a:cubicBezTo>
                    <a:pt x="115" y="177"/>
                    <a:pt x="116" y="177"/>
                    <a:pt x="118" y="177"/>
                  </a:cubicBezTo>
                  <a:cubicBezTo>
                    <a:pt x="120" y="177"/>
                    <a:pt x="122" y="177"/>
                    <a:pt x="122" y="177"/>
                  </a:cubicBezTo>
                  <a:cubicBezTo>
                    <a:pt x="122" y="177"/>
                    <a:pt x="122" y="177"/>
                    <a:pt x="122" y="177"/>
                  </a:cubicBezTo>
                  <a:cubicBezTo>
                    <a:pt x="142" y="176"/>
                    <a:pt x="205" y="170"/>
                    <a:pt x="237" y="136"/>
                  </a:cubicBezTo>
                  <a:lnTo>
                    <a:pt x="237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2" name="Freeform: Shape 31"/>
            <p:cNvSpPr/>
            <p:nvPr/>
          </p:nvSpPr>
          <p:spPr bwMode="auto">
            <a:xfrm>
              <a:off x="3590" y="4341"/>
              <a:ext cx="391" cy="392"/>
            </a:xfrm>
            <a:custGeom>
              <a:avLst/>
              <a:gdLst>
                <a:gd name="T0" fmla="*/ 147 w 230"/>
                <a:gd name="T1" fmla="*/ 111 h 231"/>
                <a:gd name="T2" fmla="*/ 142 w 230"/>
                <a:gd name="T3" fmla="*/ 98 h 231"/>
                <a:gd name="T4" fmla="*/ 142 w 230"/>
                <a:gd name="T5" fmla="*/ 44 h 231"/>
                <a:gd name="T6" fmla="*/ 148 w 230"/>
                <a:gd name="T7" fmla="*/ 37 h 231"/>
                <a:gd name="T8" fmla="*/ 149 w 230"/>
                <a:gd name="T9" fmla="*/ 37 h 231"/>
                <a:gd name="T10" fmla="*/ 149 w 230"/>
                <a:gd name="T11" fmla="*/ 13 h 231"/>
                <a:gd name="T12" fmla="*/ 148 w 230"/>
                <a:gd name="T13" fmla="*/ 13 h 231"/>
                <a:gd name="T14" fmla="*/ 148 w 230"/>
                <a:gd name="T15" fmla="*/ 12 h 231"/>
                <a:gd name="T16" fmla="*/ 115 w 230"/>
                <a:gd name="T17" fmla="*/ 0 h 231"/>
                <a:gd name="T18" fmla="*/ 82 w 230"/>
                <a:gd name="T19" fmla="*/ 12 h 231"/>
                <a:gd name="T20" fmla="*/ 82 w 230"/>
                <a:gd name="T21" fmla="*/ 13 h 231"/>
                <a:gd name="T22" fmla="*/ 81 w 230"/>
                <a:gd name="T23" fmla="*/ 13 h 231"/>
                <a:gd name="T24" fmla="*/ 81 w 230"/>
                <a:gd name="T25" fmla="*/ 37 h 231"/>
                <a:gd name="T26" fmla="*/ 82 w 230"/>
                <a:gd name="T27" fmla="*/ 37 h 231"/>
                <a:gd name="T28" fmla="*/ 91 w 230"/>
                <a:gd name="T29" fmla="*/ 44 h 231"/>
                <a:gd name="T30" fmla="*/ 91 w 230"/>
                <a:gd name="T31" fmla="*/ 98 h 231"/>
                <a:gd name="T32" fmla="*/ 84 w 230"/>
                <a:gd name="T33" fmla="*/ 111 h 231"/>
                <a:gd name="T34" fmla="*/ 31 w 230"/>
                <a:gd name="T35" fmla="*/ 212 h 231"/>
                <a:gd name="T36" fmla="*/ 115 w 230"/>
                <a:gd name="T37" fmla="*/ 230 h 231"/>
                <a:gd name="T38" fmla="*/ 199 w 230"/>
                <a:gd name="T39" fmla="*/ 212 h 231"/>
                <a:gd name="T40" fmla="*/ 147 w 230"/>
                <a:gd name="T41" fmla="*/ 111 h 231"/>
                <a:gd name="T42" fmla="*/ 145 w 230"/>
                <a:gd name="T43" fmla="*/ 213 h 231"/>
                <a:gd name="T44" fmla="*/ 182 w 230"/>
                <a:gd name="T45" fmla="*/ 187 h 231"/>
                <a:gd name="T46" fmla="*/ 150 w 230"/>
                <a:gd name="T47" fmla="*/ 134 h 231"/>
                <a:gd name="T48" fmla="*/ 194 w 230"/>
                <a:gd name="T49" fmla="*/ 190 h 231"/>
                <a:gd name="T50" fmla="*/ 145 w 230"/>
                <a:gd name="T51" fmla="*/ 21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0" h="231">
                  <a:moveTo>
                    <a:pt x="147" y="111"/>
                  </a:moveTo>
                  <a:cubicBezTo>
                    <a:pt x="147" y="111"/>
                    <a:pt x="142" y="109"/>
                    <a:pt x="142" y="98"/>
                  </a:cubicBezTo>
                  <a:cubicBezTo>
                    <a:pt x="142" y="89"/>
                    <a:pt x="142" y="55"/>
                    <a:pt x="142" y="44"/>
                  </a:cubicBezTo>
                  <a:cubicBezTo>
                    <a:pt x="145" y="42"/>
                    <a:pt x="147" y="40"/>
                    <a:pt x="148" y="37"/>
                  </a:cubicBezTo>
                  <a:cubicBezTo>
                    <a:pt x="149" y="37"/>
                    <a:pt x="149" y="37"/>
                    <a:pt x="149" y="37"/>
                  </a:cubicBezTo>
                  <a:cubicBezTo>
                    <a:pt x="149" y="13"/>
                    <a:pt x="149" y="13"/>
                    <a:pt x="149" y="13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48" y="13"/>
                    <a:pt x="148" y="13"/>
                    <a:pt x="148" y="12"/>
                  </a:cubicBezTo>
                  <a:cubicBezTo>
                    <a:pt x="148" y="5"/>
                    <a:pt x="133" y="0"/>
                    <a:pt x="115" y="0"/>
                  </a:cubicBezTo>
                  <a:cubicBezTo>
                    <a:pt x="96" y="0"/>
                    <a:pt x="82" y="5"/>
                    <a:pt x="82" y="12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82" y="37"/>
                    <a:pt x="82" y="37"/>
                    <a:pt x="82" y="37"/>
                  </a:cubicBezTo>
                  <a:cubicBezTo>
                    <a:pt x="82" y="40"/>
                    <a:pt x="84" y="42"/>
                    <a:pt x="91" y="44"/>
                  </a:cubicBezTo>
                  <a:cubicBezTo>
                    <a:pt x="91" y="56"/>
                    <a:pt x="91" y="89"/>
                    <a:pt x="91" y="98"/>
                  </a:cubicBezTo>
                  <a:cubicBezTo>
                    <a:pt x="91" y="109"/>
                    <a:pt x="84" y="111"/>
                    <a:pt x="84" y="111"/>
                  </a:cubicBezTo>
                  <a:cubicBezTo>
                    <a:pt x="72" y="119"/>
                    <a:pt x="0" y="190"/>
                    <a:pt x="31" y="212"/>
                  </a:cubicBezTo>
                  <a:cubicBezTo>
                    <a:pt x="59" y="231"/>
                    <a:pt x="106" y="231"/>
                    <a:pt x="115" y="230"/>
                  </a:cubicBezTo>
                  <a:cubicBezTo>
                    <a:pt x="124" y="231"/>
                    <a:pt x="171" y="231"/>
                    <a:pt x="199" y="212"/>
                  </a:cubicBezTo>
                  <a:cubicBezTo>
                    <a:pt x="230" y="190"/>
                    <a:pt x="159" y="119"/>
                    <a:pt x="147" y="111"/>
                  </a:cubicBezTo>
                  <a:close/>
                  <a:moveTo>
                    <a:pt x="145" y="213"/>
                  </a:moveTo>
                  <a:cubicBezTo>
                    <a:pt x="145" y="213"/>
                    <a:pt x="181" y="206"/>
                    <a:pt x="182" y="187"/>
                  </a:cubicBezTo>
                  <a:cubicBezTo>
                    <a:pt x="184" y="169"/>
                    <a:pt x="150" y="134"/>
                    <a:pt x="150" y="134"/>
                  </a:cubicBezTo>
                  <a:cubicBezTo>
                    <a:pt x="150" y="134"/>
                    <a:pt x="194" y="167"/>
                    <a:pt x="194" y="190"/>
                  </a:cubicBezTo>
                  <a:cubicBezTo>
                    <a:pt x="193" y="213"/>
                    <a:pt x="145" y="213"/>
                    <a:pt x="145" y="21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3" name="Freeform: Shape 32"/>
            <p:cNvSpPr/>
            <p:nvPr/>
          </p:nvSpPr>
          <p:spPr bwMode="auto">
            <a:xfrm>
              <a:off x="959" y="2307"/>
              <a:ext cx="368" cy="372"/>
            </a:xfrm>
            <a:custGeom>
              <a:avLst/>
              <a:gdLst>
                <a:gd name="T0" fmla="*/ 139 w 217"/>
                <a:gd name="T1" fmla="*/ 105 h 219"/>
                <a:gd name="T2" fmla="*/ 134 w 217"/>
                <a:gd name="T3" fmla="*/ 93 h 219"/>
                <a:gd name="T4" fmla="*/ 134 w 217"/>
                <a:gd name="T5" fmla="*/ 42 h 219"/>
                <a:gd name="T6" fmla="*/ 139 w 217"/>
                <a:gd name="T7" fmla="*/ 35 h 219"/>
                <a:gd name="T8" fmla="*/ 141 w 217"/>
                <a:gd name="T9" fmla="*/ 35 h 219"/>
                <a:gd name="T10" fmla="*/ 141 w 217"/>
                <a:gd name="T11" fmla="*/ 12 h 219"/>
                <a:gd name="T12" fmla="*/ 139 w 217"/>
                <a:gd name="T13" fmla="*/ 12 h 219"/>
                <a:gd name="T14" fmla="*/ 139 w 217"/>
                <a:gd name="T15" fmla="*/ 12 h 219"/>
                <a:gd name="T16" fmla="*/ 108 w 217"/>
                <a:gd name="T17" fmla="*/ 0 h 219"/>
                <a:gd name="T18" fmla="*/ 77 w 217"/>
                <a:gd name="T19" fmla="*/ 12 h 219"/>
                <a:gd name="T20" fmla="*/ 77 w 217"/>
                <a:gd name="T21" fmla="*/ 12 h 219"/>
                <a:gd name="T22" fmla="*/ 77 w 217"/>
                <a:gd name="T23" fmla="*/ 12 h 219"/>
                <a:gd name="T24" fmla="*/ 77 w 217"/>
                <a:gd name="T25" fmla="*/ 35 h 219"/>
                <a:gd name="T26" fmla="*/ 77 w 217"/>
                <a:gd name="T27" fmla="*/ 35 h 219"/>
                <a:gd name="T28" fmla="*/ 86 w 217"/>
                <a:gd name="T29" fmla="*/ 42 h 219"/>
                <a:gd name="T30" fmla="*/ 86 w 217"/>
                <a:gd name="T31" fmla="*/ 93 h 219"/>
                <a:gd name="T32" fmla="*/ 79 w 217"/>
                <a:gd name="T33" fmla="*/ 105 h 219"/>
                <a:gd name="T34" fmla="*/ 30 w 217"/>
                <a:gd name="T35" fmla="*/ 200 h 219"/>
                <a:gd name="T36" fmla="*/ 109 w 217"/>
                <a:gd name="T37" fmla="*/ 218 h 219"/>
                <a:gd name="T38" fmla="*/ 188 w 217"/>
                <a:gd name="T39" fmla="*/ 200 h 219"/>
                <a:gd name="T40" fmla="*/ 139 w 217"/>
                <a:gd name="T41" fmla="*/ 105 h 219"/>
                <a:gd name="T42" fmla="*/ 137 w 217"/>
                <a:gd name="T43" fmla="*/ 201 h 219"/>
                <a:gd name="T44" fmla="*/ 172 w 217"/>
                <a:gd name="T45" fmla="*/ 177 h 219"/>
                <a:gd name="T46" fmla="*/ 142 w 217"/>
                <a:gd name="T47" fmla="*/ 126 h 219"/>
                <a:gd name="T48" fmla="*/ 183 w 217"/>
                <a:gd name="T49" fmla="*/ 179 h 219"/>
                <a:gd name="T50" fmla="*/ 137 w 217"/>
                <a:gd name="T51" fmla="*/ 201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7" h="219">
                  <a:moveTo>
                    <a:pt x="139" y="105"/>
                  </a:moveTo>
                  <a:cubicBezTo>
                    <a:pt x="139" y="105"/>
                    <a:pt x="134" y="103"/>
                    <a:pt x="134" y="93"/>
                  </a:cubicBezTo>
                  <a:cubicBezTo>
                    <a:pt x="134" y="84"/>
                    <a:pt x="134" y="52"/>
                    <a:pt x="134" y="42"/>
                  </a:cubicBezTo>
                  <a:cubicBezTo>
                    <a:pt x="137" y="40"/>
                    <a:pt x="139" y="37"/>
                    <a:pt x="139" y="35"/>
                  </a:cubicBezTo>
                  <a:cubicBezTo>
                    <a:pt x="141" y="35"/>
                    <a:pt x="141" y="35"/>
                    <a:pt x="141" y="35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9" y="12"/>
                    <a:pt x="139" y="12"/>
                    <a:pt x="139" y="12"/>
                  </a:cubicBezTo>
                  <a:cubicBezTo>
                    <a:pt x="139" y="5"/>
                    <a:pt x="126" y="0"/>
                    <a:pt x="108" y="0"/>
                  </a:cubicBezTo>
                  <a:cubicBezTo>
                    <a:pt x="91" y="0"/>
                    <a:pt x="77" y="5"/>
                    <a:pt x="77" y="12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7" y="12"/>
                    <a:pt x="77" y="12"/>
                    <a:pt x="77" y="12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78" y="38"/>
                    <a:pt x="80" y="40"/>
                    <a:pt x="86" y="42"/>
                  </a:cubicBezTo>
                  <a:cubicBezTo>
                    <a:pt x="86" y="53"/>
                    <a:pt x="86" y="85"/>
                    <a:pt x="86" y="93"/>
                  </a:cubicBezTo>
                  <a:cubicBezTo>
                    <a:pt x="86" y="103"/>
                    <a:pt x="79" y="105"/>
                    <a:pt x="79" y="105"/>
                  </a:cubicBezTo>
                  <a:cubicBezTo>
                    <a:pt x="68" y="112"/>
                    <a:pt x="0" y="180"/>
                    <a:pt x="30" y="200"/>
                  </a:cubicBezTo>
                  <a:cubicBezTo>
                    <a:pt x="56" y="219"/>
                    <a:pt x="100" y="218"/>
                    <a:pt x="109" y="218"/>
                  </a:cubicBezTo>
                  <a:cubicBezTo>
                    <a:pt x="118" y="218"/>
                    <a:pt x="161" y="219"/>
                    <a:pt x="188" y="200"/>
                  </a:cubicBezTo>
                  <a:cubicBezTo>
                    <a:pt x="217" y="180"/>
                    <a:pt x="151" y="112"/>
                    <a:pt x="139" y="105"/>
                  </a:cubicBezTo>
                  <a:close/>
                  <a:moveTo>
                    <a:pt x="137" y="201"/>
                  </a:moveTo>
                  <a:cubicBezTo>
                    <a:pt x="137" y="201"/>
                    <a:pt x="171" y="195"/>
                    <a:pt x="172" y="177"/>
                  </a:cubicBezTo>
                  <a:cubicBezTo>
                    <a:pt x="174" y="159"/>
                    <a:pt x="142" y="126"/>
                    <a:pt x="142" y="126"/>
                  </a:cubicBezTo>
                  <a:cubicBezTo>
                    <a:pt x="142" y="126"/>
                    <a:pt x="183" y="158"/>
                    <a:pt x="183" y="179"/>
                  </a:cubicBezTo>
                  <a:cubicBezTo>
                    <a:pt x="183" y="201"/>
                    <a:pt x="137" y="201"/>
                    <a:pt x="137" y="20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4" name="Freeform: Shape 33"/>
            <p:cNvSpPr/>
            <p:nvPr/>
          </p:nvSpPr>
          <p:spPr bwMode="auto">
            <a:xfrm>
              <a:off x="2569" y="2679"/>
              <a:ext cx="216" cy="587"/>
            </a:xfrm>
            <a:custGeom>
              <a:avLst/>
              <a:gdLst>
                <a:gd name="T0" fmla="*/ 64 w 127"/>
                <a:gd name="T1" fmla="*/ 0 h 346"/>
                <a:gd name="T2" fmla="*/ 0 w 127"/>
                <a:gd name="T3" fmla="*/ 173 h 346"/>
                <a:gd name="T4" fmla="*/ 64 w 127"/>
                <a:gd name="T5" fmla="*/ 346 h 346"/>
                <a:gd name="T6" fmla="*/ 127 w 127"/>
                <a:gd name="T7" fmla="*/ 173 h 346"/>
                <a:gd name="T8" fmla="*/ 64 w 127"/>
                <a:gd name="T9" fmla="*/ 0 h 346"/>
                <a:gd name="T10" fmla="*/ 64 w 127"/>
                <a:gd name="T11" fmla="*/ 318 h 346"/>
                <a:gd name="T12" fmla="*/ 10 w 127"/>
                <a:gd name="T13" fmla="*/ 173 h 346"/>
                <a:gd name="T14" fmla="*/ 64 w 127"/>
                <a:gd name="T15" fmla="*/ 29 h 346"/>
                <a:gd name="T16" fmla="*/ 117 w 127"/>
                <a:gd name="T17" fmla="*/ 173 h 346"/>
                <a:gd name="T18" fmla="*/ 64 w 127"/>
                <a:gd name="T19" fmla="*/ 31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346">
                  <a:moveTo>
                    <a:pt x="64" y="0"/>
                  </a:moveTo>
                  <a:cubicBezTo>
                    <a:pt x="28" y="0"/>
                    <a:pt x="0" y="78"/>
                    <a:pt x="0" y="173"/>
                  </a:cubicBezTo>
                  <a:cubicBezTo>
                    <a:pt x="0" y="269"/>
                    <a:pt x="28" y="346"/>
                    <a:pt x="64" y="346"/>
                  </a:cubicBezTo>
                  <a:cubicBezTo>
                    <a:pt x="99" y="346"/>
                    <a:pt x="127" y="269"/>
                    <a:pt x="127" y="173"/>
                  </a:cubicBezTo>
                  <a:cubicBezTo>
                    <a:pt x="127" y="78"/>
                    <a:pt x="99" y="0"/>
                    <a:pt x="64" y="0"/>
                  </a:cubicBezTo>
                  <a:close/>
                  <a:moveTo>
                    <a:pt x="64" y="318"/>
                  </a:moveTo>
                  <a:cubicBezTo>
                    <a:pt x="34" y="318"/>
                    <a:pt x="10" y="253"/>
                    <a:pt x="10" y="173"/>
                  </a:cubicBezTo>
                  <a:cubicBezTo>
                    <a:pt x="10" y="93"/>
                    <a:pt x="34" y="29"/>
                    <a:pt x="64" y="29"/>
                  </a:cubicBezTo>
                  <a:cubicBezTo>
                    <a:pt x="93" y="29"/>
                    <a:pt x="117" y="93"/>
                    <a:pt x="117" y="173"/>
                  </a:cubicBezTo>
                  <a:cubicBezTo>
                    <a:pt x="117" y="253"/>
                    <a:pt x="93" y="318"/>
                    <a:pt x="64" y="31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5" name="Freeform: Shape 34"/>
            <p:cNvSpPr/>
            <p:nvPr/>
          </p:nvSpPr>
          <p:spPr bwMode="auto">
            <a:xfrm>
              <a:off x="2384" y="2865"/>
              <a:ext cx="586" cy="216"/>
            </a:xfrm>
            <a:custGeom>
              <a:avLst/>
              <a:gdLst>
                <a:gd name="T0" fmla="*/ 345 w 345"/>
                <a:gd name="T1" fmla="*/ 63 h 127"/>
                <a:gd name="T2" fmla="*/ 173 w 345"/>
                <a:gd name="T3" fmla="*/ 0 h 127"/>
                <a:gd name="T4" fmla="*/ 0 w 345"/>
                <a:gd name="T5" fmla="*/ 63 h 127"/>
                <a:gd name="T6" fmla="*/ 173 w 345"/>
                <a:gd name="T7" fmla="*/ 127 h 127"/>
                <a:gd name="T8" fmla="*/ 345 w 345"/>
                <a:gd name="T9" fmla="*/ 63 h 127"/>
                <a:gd name="T10" fmla="*/ 28 w 345"/>
                <a:gd name="T11" fmla="*/ 63 h 127"/>
                <a:gd name="T12" fmla="*/ 173 w 345"/>
                <a:gd name="T13" fmla="*/ 10 h 127"/>
                <a:gd name="T14" fmla="*/ 317 w 345"/>
                <a:gd name="T15" fmla="*/ 63 h 127"/>
                <a:gd name="T16" fmla="*/ 173 w 345"/>
                <a:gd name="T17" fmla="*/ 117 h 127"/>
                <a:gd name="T18" fmla="*/ 28 w 345"/>
                <a:gd name="T19" fmla="*/ 6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5" h="127">
                  <a:moveTo>
                    <a:pt x="345" y="63"/>
                  </a:moveTo>
                  <a:cubicBezTo>
                    <a:pt x="345" y="28"/>
                    <a:pt x="268" y="0"/>
                    <a:pt x="173" y="0"/>
                  </a:cubicBezTo>
                  <a:cubicBezTo>
                    <a:pt x="77" y="0"/>
                    <a:pt x="0" y="28"/>
                    <a:pt x="0" y="63"/>
                  </a:cubicBezTo>
                  <a:cubicBezTo>
                    <a:pt x="0" y="98"/>
                    <a:pt x="77" y="127"/>
                    <a:pt x="173" y="127"/>
                  </a:cubicBezTo>
                  <a:cubicBezTo>
                    <a:pt x="268" y="127"/>
                    <a:pt x="345" y="98"/>
                    <a:pt x="345" y="63"/>
                  </a:cubicBezTo>
                  <a:close/>
                  <a:moveTo>
                    <a:pt x="28" y="63"/>
                  </a:moveTo>
                  <a:cubicBezTo>
                    <a:pt x="28" y="34"/>
                    <a:pt x="93" y="10"/>
                    <a:pt x="173" y="10"/>
                  </a:cubicBezTo>
                  <a:cubicBezTo>
                    <a:pt x="252" y="10"/>
                    <a:pt x="317" y="34"/>
                    <a:pt x="317" y="63"/>
                  </a:cubicBezTo>
                  <a:cubicBezTo>
                    <a:pt x="317" y="93"/>
                    <a:pt x="252" y="117"/>
                    <a:pt x="173" y="117"/>
                  </a:cubicBezTo>
                  <a:cubicBezTo>
                    <a:pt x="93" y="117"/>
                    <a:pt x="28" y="93"/>
                    <a:pt x="28" y="6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6" name="Freeform: Shape 35"/>
            <p:cNvSpPr/>
            <p:nvPr/>
          </p:nvSpPr>
          <p:spPr bwMode="auto">
            <a:xfrm>
              <a:off x="2427" y="2723"/>
              <a:ext cx="500" cy="499"/>
            </a:xfrm>
            <a:custGeom>
              <a:avLst/>
              <a:gdLst>
                <a:gd name="T0" fmla="*/ 270 w 295"/>
                <a:gd name="T1" fmla="*/ 25 h 294"/>
                <a:gd name="T2" fmla="*/ 102 w 295"/>
                <a:gd name="T3" fmla="*/ 102 h 294"/>
                <a:gd name="T4" fmla="*/ 25 w 295"/>
                <a:gd name="T5" fmla="*/ 269 h 294"/>
                <a:gd name="T6" fmla="*/ 193 w 295"/>
                <a:gd name="T7" fmla="*/ 192 h 294"/>
                <a:gd name="T8" fmla="*/ 270 w 295"/>
                <a:gd name="T9" fmla="*/ 25 h 294"/>
                <a:gd name="T10" fmla="*/ 45 w 295"/>
                <a:gd name="T11" fmla="*/ 250 h 294"/>
                <a:gd name="T12" fmla="*/ 110 w 295"/>
                <a:gd name="T13" fmla="*/ 110 h 294"/>
                <a:gd name="T14" fmla="*/ 250 w 295"/>
                <a:gd name="T15" fmla="*/ 45 h 294"/>
                <a:gd name="T16" fmla="*/ 185 w 295"/>
                <a:gd name="T17" fmla="*/ 185 h 294"/>
                <a:gd name="T18" fmla="*/ 45 w 295"/>
                <a:gd name="T19" fmla="*/ 25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5" h="294">
                  <a:moveTo>
                    <a:pt x="270" y="25"/>
                  </a:moveTo>
                  <a:cubicBezTo>
                    <a:pt x="245" y="0"/>
                    <a:pt x="170" y="35"/>
                    <a:pt x="102" y="102"/>
                  </a:cubicBezTo>
                  <a:cubicBezTo>
                    <a:pt x="35" y="170"/>
                    <a:pt x="0" y="245"/>
                    <a:pt x="25" y="269"/>
                  </a:cubicBezTo>
                  <a:cubicBezTo>
                    <a:pt x="50" y="294"/>
                    <a:pt x="125" y="260"/>
                    <a:pt x="193" y="192"/>
                  </a:cubicBezTo>
                  <a:cubicBezTo>
                    <a:pt x="260" y="125"/>
                    <a:pt x="295" y="50"/>
                    <a:pt x="270" y="25"/>
                  </a:cubicBezTo>
                  <a:close/>
                  <a:moveTo>
                    <a:pt x="45" y="250"/>
                  </a:moveTo>
                  <a:cubicBezTo>
                    <a:pt x="24" y="229"/>
                    <a:pt x="53" y="166"/>
                    <a:pt x="110" y="110"/>
                  </a:cubicBezTo>
                  <a:cubicBezTo>
                    <a:pt x="166" y="53"/>
                    <a:pt x="229" y="24"/>
                    <a:pt x="250" y="45"/>
                  </a:cubicBezTo>
                  <a:cubicBezTo>
                    <a:pt x="271" y="66"/>
                    <a:pt x="242" y="128"/>
                    <a:pt x="185" y="185"/>
                  </a:cubicBezTo>
                  <a:cubicBezTo>
                    <a:pt x="129" y="241"/>
                    <a:pt x="66" y="270"/>
                    <a:pt x="45" y="25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7" name="Freeform: Shape 36"/>
            <p:cNvSpPr/>
            <p:nvPr/>
          </p:nvSpPr>
          <p:spPr bwMode="auto">
            <a:xfrm>
              <a:off x="2427" y="2723"/>
              <a:ext cx="500" cy="499"/>
            </a:xfrm>
            <a:custGeom>
              <a:avLst/>
              <a:gdLst>
                <a:gd name="T0" fmla="*/ 270 w 295"/>
                <a:gd name="T1" fmla="*/ 269 h 294"/>
                <a:gd name="T2" fmla="*/ 193 w 295"/>
                <a:gd name="T3" fmla="*/ 102 h 294"/>
                <a:gd name="T4" fmla="*/ 25 w 295"/>
                <a:gd name="T5" fmla="*/ 25 h 294"/>
                <a:gd name="T6" fmla="*/ 102 w 295"/>
                <a:gd name="T7" fmla="*/ 192 h 294"/>
                <a:gd name="T8" fmla="*/ 270 w 295"/>
                <a:gd name="T9" fmla="*/ 269 h 294"/>
                <a:gd name="T10" fmla="*/ 45 w 295"/>
                <a:gd name="T11" fmla="*/ 45 h 294"/>
                <a:gd name="T12" fmla="*/ 185 w 295"/>
                <a:gd name="T13" fmla="*/ 110 h 294"/>
                <a:gd name="T14" fmla="*/ 250 w 295"/>
                <a:gd name="T15" fmla="*/ 250 h 294"/>
                <a:gd name="T16" fmla="*/ 110 w 295"/>
                <a:gd name="T17" fmla="*/ 185 h 294"/>
                <a:gd name="T18" fmla="*/ 45 w 295"/>
                <a:gd name="T19" fmla="*/ 4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5" h="294">
                  <a:moveTo>
                    <a:pt x="270" y="269"/>
                  </a:moveTo>
                  <a:cubicBezTo>
                    <a:pt x="295" y="245"/>
                    <a:pt x="260" y="170"/>
                    <a:pt x="193" y="102"/>
                  </a:cubicBezTo>
                  <a:cubicBezTo>
                    <a:pt x="125" y="35"/>
                    <a:pt x="50" y="0"/>
                    <a:pt x="25" y="25"/>
                  </a:cubicBezTo>
                  <a:cubicBezTo>
                    <a:pt x="0" y="50"/>
                    <a:pt x="35" y="125"/>
                    <a:pt x="102" y="192"/>
                  </a:cubicBezTo>
                  <a:cubicBezTo>
                    <a:pt x="170" y="260"/>
                    <a:pt x="245" y="294"/>
                    <a:pt x="270" y="269"/>
                  </a:cubicBezTo>
                  <a:close/>
                  <a:moveTo>
                    <a:pt x="45" y="45"/>
                  </a:moveTo>
                  <a:cubicBezTo>
                    <a:pt x="66" y="24"/>
                    <a:pt x="129" y="53"/>
                    <a:pt x="185" y="110"/>
                  </a:cubicBezTo>
                  <a:cubicBezTo>
                    <a:pt x="242" y="166"/>
                    <a:pt x="271" y="229"/>
                    <a:pt x="250" y="250"/>
                  </a:cubicBezTo>
                  <a:cubicBezTo>
                    <a:pt x="229" y="270"/>
                    <a:pt x="166" y="241"/>
                    <a:pt x="110" y="185"/>
                  </a:cubicBezTo>
                  <a:cubicBezTo>
                    <a:pt x="53" y="128"/>
                    <a:pt x="24" y="66"/>
                    <a:pt x="45" y="4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8" name="Oval 37"/>
            <p:cNvSpPr/>
            <p:nvPr/>
          </p:nvSpPr>
          <p:spPr bwMode="auto">
            <a:xfrm>
              <a:off x="2632" y="2928"/>
              <a:ext cx="90" cy="9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69" name="Freeform: Shape 38"/>
            <p:cNvSpPr/>
            <p:nvPr/>
          </p:nvSpPr>
          <p:spPr bwMode="auto">
            <a:xfrm>
              <a:off x="3277" y="3471"/>
              <a:ext cx="632" cy="634"/>
            </a:xfrm>
            <a:custGeom>
              <a:avLst/>
              <a:gdLst>
                <a:gd name="T0" fmla="*/ 187 w 373"/>
                <a:gd name="T1" fmla="*/ 0 h 374"/>
                <a:gd name="T2" fmla="*/ 0 w 373"/>
                <a:gd name="T3" fmla="*/ 187 h 374"/>
                <a:gd name="T4" fmla="*/ 187 w 373"/>
                <a:gd name="T5" fmla="*/ 374 h 374"/>
                <a:gd name="T6" fmla="*/ 373 w 373"/>
                <a:gd name="T7" fmla="*/ 187 h 374"/>
                <a:gd name="T8" fmla="*/ 187 w 373"/>
                <a:gd name="T9" fmla="*/ 0 h 374"/>
                <a:gd name="T10" fmla="*/ 187 w 373"/>
                <a:gd name="T11" fmla="*/ 365 h 374"/>
                <a:gd name="T12" fmla="*/ 8 w 373"/>
                <a:gd name="T13" fmla="*/ 187 h 374"/>
                <a:gd name="T14" fmla="*/ 187 w 373"/>
                <a:gd name="T15" fmla="*/ 9 h 374"/>
                <a:gd name="T16" fmla="*/ 365 w 373"/>
                <a:gd name="T17" fmla="*/ 187 h 374"/>
                <a:gd name="T18" fmla="*/ 187 w 373"/>
                <a:gd name="T19" fmla="*/ 365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3" h="374">
                  <a:moveTo>
                    <a:pt x="187" y="0"/>
                  </a:moveTo>
                  <a:cubicBezTo>
                    <a:pt x="83" y="0"/>
                    <a:pt x="0" y="84"/>
                    <a:pt x="0" y="187"/>
                  </a:cubicBezTo>
                  <a:cubicBezTo>
                    <a:pt x="0" y="290"/>
                    <a:pt x="83" y="374"/>
                    <a:pt x="187" y="374"/>
                  </a:cubicBezTo>
                  <a:cubicBezTo>
                    <a:pt x="290" y="374"/>
                    <a:pt x="373" y="290"/>
                    <a:pt x="373" y="187"/>
                  </a:cubicBezTo>
                  <a:cubicBezTo>
                    <a:pt x="373" y="84"/>
                    <a:pt x="290" y="0"/>
                    <a:pt x="187" y="0"/>
                  </a:cubicBezTo>
                  <a:close/>
                  <a:moveTo>
                    <a:pt x="187" y="365"/>
                  </a:moveTo>
                  <a:cubicBezTo>
                    <a:pt x="88" y="365"/>
                    <a:pt x="8" y="286"/>
                    <a:pt x="8" y="187"/>
                  </a:cubicBezTo>
                  <a:cubicBezTo>
                    <a:pt x="8" y="89"/>
                    <a:pt x="88" y="9"/>
                    <a:pt x="187" y="9"/>
                  </a:cubicBezTo>
                  <a:cubicBezTo>
                    <a:pt x="285" y="9"/>
                    <a:pt x="365" y="89"/>
                    <a:pt x="365" y="187"/>
                  </a:cubicBezTo>
                  <a:cubicBezTo>
                    <a:pt x="365" y="286"/>
                    <a:pt x="285" y="365"/>
                    <a:pt x="187" y="36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0" name="Freeform: Shape 39"/>
            <p:cNvSpPr/>
            <p:nvPr/>
          </p:nvSpPr>
          <p:spPr bwMode="auto">
            <a:xfrm>
              <a:off x="3260" y="3483"/>
              <a:ext cx="710" cy="624"/>
            </a:xfrm>
            <a:custGeom>
              <a:avLst/>
              <a:gdLst>
                <a:gd name="T0" fmla="*/ 121 w 419"/>
                <a:gd name="T1" fmla="*/ 29 h 368"/>
                <a:gd name="T2" fmla="*/ 113 w 419"/>
                <a:gd name="T3" fmla="*/ 43 h 368"/>
                <a:gd name="T4" fmla="*/ 105 w 419"/>
                <a:gd name="T5" fmla="*/ 54 h 368"/>
                <a:gd name="T6" fmla="*/ 99 w 419"/>
                <a:gd name="T7" fmla="*/ 48 h 368"/>
                <a:gd name="T8" fmla="*/ 96 w 419"/>
                <a:gd name="T9" fmla="*/ 61 h 368"/>
                <a:gd name="T10" fmla="*/ 78 w 419"/>
                <a:gd name="T11" fmla="*/ 64 h 368"/>
                <a:gd name="T12" fmla="*/ 66 w 419"/>
                <a:gd name="T13" fmla="*/ 76 h 368"/>
                <a:gd name="T14" fmla="*/ 50 w 419"/>
                <a:gd name="T15" fmla="*/ 99 h 368"/>
                <a:gd name="T16" fmla="*/ 40 w 419"/>
                <a:gd name="T17" fmla="*/ 114 h 368"/>
                <a:gd name="T18" fmla="*/ 49 w 419"/>
                <a:gd name="T19" fmla="*/ 124 h 368"/>
                <a:gd name="T20" fmla="*/ 50 w 419"/>
                <a:gd name="T21" fmla="*/ 130 h 368"/>
                <a:gd name="T22" fmla="*/ 41 w 419"/>
                <a:gd name="T23" fmla="*/ 122 h 368"/>
                <a:gd name="T24" fmla="*/ 34 w 419"/>
                <a:gd name="T25" fmla="*/ 112 h 368"/>
                <a:gd name="T26" fmla="*/ 30 w 419"/>
                <a:gd name="T27" fmla="*/ 127 h 368"/>
                <a:gd name="T28" fmla="*/ 32 w 419"/>
                <a:gd name="T29" fmla="*/ 154 h 368"/>
                <a:gd name="T30" fmla="*/ 44 w 419"/>
                <a:gd name="T31" fmla="*/ 148 h 368"/>
                <a:gd name="T32" fmla="*/ 59 w 419"/>
                <a:gd name="T33" fmla="*/ 164 h 368"/>
                <a:gd name="T34" fmla="*/ 76 w 419"/>
                <a:gd name="T35" fmla="*/ 181 h 368"/>
                <a:gd name="T36" fmla="*/ 92 w 419"/>
                <a:gd name="T37" fmla="*/ 195 h 368"/>
                <a:gd name="T38" fmla="*/ 113 w 419"/>
                <a:gd name="T39" fmla="*/ 216 h 368"/>
                <a:gd name="T40" fmla="*/ 106 w 419"/>
                <a:gd name="T41" fmla="*/ 249 h 368"/>
                <a:gd name="T42" fmla="*/ 90 w 419"/>
                <a:gd name="T43" fmla="*/ 286 h 368"/>
                <a:gd name="T44" fmla="*/ 95 w 419"/>
                <a:gd name="T45" fmla="*/ 313 h 368"/>
                <a:gd name="T46" fmla="*/ 85 w 419"/>
                <a:gd name="T47" fmla="*/ 315 h 368"/>
                <a:gd name="T48" fmla="*/ 59 w 419"/>
                <a:gd name="T49" fmla="*/ 273 h 368"/>
                <a:gd name="T50" fmla="*/ 30 w 419"/>
                <a:gd name="T51" fmla="*/ 208 h 368"/>
                <a:gd name="T52" fmla="*/ 21 w 419"/>
                <a:gd name="T53" fmla="*/ 161 h 368"/>
                <a:gd name="T54" fmla="*/ 135 w 419"/>
                <a:gd name="T55" fmla="*/ 338 h 368"/>
                <a:gd name="T56" fmla="*/ 165 w 419"/>
                <a:gd name="T57" fmla="*/ 333 h 368"/>
                <a:gd name="T58" fmla="*/ 203 w 419"/>
                <a:gd name="T59" fmla="*/ 329 h 368"/>
                <a:gd name="T60" fmla="*/ 200 w 419"/>
                <a:gd name="T61" fmla="*/ 345 h 368"/>
                <a:gd name="T62" fmla="*/ 222 w 419"/>
                <a:gd name="T63" fmla="*/ 343 h 368"/>
                <a:gd name="T64" fmla="*/ 255 w 419"/>
                <a:gd name="T65" fmla="*/ 339 h 368"/>
                <a:gd name="T66" fmla="*/ 252 w 419"/>
                <a:gd name="T67" fmla="*/ 6 h 368"/>
                <a:gd name="T68" fmla="*/ 362 w 419"/>
                <a:gd name="T69" fmla="*/ 119 h 368"/>
                <a:gd name="T70" fmla="*/ 347 w 419"/>
                <a:gd name="T71" fmla="*/ 108 h 368"/>
                <a:gd name="T72" fmla="*/ 333 w 419"/>
                <a:gd name="T73" fmla="*/ 138 h 368"/>
                <a:gd name="T74" fmla="*/ 313 w 419"/>
                <a:gd name="T75" fmla="*/ 110 h 368"/>
                <a:gd name="T76" fmla="*/ 321 w 419"/>
                <a:gd name="T77" fmla="*/ 138 h 368"/>
                <a:gd name="T78" fmla="*/ 342 w 419"/>
                <a:gd name="T79" fmla="*/ 146 h 368"/>
                <a:gd name="T80" fmla="*/ 333 w 419"/>
                <a:gd name="T81" fmla="*/ 185 h 368"/>
                <a:gd name="T82" fmla="*/ 323 w 419"/>
                <a:gd name="T83" fmla="*/ 226 h 368"/>
                <a:gd name="T84" fmla="*/ 310 w 419"/>
                <a:gd name="T85" fmla="*/ 253 h 368"/>
                <a:gd name="T86" fmla="*/ 271 w 419"/>
                <a:gd name="T87" fmla="*/ 285 h 368"/>
                <a:gd name="T88" fmla="*/ 260 w 419"/>
                <a:gd name="T89" fmla="*/ 257 h 368"/>
                <a:gd name="T90" fmla="*/ 262 w 419"/>
                <a:gd name="T91" fmla="*/ 223 h 368"/>
                <a:gd name="T92" fmla="*/ 248 w 419"/>
                <a:gd name="T93" fmla="*/ 187 h 368"/>
                <a:gd name="T94" fmla="*/ 230 w 419"/>
                <a:gd name="T95" fmla="*/ 166 h 368"/>
                <a:gd name="T96" fmla="*/ 182 w 419"/>
                <a:gd name="T97" fmla="*/ 167 h 368"/>
                <a:gd name="T98" fmla="*/ 164 w 419"/>
                <a:gd name="T99" fmla="*/ 142 h 368"/>
                <a:gd name="T100" fmla="*/ 184 w 419"/>
                <a:gd name="T101" fmla="*/ 92 h 368"/>
                <a:gd name="T102" fmla="*/ 219 w 419"/>
                <a:gd name="T103" fmla="*/ 77 h 368"/>
                <a:gd name="T104" fmla="*/ 240 w 419"/>
                <a:gd name="T105" fmla="*/ 87 h 368"/>
                <a:gd name="T106" fmla="*/ 269 w 419"/>
                <a:gd name="T107" fmla="*/ 87 h 368"/>
                <a:gd name="T108" fmla="*/ 298 w 419"/>
                <a:gd name="T109" fmla="*/ 82 h 368"/>
                <a:gd name="T110" fmla="*/ 271 w 419"/>
                <a:gd name="T111" fmla="*/ 69 h 368"/>
                <a:gd name="T112" fmla="*/ 269 w 419"/>
                <a:gd name="T113" fmla="*/ 60 h 368"/>
                <a:gd name="T114" fmla="*/ 234 w 419"/>
                <a:gd name="T115" fmla="*/ 61 h 368"/>
                <a:gd name="T116" fmla="*/ 204 w 419"/>
                <a:gd name="T117" fmla="*/ 69 h 368"/>
                <a:gd name="T118" fmla="*/ 198 w 419"/>
                <a:gd name="T119" fmla="*/ 39 h 368"/>
                <a:gd name="T120" fmla="*/ 176 w 419"/>
                <a:gd name="T121" fmla="*/ 21 h 368"/>
                <a:gd name="T122" fmla="*/ 200 w 419"/>
                <a:gd name="T123" fmla="*/ 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9" h="368">
                  <a:moveTo>
                    <a:pt x="170" y="2"/>
                  </a:moveTo>
                  <a:cubicBezTo>
                    <a:pt x="170" y="2"/>
                    <a:pt x="107" y="10"/>
                    <a:pt x="64" y="59"/>
                  </a:cubicBezTo>
                  <a:cubicBezTo>
                    <a:pt x="64" y="59"/>
                    <a:pt x="97" y="25"/>
                    <a:pt x="117" y="25"/>
                  </a:cubicBezTo>
                  <a:cubicBezTo>
                    <a:pt x="122" y="27"/>
                    <a:pt x="122" y="27"/>
                    <a:pt x="122" y="27"/>
                  </a:cubicBezTo>
                  <a:cubicBezTo>
                    <a:pt x="122" y="27"/>
                    <a:pt x="121" y="29"/>
                    <a:pt x="121" y="29"/>
                  </a:cubicBezTo>
                  <a:cubicBezTo>
                    <a:pt x="120" y="30"/>
                    <a:pt x="117" y="33"/>
                    <a:pt x="117" y="34"/>
                  </a:cubicBezTo>
                  <a:cubicBezTo>
                    <a:pt x="117" y="35"/>
                    <a:pt x="118" y="38"/>
                    <a:pt x="118" y="38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16" y="40"/>
                    <a:pt x="115" y="40"/>
                    <a:pt x="114" y="41"/>
                  </a:cubicBezTo>
                  <a:cubicBezTo>
                    <a:pt x="114" y="42"/>
                    <a:pt x="113" y="42"/>
                    <a:pt x="113" y="43"/>
                  </a:cubicBezTo>
                  <a:cubicBezTo>
                    <a:pt x="113" y="45"/>
                    <a:pt x="113" y="47"/>
                    <a:pt x="113" y="47"/>
                  </a:cubicBezTo>
                  <a:cubicBezTo>
                    <a:pt x="114" y="51"/>
                    <a:pt x="114" y="51"/>
                    <a:pt x="114" y="51"/>
                  </a:cubicBezTo>
                  <a:cubicBezTo>
                    <a:pt x="112" y="53"/>
                    <a:pt x="112" y="53"/>
                    <a:pt x="112" y="53"/>
                  </a:cubicBezTo>
                  <a:cubicBezTo>
                    <a:pt x="110" y="54"/>
                    <a:pt x="110" y="54"/>
                    <a:pt x="110" y="54"/>
                  </a:cubicBezTo>
                  <a:cubicBezTo>
                    <a:pt x="110" y="54"/>
                    <a:pt x="106" y="55"/>
                    <a:pt x="105" y="54"/>
                  </a:cubicBezTo>
                  <a:cubicBezTo>
                    <a:pt x="104" y="54"/>
                    <a:pt x="103" y="51"/>
                    <a:pt x="103" y="51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9"/>
                    <a:pt x="108" y="48"/>
                    <a:pt x="106" y="48"/>
                  </a:cubicBezTo>
                  <a:cubicBezTo>
                    <a:pt x="105" y="47"/>
                    <a:pt x="106" y="45"/>
                    <a:pt x="104" y="45"/>
                  </a:cubicBezTo>
                  <a:cubicBezTo>
                    <a:pt x="102" y="46"/>
                    <a:pt x="99" y="48"/>
                    <a:pt x="99" y="48"/>
                  </a:cubicBezTo>
                  <a:cubicBezTo>
                    <a:pt x="96" y="50"/>
                    <a:pt x="96" y="50"/>
                    <a:pt x="96" y="50"/>
                  </a:cubicBezTo>
                  <a:cubicBezTo>
                    <a:pt x="96" y="50"/>
                    <a:pt x="94" y="54"/>
                    <a:pt x="95" y="54"/>
                  </a:cubicBezTo>
                  <a:cubicBezTo>
                    <a:pt x="95" y="54"/>
                    <a:pt x="97" y="55"/>
                    <a:pt x="97" y="55"/>
                  </a:cubicBezTo>
                  <a:cubicBezTo>
                    <a:pt x="97" y="55"/>
                    <a:pt x="97" y="56"/>
                    <a:pt x="97" y="57"/>
                  </a:cubicBezTo>
                  <a:cubicBezTo>
                    <a:pt x="97" y="58"/>
                    <a:pt x="96" y="61"/>
                    <a:pt x="96" y="61"/>
                  </a:cubicBezTo>
                  <a:cubicBezTo>
                    <a:pt x="96" y="61"/>
                    <a:pt x="96" y="62"/>
                    <a:pt x="94" y="61"/>
                  </a:cubicBezTo>
                  <a:cubicBezTo>
                    <a:pt x="91" y="61"/>
                    <a:pt x="90" y="60"/>
                    <a:pt x="88" y="60"/>
                  </a:cubicBezTo>
                  <a:cubicBezTo>
                    <a:pt x="87" y="60"/>
                    <a:pt x="86" y="59"/>
                    <a:pt x="84" y="59"/>
                  </a:cubicBezTo>
                  <a:cubicBezTo>
                    <a:pt x="83" y="60"/>
                    <a:pt x="83" y="60"/>
                    <a:pt x="82" y="61"/>
                  </a:cubicBezTo>
                  <a:cubicBezTo>
                    <a:pt x="82" y="61"/>
                    <a:pt x="78" y="64"/>
                    <a:pt x="78" y="64"/>
                  </a:cubicBezTo>
                  <a:cubicBezTo>
                    <a:pt x="78" y="64"/>
                    <a:pt x="76" y="65"/>
                    <a:pt x="76" y="66"/>
                  </a:cubicBezTo>
                  <a:cubicBezTo>
                    <a:pt x="76" y="66"/>
                    <a:pt x="75" y="70"/>
                    <a:pt x="75" y="70"/>
                  </a:cubicBezTo>
                  <a:cubicBezTo>
                    <a:pt x="75" y="70"/>
                    <a:pt x="74" y="71"/>
                    <a:pt x="71" y="72"/>
                  </a:cubicBezTo>
                  <a:cubicBezTo>
                    <a:pt x="68" y="72"/>
                    <a:pt x="67" y="73"/>
                    <a:pt x="67" y="73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6" y="76"/>
                    <a:pt x="64" y="78"/>
                    <a:pt x="62" y="80"/>
                  </a:cubicBezTo>
                  <a:cubicBezTo>
                    <a:pt x="61" y="82"/>
                    <a:pt x="56" y="85"/>
                    <a:pt x="56" y="85"/>
                  </a:cubicBezTo>
                  <a:cubicBezTo>
                    <a:pt x="55" y="85"/>
                    <a:pt x="53" y="87"/>
                    <a:pt x="53" y="89"/>
                  </a:cubicBezTo>
                  <a:cubicBezTo>
                    <a:pt x="52" y="91"/>
                    <a:pt x="52" y="93"/>
                    <a:pt x="51" y="94"/>
                  </a:cubicBezTo>
                  <a:cubicBezTo>
                    <a:pt x="51" y="95"/>
                    <a:pt x="50" y="97"/>
                    <a:pt x="50" y="99"/>
                  </a:cubicBezTo>
                  <a:cubicBezTo>
                    <a:pt x="50" y="101"/>
                    <a:pt x="48" y="103"/>
                    <a:pt x="48" y="104"/>
                  </a:cubicBezTo>
                  <a:cubicBezTo>
                    <a:pt x="47" y="104"/>
                    <a:pt x="45" y="106"/>
                    <a:pt x="45" y="106"/>
                  </a:cubicBezTo>
                  <a:cubicBezTo>
                    <a:pt x="44" y="106"/>
                    <a:pt x="40" y="107"/>
                    <a:pt x="39" y="108"/>
                  </a:cubicBezTo>
                  <a:cubicBezTo>
                    <a:pt x="38" y="109"/>
                    <a:pt x="37" y="111"/>
                    <a:pt x="37" y="112"/>
                  </a:cubicBezTo>
                  <a:cubicBezTo>
                    <a:pt x="37" y="112"/>
                    <a:pt x="39" y="114"/>
                    <a:pt x="40" y="114"/>
                  </a:cubicBezTo>
                  <a:cubicBezTo>
                    <a:pt x="40" y="114"/>
                    <a:pt x="42" y="115"/>
                    <a:pt x="42" y="115"/>
                  </a:cubicBezTo>
                  <a:cubicBezTo>
                    <a:pt x="42" y="115"/>
                    <a:pt x="42" y="118"/>
                    <a:pt x="42" y="119"/>
                  </a:cubicBezTo>
                  <a:cubicBezTo>
                    <a:pt x="42" y="119"/>
                    <a:pt x="41" y="122"/>
                    <a:pt x="42" y="122"/>
                  </a:cubicBezTo>
                  <a:cubicBezTo>
                    <a:pt x="44" y="122"/>
                    <a:pt x="46" y="123"/>
                    <a:pt x="46" y="123"/>
                  </a:cubicBezTo>
                  <a:cubicBezTo>
                    <a:pt x="49" y="124"/>
                    <a:pt x="49" y="124"/>
                    <a:pt x="49" y="124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4" y="127"/>
                    <a:pt x="54" y="127"/>
                    <a:pt x="54" y="127"/>
                  </a:cubicBezTo>
                  <a:cubicBezTo>
                    <a:pt x="54" y="127"/>
                    <a:pt x="53" y="129"/>
                    <a:pt x="53" y="130"/>
                  </a:cubicBezTo>
                  <a:cubicBezTo>
                    <a:pt x="53" y="130"/>
                    <a:pt x="52" y="132"/>
                    <a:pt x="51" y="131"/>
                  </a:cubicBezTo>
                  <a:cubicBezTo>
                    <a:pt x="50" y="131"/>
                    <a:pt x="51" y="131"/>
                    <a:pt x="50" y="130"/>
                  </a:cubicBezTo>
                  <a:cubicBezTo>
                    <a:pt x="49" y="128"/>
                    <a:pt x="50" y="128"/>
                    <a:pt x="48" y="127"/>
                  </a:cubicBezTo>
                  <a:cubicBezTo>
                    <a:pt x="47" y="127"/>
                    <a:pt x="45" y="128"/>
                    <a:pt x="44" y="128"/>
                  </a:cubicBezTo>
                  <a:cubicBezTo>
                    <a:pt x="44" y="127"/>
                    <a:pt x="43" y="127"/>
                    <a:pt x="42" y="126"/>
                  </a:cubicBezTo>
                  <a:cubicBezTo>
                    <a:pt x="41" y="125"/>
                    <a:pt x="40" y="127"/>
                    <a:pt x="41" y="125"/>
                  </a:cubicBezTo>
                  <a:cubicBezTo>
                    <a:pt x="41" y="123"/>
                    <a:pt x="42" y="122"/>
                    <a:pt x="41" y="122"/>
                  </a:cubicBezTo>
                  <a:cubicBezTo>
                    <a:pt x="41" y="121"/>
                    <a:pt x="39" y="119"/>
                    <a:pt x="39" y="119"/>
                  </a:cubicBezTo>
                  <a:cubicBezTo>
                    <a:pt x="38" y="119"/>
                    <a:pt x="39" y="121"/>
                    <a:pt x="38" y="119"/>
                  </a:cubicBezTo>
                  <a:cubicBezTo>
                    <a:pt x="36" y="117"/>
                    <a:pt x="36" y="116"/>
                    <a:pt x="35" y="117"/>
                  </a:cubicBezTo>
                  <a:cubicBezTo>
                    <a:pt x="34" y="117"/>
                    <a:pt x="33" y="117"/>
                    <a:pt x="33" y="116"/>
                  </a:cubicBezTo>
                  <a:cubicBezTo>
                    <a:pt x="33" y="115"/>
                    <a:pt x="34" y="113"/>
                    <a:pt x="34" y="112"/>
                  </a:cubicBezTo>
                  <a:cubicBezTo>
                    <a:pt x="34" y="111"/>
                    <a:pt x="35" y="109"/>
                    <a:pt x="35" y="108"/>
                  </a:cubicBezTo>
                  <a:cubicBezTo>
                    <a:pt x="35" y="107"/>
                    <a:pt x="36" y="102"/>
                    <a:pt x="36" y="102"/>
                  </a:cubicBezTo>
                  <a:cubicBezTo>
                    <a:pt x="36" y="102"/>
                    <a:pt x="30" y="113"/>
                    <a:pt x="28" y="122"/>
                  </a:cubicBezTo>
                  <a:cubicBezTo>
                    <a:pt x="28" y="122"/>
                    <a:pt x="30" y="122"/>
                    <a:pt x="30" y="123"/>
                  </a:cubicBezTo>
                  <a:cubicBezTo>
                    <a:pt x="30" y="124"/>
                    <a:pt x="31" y="126"/>
                    <a:pt x="30" y="127"/>
                  </a:cubicBezTo>
                  <a:cubicBezTo>
                    <a:pt x="30" y="129"/>
                    <a:pt x="30" y="128"/>
                    <a:pt x="30" y="133"/>
                  </a:cubicBezTo>
                  <a:cubicBezTo>
                    <a:pt x="30" y="138"/>
                    <a:pt x="31" y="139"/>
                    <a:pt x="31" y="140"/>
                  </a:cubicBezTo>
                  <a:cubicBezTo>
                    <a:pt x="30" y="142"/>
                    <a:pt x="29" y="144"/>
                    <a:pt x="29" y="145"/>
                  </a:cubicBezTo>
                  <a:cubicBezTo>
                    <a:pt x="29" y="147"/>
                    <a:pt x="30" y="151"/>
                    <a:pt x="31" y="152"/>
                  </a:cubicBezTo>
                  <a:cubicBezTo>
                    <a:pt x="31" y="153"/>
                    <a:pt x="31" y="153"/>
                    <a:pt x="32" y="154"/>
                  </a:cubicBezTo>
                  <a:cubicBezTo>
                    <a:pt x="33" y="155"/>
                    <a:pt x="31" y="158"/>
                    <a:pt x="33" y="155"/>
                  </a:cubicBezTo>
                  <a:cubicBezTo>
                    <a:pt x="35" y="152"/>
                    <a:pt x="36" y="150"/>
                    <a:pt x="36" y="150"/>
                  </a:cubicBezTo>
                  <a:cubicBezTo>
                    <a:pt x="38" y="148"/>
                    <a:pt x="38" y="148"/>
                    <a:pt x="38" y="148"/>
                  </a:cubicBezTo>
                  <a:cubicBezTo>
                    <a:pt x="38" y="148"/>
                    <a:pt x="38" y="146"/>
                    <a:pt x="40" y="147"/>
                  </a:cubicBezTo>
                  <a:cubicBezTo>
                    <a:pt x="43" y="147"/>
                    <a:pt x="44" y="147"/>
                    <a:pt x="44" y="148"/>
                  </a:cubicBezTo>
                  <a:cubicBezTo>
                    <a:pt x="45" y="149"/>
                    <a:pt x="43" y="152"/>
                    <a:pt x="45" y="152"/>
                  </a:cubicBezTo>
                  <a:cubicBezTo>
                    <a:pt x="46" y="152"/>
                    <a:pt x="50" y="150"/>
                    <a:pt x="52" y="151"/>
                  </a:cubicBezTo>
                  <a:cubicBezTo>
                    <a:pt x="53" y="151"/>
                    <a:pt x="54" y="151"/>
                    <a:pt x="55" y="153"/>
                  </a:cubicBezTo>
                  <a:cubicBezTo>
                    <a:pt x="55" y="155"/>
                    <a:pt x="56" y="158"/>
                    <a:pt x="57" y="159"/>
                  </a:cubicBezTo>
                  <a:cubicBezTo>
                    <a:pt x="58" y="159"/>
                    <a:pt x="58" y="162"/>
                    <a:pt x="59" y="164"/>
                  </a:cubicBezTo>
                  <a:cubicBezTo>
                    <a:pt x="59" y="165"/>
                    <a:pt x="63" y="166"/>
                    <a:pt x="64" y="166"/>
                  </a:cubicBezTo>
                  <a:cubicBezTo>
                    <a:pt x="65" y="166"/>
                    <a:pt x="69" y="167"/>
                    <a:pt x="70" y="168"/>
                  </a:cubicBezTo>
                  <a:cubicBezTo>
                    <a:pt x="71" y="168"/>
                    <a:pt x="70" y="170"/>
                    <a:pt x="72" y="171"/>
                  </a:cubicBezTo>
                  <a:cubicBezTo>
                    <a:pt x="75" y="171"/>
                    <a:pt x="75" y="176"/>
                    <a:pt x="75" y="176"/>
                  </a:cubicBezTo>
                  <a:cubicBezTo>
                    <a:pt x="75" y="176"/>
                    <a:pt x="76" y="180"/>
                    <a:pt x="76" y="181"/>
                  </a:cubicBezTo>
                  <a:cubicBezTo>
                    <a:pt x="75" y="182"/>
                    <a:pt x="75" y="184"/>
                    <a:pt x="77" y="184"/>
                  </a:cubicBezTo>
                  <a:cubicBezTo>
                    <a:pt x="78" y="185"/>
                    <a:pt x="82" y="185"/>
                    <a:pt x="82" y="185"/>
                  </a:cubicBezTo>
                  <a:cubicBezTo>
                    <a:pt x="82" y="185"/>
                    <a:pt x="80" y="188"/>
                    <a:pt x="83" y="189"/>
                  </a:cubicBezTo>
                  <a:cubicBezTo>
                    <a:pt x="86" y="190"/>
                    <a:pt x="89" y="191"/>
                    <a:pt x="90" y="192"/>
                  </a:cubicBezTo>
                  <a:cubicBezTo>
                    <a:pt x="91" y="193"/>
                    <a:pt x="88" y="195"/>
                    <a:pt x="92" y="195"/>
                  </a:cubicBezTo>
                  <a:cubicBezTo>
                    <a:pt x="96" y="195"/>
                    <a:pt x="99" y="194"/>
                    <a:pt x="101" y="195"/>
                  </a:cubicBezTo>
                  <a:cubicBezTo>
                    <a:pt x="102" y="197"/>
                    <a:pt x="101" y="199"/>
                    <a:pt x="106" y="201"/>
                  </a:cubicBezTo>
                  <a:cubicBezTo>
                    <a:pt x="110" y="204"/>
                    <a:pt x="112" y="205"/>
                    <a:pt x="113" y="205"/>
                  </a:cubicBezTo>
                  <a:cubicBezTo>
                    <a:pt x="114" y="206"/>
                    <a:pt x="116" y="206"/>
                    <a:pt x="116" y="209"/>
                  </a:cubicBezTo>
                  <a:cubicBezTo>
                    <a:pt x="115" y="213"/>
                    <a:pt x="114" y="215"/>
                    <a:pt x="113" y="216"/>
                  </a:cubicBezTo>
                  <a:cubicBezTo>
                    <a:pt x="111" y="218"/>
                    <a:pt x="109" y="222"/>
                    <a:pt x="108" y="224"/>
                  </a:cubicBezTo>
                  <a:cubicBezTo>
                    <a:pt x="106" y="225"/>
                    <a:pt x="105" y="228"/>
                    <a:pt x="106" y="230"/>
                  </a:cubicBezTo>
                  <a:cubicBezTo>
                    <a:pt x="108" y="232"/>
                    <a:pt x="109" y="235"/>
                    <a:pt x="109" y="236"/>
                  </a:cubicBezTo>
                  <a:cubicBezTo>
                    <a:pt x="109" y="238"/>
                    <a:pt x="110" y="242"/>
                    <a:pt x="109" y="244"/>
                  </a:cubicBezTo>
                  <a:cubicBezTo>
                    <a:pt x="108" y="245"/>
                    <a:pt x="106" y="249"/>
                    <a:pt x="106" y="249"/>
                  </a:cubicBezTo>
                  <a:cubicBezTo>
                    <a:pt x="106" y="249"/>
                    <a:pt x="109" y="251"/>
                    <a:pt x="107" y="253"/>
                  </a:cubicBezTo>
                  <a:cubicBezTo>
                    <a:pt x="105" y="256"/>
                    <a:pt x="101" y="258"/>
                    <a:pt x="100" y="259"/>
                  </a:cubicBezTo>
                  <a:cubicBezTo>
                    <a:pt x="98" y="259"/>
                    <a:pt x="94" y="263"/>
                    <a:pt x="94" y="263"/>
                  </a:cubicBezTo>
                  <a:cubicBezTo>
                    <a:pt x="94" y="263"/>
                    <a:pt x="95" y="270"/>
                    <a:pt x="94" y="271"/>
                  </a:cubicBezTo>
                  <a:cubicBezTo>
                    <a:pt x="94" y="273"/>
                    <a:pt x="88" y="284"/>
                    <a:pt x="90" y="286"/>
                  </a:cubicBezTo>
                  <a:cubicBezTo>
                    <a:pt x="92" y="289"/>
                    <a:pt x="92" y="292"/>
                    <a:pt x="92" y="294"/>
                  </a:cubicBezTo>
                  <a:cubicBezTo>
                    <a:pt x="91" y="295"/>
                    <a:pt x="90" y="295"/>
                    <a:pt x="90" y="296"/>
                  </a:cubicBezTo>
                  <a:cubicBezTo>
                    <a:pt x="89" y="298"/>
                    <a:pt x="85" y="297"/>
                    <a:pt x="88" y="301"/>
                  </a:cubicBezTo>
                  <a:cubicBezTo>
                    <a:pt x="90" y="305"/>
                    <a:pt x="92" y="306"/>
                    <a:pt x="93" y="308"/>
                  </a:cubicBezTo>
                  <a:cubicBezTo>
                    <a:pt x="94" y="310"/>
                    <a:pt x="94" y="311"/>
                    <a:pt x="95" y="313"/>
                  </a:cubicBezTo>
                  <a:cubicBezTo>
                    <a:pt x="97" y="316"/>
                    <a:pt x="98" y="318"/>
                    <a:pt x="100" y="320"/>
                  </a:cubicBezTo>
                  <a:cubicBezTo>
                    <a:pt x="102" y="321"/>
                    <a:pt x="104" y="322"/>
                    <a:pt x="104" y="324"/>
                  </a:cubicBezTo>
                  <a:cubicBezTo>
                    <a:pt x="104" y="326"/>
                    <a:pt x="108" y="331"/>
                    <a:pt x="103" y="328"/>
                  </a:cubicBezTo>
                  <a:cubicBezTo>
                    <a:pt x="98" y="324"/>
                    <a:pt x="103" y="327"/>
                    <a:pt x="96" y="322"/>
                  </a:cubicBezTo>
                  <a:cubicBezTo>
                    <a:pt x="90" y="316"/>
                    <a:pt x="88" y="319"/>
                    <a:pt x="85" y="315"/>
                  </a:cubicBezTo>
                  <a:cubicBezTo>
                    <a:pt x="82" y="312"/>
                    <a:pt x="86" y="324"/>
                    <a:pt x="81" y="310"/>
                  </a:cubicBezTo>
                  <a:cubicBezTo>
                    <a:pt x="76" y="295"/>
                    <a:pt x="74" y="297"/>
                    <a:pt x="73" y="294"/>
                  </a:cubicBezTo>
                  <a:cubicBezTo>
                    <a:pt x="71" y="291"/>
                    <a:pt x="72" y="294"/>
                    <a:pt x="68" y="287"/>
                  </a:cubicBezTo>
                  <a:cubicBezTo>
                    <a:pt x="64" y="280"/>
                    <a:pt x="68" y="285"/>
                    <a:pt x="64" y="280"/>
                  </a:cubicBezTo>
                  <a:cubicBezTo>
                    <a:pt x="61" y="275"/>
                    <a:pt x="61" y="282"/>
                    <a:pt x="59" y="273"/>
                  </a:cubicBezTo>
                  <a:cubicBezTo>
                    <a:pt x="57" y="265"/>
                    <a:pt x="57" y="271"/>
                    <a:pt x="55" y="261"/>
                  </a:cubicBezTo>
                  <a:cubicBezTo>
                    <a:pt x="52" y="252"/>
                    <a:pt x="56" y="251"/>
                    <a:pt x="51" y="247"/>
                  </a:cubicBezTo>
                  <a:cubicBezTo>
                    <a:pt x="46" y="242"/>
                    <a:pt x="46" y="245"/>
                    <a:pt x="45" y="241"/>
                  </a:cubicBezTo>
                  <a:cubicBezTo>
                    <a:pt x="43" y="238"/>
                    <a:pt x="45" y="241"/>
                    <a:pt x="41" y="233"/>
                  </a:cubicBezTo>
                  <a:cubicBezTo>
                    <a:pt x="36" y="225"/>
                    <a:pt x="30" y="222"/>
                    <a:pt x="30" y="208"/>
                  </a:cubicBezTo>
                  <a:cubicBezTo>
                    <a:pt x="30" y="195"/>
                    <a:pt x="30" y="192"/>
                    <a:pt x="30" y="192"/>
                  </a:cubicBezTo>
                  <a:cubicBezTo>
                    <a:pt x="30" y="192"/>
                    <a:pt x="24" y="187"/>
                    <a:pt x="26" y="179"/>
                  </a:cubicBezTo>
                  <a:cubicBezTo>
                    <a:pt x="28" y="171"/>
                    <a:pt x="29" y="174"/>
                    <a:pt x="28" y="171"/>
                  </a:cubicBezTo>
                  <a:cubicBezTo>
                    <a:pt x="27" y="168"/>
                    <a:pt x="27" y="169"/>
                    <a:pt x="24" y="166"/>
                  </a:cubicBezTo>
                  <a:cubicBezTo>
                    <a:pt x="22" y="163"/>
                    <a:pt x="22" y="163"/>
                    <a:pt x="21" y="161"/>
                  </a:cubicBezTo>
                  <a:cubicBezTo>
                    <a:pt x="21" y="159"/>
                    <a:pt x="20" y="155"/>
                    <a:pt x="20" y="155"/>
                  </a:cubicBezTo>
                  <a:cubicBezTo>
                    <a:pt x="18" y="156"/>
                    <a:pt x="18" y="156"/>
                    <a:pt x="18" y="156"/>
                  </a:cubicBezTo>
                  <a:cubicBezTo>
                    <a:pt x="18" y="156"/>
                    <a:pt x="0" y="336"/>
                    <a:pt x="179" y="363"/>
                  </a:cubicBezTo>
                  <a:cubicBezTo>
                    <a:pt x="179" y="363"/>
                    <a:pt x="138" y="354"/>
                    <a:pt x="134" y="346"/>
                  </a:cubicBezTo>
                  <a:cubicBezTo>
                    <a:pt x="134" y="346"/>
                    <a:pt x="134" y="338"/>
                    <a:pt x="135" y="338"/>
                  </a:cubicBezTo>
                  <a:cubicBezTo>
                    <a:pt x="137" y="338"/>
                    <a:pt x="140" y="339"/>
                    <a:pt x="142" y="337"/>
                  </a:cubicBezTo>
                  <a:cubicBezTo>
                    <a:pt x="145" y="335"/>
                    <a:pt x="148" y="333"/>
                    <a:pt x="148" y="333"/>
                  </a:cubicBezTo>
                  <a:cubicBezTo>
                    <a:pt x="148" y="336"/>
                    <a:pt x="148" y="336"/>
                    <a:pt x="148" y="336"/>
                  </a:cubicBezTo>
                  <a:cubicBezTo>
                    <a:pt x="148" y="336"/>
                    <a:pt x="146" y="336"/>
                    <a:pt x="154" y="335"/>
                  </a:cubicBezTo>
                  <a:cubicBezTo>
                    <a:pt x="162" y="334"/>
                    <a:pt x="162" y="335"/>
                    <a:pt x="165" y="333"/>
                  </a:cubicBezTo>
                  <a:cubicBezTo>
                    <a:pt x="168" y="332"/>
                    <a:pt x="171" y="326"/>
                    <a:pt x="173" y="330"/>
                  </a:cubicBezTo>
                  <a:cubicBezTo>
                    <a:pt x="175" y="333"/>
                    <a:pt x="171" y="332"/>
                    <a:pt x="175" y="333"/>
                  </a:cubicBezTo>
                  <a:cubicBezTo>
                    <a:pt x="179" y="335"/>
                    <a:pt x="186" y="333"/>
                    <a:pt x="186" y="333"/>
                  </a:cubicBezTo>
                  <a:cubicBezTo>
                    <a:pt x="186" y="333"/>
                    <a:pt x="198" y="333"/>
                    <a:pt x="200" y="332"/>
                  </a:cubicBezTo>
                  <a:cubicBezTo>
                    <a:pt x="201" y="331"/>
                    <a:pt x="201" y="329"/>
                    <a:pt x="203" y="329"/>
                  </a:cubicBezTo>
                  <a:cubicBezTo>
                    <a:pt x="205" y="330"/>
                    <a:pt x="206" y="333"/>
                    <a:pt x="206" y="333"/>
                  </a:cubicBezTo>
                  <a:cubicBezTo>
                    <a:pt x="200" y="337"/>
                    <a:pt x="200" y="337"/>
                    <a:pt x="200" y="337"/>
                  </a:cubicBezTo>
                  <a:cubicBezTo>
                    <a:pt x="193" y="342"/>
                    <a:pt x="193" y="342"/>
                    <a:pt x="193" y="342"/>
                  </a:cubicBezTo>
                  <a:cubicBezTo>
                    <a:pt x="193" y="342"/>
                    <a:pt x="190" y="342"/>
                    <a:pt x="193" y="344"/>
                  </a:cubicBezTo>
                  <a:cubicBezTo>
                    <a:pt x="195" y="345"/>
                    <a:pt x="197" y="345"/>
                    <a:pt x="200" y="345"/>
                  </a:cubicBezTo>
                  <a:cubicBezTo>
                    <a:pt x="203" y="345"/>
                    <a:pt x="210" y="351"/>
                    <a:pt x="212" y="348"/>
                  </a:cubicBezTo>
                  <a:cubicBezTo>
                    <a:pt x="213" y="344"/>
                    <a:pt x="214" y="344"/>
                    <a:pt x="215" y="342"/>
                  </a:cubicBezTo>
                  <a:cubicBezTo>
                    <a:pt x="216" y="339"/>
                    <a:pt x="216" y="337"/>
                    <a:pt x="219" y="337"/>
                  </a:cubicBezTo>
                  <a:cubicBezTo>
                    <a:pt x="222" y="337"/>
                    <a:pt x="225" y="338"/>
                    <a:pt x="225" y="338"/>
                  </a:cubicBezTo>
                  <a:cubicBezTo>
                    <a:pt x="222" y="343"/>
                    <a:pt x="222" y="343"/>
                    <a:pt x="222" y="343"/>
                  </a:cubicBezTo>
                  <a:cubicBezTo>
                    <a:pt x="222" y="343"/>
                    <a:pt x="227" y="343"/>
                    <a:pt x="229" y="343"/>
                  </a:cubicBezTo>
                  <a:cubicBezTo>
                    <a:pt x="232" y="343"/>
                    <a:pt x="232" y="346"/>
                    <a:pt x="235" y="343"/>
                  </a:cubicBezTo>
                  <a:cubicBezTo>
                    <a:pt x="238" y="340"/>
                    <a:pt x="238" y="340"/>
                    <a:pt x="241" y="340"/>
                  </a:cubicBezTo>
                  <a:cubicBezTo>
                    <a:pt x="244" y="339"/>
                    <a:pt x="249" y="338"/>
                    <a:pt x="250" y="339"/>
                  </a:cubicBezTo>
                  <a:cubicBezTo>
                    <a:pt x="251" y="339"/>
                    <a:pt x="254" y="339"/>
                    <a:pt x="255" y="339"/>
                  </a:cubicBezTo>
                  <a:cubicBezTo>
                    <a:pt x="256" y="339"/>
                    <a:pt x="263" y="344"/>
                    <a:pt x="264" y="343"/>
                  </a:cubicBezTo>
                  <a:cubicBezTo>
                    <a:pt x="265" y="342"/>
                    <a:pt x="273" y="343"/>
                    <a:pt x="273" y="343"/>
                  </a:cubicBezTo>
                  <a:cubicBezTo>
                    <a:pt x="273" y="343"/>
                    <a:pt x="252" y="362"/>
                    <a:pt x="208" y="363"/>
                  </a:cubicBezTo>
                  <a:cubicBezTo>
                    <a:pt x="208" y="363"/>
                    <a:pt x="307" y="368"/>
                    <a:pt x="363" y="271"/>
                  </a:cubicBezTo>
                  <a:cubicBezTo>
                    <a:pt x="419" y="174"/>
                    <a:pt x="380" y="49"/>
                    <a:pt x="252" y="6"/>
                  </a:cubicBezTo>
                  <a:cubicBezTo>
                    <a:pt x="252" y="6"/>
                    <a:pt x="348" y="41"/>
                    <a:pt x="373" y="133"/>
                  </a:cubicBezTo>
                  <a:cubicBezTo>
                    <a:pt x="372" y="134"/>
                    <a:pt x="372" y="134"/>
                    <a:pt x="372" y="134"/>
                  </a:cubicBezTo>
                  <a:cubicBezTo>
                    <a:pt x="370" y="132"/>
                    <a:pt x="370" y="133"/>
                    <a:pt x="368" y="129"/>
                  </a:cubicBezTo>
                  <a:cubicBezTo>
                    <a:pt x="366" y="125"/>
                    <a:pt x="367" y="125"/>
                    <a:pt x="366" y="122"/>
                  </a:cubicBezTo>
                  <a:cubicBezTo>
                    <a:pt x="364" y="119"/>
                    <a:pt x="364" y="122"/>
                    <a:pt x="362" y="119"/>
                  </a:cubicBezTo>
                  <a:cubicBezTo>
                    <a:pt x="360" y="116"/>
                    <a:pt x="360" y="116"/>
                    <a:pt x="358" y="114"/>
                  </a:cubicBezTo>
                  <a:cubicBezTo>
                    <a:pt x="356" y="113"/>
                    <a:pt x="354" y="107"/>
                    <a:pt x="353" y="105"/>
                  </a:cubicBezTo>
                  <a:cubicBezTo>
                    <a:pt x="352" y="104"/>
                    <a:pt x="348" y="103"/>
                    <a:pt x="346" y="103"/>
                  </a:cubicBezTo>
                  <a:cubicBezTo>
                    <a:pt x="345" y="102"/>
                    <a:pt x="345" y="100"/>
                    <a:pt x="345" y="102"/>
                  </a:cubicBezTo>
                  <a:cubicBezTo>
                    <a:pt x="344" y="104"/>
                    <a:pt x="347" y="108"/>
                    <a:pt x="347" y="108"/>
                  </a:cubicBezTo>
                  <a:cubicBezTo>
                    <a:pt x="347" y="115"/>
                    <a:pt x="347" y="115"/>
                    <a:pt x="347" y="115"/>
                  </a:cubicBezTo>
                  <a:cubicBezTo>
                    <a:pt x="347" y="115"/>
                    <a:pt x="350" y="121"/>
                    <a:pt x="350" y="123"/>
                  </a:cubicBezTo>
                  <a:cubicBezTo>
                    <a:pt x="350" y="125"/>
                    <a:pt x="348" y="129"/>
                    <a:pt x="348" y="129"/>
                  </a:cubicBezTo>
                  <a:cubicBezTo>
                    <a:pt x="348" y="129"/>
                    <a:pt x="347" y="134"/>
                    <a:pt x="345" y="135"/>
                  </a:cubicBezTo>
                  <a:cubicBezTo>
                    <a:pt x="343" y="136"/>
                    <a:pt x="333" y="138"/>
                    <a:pt x="333" y="138"/>
                  </a:cubicBezTo>
                  <a:cubicBezTo>
                    <a:pt x="333" y="138"/>
                    <a:pt x="330" y="134"/>
                    <a:pt x="329" y="131"/>
                  </a:cubicBezTo>
                  <a:cubicBezTo>
                    <a:pt x="327" y="128"/>
                    <a:pt x="322" y="128"/>
                    <a:pt x="321" y="126"/>
                  </a:cubicBezTo>
                  <a:cubicBezTo>
                    <a:pt x="320" y="125"/>
                    <a:pt x="322" y="122"/>
                    <a:pt x="319" y="119"/>
                  </a:cubicBezTo>
                  <a:cubicBezTo>
                    <a:pt x="317" y="116"/>
                    <a:pt x="319" y="116"/>
                    <a:pt x="316" y="113"/>
                  </a:cubicBezTo>
                  <a:cubicBezTo>
                    <a:pt x="313" y="110"/>
                    <a:pt x="313" y="110"/>
                    <a:pt x="313" y="110"/>
                  </a:cubicBezTo>
                  <a:cubicBezTo>
                    <a:pt x="313" y="110"/>
                    <a:pt x="305" y="108"/>
                    <a:pt x="307" y="112"/>
                  </a:cubicBezTo>
                  <a:cubicBezTo>
                    <a:pt x="310" y="116"/>
                    <a:pt x="307" y="121"/>
                    <a:pt x="309" y="122"/>
                  </a:cubicBezTo>
                  <a:cubicBezTo>
                    <a:pt x="311" y="122"/>
                    <a:pt x="313" y="120"/>
                    <a:pt x="314" y="124"/>
                  </a:cubicBezTo>
                  <a:cubicBezTo>
                    <a:pt x="316" y="128"/>
                    <a:pt x="316" y="130"/>
                    <a:pt x="318" y="131"/>
                  </a:cubicBezTo>
                  <a:cubicBezTo>
                    <a:pt x="319" y="132"/>
                    <a:pt x="319" y="138"/>
                    <a:pt x="321" y="138"/>
                  </a:cubicBezTo>
                  <a:cubicBezTo>
                    <a:pt x="323" y="139"/>
                    <a:pt x="327" y="138"/>
                    <a:pt x="327" y="140"/>
                  </a:cubicBezTo>
                  <a:cubicBezTo>
                    <a:pt x="327" y="143"/>
                    <a:pt x="324" y="146"/>
                    <a:pt x="327" y="146"/>
                  </a:cubicBezTo>
                  <a:cubicBezTo>
                    <a:pt x="330" y="147"/>
                    <a:pt x="330" y="149"/>
                    <a:pt x="332" y="148"/>
                  </a:cubicBezTo>
                  <a:cubicBezTo>
                    <a:pt x="334" y="148"/>
                    <a:pt x="333" y="149"/>
                    <a:pt x="336" y="147"/>
                  </a:cubicBezTo>
                  <a:cubicBezTo>
                    <a:pt x="339" y="146"/>
                    <a:pt x="342" y="146"/>
                    <a:pt x="342" y="146"/>
                  </a:cubicBezTo>
                  <a:cubicBezTo>
                    <a:pt x="342" y="146"/>
                    <a:pt x="346" y="149"/>
                    <a:pt x="346" y="150"/>
                  </a:cubicBezTo>
                  <a:cubicBezTo>
                    <a:pt x="346" y="152"/>
                    <a:pt x="345" y="159"/>
                    <a:pt x="345" y="159"/>
                  </a:cubicBezTo>
                  <a:cubicBezTo>
                    <a:pt x="341" y="166"/>
                    <a:pt x="341" y="166"/>
                    <a:pt x="341" y="166"/>
                  </a:cubicBezTo>
                  <a:cubicBezTo>
                    <a:pt x="341" y="166"/>
                    <a:pt x="342" y="179"/>
                    <a:pt x="339" y="179"/>
                  </a:cubicBezTo>
                  <a:cubicBezTo>
                    <a:pt x="337" y="179"/>
                    <a:pt x="335" y="185"/>
                    <a:pt x="333" y="185"/>
                  </a:cubicBezTo>
                  <a:cubicBezTo>
                    <a:pt x="332" y="186"/>
                    <a:pt x="332" y="195"/>
                    <a:pt x="332" y="195"/>
                  </a:cubicBezTo>
                  <a:cubicBezTo>
                    <a:pt x="328" y="199"/>
                    <a:pt x="328" y="199"/>
                    <a:pt x="328" y="199"/>
                  </a:cubicBezTo>
                  <a:cubicBezTo>
                    <a:pt x="328" y="199"/>
                    <a:pt x="327" y="206"/>
                    <a:pt x="328" y="208"/>
                  </a:cubicBezTo>
                  <a:cubicBezTo>
                    <a:pt x="328" y="209"/>
                    <a:pt x="329" y="216"/>
                    <a:pt x="328" y="220"/>
                  </a:cubicBezTo>
                  <a:cubicBezTo>
                    <a:pt x="327" y="223"/>
                    <a:pt x="323" y="226"/>
                    <a:pt x="323" y="226"/>
                  </a:cubicBezTo>
                  <a:cubicBezTo>
                    <a:pt x="323" y="226"/>
                    <a:pt x="329" y="232"/>
                    <a:pt x="326" y="233"/>
                  </a:cubicBezTo>
                  <a:cubicBezTo>
                    <a:pt x="322" y="234"/>
                    <a:pt x="319" y="239"/>
                    <a:pt x="318" y="241"/>
                  </a:cubicBezTo>
                  <a:cubicBezTo>
                    <a:pt x="317" y="242"/>
                    <a:pt x="318" y="244"/>
                    <a:pt x="316" y="245"/>
                  </a:cubicBezTo>
                  <a:cubicBezTo>
                    <a:pt x="313" y="245"/>
                    <a:pt x="310" y="246"/>
                    <a:pt x="310" y="247"/>
                  </a:cubicBezTo>
                  <a:cubicBezTo>
                    <a:pt x="310" y="248"/>
                    <a:pt x="310" y="253"/>
                    <a:pt x="310" y="253"/>
                  </a:cubicBezTo>
                  <a:cubicBezTo>
                    <a:pt x="303" y="263"/>
                    <a:pt x="303" y="263"/>
                    <a:pt x="303" y="263"/>
                  </a:cubicBezTo>
                  <a:cubicBezTo>
                    <a:pt x="295" y="270"/>
                    <a:pt x="295" y="270"/>
                    <a:pt x="295" y="270"/>
                  </a:cubicBezTo>
                  <a:cubicBezTo>
                    <a:pt x="295" y="270"/>
                    <a:pt x="295" y="275"/>
                    <a:pt x="293" y="275"/>
                  </a:cubicBezTo>
                  <a:cubicBezTo>
                    <a:pt x="290" y="276"/>
                    <a:pt x="282" y="279"/>
                    <a:pt x="280" y="280"/>
                  </a:cubicBezTo>
                  <a:cubicBezTo>
                    <a:pt x="279" y="282"/>
                    <a:pt x="273" y="285"/>
                    <a:pt x="271" y="285"/>
                  </a:cubicBezTo>
                  <a:cubicBezTo>
                    <a:pt x="268" y="285"/>
                    <a:pt x="272" y="291"/>
                    <a:pt x="268" y="285"/>
                  </a:cubicBezTo>
                  <a:cubicBezTo>
                    <a:pt x="265" y="279"/>
                    <a:pt x="268" y="282"/>
                    <a:pt x="265" y="276"/>
                  </a:cubicBezTo>
                  <a:cubicBezTo>
                    <a:pt x="262" y="269"/>
                    <a:pt x="262" y="274"/>
                    <a:pt x="262" y="269"/>
                  </a:cubicBezTo>
                  <a:cubicBezTo>
                    <a:pt x="262" y="264"/>
                    <a:pt x="262" y="268"/>
                    <a:pt x="262" y="264"/>
                  </a:cubicBezTo>
                  <a:cubicBezTo>
                    <a:pt x="261" y="259"/>
                    <a:pt x="263" y="262"/>
                    <a:pt x="260" y="257"/>
                  </a:cubicBezTo>
                  <a:cubicBezTo>
                    <a:pt x="258" y="251"/>
                    <a:pt x="258" y="253"/>
                    <a:pt x="255" y="250"/>
                  </a:cubicBezTo>
                  <a:cubicBezTo>
                    <a:pt x="251" y="246"/>
                    <a:pt x="249" y="250"/>
                    <a:pt x="251" y="244"/>
                  </a:cubicBezTo>
                  <a:cubicBezTo>
                    <a:pt x="253" y="238"/>
                    <a:pt x="252" y="244"/>
                    <a:pt x="253" y="238"/>
                  </a:cubicBezTo>
                  <a:cubicBezTo>
                    <a:pt x="254" y="233"/>
                    <a:pt x="253" y="232"/>
                    <a:pt x="256" y="229"/>
                  </a:cubicBezTo>
                  <a:cubicBezTo>
                    <a:pt x="259" y="227"/>
                    <a:pt x="262" y="226"/>
                    <a:pt x="262" y="223"/>
                  </a:cubicBezTo>
                  <a:cubicBezTo>
                    <a:pt x="262" y="220"/>
                    <a:pt x="262" y="218"/>
                    <a:pt x="261" y="216"/>
                  </a:cubicBezTo>
                  <a:cubicBezTo>
                    <a:pt x="260" y="214"/>
                    <a:pt x="256" y="211"/>
                    <a:pt x="256" y="209"/>
                  </a:cubicBezTo>
                  <a:cubicBezTo>
                    <a:pt x="256" y="208"/>
                    <a:pt x="256" y="209"/>
                    <a:pt x="253" y="205"/>
                  </a:cubicBezTo>
                  <a:cubicBezTo>
                    <a:pt x="250" y="201"/>
                    <a:pt x="249" y="199"/>
                    <a:pt x="249" y="199"/>
                  </a:cubicBezTo>
                  <a:cubicBezTo>
                    <a:pt x="249" y="199"/>
                    <a:pt x="248" y="190"/>
                    <a:pt x="248" y="187"/>
                  </a:cubicBezTo>
                  <a:cubicBezTo>
                    <a:pt x="248" y="183"/>
                    <a:pt x="247" y="189"/>
                    <a:pt x="248" y="183"/>
                  </a:cubicBezTo>
                  <a:cubicBezTo>
                    <a:pt x="249" y="178"/>
                    <a:pt x="250" y="174"/>
                    <a:pt x="250" y="174"/>
                  </a:cubicBezTo>
                  <a:cubicBezTo>
                    <a:pt x="250" y="174"/>
                    <a:pt x="243" y="170"/>
                    <a:pt x="241" y="170"/>
                  </a:cubicBezTo>
                  <a:cubicBezTo>
                    <a:pt x="238" y="171"/>
                    <a:pt x="238" y="175"/>
                    <a:pt x="235" y="172"/>
                  </a:cubicBezTo>
                  <a:cubicBezTo>
                    <a:pt x="231" y="169"/>
                    <a:pt x="232" y="167"/>
                    <a:pt x="230" y="166"/>
                  </a:cubicBezTo>
                  <a:cubicBezTo>
                    <a:pt x="229" y="165"/>
                    <a:pt x="226" y="164"/>
                    <a:pt x="224" y="166"/>
                  </a:cubicBezTo>
                  <a:cubicBezTo>
                    <a:pt x="222" y="168"/>
                    <a:pt x="218" y="168"/>
                    <a:pt x="214" y="170"/>
                  </a:cubicBezTo>
                  <a:cubicBezTo>
                    <a:pt x="210" y="171"/>
                    <a:pt x="209" y="171"/>
                    <a:pt x="203" y="171"/>
                  </a:cubicBezTo>
                  <a:cubicBezTo>
                    <a:pt x="198" y="171"/>
                    <a:pt x="192" y="173"/>
                    <a:pt x="188" y="170"/>
                  </a:cubicBezTo>
                  <a:cubicBezTo>
                    <a:pt x="185" y="168"/>
                    <a:pt x="184" y="171"/>
                    <a:pt x="182" y="167"/>
                  </a:cubicBezTo>
                  <a:cubicBezTo>
                    <a:pt x="181" y="163"/>
                    <a:pt x="182" y="163"/>
                    <a:pt x="179" y="161"/>
                  </a:cubicBezTo>
                  <a:cubicBezTo>
                    <a:pt x="175" y="159"/>
                    <a:pt x="174" y="161"/>
                    <a:pt x="173" y="157"/>
                  </a:cubicBezTo>
                  <a:cubicBezTo>
                    <a:pt x="173" y="153"/>
                    <a:pt x="175" y="154"/>
                    <a:pt x="172" y="150"/>
                  </a:cubicBezTo>
                  <a:cubicBezTo>
                    <a:pt x="169" y="147"/>
                    <a:pt x="174" y="152"/>
                    <a:pt x="169" y="147"/>
                  </a:cubicBezTo>
                  <a:cubicBezTo>
                    <a:pt x="164" y="142"/>
                    <a:pt x="163" y="146"/>
                    <a:pt x="164" y="142"/>
                  </a:cubicBezTo>
                  <a:cubicBezTo>
                    <a:pt x="166" y="137"/>
                    <a:pt x="167" y="140"/>
                    <a:pt x="167" y="135"/>
                  </a:cubicBezTo>
                  <a:cubicBezTo>
                    <a:pt x="167" y="130"/>
                    <a:pt x="175" y="137"/>
                    <a:pt x="170" y="127"/>
                  </a:cubicBezTo>
                  <a:cubicBezTo>
                    <a:pt x="166" y="116"/>
                    <a:pt x="165" y="119"/>
                    <a:pt x="169" y="111"/>
                  </a:cubicBezTo>
                  <a:cubicBezTo>
                    <a:pt x="173" y="103"/>
                    <a:pt x="179" y="101"/>
                    <a:pt x="180" y="99"/>
                  </a:cubicBezTo>
                  <a:cubicBezTo>
                    <a:pt x="181" y="97"/>
                    <a:pt x="182" y="93"/>
                    <a:pt x="184" y="92"/>
                  </a:cubicBezTo>
                  <a:cubicBezTo>
                    <a:pt x="186" y="90"/>
                    <a:pt x="185" y="89"/>
                    <a:pt x="188" y="90"/>
                  </a:cubicBezTo>
                  <a:cubicBezTo>
                    <a:pt x="192" y="90"/>
                    <a:pt x="197" y="88"/>
                    <a:pt x="199" y="86"/>
                  </a:cubicBezTo>
                  <a:cubicBezTo>
                    <a:pt x="202" y="83"/>
                    <a:pt x="205" y="79"/>
                    <a:pt x="207" y="79"/>
                  </a:cubicBezTo>
                  <a:cubicBezTo>
                    <a:pt x="209" y="78"/>
                    <a:pt x="208" y="79"/>
                    <a:pt x="212" y="78"/>
                  </a:cubicBezTo>
                  <a:cubicBezTo>
                    <a:pt x="215" y="78"/>
                    <a:pt x="216" y="77"/>
                    <a:pt x="219" y="77"/>
                  </a:cubicBezTo>
                  <a:cubicBezTo>
                    <a:pt x="221" y="77"/>
                    <a:pt x="216" y="78"/>
                    <a:pt x="223" y="77"/>
                  </a:cubicBezTo>
                  <a:cubicBezTo>
                    <a:pt x="231" y="75"/>
                    <a:pt x="229" y="75"/>
                    <a:pt x="231" y="75"/>
                  </a:cubicBezTo>
                  <a:cubicBezTo>
                    <a:pt x="232" y="75"/>
                    <a:pt x="232" y="76"/>
                    <a:pt x="235" y="76"/>
                  </a:cubicBezTo>
                  <a:cubicBezTo>
                    <a:pt x="238" y="77"/>
                    <a:pt x="237" y="70"/>
                    <a:pt x="238" y="77"/>
                  </a:cubicBezTo>
                  <a:cubicBezTo>
                    <a:pt x="238" y="83"/>
                    <a:pt x="235" y="86"/>
                    <a:pt x="240" y="87"/>
                  </a:cubicBezTo>
                  <a:cubicBezTo>
                    <a:pt x="245" y="87"/>
                    <a:pt x="240" y="87"/>
                    <a:pt x="245" y="87"/>
                  </a:cubicBezTo>
                  <a:cubicBezTo>
                    <a:pt x="250" y="87"/>
                    <a:pt x="249" y="88"/>
                    <a:pt x="252" y="89"/>
                  </a:cubicBezTo>
                  <a:cubicBezTo>
                    <a:pt x="254" y="90"/>
                    <a:pt x="256" y="92"/>
                    <a:pt x="259" y="92"/>
                  </a:cubicBezTo>
                  <a:cubicBezTo>
                    <a:pt x="263" y="92"/>
                    <a:pt x="258" y="98"/>
                    <a:pt x="263" y="92"/>
                  </a:cubicBezTo>
                  <a:cubicBezTo>
                    <a:pt x="269" y="87"/>
                    <a:pt x="259" y="86"/>
                    <a:pt x="269" y="87"/>
                  </a:cubicBezTo>
                  <a:cubicBezTo>
                    <a:pt x="279" y="87"/>
                    <a:pt x="280" y="90"/>
                    <a:pt x="282" y="89"/>
                  </a:cubicBezTo>
                  <a:cubicBezTo>
                    <a:pt x="283" y="88"/>
                    <a:pt x="284" y="90"/>
                    <a:pt x="288" y="87"/>
                  </a:cubicBezTo>
                  <a:cubicBezTo>
                    <a:pt x="292" y="85"/>
                    <a:pt x="293" y="85"/>
                    <a:pt x="295" y="86"/>
                  </a:cubicBezTo>
                  <a:cubicBezTo>
                    <a:pt x="296" y="87"/>
                    <a:pt x="296" y="91"/>
                    <a:pt x="298" y="87"/>
                  </a:cubicBezTo>
                  <a:cubicBezTo>
                    <a:pt x="300" y="83"/>
                    <a:pt x="303" y="84"/>
                    <a:pt x="298" y="82"/>
                  </a:cubicBezTo>
                  <a:cubicBezTo>
                    <a:pt x="293" y="79"/>
                    <a:pt x="291" y="82"/>
                    <a:pt x="290" y="79"/>
                  </a:cubicBezTo>
                  <a:cubicBezTo>
                    <a:pt x="289" y="75"/>
                    <a:pt x="295" y="76"/>
                    <a:pt x="289" y="75"/>
                  </a:cubicBezTo>
                  <a:cubicBezTo>
                    <a:pt x="284" y="75"/>
                    <a:pt x="285" y="75"/>
                    <a:pt x="281" y="73"/>
                  </a:cubicBezTo>
                  <a:cubicBezTo>
                    <a:pt x="277" y="72"/>
                    <a:pt x="274" y="77"/>
                    <a:pt x="272" y="73"/>
                  </a:cubicBezTo>
                  <a:cubicBezTo>
                    <a:pt x="271" y="69"/>
                    <a:pt x="264" y="76"/>
                    <a:pt x="271" y="69"/>
                  </a:cubicBezTo>
                  <a:cubicBezTo>
                    <a:pt x="278" y="63"/>
                    <a:pt x="275" y="60"/>
                    <a:pt x="280" y="62"/>
                  </a:cubicBezTo>
                  <a:cubicBezTo>
                    <a:pt x="285" y="63"/>
                    <a:pt x="283" y="67"/>
                    <a:pt x="286" y="65"/>
                  </a:cubicBezTo>
                  <a:cubicBezTo>
                    <a:pt x="289" y="62"/>
                    <a:pt x="295" y="60"/>
                    <a:pt x="289" y="57"/>
                  </a:cubicBezTo>
                  <a:cubicBezTo>
                    <a:pt x="284" y="53"/>
                    <a:pt x="288" y="54"/>
                    <a:pt x="282" y="52"/>
                  </a:cubicBezTo>
                  <a:cubicBezTo>
                    <a:pt x="277" y="49"/>
                    <a:pt x="271" y="62"/>
                    <a:pt x="269" y="60"/>
                  </a:cubicBezTo>
                  <a:cubicBezTo>
                    <a:pt x="266" y="58"/>
                    <a:pt x="265" y="57"/>
                    <a:pt x="263" y="58"/>
                  </a:cubicBezTo>
                  <a:cubicBezTo>
                    <a:pt x="262" y="59"/>
                    <a:pt x="262" y="63"/>
                    <a:pt x="261" y="67"/>
                  </a:cubicBezTo>
                  <a:cubicBezTo>
                    <a:pt x="261" y="70"/>
                    <a:pt x="264" y="71"/>
                    <a:pt x="259" y="69"/>
                  </a:cubicBezTo>
                  <a:cubicBezTo>
                    <a:pt x="253" y="66"/>
                    <a:pt x="265" y="67"/>
                    <a:pt x="252" y="63"/>
                  </a:cubicBezTo>
                  <a:cubicBezTo>
                    <a:pt x="240" y="58"/>
                    <a:pt x="235" y="59"/>
                    <a:pt x="234" y="61"/>
                  </a:cubicBezTo>
                  <a:cubicBezTo>
                    <a:pt x="232" y="63"/>
                    <a:pt x="229" y="62"/>
                    <a:pt x="228" y="63"/>
                  </a:cubicBezTo>
                  <a:cubicBezTo>
                    <a:pt x="227" y="65"/>
                    <a:pt x="232" y="68"/>
                    <a:pt x="227" y="65"/>
                  </a:cubicBezTo>
                  <a:cubicBezTo>
                    <a:pt x="222" y="62"/>
                    <a:pt x="217" y="66"/>
                    <a:pt x="217" y="66"/>
                  </a:cubicBezTo>
                  <a:cubicBezTo>
                    <a:pt x="217" y="66"/>
                    <a:pt x="215" y="66"/>
                    <a:pt x="213" y="67"/>
                  </a:cubicBezTo>
                  <a:cubicBezTo>
                    <a:pt x="211" y="69"/>
                    <a:pt x="206" y="70"/>
                    <a:pt x="204" y="69"/>
                  </a:cubicBezTo>
                  <a:cubicBezTo>
                    <a:pt x="201" y="69"/>
                    <a:pt x="196" y="70"/>
                    <a:pt x="200" y="64"/>
                  </a:cubicBezTo>
                  <a:cubicBezTo>
                    <a:pt x="205" y="58"/>
                    <a:pt x="202" y="62"/>
                    <a:pt x="209" y="59"/>
                  </a:cubicBezTo>
                  <a:cubicBezTo>
                    <a:pt x="216" y="56"/>
                    <a:pt x="227" y="55"/>
                    <a:pt x="218" y="53"/>
                  </a:cubicBezTo>
                  <a:cubicBezTo>
                    <a:pt x="208" y="51"/>
                    <a:pt x="223" y="51"/>
                    <a:pt x="210" y="45"/>
                  </a:cubicBezTo>
                  <a:cubicBezTo>
                    <a:pt x="198" y="39"/>
                    <a:pt x="197" y="47"/>
                    <a:pt x="198" y="39"/>
                  </a:cubicBezTo>
                  <a:cubicBezTo>
                    <a:pt x="198" y="31"/>
                    <a:pt x="197" y="30"/>
                    <a:pt x="194" y="31"/>
                  </a:cubicBezTo>
                  <a:cubicBezTo>
                    <a:pt x="192" y="31"/>
                    <a:pt x="184" y="33"/>
                    <a:pt x="181" y="33"/>
                  </a:cubicBezTo>
                  <a:cubicBezTo>
                    <a:pt x="178" y="34"/>
                    <a:pt x="182" y="36"/>
                    <a:pt x="176" y="33"/>
                  </a:cubicBezTo>
                  <a:cubicBezTo>
                    <a:pt x="170" y="30"/>
                    <a:pt x="168" y="35"/>
                    <a:pt x="170" y="30"/>
                  </a:cubicBezTo>
                  <a:cubicBezTo>
                    <a:pt x="173" y="24"/>
                    <a:pt x="173" y="24"/>
                    <a:pt x="176" y="21"/>
                  </a:cubicBezTo>
                  <a:cubicBezTo>
                    <a:pt x="180" y="18"/>
                    <a:pt x="179" y="6"/>
                    <a:pt x="188" y="11"/>
                  </a:cubicBezTo>
                  <a:cubicBezTo>
                    <a:pt x="196" y="15"/>
                    <a:pt x="193" y="14"/>
                    <a:pt x="200" y="14"/>
                  </a:cubicBezTo>
                  <a:cubicBezTo>
                    <a:pt x="206" y="15"/>
                    <a:pt x="209" y="13"/>
                    <a:pt x="209" y="12"/>
                  </a:cubicBezTo>
                  <a:cubicBezTo>
                    <a:pt x="209" y="11"/>
                    <a:pt x="202" y="7"/>
                    <a:pt x="202" y="7"/>
                  </a:cubicBezTo>
                  <a:cubicBezTo>
                    <a:pt x="202" y="7"/>
                    <a:pt x="199" y="8"/>
                    <a:pt x="200" y="6"/>
                  </a:cubicBezTo>
                  <a:cubicBezTo>
                    <a:pt x="201" y="5"/>
                    <a:pt x="203" y="3"/>
                    <a:pt x="203" y="3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200" y="0"/>
                    <a:pt x="176" y="0"/>
                    <a:pt x="170" y="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1" name="Freeform: Shape 40"/>
            <p:cNvSpPr/>
            <p:nvPr/>
          </p:nvSpPr>
          <p:spPr bwMode="auto">
            <a:xfrm>
              <a:off x="4121" y="3257"/>
              <a:ext cx="592" cy="389"/>
            </a:xfrm>
            <a:custGeom>
              <a:avLst/>
              <a:gdLst>
                <a:gd name="T0" fmla="*/ 332 w 349"/>
                <a:gd name="T1" fmla="*/ 51 h 229"/>
                <a:gd name="T2" fmla="*/ 259 w 349"/>
                <a:gd name="T3" fmla="*/ 0 h 229"/>
                <a:gd name="T4" fmla="*/ 169 w 349"/>
                <a:gd name="T5" fmla="*/ 224 h 229"/>
                <a:gd name="T6" fmla="*/ 269 w 349"/>
                <a:gd name="T7" fmla="*/ 133 h 229"/>
                <a:gd name="T8" fmla="*/ 332 w 349"/>
                <a:gd name="T9" fmla="*/ 51 h 229"/>
                <a:gd name="T10" fmla="*/ 139 w 349"/>
                <a:gd name="T11" fmla="*/ 41 h 229"/>
                <a:gd name="T12" fmla="*/ 154 w 349"/>
                <a:gd name="T13" fmla="*/ 56 h 229"/>
                <a:gd name="T14" fmla="*/ 139 w 349"/>
                <a:gd name="T15" fmla="*/ 71 h 229"/>
                <a:gd name="T16" fmla="*/ 124 w 349"/>
                <a:gd name="T17" fmla="*/ 56 h 229"/>
                <a:gd name="T18" fmla="*/ 139 w 349"/>
                <a:gd name="T19" fmla="*/ 41 h 229"/>
                <a:gd name="T20" fmla="*/ 104 w 349"/>
                <a:gd name="T21" fmla="*/ 101 h 229"/>
                <a:gd name="T22" fmla="*/ 124 w 349"/>
                <a:gd name="T23" fmla="*/ 81 h 229"/>
                <a:gd name="T24" fmla="*/ 144 w 349"/>
                <a:gd name="T25" fmla="*/ 101 h 229"/>
                <a:gd name="T26" fmla="*/ 124 w 349"/>
                <a:gd name="T27" fmla="*/ 121 h 229"/>
                <a:gd name="T28" fmla="*/ 104 w 349"/>
                <a:gd name="T29" fmla="*/ 101 h 229"/>
                <a:gd name="T30" fmla="*/ 138 w 349"/>
                <a:gd name="T31" fmla="*/ 174 h 229"/>
                <a:gd name="T32" fmla="*/ 115 w 349"/>
                <a:gd name="T33" fmla="*/ 151 h 229"/>
                <a:gd name="T34" fmla="*/ 138 w 349"/>
                <a:gd name="T35" fmla="*/ 128 h 229"/>
                <a:gd name="T36" fmla="*/ 161 w 349"/>
                <a:gd name="T37" fmla="*/ 151 h 229"/>
                <a:gd name="T38" fmla="*/ 138 w 349"/>
                <a:gd name="T39" fmla="*/ 174 h 229"/>
                <a:gd name="T40" fmla="*/ 180 w 349"/>
                <a:gd name="T41" fmla="*/ 213 h 229"/>
                <a:gd name="T42" fmla="*/ 155 w 349"/>
                <a:gd name="T43" fmla="*/ 188 h 229"/>
                <a:gd name="T44" fmla="*/ 180 w 349"/>
                <a:gd name="T45" fmla="*/ 163 h 229"/>
                <a:gd name="T46" fmla="*/ 204 w 349"/>
                <a:gd name="T47" fmla="*/ 188 h 229"/>
                <a:gd name="T48" fmla="*/ 180 w 349"/>
                <a:gd name="T49" fmla="*/ 213 h 229"/>
                <a:gd name="T50" fmla="*/ 281 w 349"/>
                <a:gd name="T51" fmla="*/ 98 h 229"/>
                <a:gd name="T52" fmla="*/ 251 w 349"/>
                <a:gd name="T53" fmla="*/ 68 h 229"/>
                <a:gd name="T54" fmla="*/ 281 w 349"/>
                <a:gd name="T55" fmla="*/ 38 h 229"/>
                <a:gd name="T56" fmla="*/ 311 w 349"/>
                <a:gd name="T57" fmla="*/ 68 h 229"/>
                <a:gd name="T58" fmla="*/ 281 w 349"/>
                <a:gd name="T59" fmla="*/ 9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9" h="229">
                  <a:moveTo>
                    <a:pt x="332" y="51"/>
                  </a:moveTo>
                  <a:cubicBezTo>
                    <a:pt x="316" y="6"/>
                    <a:pt x="259" y="0"/>
                    <a:pt x="259" y="0"/>
                  </a:cubicBezTo>
                  <a:cubicBezTo>
                    <a:pt x="0" y="4"/>
                    <a:pt x="102" y="219"/>
                    <a:pt x="169" y="224"/>
                  </a:cubicBezTo>
                  <a:cubicBezTo>
                    <a:pt x="236" y="229"/>
                    <a:pt x="226" y="149"/>
                    <a:pt x="269" y="133"/>
                  </a:cubicBezTo>
                  <a:cubicBezTo>
                    <a:pt x="311" y="116"/>
                    <a:pt x="349" y="96"/>
                    <a:pt x="332" y="51"/>
                  </a:cubicBezTo>
                  <a:close/>
                  <a:moveTo>
                    <a:pt x="139" y="41"/>
                  </a:moveTo>
                  <a:cubicBezTo>
                    <a:pt x="148" y="41"/>
                    <a:pt x="154" y="48"/>
                    <a:pt x="154" y="56"/>
                  </a:cubicBezTo>
                  <a:cubicBezTo>
                    <a:pt x="154" y="64"/>
                    <a:pt x="148" y="71"/>
                    <a:pt x="139" y="71"/>
                  </a:cubicBezTo>
                  <a:cubicBezTo>
                    <a:pt x="131" y="71"/>
                    <a:pt x="124" y="64"/>
                    <a:pt x="124" y="56"/>
                  </a:cubicBezTo>
                  <a:cubicBezTo>
                    <a:pt x="124" y="48"/>
                    <a:pt x="131" y="41"/>
                    <a:pt x="139" y="41"/>
                  </a:cubicBezTo>
                  <a:close/>
                  <a:moveTo>
                    <a:pt x="104" y="101"/>
                  </a:moveTo>
                  <a:cubicBezTo>
                    <a:pt x="104" y="90"/>
                    <a:pt x="113" y="81"/>
                    <a:pt x="124" y="81"/>
                  </a:cubicBezTo>
                  <a:cubicBezTo>
                    <a:pt x="135" y="81"/>
                    <a:pt x="144" y="90"/>
                    <a:pt x="144" y="101"/>
                  </a:cubicBezTo>
                  <a:cubicBezTo>
                    <a:pt x="144" y="112"/>
                    <a:pt x="135" y="121"/>
                    <a:pt x="124" y="121"/>
                  </a:cubicBezTo>
                  <a:cubicBezTo>
                    <a:pt x="113" y="121"/>
                    <a:pt x="104" y="112"/>
                    <a:pt x="104" y="101"/>
                  </a:cubicBezTo>
                  <a:close/>
                  <a:moveTo>
                    <a:pt x="138" y="174"/>
                  </a:moveTo>
                  <a:cubicBezTo>
                    <a:pt x="126" y="174"/>
                    <a:pt x="115" y="163"/>
                    <a:pt x="115" y="151"/>
                  </a:cubicBezTo>
                  <a:cubicBezTo>
                    <a:pt x="115" y="138"/>
                    <a:pt x="126" y="128"/>
                    <a:pt x="138" y="128"/>
                  </a:cubicBezTo>
                  <a:cubicBezTo>
                    <a:pt x="151" y="128"/>
                    <a:pt x="161" y="138"/>
                    <a:pt x="161" y="151"/>
                  </a:cubicBezTo>
                  <a:cubicBezTo>
                    <a:pt x="161" y="163"/>
                    <a:pt x="151" y="174"/>
                    <a:pt x="138" y="174"/>
                  </a:cubicBezTo>
                  <a:close/>
                  <a:moveTo>
                    <a:pt x="180" y="213"/>
                  </a:moveTo>
                  <a:cubicBezTo>
                    <a:pt x="166" y="213"/>
                    <a:pt x="155" y="202"/>
                    <a:pt x="155" y="188"/>
                  </a:cubicBezTo>
                  <a:cubicBezTo>
                    <a:pt x="155" y="174"/>
                    <a:pt x="166" y="163"/>
                    <a:pt x="180" y="163"/>
                  </a:cubicBezTo>
                  <a:cubicBezTo>
                    <a:pt x="193" y="163"/>
                    <a:pt x="204" y="174"/>
                    <a:pt x="204" y="188"/>
                  </a:cubicBezTo>
                  <a:cubicBezTo>
                    <a:pt x="204" y="202"/>
                    <a:pt x="193" y="213"/>
                    <a:pt x="180" y="213"/>
                  </a:cubicBezTo>
                  <a:close/>
                  <a:moveTo>
                    <a:pt x="281" y="98"/>
                  </a:moveTo>
                  <a:cubicBezTo>
                    <a:pt x="265" y="98"/>
                    <a:pt x="251" y="84"/>
                    <a:pt x="251" y="68"/>
                  </a:cubicBezTo>
                  <a:cubicBezTo>
                    <a:pt x="251" y="51"/>
                    <a:pt x="265" y="38"/>
                    <a:pt x="281" y="38"/>
                  </a:cubicBezTo>
                  <a:cubicBezTo>
                    <a:pt x="298" y="38"/>
                    <a:pt x="311" y="51"/>
                    <a:pt x="311" y="68"/>
                  </a:cubicBezTo>
                  <a:cubicBezTo>
                    <a:pt x="311" y="84"/>
                    <a:pt x="298" y="98"/>
                    <a:pt x="281" y="9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2" name="Freeform: Shape 41"/>
            <p:cNvSpPr/>
            <p:nvPr/>
          </p:nvSpPr>
          <p:spPr bwMode="auto">
            <a:xfrm>
              <a:off x="264" y="3215"/>
              <a:ext cx="590" cy="388"/>
            </a:xfrm>
            <a:custGeom>
              <a:avLst/>
              <a:gdLst>
                <a:gd name="T0" fmla="*/ 332 w 348"/>
                <a:gd name="T1" fmla="*/ 50 h 229"/>
                <a:gd name="T2" fmla="*/ 258 w 348"/>
                <a:gd name="T3" fmla="*/ 0 h 229"/>
                <a:gd name="T4" fmla="*/ 169 w 348"/>
                <a:gd name="T5" fmla="*/ 224 h 229"/>
                <a:gd name="T6" fmla="*/ 268 w 348"/>
                <a:gd name="T7" fmla="*/ 132 h 229"/>
                <a:gd name="T8" fmla="*/ 332 w 348"/>
                <a:gd name="T9" fmla="*/ 50 h 229"/>
                <a:gd name="T10" fmla="*/ 139 w 348"/>
                <a:gd name="T11" fmla="*/ 40 h 229"/>
                <a:gd name="T12" fmla="*/ 154 w 348"/>
                <a:gd name="T13" fmla="*/ 55 h 229"/>
                <a:gd name="T14" fmla="*/ 139 w 348"/>
                <a:gd name="T15" fmla="*/ 71 h 229"/>
                <a:gd name="T16" fmla="*/ 124 w 348"/>
                <a:gd name="T17" fmla="*/ 55 h 229"/>
                <a:gd name="T18" fmla="*/ 139 w 348"/>
                <a:gd name="T19" fmla="*/ 40 h 229"/>
                <a:gd name="T20" fmla="*/ 104 w 348"/>
                <a:gd name="T21" fmla="*/ 100 h 229"/>
                <a:gd name="T22" fmla="*/ 124 w 348"/>
                <a:gd name="T23" fmla="*/ 80 h 229"/>
                <a:gd name="T24" fmla="*/ 144 w 348"/>
                <a:gd name="T25" fmla="*/ 100 h 229"/>
                <a:gd name="T26" fmla="*/ 124 w 348"/>
                <a:gd name="T27" fmla="*/ 121 h 229"/>
                <a:gd name="T28" fmla="*/ 104 w 348"/>
                <a:gd name="T29" fmla="*/ 100 h 229"/>
                <a:gd name="T30" fmla="*/ 138 w 348"/>
                <a:gd name="T31" fmla="*/ 173 h 229"/>
                <a:gd name="T32" fmla="*/ 115 w 348"/>
                <a:gd name="T33" fmla="*/ 150 h 229"/>
                <a:gd name="T34" fmla="*/ 138 w 348"/>
                <a:gd name="T35" fmla="*/ 127 h 229"/>
                <a:gd name="T36" fmla="*/ 161 w 348"/>
                <a:gd name="T37" fmla="*/ 150 h 229"/>
                <a:gd name="T38" fmla="*/ 138 w 348"/>
                <a:gd name="T39" fmla="*/ 173 h 229"/>
                <a:gd name="T40" fmla="*/ 179 w 348"/>
                <a:gd name="T41" fmla="*/ 213 h 229"/>
                <a:gd name="T42" fmla="*/ 155 w 348"/>
                <a:gd name="T43" fmla="*/ 188 h 229"/>
                <a:gd name="T44" fmla="*/ 179 w 348"/>
                <a:gd name="T45" fmla="*/ 163 h 229"/>
                <a:gd name="T46" fmla="*/ 204 w 348"/>
                <a:gd name="T47" fmla="*/ 188 h 229"/>
                <a:gd name="T48" fmla="*/ 179 w 348"/>
                <a:gd name="T49" fmla="*/ 213 h 229"/>
                <a:gd name="T50" fmla="*/ 281 w 348"/>
                <a:gd name="T51" fmla="*/ 97 h 229"/>
                <a:gd name="T52" fmla="*/ 251 w 348"/>
                <a:gd name="T53" fmla="*/ 67 h 229"/>
                <a:gd name="T54" fmla="*/ 281 w 348"/>
                <a:gd name="T55" fmla="*/ 37 h 229"/>
                <a:gd name="T56" fmla="*/ 311 w 348"/>
                <a:gd name="T57" fmla="*/ 67 h 229"/>
                <a:gd name="T58" fmla="*/ 281 w 348"/>
                <a:gd name="T59" fmla="*/ 9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8" h="229">
                  <a:moveTo>
                    <a:pt x="332" y="50"/>
                  </a:moveTo>
                  <a:cubicBezTo>
                    <a:pt x="316" y="5"/>
                    <a:pt x="258" y="0"/>
                    <a:pt x="258" y="0"/>
                  </a:cubicBezTo>
                  <a:cubicBezTo>
                    <a:pt x="0" y="3"/>
                    <a:pt x="102" y="219"/>
                    <a:pt x="169" y="224"/>
                  </a:cubicBezTo>
                  <a:cubicBezTo>
                    <a:pt x="236" y="229"/>
                    <a:pt x="226" y="149"/>
                    <a:pt x="268" y="132"/>
                  </a:cubicBezTo>
                  <a:cubicBezTo>
                    <a:pt x="311" y="115"/>
                    <a:pt x="348" y="95"/>
                    <a:pt x="332" y="50"/>
                  </a:cubicBezTo>
                  <a:close/>
                  <a:moveTo>
                    <a:pt x="139" y="40"/>
                  </a:moveTo>
                  <a:cubicBezTo>
                    <a:pt x="147" y="40"/>
                    <a:pt x="154" y="47"/>
                    <a:pt x="154" y="55"/>
                  </a:cubicBezTo>
                  <a:cubicBezTo>
                    <a:pt x="154" y="64"/>
                    <a:pt x="147" y="71"/>
                    <a:pt x="139" y="71"/>
                  </a:cubicBezTo>
                  <a:cubicBezTo>
                    <a:pt x="131" y="71"/>
                    <a:pt x="124" y="64"/>
                    <a:pt x="124" y="55"/>
                  </a:cubicBezTo>
                  <a:cubicBezTo>
                    <a:pt x="124" y="47"/>
                    <a:pt x="131" y="40"/>
                    <a:pt x="139" y="40"/>
                  </a:cubicBezTo>
                  <a:close/>
                  <a:moveTo>
                    <a:pt x="104" y="100"/>
                  </a:moveTo>
                  <a:cubicBezTo>
                    <a:pt x="104" y="89"/>
                    <a:pt x="113" y="80"/>
                    <a:pt x="124" y="80"/>
                  </a:cubicBezTo>
                  <a:cubicBezTo>
                    <a:pt x="135" y="80"/>
                    <a:pt x="144" y="89"/>
                    <a:pt x="144" y="100"/>
                  </a:cubicBezTo>
                  <a:cubicBezTo>
                    <a:pt x="144" y="112"/>
                    <a:pt x="135" y="121"/>
                    <a:pt x="124" y="121"/>
                  </a:cubicBezTo>
                  <a:cubicBezTo>
                    <a:pt x="113" y="121"/>
                    <a:pt x="104" y="112"/>
                    <a:pt x="104" y="100"/>
                  </a:cubicBezTo>
                  <a:close/>
                  <a:moveTo>
                    <a:pt x="138" y="173"/>
                  </a:moveTo>
                  <a:cubicBezTo>
                    <a:pt x="126" y="173"/>
                    <a:pt x="115" y="163"/>
                    <a:pt x="115" y="150"/>
                  </a:cubicBezTo>
                  <a:cubicBezTo>
                    <a:pt x="115" y="137"/>
                    <a:pt x="126" y="127"/>
                    <a:pt x="138" y="127"/>
                  </a:cubicBezTo>
                  <a:cubicBezTo>
                    <a:pt x="151" y="127"/>
                    <a:pt x="161" y="137"/>
                    <a:pt x="161" y="150"/>
                  </a:cubicBezTo>
                  <a:cubicBezTo>
                    <a:pt x="161" y="163"/>
                    <a:pt x="151" y="173"/>
                    <a:pt x="138" y="173"/>
                  </a:cubicBezTo>
                  <a:close/>
                  <a:moveTo>
                    <a:pt x="179" y="213"/>
                  </a:moveTo>
                  <a:cubicBezTo>
                    <a:pt x="166" y="213"/>
                    <a:pt x="155" y="201"/>
                    <a:pt x="155" y="188"/>
                  </a:cubicBezTo>
                  <a:cubicBezTo>
                    <a:pt x="155" y="174"/>
                    <a:pt x="166" y="163"/>
                    <a:pt x="179" y="163"/>
                  </a:cubicBezTo>
                  <a:cubicBezTo>
                    <a:pt x="193" y="163"/>
                    <a:pt x="204" y="174"/>
                    <a:pt x="204" y="188"/>
                  </a:cubicBezTo>
                  <a:cubicBezTo>
                    <a:pt x="204" y="201"/>
                    <a:pt x="193" y="213"/>
                    <a:pt x="179" y="213"/>
                  </a:cubicBezTo>
                  <a:close/>
                  <a:moveTo>
                    <a:pt x="281" y="97"/>
                  </a:moveTo>
                  <a:cubicBezTo>
                    <a:pt x="264" y="97"/>
                    <a:pt x="251" y="84"/>
                    <a:pt x="251" y="67"/>
                  </a:cubicBezTo>
                  <a:cubicBezTo>
                    <a:pt x="251" y="50"/>
                    <a:pt x="264" y="37"/>
                    <a:pt x="281" y="37"/>
                  </a:cubicBezTo>
                  <a:cubicBezTo>
                    <a:pt x="298" y="37"/>
                    <a:pt x="311" y="50"/>
                    <a:pt x="311" y="67"/>
                  </a:cubicBezTo>
                  <a:cubicBezTo>
                    <a:pt x="311" y="84"/>
                    <a:pt x="298" y="97"/>
                    <a:pt x="281" y="9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3" name="Freeform: Shape 42"/>
            <p:cNvSpPr/>
            <p:nvPr/>
          </p:nvSpPr>
          <p:spPr bwMode="auto">
            <a:xfrm>
              <a:off x="1619" y="4385"/>
              <a:ext cx="112" cy="27"/>
            </a:xfrm>
            <a:custGeom>
              <a:avLst/>
              <a:gdLst>
                <a:gd name="T0" fmla="*/ 66 w 66"/>
                <a:gd name="T1" fmla="*/ 8 h 16"/>
                <a:gd name="T2" fmla="*/ 55 w 66"/>
                <a:gd name="T3" fmla="*/ 16 h 16"/>
                <a:gd name="T4" fmla="*/ 11 w 66"/>
                <a:gd name="T5" fmla="*/ 16 h 16"/>
                <a:gd name="T6" fmla="*/ 0 w 66"/>
                <a:gd name="T7" fmla="*/ 8 h 16"/>
                <a:gd name="T8" fmla="*/ 0 w 66"/>
                <a:gd name="T9" fmla="*/ 8 h 16"/>
                <a:gd name="T10" fmla="*/ 11 w 66"/>
                <a:gd name="T11" fmla="*/ 0 h 16"/>
                <a:gd name="T12" fmla="*/ 55 w 66"/>
                <a:gd name="T13" fmla="*/ 0 h 16"/>
                <a:gd name="T14" fmla="*/ 66 w 66"/>
                <a:gd name="T15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16">
                  <a:moveTo>
                    <a:pt x="66" y="8"/>
                  </a:moveTo>
                  <a:cubicBezTo>
                    <a:pt x="66" y="12"/>
                    <a:pt x="61" y="16"/>
                    <a:pt x="55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5" y="16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5" y="0"/>
                    <a:pt x="1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1" y="0"/>
                    <a:pt x="66" y="3"/>
                    <a:pt x="66" y="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4" name="Freeform: Shape 43"/>
            <p:cNvSpPr/>
            <p:nvPr/>
          </p:nvSpPr>
          <p:spPr bwMode="auto">
            <a:xfrm>
              <a:off x="1619" y="4414"/>
              <a:ext cx="112" cy="27"/>
            </a:xfrm>
            <a:custGeom>
              <a:avLst/>
              <a:gdLst>
                <a:gd name="T0" fmla="*/ 66 w 66"/>
                <a:gd name="T1" fmla="*/ 8 h 16"/>
                <a:gd name="T2" fmla="*/ 55 w 66"/>
                <a:gd name="T3" fmla="*/ 16 h 16"/>
                <a:gd name="T4" fmla="*/ 11 w 66"/>
                <a:gd name="T5" fmla="*/ 16 h 16"/>
                <a:gd name="T6" fmla="*/ 0 w 66"/>
                <a:gd name="T7" fmla="*/ 8 h 16"/>
                <a:gd name="T8" fmla="*/ 0 w 66"/>
                <a:gd name="T9" fmla="*/ 8 h 16"/>
                <a:gd name="T10" fmla="*/ 11 w 66"/>
                <a:gd name="T11" fmla="*/ 0 h 16"/>
                <a:gd name="T12" fmla="*/ 55 w 66"/>
                <a:gd name="T13" fmla="*/ 0 h 16"/>
                <a:gd name="T14" fmla="*/ 66 w 66"/>
                <a:gd name="T15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16">
                  <a:moveTo>
                    <a:pt x="66" y="8"/>
                  </a:moveTo>
                  <a:cubicBezTo>
                    <a:pt x="66" y="12"/>
                    <a:pt x="61" y="16"/>
                    <a:pt x="55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5" y="16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5" y="0"/>
                    <a:pt x="1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61" y="0"/>
                    <a:pt x="66" y="3"/>
                    <a:pt x="66" y="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5" name="Freeform: Shape 44"/>
            <p:cNvSpPr/>
            <p:nvPr/>
          </p:nvSpPr>
          <p:spPr bwMode="auto">
            <a:xfrm>
              <a:off x="1641" y="4443"/>
              <a:ext cx="68" cy="27"/>
            </a:xfrm>
            <a:custGeom>
              <a:avLst/>
              <a:gdLst>
                <a:gd name="T0" fmla="*/ 40 w 40"/>
                <a:gd name="T1" fmla="*/ 8 h 16"/>
                <a:gd name="T2" fmla="*/ 34 w 40"/>
                <a:gd name="T3" fmla="*/ 16 h 16"/>
                <a:gd name="T4" fmla="*/ 7 w 40"/>
                <a:gd name="T5" fmla="*/ 16 h 16"/>
                <a:gd name="T6" fmla="*/ 0 w 40"/>
                <a:gd name="T7" fmla="*/ 8 h 16"/>
                <a:gd name="T8" fmla="*/ 0 w 40"/>
                <a:gd name="T9" fmla="*/ 8 h 16"/>
                <a:gd name="T10" fmla="*/ 7 w 40"/>
                <a:gd name="T11" fmla="*/ 0 h 16"/>
                <a:gd name="T12" fmla="*/ 34 w 40"/>
                <a:gd name="T13" fmla="*/ 0 h 16"/>
                <a:gd name="T14" fmla="*/ 40 w 40"/>
                <a:gd name="T15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16">
                  <a:moveTo>
                    <a:pt x="40" y="8"/>
                  </a:moveTo>
                  <a:cubicBezTo>
                    <a:pt x="40" y="12"/>
                    <a:pt x="37" y="16"/>
                    <a:pt x="3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3" y="16"/>
                    <a:pt x="0" y="12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7" y="0"/>
                    <a:pt x="40" y="3"/>
                    <a:pt x="40" y="8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6" name="Freeform: Shape 45"/>
            <p:cNvSpPr/>
            <p:nvPr/>
          </p:nvSpPr>
          <p:spPr bwMode="auto">
            <a:xfrm>
              <a:off x="1436" y="3954"/>
              <a:ext cx="475" cy="426"/>
            </a:xfrm>
            <a:custGeom>
              <a:avLst/>
              <a:gdLst>
                <a:gd name="T0" fmla="*/ 143 w 280"/>
                <a:gd name="T1" fmla="*/ 0 h 251"/>
                <a:gd name="T2" fmla="*/ 143 w 280"/>
                <a:gd name="T3" fmla="*/ 0 h 251"/>
                <a:gd name="T4" fmla="*/ 140 w 280"/>
                <a:gd name="T5" fmla="*/ 0 h 251"/>
                <a:gd name="T6" fmla="*/ 137 w 280"/>
                <a:gd name="T7" fmla="*/ 0 h 251"/>
                <a:gd name="T8" fmla="*/ 137 w 280"/>
                <a:gd name="T9" fmla="*/ 0 h 251"/>
                <a:gd name="T10" fmla="*/ 70 w 280"/>
                <a:gd name="T11" fmla="*/ 174 h 251"/>
                <a:gd name="T12" fmla="*/ 107 w 280"/>
                <a:gd name="T13" fmla="*/ 251 h 251"/>
                <a:gd name="T14" fmla="*/ 140 w 280"/>
                <a:gd name="T15" fmla="*/ 251 h 251"/>
                <a:gd name="T16" fmla="*/ 145 w 280"/>
                <a:gd name="T17" fmla="*/ 251 h 251"/>
                <a:gd name="T18" fmla="*/ 176 w 280"/>
                <a:gd name="T19" fmla="*/ 251 h 251"/>
                <a:gd name="T20" fmla="*/ 211 w 280"/>
                <a:gd name="T21" fmla="*/ 174 h 251"/>
                <a:gd name="T22" fmla="*/ 143 w 280"/>
                <a:gd name="T23" fmla="*/ 0 h 251"/>
                <a:gd name="T24" fmla="*/ 209 w 280"/>
                <a:gd name="T25" fmla="*/ 127 h 251"/>
                <a:gd name="T26" fmla="*/ 169 w 280"/>
                <a:gd name="T27" fmla="*/ 28 h 251"/>
                <a:gd name="T28" fmla="*/ 209 w 280"/>
                <a:gd name="T29" fmla="*/ 127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0" h="251">
                  <a:moveTo>
                    <a:pt x="143" y="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1" y="0"/>
                    <a:pt x="140" y="0"/>
                  </a:cubicBezTo>
                  <a:cubicBezTo>
                    <a:pt x="139" y="0"/>
                    <a:pt x="143" y="0"/>
                    <a:pt x="137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0" y="4"/>
                    <a:pt x="33" y="141"/>
                    <a:pt x="70" y="174"/>
                  </a:cubicBezTo>
                  <a:cubicBezTo>
                    <a:pt x="108" y="208"/>
                    <a:pt x="107" y="251"/>
                    <a:pt x="107" y="251"/>
                  </a:cubicBezTo>
                  <a:cubicBezTo>
                    <a:pt x="140" y="251"/>
                    <a:pt x="140" y="251"/>
                    <a:pt x="140" y="251"/>
                  </a:cubicBezTo>
                  <a:cubicBezTo>
                    <a:pt x="145" y="251"/>
                    <a:pt x="145" y="251"/>
                    <a:pt x="145" y="251"/>
                  </a:cubicBezTo>
                  <a:cubicBezTo>
                    <a:pt x="176" y="251"/>
                    <a:pt x="176" y="251"/>
                    <a:pt x="176" y="251"/>
                  </a:cubicBezTo>
                  <a:cubicBezTo>
                    <a:pt x="176" y="251"/>
                    <a:pt x="173" y="208"/>
                    <a:pt x="211" y="174"/>
                  </a:cubicBezTo>
                  <a:cubicBezTo>
                    <a:pt x="248" y="141"/>
                    <a:pt x="280" y="4"/>
                    <a:pt x="143" y="0"/>
                  </a:cubicBezTo>
                  <a:close/>
                  <a:moveTo>
                    <a:pt x="209" y="127"/>
                  </a:moveTo>
                  <a:cubicBezTo>
                    <a:pt x="232" y="63"/>
                    <a:pt x="169" y="28"/>
                    <a:pt x="169" y="28"/>
                  </a:cubicBezTo>
                  <a:cubicBezTo>
                    <a:pt x="263" y="43"/>
                    <a:pt x="209" y="127"/>
                    <a:pt x="209" y="12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7" name="Freeform: Shape 46"/>
            <p:cNvSpPr/>
            <p:nvPr/>
          </p:nvSpPr>
          <p:spPr bwMode="auto">
            <a:xfrm>
              <a:off x="2954" y="1938"/>
              <a:ext cx="75" cy="315"/>
            </a:xfrm>
            <a:custGeom>
              <a:avLst/>
              <a:gdLst>
                <a:gd name="T0" fmla="*/ 75 w 75"/>
                <a:gd name="T1" fmla="*/ 252 h 315"/>
                <a:gd name="T2" fmla="*/ 51 w 75"/>
                <a:gd name="T3" fmla="*/ 315 h 315"/>
                <a:gd name="T4" fmla="*/ 22 w 75"/>
                <a:gd name="T5" fmla="*/ 315 h 315"/>
                <a:gd name="T6" fmla="*/ 0 w 75"/>
                <a:gd name="T7" fmla="*/ 252 h 315"/>
                <a:gd name="T8" fmla="*/ 0 w 75"/>
                <a:gd name="T9" fmla="*/ 0 h 315"/>
                <a:gd name="T10" fmla="*/ 75 w 75"/>
                <a:gd name="T11" fmla="*/ 0 h 315"/>
                <a:gd name="T12" fmla="*/ 75 w 75"/>
                <a:gd name="T13" fmla="*/ 252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15">
                  <a:moveTo>
                    <a:pt x="75" y="252"/>
                  </a:moveTo>
                  <a:lnTo>
                    <a:pt x="51" y="315"/>
                  </a:lnTo>
                  <a:lnTo>
                    <a:pt x="22" y="315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75" y="0"/>
                  </a:lnTo>
                  <a:lnTo>
                    <a:pt x="75" y="25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8" name="Freeform: Shape 47"/>
            <p:cNvSpPr/>
            <p:nvPr/>
          </p:nvSpPr>
          <p:spPr bwMode="auto">
            <a:xfrm>
              <a:off x="2954" y="1878"/>
              <a:ext cx="75" cy="92"/>
            </a:xfrm>
            <a:custGeom>
              <a:avLst/>
              <a:gdLst>
                <a:gd name="T0" fmla="*/ 44 w 44"/>
                <a:gd name="T1" fmla="*/ 32 h 54"/>
                <a:gd name="T2" fmla="*/ 22 w 44"/>
                <a:gd name="T3" fmla="*/ 54 h 54"/>
                <a:gd name="T4" fmla="*/ 21 w 44"/>
                <a:gd name="T5" fmla="*/ 54 h 54"/>
                <a:gd name="T6" fmla="*/ 0 w 44"/>
                <a:gd name="T7" fmla="*/ 32 h 54"/>
                <a:gd name="T8" fmla="*/ 0 w 44"/>
                <a:gd name="T9" fmla="*/ 12 h 54"/>
                <a:gd name="T10" fmla="*/ 21 w 44"/>
                <a:gd name="T11" fmla="*/ 3 h 54"/>
                <a:gd name="T12" fmla="*/ 22 w 44"/>
                <a:gd name="T13" fmla="*/ 3 h 54"/>
                <a:gd name="T14" fmla="*/ 44 w 44"/>
                <a:gd name="T15" fmla="*/ 12 h 54"/>
                <a:gd name="T16" fmla="*/ 44 w 44"/>
                <a:gd name="T17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54">
                  <a:moveTo>
                    <a:pt x="44" y="32"/>
                  </a:moveTo>
                  <a:cubicBezTo>
                    <a:pt x="44" y="44"/>
                    <a:pt x="34" y="54"/>
                    <a:pt x="22" y="54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9" y="54"/>
                    <a:pt x="0" y="44"/>
                    <a:pt x="0" y="3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9" y="3"/>
                    <a:pt x="21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34" y="3"/>
                    <a:pt x="44" y="0"/>
                    <a:pt x="44" y="12"/>
                  </a:cubicBezTo>
                  <a:lnTo>
                    <a:pt x="44" y="3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9" name="Rectangle 48"/>
            <p:cNvSpPr/>
            <p:nvPr/>
          </p:nvSpPr>
          <p:spPr bwMode="auto">
            <a:xfrm>
              <a:off x="2949" y="1915"/>
              <a:ext cx="83" cy="8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0" name="Freeform: Shape 49"/>
            <p:cNvSpPr/>
            <p:nvPr/>
          </p:nvSpPr>
          <p:spPr bwMode="auto">
            <a:xfrm>
              <a:off x="2976" y="2243"/>
              <a:ext cx="29" cy="46"/>
            </a:xfrm>
            <a:custGeom>
              <a:avLst/>
              <a:gdLst>
                <a:gd name="T0" fmla="*/ 0 w 17"/>
                <a:gd name="T1" fmla="*/ 5 h 27"/>
                <a:gd name="T2" fmla="*/ 6 w 17"/>
                <a:gd name="T3" fmla="*/ 21 h 27"/>
                <a:gd name="T4" fmla="*/ 17 w 17"/>
                <a:gd name="T5" fmla="*/ 6 h 27"/>
                <a:gd name="T6" fmla="*/ 0 w 17"/>
                <a:gd name="T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7">
                  <a:moveTo>
                    <a:pt x="0" y="5"/>
                  </a:moveTo>
                  <a:cubicBezTo>
                    <a:pt x="0" y="5"/>
                    <a:pt x="4" y="17"/>
                    <a:pt x="6" y="21"/>
                  </a:cubicBezTo>
                  <a:cubicBezTo>
                    <a:pt x="8" y="24"/>
                    <a:pt x="10" y="27"/>
                    <a:pt x="17" y="6"/>
                  </a:cubicBezTo>
                  <a:cubicBezTo>
                    <a:pt x="17" y="6"/>
                    <a:pt x="10" y="0"/>
                    <a:pt x="0" y="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1" name="Freeform: Shape 50"/>
            <p:cNvSpPr/>
            <p:nvPr/>
          </p:nvSpPr>
          <p:spPr bwMode="auto">
            <a:xfrm>
              <a:off x="2469" y="3722"/>
              <a:ext cx="277" cy="278"/>
            </a:xfrm>
            <a:custGeom>
              <a:avLst/>
              <a:gdLst>
                <a:gd name="T0" fmla="*/ 120 w 163"/>
                <a:gd name="T1" fmla="*/ 8 h 164"/>
                <a:gd name="T2" fmla="*/ 153 w 163"/>
                <a:gd name="T3" fmla="*/ 73 h 164"/>
                <a:gd name="T4" fmla="*/ 72 w 163"/>
                <a:gd name="T5" fmla="*/ 154 h 164"/>
                <a:gd name="T6" fmla="*/ 8 w 163"/>
                <a:gd name="T7" fmla="*/ 122 h 164"/>
                <a:gd name="T8" fmla="*/ 0 w 163"/>
                <a:gd name="T9" fmla="*/ 128 h 164"/>
                <a:gd name="T10" fmla="*/ 72 w 163"/>
                <a:gd name="T11" fmla="*/ 164 h 164"/>
                <a:gd name="T12" fmla="*/ 163 w 163"/>
                <a:gd name="T13" fmla="*/ 73 h 164"/>
                <a:gd name="T14" fmla="*/ 126 w 163"/>
                <a:gd name="T15" fmla="*/ 0 h 164"/>
                <a:gd name="T16" fmla="*/ 120 w 163"/>
                <a:gd name="T17" fmla="*/ 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64">
                  <a:moveTo>
                    <a:pt x="120" y="8"/>
                  </a:moveTo>
                  <a:cubicBezTo>
                    <a:pt x="140" y="23"/>
                    <a:pt x="153" y="46"/>
                    <a:pt x="153" y="73"/>
                  </a:cubicBezTo>
                  <a:cubicBezTo>
                    <a:pt x="153" y="118"/>
                    <a:pt x="117" y="154"/>
                    <a:pt x="72" y="154"/>
                  </a:cubicBezTo>
                  <a:cubicBezTo>
                    <a:pt x="46" y="154"/>
                    <a:pt x="23" y="141"/>
                    <a:pt x="8" y="122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16" y="150"/>
                    <a:pt x="43" y="164"/>
                    <a:pt x="72" y="164"/>
                  </a:cubicBezTo>
                  <a:cubicBezTo>
                    <a:pt x="123" y="164"/>
                    <a:pt x="163" y="123"/>
                    <a:pt x="163" y="73"/>
                  </a:cubicBezTo>
                  <a:cubicBezTo>
                    <a:pt x="163" y="43"/>
                    <a:pt x="149" y="16"/>
                    <a:pt x="126" y="0"/>
                  </a:cubicBezTo>
                  <a:lnTo>
                    <a:pt x="120" y="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2" name="Freeform: Shape 51"/>
            <p:cNvSpPr/>
            <p:nvPr/>
          </p:nvSpPr>
          <p:spPr bwMode="auto">
            <a:xfrm>
              <a:off x="2471" y="3725"/>
              <a:ext cx="246" cy="246"/>
            </a:xfrm>
            <a:custGeom>
              <a:avLst/>
              <a:gdLst>
                <a:gd name="T0" fmla="*/ 72 w 145"/>
                <a:gd name="T1" fmla="*/ 0 h 145"/>
                <a:gd name="T2" fmla="*/ 0 w 145"/>
                <a:gd name="T3" fmla="*/ 73 h 145"/>
                <a:gd name="T4" fmla="*/ 72 w 145"/>
                <a:gd name="T5" fmla="*/ 145 h 145"/>
                <a:gd name="T6" fmla="*/ 145 w 145"/>
                <a:gd name="T7" fmla="*/ 73 h 145"/>
                <a:gd name="T8" fmla="*/ 72 w 145"/>
                <a:gd name="T9" fmla="*/ 0 h 145"/>
                <a:gd name="T10" fmla="*/ 72 w 145"/>
                <a:gd name="T11" fmla="*/ 142 h 145"/>
                <a:gd name="T12" fmla="*/ 3 w 145"/>
                <a:gd name="T13" fmla="*/ 73 h 145"/>
                <a:gd name="T14" fmla="*/ 72 w 145"/>
                <a:gd name="T15" fmla="*/ 4 h 145"/>
                <a:gd name="T16" fmla="*/ 141 w 145"/>
                <a:gd name="T17" fmla="*/ 73 h 145"/>
                <a:gd name="T18" fmla="*/ 72 w 145"/>
                <a:gd name="T19" fmla="*/ 14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5" h="145">
                  <a:moveTo>
                    <a:pt x="72" y="0"/>
                  </a:moveTo>
                  <a:cubicBezTo>
                    <a:pt x="32" y="0"/>
                    <a:pt x="0" y="33"/>
                    <a:pt x="0" y="73"/>
                  </a:cubicBezTo>
                  <a:cubicBezTo>
                    <a:pt x="0" y="113"/>
                    <a:pt x="32" y="145"/>
                    <a:pt x="72" y="145"/>
                  </a:cubicBezTo>
                  <a:cubicBezTo>
                    <a:pt x="112" y="145"/>
                    <a:pt x="145" y="113"/>
                    <a:pt x="145" y="73"/>
                  </a:cubicBezTo>
                  <a:cubicBezTo>
                    <a:pt x="145" y="33"/>
                    <a:pt x="112" y="0"/>
                    <a:pt x="72" y="0"/>
                  </a:cubicBezTo>
                  <a:close/>
                  <a:moveTo>
                    <a:pt x="72" y="142"/>
                  </a:moveTo>
                  <a:cubicBezTo>
                    <a:pt x="34" y="142"/>
                    <a:pt x="3" y="111"/>
                    <a:pt x="3" y="73"/>
                  </a:cubicBezTo>
                  <a:cubicBezTo>
                    <a:pt x="3" y="35"/>
                    <a:pt x="34" y="4"/>
                    <a:pt x="72" y="4"/>
                  </a:cubicBezTo>
                  <a:cubicBezTo>
                    <a:pt x="110" y="4"/>
                    <a:pt x="141" y="35"/>
                    <a:pt x="141" y="73"/>
                  </a:cubicBezTo>
                  <a:cubicBezTo>
                    <a:pt x="141" y="111"/>
                    <a:pt x="110" y="142"/>
                    <a:pt x="72" y="14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3" name="Freeform: Shape 52"/>
            <p:cNvSpPr/>
            <p:nvPr/>
          </p:nvSpPr>
          <p:spPr bwMode="auto">
            <a:xfrm>
              <a:off x="2464" y="3730"/>
              <a:ext cx="275" cy="241"/>
            </a:xfrm>
            <a:custGeom>
              <a:avLst/>
              <a:gdLst>
                <a:gd name="T0" fmla="*/ 47 w 162"/>
                <a:gd name="T1" fmla="*/ 11 h 142"/>
                <a:gd name="T2" fmla="*/ 44 w 162"/>
                <a:gd name="T3" fmla="*/ 17 h 142"/>
                <a:gd name="T4" fmla="*/ 41 w 162"/>
                <a:gd name="T5" fmla="*/ 21 h 142"/>
                <a:gd name="T6" fmla="*/ 38 w 162"/>
                <a:gd name="T7" fmla="*/ 19 h 142"/>
                <a:gd name="T8" fmla="*/ 38 w 162"/>
                <a:gd name="T9" fmla="*/ 23 h 142"/>
                <a:gd name="T10" fmla="*/ 30 w 162"/>
                <a:gd name="T11" fmla="*/ 25 h 142"/>
                <a:gd name="T12" fmla="*/ 26 w 162"/>
                <a:gd name="T13" fmla="*/ 30 h 142"/>
                <a:gd name="T14" fmla="*/ 19 w 162"/>
                <a:gd name="T15" fmla="*/ 38 h 142"/>
                <a:gd name="T16" fmla="*/ 16 w 162"/>
                <a:gd name="T17" fmla="*/ 44 h 142"/>
                <a:gd name="T18" fmla="*/ 19 w 162"/>
                <a:gd name="T19" fmla="*/ 48 h 142"/>
                <a:gd name="T20" fmla="*/ 20 w 162"/>
                <a:gd name="T21" fmla="*/ 50 h 142"/>
                <a:gd name="T22" fmla="*/ 16 w 162"/>
                <a:gd name="T23" fmla="*/ 47 h 142"/>
                <a:gd name="T24" fmla="*/ 13 w 162"/>
                <a:gd name="T25" fmla="*/ 43 h 142"/>
                <a:gd name="T26" fmla="*/ 12 w 162"/>
                <a:gd name="T27" fmla="*/ 49 h 142"/>
                <a:gd name="T28" fmla="*/ 13 w 162"/>
                <a:gd name="T29" fmla="*/ 60 h 142"/>
                <a:gd name="T30" fmla="*/ 17 w 162"/>
                <a:gd name="T31" fmla="*/ 57 h 142"/>
                <a:gd name="T32" fmla="*/ 23 w 162"/>
                <a:gd name="T33" fmla="*/ 63 h 142"/>
                <a:gd name="T34" fmla="*/ 29 w 162"/>
                <a:gd name="T35" fmla="*/ 70 h 142"/>
                <a:gd name="T36" fmla="*/ 36 w 162"/>
                <a:gd name="T37" fmla="*/ 75 h 142"/>
                <a:gd name="T38" fmla="*/ 44 w 162"/>
                <a:gd name="T39" fmla="*/ 84 h 142"/>
                <a:gd name="T40" fmla="*/ 41 w 162"/>
                <a:gd name="T41" fmla="*/ 96 h 142"/>
                <a:gd name="T42" fmla="*/ 35 w 162"/>
                <a:gd name="T43" fmla="*/ 111 h 142"/>
                <a:gd name="T44" fmla="*/ 37 w 162"/>
                <a:gd name="T45" fmla="*/ 121 h 142"/>
                <a:gd name="T46" fmla="*/ 33 w 162"/>
                <a:gd name="T47" fmla="*/ 122 h 142"/>
                <a:gd name="T48" fmla="*/ 23 w 162"/>
                <a:gd name="T49" fmla="*/ 106 h 142"/>
                <a:gd name="T50" fmla="*/ 12 w 162"/>
                <a:gd name="T51" fmla="*/ 81 h 142"/>
                <a:gd name="T52" fmla="*/ 8 w 162"/>
                <a:gd name="T53" fmla="*/ 62 h 142"/>
                <a:gd name="T54" fmla="*/ 53 w 162"/>
                <a:gd name="T55" fmla="*/ 131 h 142"/>
                <a:gd name="T56" fmla="*/ 64 w 162"/>
                <a:gd name="T57" fmla="*/ 129 h 142"/>
                <a:gd name="T58" fmla="*/ 79 w 162"/>
                <a:gd name="T59" fmla="*/ 127 h 142"/>
                <a:gd name="T60" fmla="*/ 77 w 162"/>
                <a:gd name="T61" fmla="*/ 134 h 142"/>
                <a:gd name="T62" fmla="*/ 86 w 162"/>
                <a:gd name="T63" fmla="*/ 133 h 142"/>
                <a:gd name="T64" fmla="*/ 99 w 162"/>
                <a:gd name="T65" fmla="*/ 131 h 142"/>
                <a:gd name="T66" fmla="*/ 98 w 162"/>
                <a:gd name="T67" fmla="*/ 2 h 142"/>
                <a:gd name="T68" fmla="*/ 140 w 162"/>
                <a:gd name="T69" fmla="*/ 46 h 142"/>
                <a:gd name="T70" fmla="*/ 135 w 162"/>
                <a:gd name="T71" fmla="*/ 42 h 142"/>
                <a:gd name="T72" fmla="*/ 129 w 162"/>
                <a:gd name="T73" fmla="*/ 53 h 142"/>
                <a:gd name="T74" fmla="*/ 121 w 162"/>
                <a:gd name="T75" fmla="*/ 43 h 142"/>
                <a:gd name="T76" fmla="*/ 125 w 162"/>
                <a:gd name="T77" fmla="*/ 54 h 142"/>
                <a:gd name="T78" fmla="*/ 133 w 162"/>
                <a:gd name="T79" fmla="*/ 57 h 142"/>
                <a:gd name="T80" fmla="*/ 129 w 162"/>
                <a:gd name="T81" fmla="*/ 72 h 142"/>
                <a:gd name="T82" fmla="*/ 125 w 162"/>
                <a:gd name="T83" fmla="*/ 88 h 142"/>
                <a:gd name="T84" fmla="*/ 120 w 162"/>
                <a:gd name="T85" fmla="*/ 98 h 142"/>
                <a:gd name="T86" fmla="*/ 105 w 162"/>
                <a:gd name="T87" fmla="*/ 110 h 142"/>
                <a:gd name="T88" fmla="*/ 101 w 162"/>
                <a:gd name="T89" fmla="*/ 99 h 142"/>
                <a:gd name="T90" fmla="*/ 102 w 162"/>
                <a:gd name="T91" fmla="*/ 86 h 142"/>
                <a:gd name="T92" fmla="*/ 96 w 162"/>
                <a:gd name="T93" fmla="*/ 72 h 142"/>
                <a:gd name="T94" fmla="*/ 89 w 162"/>
                <a:gd name="T95" fmla="*/ 64 h 142"/>
                <a:gd name="T96" fmla="*/ 71 w 162"/>
                <a:gd name="T97" fmla="*/ 65 h 142"/>
                <a:gd name="T98" fmla="*/ 64 w 162"/>
                <a:gd name="T99" fmla="*/ 55 h 142"/>
                <a:gd name="T100" fmla="*/ 72 w 162"/>
                <a:gd name="T101" fmla="*/ 35 h 142"/>
                <a:gd name="T102" fmla="*/ 85 w 162"/>
                <a:gd name="T103" fmla="*/ 30 h 142"/>
                <a:gd name="T104" fmla="*/ 93 w 162"/>
                <a:gd name="T105" fmla="*/ 33 h 142"/>
                <a:gd name="T106" fmla="*/ 104 w 162"/>
                <a:gd name="T107" fmla="*/ 33 h 142"/>
                <a:gd name="T108" fmla="*/ 116 w 162"/>
                <a:gd name="T109" fmla="*/ 32 h 142"/>
                <a:gd name="T110" fmla="*/ 105 w 162"/>
                <a:gd name="T111" fmla="*/ 27 h 142"/>
                <a:gd name="T112" fmla="*/ 104 w 162"/>
                <a:gd name="T113" fmla="*/ 23 h 142"/>
                <a:gd name="T114" fmla="*/ 91 w 162"/>
                <a:gd name="T115" fmla="*/ 24 h 142"/>
                <a:gd name="T116" fmla="*/ 79 w 162"/>
                <a:gd name="T117" fmla="*/ 27 h 142"/>
                <a:gd name="T118" fmla="*/ 77 w 162"/>
                <a:gd name="T119" fmla="*/ 15 h 142"/>
                <a:gd name="T120" fmla="*/ 69 w 162"/>
                <a:gd name="T121" fmla="*/ 8 h 142"/>
                <a:gd name="T122" fmla="*/ 78 w 162"/>
                <a:gd name="T123" fmla="*/ 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2" h="142">
                  <a:moveTo>
                    <a:pt x="66" y="1"/>
                  </a:moveTo>
                  <a:cubicBezTo>
                    <a:pt x="66" y="1"/>
                    <a:pt x="42" y="4"/>
                    <a:pt x="25" y="23"/>
                  </a:cubicBezTo>
                  <a:cubicBezTo>
                    <a:pt x="25" y="23"/>
                    <a:pt x="38" y="10"/>
                    <a:pt x="46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2"/>
                    <a:pt x="46" y="13"/>
                    <a:pt x="46" y="13"/>
                  </a:cubicBezTo>
                  <a:cubicBezTo>
                    <a:pt x="46" y="14"/>
                    <a:pt x="46" y="15"/>
                    <a:pt x="46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5"/>
                    <a:pt x="45" y="16"/>
                    <a:pt x="44" y="16"/>
                  </a:cubicBezTo>
                  <a:cubicBezTo>
                    <a:pt x="44" y="16"/>
                    <a:pt x="44" y="16"/>
                    <a:pt x="44" y="17"/>
                  </a:cubicBezTo>
                  <a:cubicBezTo>
                    <a:pt x="44" y="17"/>
                    <a:pt x="44" y="18"/>
                    <a:pt x="44" y="18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3" y="21"/>
                    <a:pt x="41" y="21"/>
                    <a:pt x="41" y="21"/>
                  </a:cubicBezTo>
                  <a:cubicBezTo>
                    <a:pt x="40" y="21"/>
                    <a:pt x="40" y="20"/>
                    <a:pt x="40" y="20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19"/>
                    <a:pt x="42" y="19"/>
                    <a:pt x="41" y="18"/>
                  </a:cubicBezTo>
                  <a:cubicBezTo>
                    <a:pt x="41" y="18"/>
                    <a:pt x="41" y="17"/>
                    <a:pt x="40" y="18"/>
                  </a:cubicBezTo>
                  <a:cubicBezTo>
                    <a:pt x="40" y="18"/>
                    <a:pt x="38" y="19"/>
                    <a:pt x="38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21"/>
                    <a:pt x="37" y="21"/>
                  </a:cubicBezTo>
                  <a:cubicBezTo>
                    <a:pt x="37" y="21"/>
                    <a:pt x="38" y="21"/>
                    <a:pt x="38" y="21"/>
                  </a:cubicBezTo>
                  <a:cubicBezTo>
                    <a:pt x="38" y="21"/>
                    <a:pt x="38" y="22"/>
                    <a:pt x="38" y="2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7" y="24"/>
                    <a:pt x="36" y="24"/>
                  </a:cubicBezTo>
                  <a:cubicBezTo>
                    <a:pt x="36" y="24"/>
                    <a:pt x="35" y="23"/>
                    <a:pt x="34" y="23"/>
                  </a:cubicBezTo>
                  <a:cubicBezTo>
                    <a:pt x="34" y="23"/>
                    <a:pt x="33" y="23"/>
                    <a:pt x="33" y="23"/>
                  </a:cubicBezTo>
                  <a:cubicBezTo>
                    <a:pt x="32" y="23"/>
                    <a:pt x="32" y="23"/>
                    <a:pt x="32" y="24"/>
                  </a:cubicBezTo>
                  <a:cubicBezTo>
                    <a:pt x="32" y="24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6"/>
                    <a:pt x="29" y="27"/>
                    <a:pt x="29" y="27"/>
                  </a:cubicBezTo>
                  <a:cubicBezTo>
                    <a:pt x="29" y="27"/>
                    <a:pt x="29" y="28"/>
                    <a:pt x="28" y="28"/>
                  </a:cubicBezTo>
                  <a:cubicBezTo>
                    <a:pt x="27" y="28"/>
                    <a:pt x="26" y="28"/>
                    <a:pt x="26" y="28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5" y="30"/>
                    <a:pt x="24" y="31"/>
                  </a:cubicBezTo>
                  <a:cubicBezTo>
                    <a:pt x="24" y="32"/>
                    <a:pt x="22" y="33"/>
                    <a:pt x="22" y="33"/>
                  </a:cubicBezTo>
                  <a:cubicBezTo>
                    <a:pt x="21" y="33"/>
                    <a:pt x="21" y="34"/>
                    <a:pt x="21" y="34"/>
                  </a:cubicBezTo>
                  <a:cubicBezTo>
                    <a:pt x="20" y="35"/>
                    <a:pt x="20" y="36"/>
                    <a:pt x="20" y="36"/>
                  </a:cubicBezTo>
                  <a:cubicBezTo>
                    <a:pt x="20" y="37"/>
                    <a:pt x="20" y="38"/>
                    <a:pt x="19" y="38"/>
                  </a:cubicBezTo>
                  <a:cubicBezTo>
                    <a:pt x="19" y="39"/>
                    <a:pt x="19" y="40"/>
                    <a:pt x="19" y="40"/>
                  </a:cubicBezTo>
                  <a:cubicBezTo>
                    <a:pt x="18" y="40"/>
                    <a:pt x="18" y="41"/>
                    <a:pt x="18" y="41"/>
                  </a:cubicBezTo>
                  <a:cubicBezTo>
                    <a:pt x="17" y="41"/>
                    <a:pt x="16" y="42"/>
                    <a:pt x="15" y="42"/>
                  </a:cubicBezTo>
                  <a:cubicBezTo>
                    <a:pt x="15" y="42"/>
                    <a:pt x="15" y="43"/>
                    <a:pt x="15" y="43"/>
                  </a:cubicBezTo>
                  <a:cubicBezTo>
                    <a:pt x="15" y="44"/>
                    <a:pt x="15" y="44"/>
                    <a:pt x="16" y="44"/>
                  </a:cubicBezTo>
                  <a:cubicBezTo>
                    <a:pt x="16" y="44"/>
                    <a:pt x="17" y="44"/>
                    <a:pt x="17" y="44"/>
                  </a:cubicBezTo>
                  <a:cubicBezTo>
                    <a:pt x="17" y="44"/>
                    <a:pt x="17" y="46"/>
                    <a:pt x="17" y="46"/>
                  </a:cubicBezTo>
                  <a:cubicBezTo>
                    <a:pt x="17" y="46"/>
                    <a:pt x="16" y="47"/>
                    <a:pt x="17" y="47"/>
                  </a:cubicBezTo>
                  <a:cubicBezTo>
                    <a:pt x="17" y="47"/>
                    <a:pt x="18" y="48"/>
                    <a:pt x="18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9"/>
                    <a:pt x="21" y="50"/>
                    <a:pt x="21" y="50"/>
                  </a:cubicBezTo>
                  <a:cubicBezTo>
                    <a:pt x="21" y="50"/>
                    <a:pt x="20" y="51"/>
                    <a:pt x="20" y="51"/>
                  </a:cubicBezTo>
                  <a:cubicBezTo>
                    <a:pt x="20" y="51"/>
                    <a:pt x="20" y="51"/>
                    <a:pt x="20" y="50"/>
                  </a:cubicBezTo>
                  <a:cubicBezTo>
                    <a:pt x="19" y="50"/>
                    <a:pt x="19" y="49"/>
                    <a:pt x="19" y="49"/>
                  </a:cubicBezTo>
                  <a:cubicBezTo>
                    <a:pt x="18" y="49"/>
                    <a:pt x="18" y="50"/>
                    <a:pt x="17" y="49"/>
                  </a:cubicBezTo>
                  <a:cubicBezTo>
                    <a:pt x="17" y="49"/>
                    <a:pt x="17" y="49"/>
                    <a:pt x="16" y="49"/>
                  </a:cubicBezTo>
                  <a:cubicBezTo>
                    <a:pt x="16" y="48"/>
                    <a:pt x="16" y="49"/>
                    <a:pt x="16" y="48"/>
                  </a:cubicBezTo>
                  <a:cubicBezTo>
                    <a:pt x="16" y="48"/>
                    <a:pt x="16" y="47"/>
                    <a:pt x="16" y="47"/>
                  </a:cubicBezTo>
                  <a:cubicBezTo>
                    <a:pt x="16" y="47"/>
                    <a:pt x="15" y="46"/>
                    <a:pt x="15" y="46"/>
                  </a:cubicBezTo>
                  <a:cubicBezTo>
                    <a:pt x="15" y="46"/>
                    <a:pt x="15" y="47"/>
                    <a:pt x="15" y="46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4"/>
                    <a:pt x="13" y="43"/>
                  </a:cubicBezTo>
                  <a:cubicBezTo>
                    <a:pt x="13" y="43"/>
                    <a:pt x="14" y="42"/>
                    <a:pt x="14" y="42"/>
                  </a:cubicBezTo>
                  <a:cubicBezTo>
                    <a:pt x="14" y="42"/>
                    <a:pt x="14" y="40"/>
                    <a:pt x="14" y="40"/>
                  </a:cubicBezTo>
                  <a:cubicBezTo>
                    <a:pt x="14" y="40"/>
                    <a:pt x="12" y="44"/>
                    <a:pt x="11" y="47"/>
                  </a:cubicBezTo>
                  <a:cubicBezTo>
                    <a:pt x="11" y="47"/>
                    <a:pt x="12" y="47"/>
                    <a:pt x="12" y="48"/>
                  </a:cubicBezTo>
                  <a:cubicBezTo>
                    <a:pt x="12" y="48"/>
                    <a:pt x="12" y="49"/>
                    <a:pt x="12" y="49"/>
                  </a:cubicBezTo>
                  <a:cubicBezTo>
                    <a:pt x="12" y="50"/>
                    <a:pt x="12" y="50"/>
                    <a:pt x="12" y="52"/>
                  </a:cubicBezTo>
                  <a:cubicBezTo>
                    <a:pt x="12" y="53"/>
                    <a:pt x="12" y="54"/>
                    <a:pt x="12" y="54"/>
                  </a:cubicBezTo>
                  <a:cubicBezTo>
                    <a:pt x="12" y="55"/>
                    <a:pt x="12" y="56"/>
                    <a:pt x="11" y="56"/>
                  </a:cubicBezTo>
                  <a:cubicBezTo>
                    <a:pt x="11" y="57"/>
                    <a:pt x="12" y="59"/>
                    <a:pt x="12" y="59"/>
                  </a:cubicBezTo>
                  <a:cubicBezTo>
                    <a:pt x="12" y="59"/>
                    <a:pt x="12" y="59"/>
                    <a:pt x="13" y="60"/>
                  </a:cubicBezTo>
                  <a:cubicBezTo>
                    <a:pt x="13" y="60"/>
                    <a:pt x="12" y="61"/>
                    <a:pt x="13" y="60"/>
                  </a:cubicBezTo>
                  <a:cubicBezTo>
                    <a:pt x="14" y="59"/>
                    <a:pt x="14" y="58"/>
                    <a:pt x="14" y="58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7"/>
                    <a:pt x="15" y="57"/>
                    <a:pt x="16" y="57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58"/>
                    <a:pt x="17" y="59"/>
                    <a:pt x="18" y="59"/>
                  </a:cubicBezTo>
                  <a:cubicBezTo>
                    <a:pt x="18" y="59"/>
                    <a:pt x="20" y="58"/>
                    <a:pt x="20" y="58"/>
                  </a:cubicBezTo>
                  <a:cubicBezTo>
                    <a:pt x="21" y="58"/>
                    <a:pt x="21" y="59"/>
                    <a:pt x="21" y="59"/>
                  </a:cubicBezTo>
                  <a:cubicBezTo>
                    <a:pt x="22" y="60"/>
                    <a:pt x="22" y="61"/>
                    <a:pt x="22" y="61"/>
                  </a:cubicBezTo>
                  <a:cubicBezTo>
                    <a:pt x="23" y="62"/>
                    <a:pt x="23" y="63"/>
                    <a:pt x="23" y="63"/>
                  </a:cubicBezTo>
                  <a:cubicBezTo>
                    <a:pt x="23" y="64"/>
                    <a:pt x="25" y="64"/>
                    <a:pt x="25" y="64"/>
                  </a:cubicBezTo>
                  <a:cubicBezTo>
                    <a:pt x="25" y="64"/>
                    <a:pt x="27" y="65"/>
                    <a:pt x="27" y="65"/>
                  </a:cubicBezTo>
                  <a:cubicBezTo>
                    <a:pt x="28" y="65"/>
                    <a:pt x="27" y="66"/>
                    <a:pt x="28" y="66"/>
                  </a:cubicBezTo>
                  <a:cubicBezTo>
                    <a:pt x="29" y="66"/>
                    <a:pt x="29" y="68"/>
                    <a:pt x="29" y="68"/>
                  </a:cubicBezTo>
                  <a:cubicBezTo>
                    <a:pt x="29" y="68"/>
                    <a:pt x="30" y="70"/>
                    <a:pt x="29" y="70"/>
                  </a:cubicBezTo>
                  <a:cubicBezTo>
                    <a:pt x="29" y="71"/>
                    <a:pt x="29" y="71"/>
                    <a:pt x="30" y="71"/>
                  </a:cubicBezTo>
                  <a:cubicBezTo>
                    <a:pt x="30" y="72"/>
                    <a:pt x="32" y="72"/>
                    <a:pt x="32" y="72"/>
                  </a:cubicBezTo>
                  <a:cubicBezTo>
                    <a:pt x="32" y="72"/>
                    <a:pt x="31" y="73"/>
                    <a:pt x="32" y="73"/>
                  </a:cubicBezTo>
                  <a:cubicBezTo>
                    <a:pt x="34" y="74"/>
                    <a:pt x="35" y="74"/>
                    <a:pt x="35" y="74"/>
                  </a:cubicBezTo>
                  <a:cubicBezTo>
                    <a:pt x="35" y="75"/>
                    <a:pt x="34" y="76"/>
                    <a:pt x="36" y="75"/>
                  </a:cubicBezTo>
                  <a:cubicBezTo>
                    <a:pt x="37" y="75"/>
                    <a:pt x="39" y="75"/>
                    <a:pt x="39" y="76"/>
                  </a:cubicBezTo>
                  <a:cubicBezTo>
                    <a:pt x="40" y="76"/>
                    <a:pt x="39" y="77"/>
                    <a:pt x="41" y="78"/>
                  </a:cubicBezTo>
                  <a:cubicBezTo>
                    <a:pt x="43" y="79"/>
                    <a:pt x="43" y="79"/>
                    <a:pt x="44" y="80"/>
                  </a:cubicBezTo>
                  <a:cubicBezTo>
                    <a:pt x="44" y="80"/>
                    <a:pt x="45" y="80"/>
                    <a:pt x="45" y="81"/>
                  </a:cubicBezTo>
                  <a:cubicBezTo>
                    <a:pt x="45" y="82"/>
                    <a:pt x="44" y="83"/>
                    <a:pt x="44" y="84"/>
                  </a:cubicBezTo>
                  <a:cubicBezTo>
                    <a:pt x="43" y="84"/>
                    <a:pt x="42" y="86"/>
                    <a:pt x="42" y="87"/>
                  </a:cubicBezTo>
                  <a:cubicBezTo>
                    <a:pt x="41" y="87"/>
                    <a:pt x="41" y="88"/>
                    <a:pt x="41" y="89"/>
                  </a:cubicBezTo>
                  <a:cubicBezTo>
                    <a:pt x="42" y="90"/>
                    <a:pt x="42" y="91"/>
                    <a:pt x="42" y="91"/>
                  </a:cubicBezTo>
                  <a:cubicBezTo>
                    <a:pt x="42" y="92"/>
                    <a:pt x="43" y="94"/>
                    <a:pt x="42" y="94"/>
                  </a:cubicBezTo>
                  <a:cubicBezTo>
                    <a:pt x="42" y="95"/>
                    <a:pt x="41" y="96"/>
                    <a:pt x="41" y="96"/>
                  </a:cubicBezTo>
                  <a:cubicBezTo>
                    <a:pt x="41" y="96"/>
                    <a:pt x="42" y="97"/>
                    <a:pt x="42" y="98"/>
                  </a:cubicBezTo>
                  <a:cubicBezTo>
                    <a:pt x="41" y="99"/>
                    <a:pt x="39" y="100"/>
                    <a:pt x="39" y="100"/>
                  </a:cubicBezTo>
                  <a:cubicBezTo>
                    <a:pt x="38" y="100"/>
                    <a:pt x="37" y="102"/>
                    <a:pt x="37" y="102"/>
                  </a:cubicBezTo>
                  <a:cubicBezTo>
                    <a:pt x="37" y="102"/>
                    <a:pt x="37" y="104"/>
                    <a:pt x="37" y="105"/>
                  </a:cubicBezTo>
                  <a:cubicBezTo>
                    <a:pt x="37" y="106"/>
                    <a:pt x="34" y="110"/>
                    <a:pt x="35" y="111"/>
                  </a:cubicBezTo>
                  <a:cubicBezTo>
                    <a:pt x="36" y="112"/>
                    <a:pt x="36" y="113"/>
                    <a:pt x="36" y="114"/>
                  </a:cubicBezTo>
                  <a:cubicBezTo>
                    <a:pt x="36" y="114"/>
                    <a:pt x="35" y="114"/>
                    <a:pt x="35" y="115"/>
                  </a:cubicBezTo>
                  <a:cubicBezTo>
                    <a:pt x="35" y="115"/>
                    <a:pt x="33" y="115"/>
                    <a:pt x="34" y="116"/>
                  </a:cubicBezTo>
                  <a:cubicBezTo>
                    <a:pt x="35" y="118"/>
                    <a:pt x="36" y="118"/>
                    <a:pt x="36" y="119"/>
                  </a:cubicBezTo>
                  <a:cubicBezTo>
                    <a:pt x="37" y="120"/>
                    <a:pt x="36" y="120"/>
                    <a:pt x="37" y="121"/>
                  </a:cubicBezTo>
                  <a:cubicBezTo>
                    <a:pt x="38" y="122"/>
                    <a:pt x="38" y="123"/>
                    <a:pt x="39" y="124"/>
                  </a:cubicBezTo>
                  <a:cubicBezTo>
                    <a:pt x="40" y="124"/>
                    <a:pt x="41" y="125"/>
                    <a:pt x="41" y="126"/>
                  </a:cubicBezTo>
                  <a:cubicBezTo>
                    <a:pt x="41" y="126"/>
                    <a:pt x="42" y="128"/>
                    <a:pt x="40" y="127"/>
                  </a:cubicBezTo>
                  <a:cubicBezTo>
                    <a:pt x="38" y="126"/>
                    <a:pt x="40" y="127"/>
                    <a:pt x="37" y="125"/>
                  </a:cubicBezTo>
                  <a:cubicBezTo>
                    <a:pt x="35" y="123"/>
                    <a:pt x="34" y="123"/>
                    <a:pt x="33" y="122"/>
                  </a:cubicBezTo>
                  <a:cubicBezTo>
                    <a:pt x="32" y="121"/>
                    <a:pt x="34" y="125"/>
                    <a:pt x="32" y="120"/>
                  </a:cubicBezTo>
                  <a:cubicBezTo>
                    <a:pt x="29" y="114"/>
                    <a:pt x="29" y="115"/>
                    <a:pt x="28" y="114"/>
                  </a:cubicBezTo>
                  <a:cubicBezTo>
                    <a:pt x="28" y="113"/>
                    <a:pt x="28" y="114"/>
                    <a:pt x="27" y="111"/>
                  </a:cubicBezTo>
                  <a:cubicBezTo>
                    <a:pt x="25" y="108"/>
                    <a:pt x="26" y="110"/>
                    <a:pt x="25" y="108"/>
                  </a:cubicBezTo>
                  <a:cubicBezTo>
                    <a:pt x="24" y="107"/>
                    <a:pt x="24" y="109"/>
                    <a:pt x="23" y="106"/>
                  </a:cubicBezTo>
                  <a:cubicBezTo>
                    <a:pt x="22" y="103"/>
                    <a:pt x="22" y="105"/>
                    <a:pt x="21" y="101"/>
                  </a:cubicBezTo>
                  <a:cubicBezTo>
                    <a:pt x="21" y="97"/>
                    <a:pt x="22" y="97"/>
                    <a:pt x="20" y="96"/>
                  </a:cubicBezTo>
                  <a:cubicBezTo>
                    <a:pt x="18" y="94"/>
                    <a:pt x="18" y="95"/>
                    <a:pt x="18" y="93"/>
                  </a:cubicBezTo>
                  <a:cubicBezTo>
                    <a:pt x="17" y="92"/>
                    <a:pt x="18" y="93"/>
                    <a:pt x="16" y="90"/>
                  </a:cubicBezTo>
                  <a:cubicBezTo>
                    <a:pt x="14" y="87"/>
                    <a:pt x="12" y="86"/>
                    <a:pt x="12" y="81"/>
                  </a:cubicBezTo>
                  <a:cubicBezTo>
                    <a:pt x="12" y="75"/>
                    <a:pt x="12" y="74"/>
                    <a:pt x="12" y="74"/>
                  </a:cubicBezTo>
                  <a:cubicBezTo>
                    <a:pt x="12" y="74"/>
                    <a:pt x="9" y="72"/>
                    <a:pt x="10" y="69"/>
                  </a:cubicBezTo>
                  <a:cubicBezTo>
                    <a:pt x="11" y="66"/>
                    <a:pt x="11" y="67"/>
                    <a:pt x="11" y="66"/>
                  </a:cubicBezTo>
                  <a:cubicBezTo>
                    <a:pt x="11" y="65"/>
                    <a:pt x="10" y="65"/>
                    <a:pt x="10" y="64"/>
                  </a:cubicBezTo>
                  <a:cubicBezTo>
                    <a:pt x="9" y="63"/>
                    <a:pt x="9" y="63"/>
                    <a:pt x="8" y="62"/>
                  </a:cubicBezTo>
                  <a:cubicBezTo>
                    <a:pt x="8" y="62"/>
                    <a:pt x="8" y="60"/>
                    <a:pt x="8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7" y="60"/>
                    <a:pt x="0" y="130"/>
                    <a:pt x="70" y="141"/>
                  </a:cubicBezTo>
                  <a:cubicBezTo>
                    <a:pt x="70" y="141"/>
                    <a:pt x="54" y="137"/>
                    <a:pt x="52" y="134"/>
                  </a:cubicBezTo>
                  <a:cubicBezTo>
                    <a:pt x="52" y="134"/>
                    <a:pt x="52" y="131"/>
                    <a:pt x="53" y="131"/>
                  </a:cubicBezTo>
                  <a:cubicBezTo>
                    <a:pt x="53" y="131"/>
                    <a:pt x="54" y="131"/>
                    <a:pt x="55" y="131"/>
                  </a:cubicBezTo>
                  <a:cubicBezTo>
                    <a:pt x="56" y="130"/>
                    <a:pt x="57" y="129"/>
                    <a:pt x="57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7" y="130"/>
                    <a:pt x="60" y="130"/>
                  </a:cubicBezTo>
                  <a:cubicBezTo>
                    <a:pt x="63" y="129"/>
                    <a:pt x="63" y="130"/>
                    <a:pt x="64" y="129"/>
                  </a:cubicBezTo>
                  <a:cubicBezTo>
                    <a:pt x="65" y="129"/>
                    <a:pt x="67" y="126"/>
                    <a:pt x="67" y="128"/>
                  </a:cubicBezTo>
                  <a:cubicBezTo>
                    <a:pt x="68" y="129"/>
                    <a:pt x="66" y="128"/>
                    <a:pt x="68" y="129"/>
                  </a:cubicBezTo>
                  <a:cubicBezTo>
                    <a:pt x="69" y="130"/>
                    <a:pt x="72" y="129"/>
                    <a:pt x="72" y="129"/>
                  </a:cubicBezTo>
                  <a:cubicBezTo>
                    <a:pt x="72" y="129"/>
                    <a:pt x="77" y="129"/>
                    <a:pt x="77" y="129"/>
                  </a:cubicBezTo>
                  <a:cubicBezTo>
                    <a:pt x="78" y="128"/>
                    <a:pt x="78" y="127"/>
                    <a:pt x="79" y="127"/>
                  </a:cubicBezTo>
                  <a:cubicBezTo>
                    <a:pt x="80" y="128"/>
                    <a:pt x="80" y="129"/>
                    <a:pt x="80" y="129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5" y="132"/>
                    <a:pt x="74" y="133"/>
                    <a:pt x="75" y="133"/>
                  </a:cubicBezTo>
                  <a:cubicBezTo>
                    <a:pt x="76" y="134"/>
                    <a:pt x="76" y="133"/>
                    <a:pt x="77" y="134"/>
                  </a:cubicBezTo>
                  <a:cubicBezTo>
                    <a:pt x="79" y="134"/>
                    <a:pt x="81" y="136"/>
                    <a:pt x="82" y="135"/>
                  </a:cubicBezTo>
                  <a:cubicBezTo>
                    <a:pt x="83" y="133"/>
                    <a:pt x="83" y="133"/>
                    <a:pt x="83" y="132"/>
                  </a:cubicBezTo>
                  <a:cubicBezTo>
                    <a:pt x="84" y="131"/>
                    <a:pt x="84" y="130"/>
                    <a:pt x="85" y="130"/>
                  </a:cubicBezTo>
                  <a:cubicBezTo>
                    <a:pt x="86" y="130"/>
                    <a:pt x="87" y="131"/>
                    <a:pt x="87" y="131"/>
                  </a:cubicBezTo>
                  <a:cubicBezTo>
                    <a:pt x="86" y="133"/>
                    <a:pt x="86" y="133"/>
                    <a:pt x="86" y="133"/>
                  </a:cubicBezTo>
                  <a:cubicBezTo>
                    <a:pt x="86" y="133"/>
                    <a:pt x="88" y="133"/>
                    <a:pt x="89" y="133"/>
                  </a:cubicBezTo>
                  <a:cubicBezTo>
                    <a:pt x="90" y="133"/>
                    <a:pt x="90" y="134"/>
                    <a:pt x="91" y="133"/>
                  </a:cubicBezTo>
                  <a:cubicBezTo>
                    <a:pt x="92" y="132"/>
                    <a:pt x="93" y="132"/>
                    <a:pt x="94" y="132"/>
                  </a:cubicBezTo>
                  <a:cubicBezTo>
                    <a:pt x="95" y="131"/>
                    <a:pt x="97" y="131"/>
                    <a:pt x="97" y="131"/>
                  </a:cubicBezTo>
                  <a:cubicBezTo>
                    <a:pt x="98" y="131"/>
                    <a:pt x="99" y="131"/>
                    <a:pt x="99" y="131"/>
                  </a:cubicBezTo>
                  <a:cubicBezTo>
                    <a:pt x="100" y="131"/>
                    <a:pt x="102" y="133"/>
                    <a:pt x="102" y="133"/>
                  </a:cubicBezTo>
                  <a:cubicBezTo>
                    <a:pt x="103" y="133"/>
                    <a:pt x="106" y="133"/>
                    <a:pt x="106" y="133"/>
                  </a:cubicBezTo>
                  <a:cubicBezTo>
                    <a:pt x="106" y="133"/>
                    <a:pt x="98" y="140"/>
                    <a:pt x="81" y="141"/>
                  </a:cubicBezTo>
                  <a:cubicBezTo>
                    <a:pt x="81" y="141"/>
                    <a:pt x="119" y="142"/>
                    <a:pt x="141" y="105"/>
                  </a:cubicBezTo>
                  <a:cubicBezTo>
                    <a:pt x="162" y="67"/>
                    <a:pt x="147" y="19"/>
                    <a:pt x="98" y="2"/>
                  </a:cubicBezTo>
                  <a:cubicBezTo>
                    <a:pt x="98" y="2"/>
                    <a:pt x="135" y="16"/>
                    <a:pt x="145" y="51"/>
                  </a:cubicBezTo>
                  <a:cubicBezTo>
                    <a:pt x="144" y="52"/>
                    <a:pt x="144" y="52"/>
                    <a:pt x="144" y="52"/>
                  </a:cubicBezTo>
                  <a:cubicBezTo>
                    <a:pt x="143" y="51"/>
                    <a:pt x="143" y="52"/>
                    <a:pt x="143" y="50"/>
                  </a:cubicBezTo>
                  <a:cubicBezTo>
                    <a:pt x="142" y="48"/>
                    <a:pt x="142" y="49"/>
                    <a:pt x="142" y="47"/>
                  </a:cubicBezTo>
                  <a:cubicBezTo>
                    <a:pt x="141" y="46"/>
                    <a:pt x="141" y="47"/>
                    <a:pt x="140" y="46"/>
                  </a:cubicBezTo>
                  <a:cubicBezTo>
                    <a:pt x="140" y="45"/>
                    <a:pt x="139" y="45"/>
                    <a:pt x="139" y="44"/>
                  </a:cubicBezTo>
                  <a:cubicBezTo>
                    <a:pt x="138" y="44"/>
                    <a:pt x="137" y="41"/>
                    <a:pt x="137" y="41"/>
                  </a:cubicBezTo>
                  <a:cubicBezTo>
                    <a:pt x="136" y="40"/>
                    <a:pt x="135" y="40"/>
                    <a:pt x="134" y="40"/>
                  </a:cubicBezTo>
                  <a:cubicBezTo>
                    <a:pt x="134" y="40"/>
                    <a:pt x="134" y="39"/>
                    <a:pt x="134" y="40"/>
                  </a:cubicBezTo>
                  <a:cubicBezTo>
                    <a:pt x="133" y="40"/>
                    <a:pt x="135" y="42"/>
                    <a:pt x="135" y="42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6" y="47"/>
                    <a:pt x="136" y="48"/>
                  </a:cubicBezTo>
                  <a:cubicBezTo>
                    <a:pt x="136" y="48"/>
                    <a:pt x="135" y="50"/>
                    <a:pt x="135" y="50"/>
                  </a:cubicBezTo>
                  <a:cubicBezTo>
                    <a:pt x="135" y="50"/>
                    <a:pt x="134" y="52"/>
                    <a:pt x="134" y="52"/>
                  </a:cubicBezTo>
                  <a:cubicBezTo>
                    <a:pt x="133" y="53"/>
                    <a:pt x="129" y="53"/>
                    <a:pt x="129" y="53"/>
                  </a:cubicBezTo>
                  <a:cubicBezTo>
                    <a:pt x="129" y="53"/>
                    <a:pt x="128" y="52"/>
                    <a:pt x="128" y="51"/>
                  </a:cubicBezTo>
                  <a:cubicBezTo>
                    <a:pt x="127" y="50"/>
                    <a:pt x="125" y="49"/>
                    <a:pt x="124" y="49"/>
                  </a:cubicBezTo>
                  <a:cubicBezTo>
                    <a:pt x="124" y="48"/>
                    <a:pt x="125" y="47"/>
                    <a:pt x="124" y="46"/>
                  </a:cubicBezTo>
                  <a:cubicBezTo>
                    <a:pt x="123" y="45"/>
                    <a:pt x="124" y="45"/>
                    <a:pt x="123" y="44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18" y="42"/>
                    <a:pt x="119" y="43"/>
                  </a:cubicBezTo>
                  <a:cubicBezTo>
                    <a:pt x="120" y="45"/>
                    <a:pt x="119" y="47"/>
                    <a:pt x="120" y="47"/>
                  </a:cubicBezTo>
                  <a:cubicBezTo>
                    <a:pt x="121" y="47"/>
                    <a:pt x="121" y="47"/>
                    <a:pt x="122" y="48"/>
                  </a:cubicBezTo>
                  <a:cubicBezTo>
                    <a:pt x="123" y="50"/>
                    <a:pt x="123" y="50"/>
                    <a:pt x="123" y="51"/>
                  </a:cubicBezTo>
                  <a:cubicBezTo>
                    <a:pt x="124" y="51"/>
                    <a:pt x="124" y="53"/>
                    <a:pt x="125" y="54"/>
                  </a:cubicBezTo>
                  <a:cubicBezTo>
                    <a:pt x="125" y="54"/>
                    <a:pt x="127" y="54"/>
                    <a:pt x="127" y="54"/>
                  </a:cubicBezTo>
                  <a:cubicBezTo>
                    <a:pt x="127" y="55"/>
                    <a:pt x="126" y="56"/>
                    <a:pt x="127" y="57"/>
                  </a:cubicBezTo>
                  <a:cubicBezTo>
                    <a:pt x="128" y="57"/>
                    <a:pt x="128" y="58"/>
                    <a:pt x="129" y="57"/>
                  </a:cubicBezTo>
                  <a:cubicBezTo>
                    <a:pt x="130" y="57"/>
                    <a:pt x="129" y="58"/>
                    <a:pt x="130" y="57"/>
                  </a:cubicBezTo>
                  <a:cubicBezTo>
                    <a:pt x="131" y="57"/>
                    <a:pt x="133" y="57"/>
                    <a:pt x="133" y="57"/>
                  </a:cubicBezTo>
                  <a:cubicBezTo>
                    <a:pt x="133" y="57"/>
                    <a:pt x="134" y="58"/>
                    <a:pt x="134" y="58"/>
                  </a:cubicBezTo>
                  <a:cubicBezTo>
                    <a:pt x="134" y="59"/>
                    <a:pt x="134" y="62"/>
                    <a:pt x="134" y="62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32" y="64"/>
                    <a:pt x="132" y="69"/>
                    <a:pt x="132" y="69"/>
                  </a:cubicBezTo>
                  <a:cubicBezTo>
                    <a:pt x="131" y="69"/>
                    <a:pt x="130" y="71"/>
                    <a:pt x="129" y="72"/>
                  </a:cubicBezTo>
                  <a:cubicBezTo>
                    <a:pt x="129" y="72"/>
                    <a:pt x="129" y="75"/>
                    <a:pt x="129" y="75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7" y="77"/>
                    <a:pt x="127" y="80"/>
                    <a:pt x="127" y="80"/>
                  </a:cubicBezTo>
                  <a:cubicBezTo>
                    <a:pt x="127" y="81"/>
                    <a:pt x="128" y="84"/>
                    <a:pt x="127" y="85"/>
                  </a:cubicBezTo>
                  <a:cubicBezTo>
                    <a:pt x="127" y="86"/>
                    <a:pt x="125" y="88"/>
                    <a:pt x="125" y="88"/>
                  </a:cubicBezTo>
                  <a:cubicBezTo>
                    <a:pt x="125" y="88"/>
                    <a:pt x="128" y="90"/>
                    <a:pt x="126" y="90"/>
                  </a:cubicBezTo>
                  <a:cubicBezTo>
                    <a:pt x="125" y="91"/>
                    <a:pt x="124" y="93"/>
                    <a:pt x="123" y="93"/>
                  </a:cubicBezTo>
                  <a:cubicBezTo>
                    <a:pt x="123" y="94"/>
                    <a:pt x="123" y="95"/>
                    <a:pt x="122" y="95"/>
                  </a:cubicBezTo>
                  <a:cubicBezTo>
                    <a:pt x="122" y="95"/>
                    <a:pt x="120" y="95"/>
                    <a:pt x="120" y="96"/>
                  </a:cubicBezTo>
                  <a:cubicBezTo>
                    <a:pt x="120" y="96"/>
                    <a:pt x="120" y="98"/>
                    <a:pt x="120" y="98"/>
                  </a:cubicBezTo>
                  <a:cubicBezTo>
                    <a:pt x="117" y="102"/>
                    <a:pt x="117" y="102"/>
                    <a:pt x="117" y="102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4" y="105"/>
                    <a:pt x="115" y="106"/>
                    <a:pt x="114" y="107"/>
                  </a:cubicBezTo>
                  <a:cubicBezTo>
                    <a:pt x="113" y="107"/>
                    <a:pt x="109" y="108"/>
                    <a:pt x="109" y="109"/>
                  </a:cubicBezTo>
                  <a:cubicBezTo>
                    <a:pt x="108" y="109"/>
                    <a:pt x="106" y="110"/>
                    <a:pt x="105" y="110"/>
                  </a:cubicBezTo>
                  <a:cubicBezTo>
                    <a:pt x="104" y="110"/>
                    <a:pt x="105" y="113"/>
                    <a:pt x="104" y="110"/>
                  </a:cubicBezTo>
                  <a:cubicBezTo>
                    <a:pt x="103" y="108"/>
                    <a:pt x="104" y="109"/>
                    <a:pt x="103" y="107"/>
                  </a:cubicBezTo>
                  <a:cubicBezTo>
                    <a:pt x="101" y="104"/>
                    <a:pt x="101" y="106"/>
                    <a:pt x="101" y="104"/>
                  </a:cubicBezTo>
                  <a:cubicBezTo>
                    <a:pt x="101" y="102"/>
                    <a:pt x="102" y="104"/>
                    <a:pt x="101" y="102"/>
                  </a:cubicBezTo>
                  <a:cubicBezTo>
                    <a:pt x="101" y="100"/>
                    <a:pt x="102" y="102"/>
                    <a:pt x="101" y="99"/>
                  </a:cubicBezTo>
                  <a:cubicBezTo>
                    <a:pt x="100" y="97"/>
                    <a:pt x="100" y="98"/>
                    <a:pt x="99" y="97"/>
                  </a:cubicBezTo>
                  <a:cubicBezTo>
                    <a:pt x="98" y="95"/>
                    <a:pt x="97" y="97"/>
                    <a:pt x="97" y="94"/>
                  </a:cubicBezTo>
                  <a:cubicBezTo>
                    <a:pt x="98" y="92"/>
                    <a:pt x="98" y="94"/>
                    <a:pt x="98" y="92"/>
                  </a:cubicBezTo>
                  <a:cubicBezTo>
                    <a:pt x="99" y="90"/>
                    <a:pt x="98" y="90"/>
                    <a:pt x="99" y="89"/>
                  </a:cubicBezTo>
                  <a:cubicBezTo>
                    <a:pt x="101" y="88"/>
                    <a:pt x="102" y="88"/>
                    <a:pt x="102" y="86"/>
                  </a:cubicBezTo>
                  <a:cubicBezTo>
                    <a:pt x="101" y="85"/>
                    <a:pt x="101" y="85"/>
                    <a:pt x="101" y="84"/>
                  </a:cubicBezTo>
                  <a:cubicBezTo>
                    <a:pt x="101" y="83"/>
                    <a:pt x="100" y="82"/>
                    <a:pt x="99" y="81"/>
                  </a:cubicBezTo>
                  <a:cubicBezTo>
                    <a:pt x="99" y="81"/>
                    <a:pt x="99" y="81"/>
                    <a:pt x="98" y="79"/>
                  </a:cubicBezTo>
                  <a:cubicBezTo>
                    <a:pt x="97" y="78"/>
                    <a:pt x="97" y="77"/>
                    <a:pt x="97" y="77"/>
                  </a:cubicBezTo>
                  <a:cubicBezTo>
                    <a:pt x="97" y="77"/>
                    <a:pt x="96" y="74"/>
                    <a:pt x="96" y="72"/>
                  </a:cubicBezTo>
                  <a:cubicBezTo>
                    <a:pt x="96" y="71"/>
                    <a:pt x="96" y="73"/>
                    <a:pt x="96" y="71"/>
                  </a:cubicBezTo>
                  <a:cubicBezTo>
                    <a:pt x="97" y="69"/>
                    <a:pt x="97" y="67"/>
                    <a:pt x="97" y="67"/>
                  </a:cubicBezTo>
                  <a:cubicBezTo>
                    <a:pt x="97" y="67"/>
                    <a:pt x="94" y="66"/>
                    <a:pt x="93" y="66"/>
                  </a:cubicBezTo>
                  <a:cubicBezTo>
                    <a:pt x="92" y="66"/>
                    <a:pt x="93" y="68"/>
                    <a:pt x="91" y="66"/>
                  </a:cubicBezTo>
                  <a:cubicBezTo>
                    <a:pt x="90" y="65"/>
                    <a:pt x="90" y="64"/>
                    <a:pt x="89" y="64"/>
                  </a:cubicBezTo>
                  <a:cubicBezTo>
                    <a:pt x="89" y="64"/>
                    <a:pt x="88" y="64"/>
                    <a:pt x="87" y="64"/>
                  </a:cubicBezTo>
                  <a:cubicBezTo>
                    <a:pt x="86" y="65"/>
                    <a:pt x="84" y="65"/>
                    <a:pt x="83" y="66"/>
                  </a:cubicBezTo>
                  <a:cubicBezTo>
                    <a:pt x="81" y="66"/>
                    <a:pt x="81" y="66"/>
                    <a:pt x="79" y="66"/>
                  </a:cubicBezTo>
                  <a:cubicBezTo>
                    <a:pt x="77" y="66"/>
                    <a:pt x="75" y="67"/>
                    <a:pt x="73" y="66"/>
                  </a:cubicBezTo>
                  <a:cubicBezTo>
                    <a:pt x="72" y="65"/>
                    <a:pt x="72" y="66"/>
                    <a:pt x="71" y="65"/>
                  </a:cubicBezTo>
                  <a:cubicBezTo>
                    <a:pt x="70" y="63"/>
                    <a:pt x="71" y="63"/>
                    <a:pt x="69" y="62"/>
                  </a:cubicBezTo>
                  <a:cubicBezTo>
                    <a:pt x="68" y="62"/>
                    <a:pt x="68" y="62"/>
                    <a:pt x="67" y="61"/>
                  </a:cubicBezTo>
                  <a:cubicBezTo>
                    <a:pt x="67" y="59"/>
                    <a:pt x="68" y="60"/>
                    <a:pt x="67" y="58"/>
                  </a:cubicBezTo>
                  <a:cubicBezTo>
                    <a:pt x="66" y="57"/>
                    <a:pt x="68" y="59"/>
                    <a:pt x="66" y="57"/>
                  </a:cubicBezTo>
                  <a:cubicBezTo>
                    <a:pt x="64" y="55"/>
                    <a:pt x="63" y="57"/>
                    <a:pt x="64" y="55"/>
                  </a:cubicBezTo>
                  <a:cubicBezTo>
                    <a:pt x="65" y="53"/>
                    <a:pt x="65" y="54"/>
                    <a:pt x="65" y="52"/>
                  </a:cubicBezTo>
                  <a:cubicBezTo>
                    <a:pt x="65" y="50"/>
                    <a:pt x="68" y="53"/>
                    <a:pt x="66" y="49"/>
                  </a:cubicBezTo>
                  <a:cubicBezTo>
                    <a:pt x="64" y="45"/>
                    <a:pt x="64" y="46"/>
                    <a:pt x="66" y="43"/>
                  </a:cubicBezTo>
                  <a:cubicBezTo>
                    <a:pt x="67" y="40"/>
                    <a:pt x="70" y="39"/>
                    <a:pt x="70" y="38"/>
                  </a:cubicBezTo>
                  <a:cubicBezTo>
                    <a:pt x="70" y="38"/>
                    <a:pt x="71" y="36"/>
                    <a:pt x="72" y="35"/>
                  </a:cubicBezTo>
                  <a:cubicBezTo>
                    <a:pt x="72" y="35"/>
                    <a:pt x="72" y="34"/>
                    <a:pt x="73" y="35"/>
                  </a:cubicBezTo>
                  <a:cubicBezTo>
                    <a:pt x="75" y="35"/>
                    <a:pt x="76" y="34"/>
                    <a:pt x="77" y="33"/>
                  </a:cubicBezTo>
                  <a:cubicBezTo>
                    <a:pt x="78" y="32"/>
                    <a:pt x="80" y="31"/>
                    <a:pt x="80" y="31"/>
                  </a:cubicBezTo>
                  <a:cubicBezTo>
                    <a:pt x="81" y="30"/>
                    <a:pt x="81" y="31"/>
                    <a:pt x="82" y="30"/>
                  </a:cubicBezTo>
                  <a:cubicBezTo>
                    <a:pt x="84" y="30"/>
                    <a:pt x="84" y="30"/>
                    <a:pt x="85" y="30"/>
                  </a:cubicBezTo>
                  <a:cubicBezTo>
                    <a:pt x="86" y="30"/>
                    <a:pt x="84" y="30"/>
                    <a:pt x="87" y="30"/>
                  </a:cubicBezTo>
                  <a:cubicBezTo>
                    <a:pt x="90" y="29"/>
                    <a:pt x="89" y="29"/>
                    <a:pt x="90" y="29"/>
                  </a:cubicBezTo>
                  <a:cubicBezTo>
                    <a:pt x="90" y="29"/>
                    <a:pt x="90" y="29"/>
                    <a:pt x="91" y="30"/>
                  </a:cubicBezTo>
                  <a:cubicBezTo>
                    <a:pt x="92" y="30"/>
                    <a:pt x="92" y="27"/>
                    <a:pt x="92" y="30"/>
                  </a:cubicBezTo>
                  <a:cubicBezTo>
                    <a:pt x="92" y="32"/>
                    <a:pt x="91" y="33"/>
                    <a:pt x="93" y="33"/>
                  </a:cubicBezTo>
                  <a:cubicBezTo>
                    <a:pt x="95" y="34"/>
                    <a:pt x="93" y="34"/>
                    <a:pt x="95" y="34"/>
                  </a:cubicBezTo>
                  <a:cubicBezTo>
                    <a:pt x="97" y="34"/>
                    <a:pt x="97" y="34"/>
                    <a:pt x="98" y="34"/>
                  </a:cubicBezTo>
                  <a:cubicBezTo>
                    <a:pt x="99" y="35"/>
                    <a:pt x="99" y="36"/>
                    <a:pt x="101" y="36"/>
                  </a:cubicBezTo>
                  <a:cubicBezTo>
                    <a:pt x="102" y="36"/>
                    <a:pt x="100" y="38"/>
                    <a:pt x="102" y="36"/>
                  </a:cubicBezTo>
                  <a:cubicBezTo>
                    <a:pt x="104" y="33"/>
                    <a:pt x="101" y="33"/>
                    <a:pt x="104" y="33"/>
                  </a:cubicBezTo>
                  <a:cubicBezTo>
                    <a:pt x="108" y="34"/>
                    <a:pt x="109" y="35"/>
                    <a:pt x="109" y="34"/>
                  </a:cubicBezTo>
                  <a:cubicBezTo>
                    <a:pt x="110" y="34"/>
                    <a:pt x="110" y="35"/>
                    <a:pt x="112" y="34"/>
                  </a:cubicBezTo>
                  <a:cubicBezTo>
                    <a:pt x="113" y="33"/>
                    <a:pt x="114" y="33"/>
                    <a:pt x="114" y="33"/>
                  </a:cubicBezTo>
                  <a:cubicBezTo>
                    <a:pt x="115" y="34"/>
                    <a:pt x="115" y="35"/>
                    <a:pt x="116" y="34"/>
                  </a:cubicBezTo>
                  <a:cubicBezTo>
                    <a:pt x="116" y="32"/>
                    <a:pt x="118" y="33"/>
                    <a:pt x="116" y="32"/>
                  </a:cubicBezTo>
                  <a:cubicBezTo>
                    <a:pt x="114" y="31"/>
                    <a:pt x="113" y="32"/>
                    <a:pt x="113" y="31"/>
                  </a:cubicBezTo>
                  <a:cubicBezTo>
                    <a:pt x="112" y="29"/>
                    <a:pt x="114" y="30"/>
                    <a:pt x="112" y="29"/>
                  </a:cubicBezTo>
                  <a:cubicBezTo>
                    <a:pt x="110" y="29"/>
                    <a:pt x="111" y="29"/>
                    <a:pt x="109" y="28"/>
                  </a:cubicBezTo>
                  <a:cubicBezTo>
                    <a:pt x="108" y="28"/>
                    <a:pt x="106" y="30"/>
                    <a:pt x="106" y="28"/>
                  </a:cubicBezTo>
                  <a:cubicBezTo>
                    <a:pt x="105" y="27"/>
                    <a:pt x="102" y="29"/>
                    <a:pt x="105" y="27"/>
                  </a:cubicBezTo>
                  <a:cubicBezTo>
                    <a:pt x="108" y="24"/>
                    <a:pt x="107" y="23"/>
                    <a:pt x="109" y="24"/>
                  </a:cubicBezTo>
                  <a:cubicBezTo>
                    <a:pt x="110" y="24"/>
                    <a:pt x="110" y="26"/>
                    <a:pt x="111" y="25"/>
                  </a:cubicBezTo>
                  <a:cubicBezTo>
                    <a:pt x="112" y="24"/>
                    <a:pt x="114" y="23"/>
                    <a:pt x="112" y="22"/>
                  </a:cubicBezTo>
                  <a:cubicBezTo>
                    <a:pt x="110" y="20"/>
                    <a:pt x="112" y="21"/>
                    <a:pt x="109" y="20"/>
                  </a:cubicBezTo>
                  <a:cubicBezTo>
                    <a:pt x="107" y="19"/>
                    <a:pt x="105" y="24"/>
                    <a:pt x="104" y="23"/>
                  </a:cubicBezTo>
                  <a:cubicBezTo>
                    <a:pt x="103" y="23"/>
                    <a:pt x="103" y="22"/>
                    <a:pt x="102" y="22"/>
                  </a:cubicBezTo>
                  <a:cubicBezTo>
                    <a:pt x="101" y="23"/>
                    <a:pt x="101" y="25"/>
                    <a:pt x="101" y="26"/>
                  </a:cubicBezTo>
                  <a:cubicBezTo>
                    <a:pt x="101" y="27"/>
                    <a:pt x="102" y="28"/>
                    <a:pt x="100" y="27"/>
                  </a:cubicBezTo>
                  <a:cubicBezTo>
                    <a:pt x="98" y="26"/>
                    <a:pt x="103" y="26"/>
                    <a:pt x="98" y="24"/>
                  </a:cubicBezTo>
                  <a:cubicBezTo>
                    <a:pt x="93" y="22"/>
                    <a:pt x="91" y="23"/>
                    <a:pt x="91" y="24"/>
                  </a:cubicBezTo>
                  <a:cubicBezTo>
                    <a:pt x="90" y="24"/>
                    <a:pt x="89" y="24"/>
                    <a:pt x="89" y="25"/>
                  </a:cubicBezTo>
                  <a:cubicBezTo>
                    <a:pt x="88" y="25"/>
                    <a:pt x="90" y="26"/>
                    <a:pt x="88" y="25"/>
                  </a:cubicBezTo>
                  <a:cubicBezTo>
                    <a:pt x="86" y="24"/>
                    <a:pt x="84" y="26"/>
                    <a:pt x="84" y="26"/>
                  </a:cubicBezTo>
                  <a:cubicBezTo>
                    <a:pt x="84" y="26"/>
                    <a:pt x="83" y="25"/>
                    <a:pt x="83" y="26"/>
                  </a:cubicBezTo>
                  <a:cubicBezTo>
                    <a:pt x="82" y="27"/>
                    <a:pt x="80" y="27"/>
                    <a:pt x="79" y="27"/>
                  </a:cubicBezTo>
                  <a:cubicBezTo>
                    <a:pt x="78" y="27"/>
                    <a:pt x="76" y="27"/>
                    <a:pt x="78" y="25"/>
                  </a:cubicBezTo>
                  <a:cubicBezTo>
                    <a:pt x="80" y="23"/>
                    <a:pt x="78" y="24"/>
                    <a:pt x="81" y="23"/>
                  </a:cubicBezTo>
                  <a:cubicBezTo>
                    <a:pt x="84" y="22"/>
                    <a:pt x="88" y="21"/>
                    <a:pt x="84" y="21"/>
                  </a:cubicBezTo>
                  <a:cubicBezTo>
                    <a:pt x="81" y="20"/>
                    <a:pt x="86" y="20"/>
                    <a:pt x="82" y="17"/>
                  </a:cubicBezTo>
                  <a:cubicBezTo>
                    <a:pt x="77" y="15"/>
                    <a:pt x="77" y="18"/>
                    <a:pt x="77" y="15"/>
                  </a:cubicBezTo>
                  <a:cubicBezTo>
                    <a:pt x="77" y="12"/>
                    <a:pt x="76" y="12"/>
                    <a:pt x="75" y="12"/>
                  </a:cubicBezTo>
                  <a:cubicBezTo>
                    <a:pt x="74" y="12"/>
                    <a:pt x="72" y="13"/>
                    <a:pt x="70" y="13"/>
                  </a:cubicBezTo>
                  <a:cubicBezTo>
                    <a:pt x="69" y="13"/>
                    <a:pt x="71" y="14"/>
                    <a:pt x="68" y="13"/>
                  </a:cubicBezTo>
                  <a:cubicBezTo>
                    <a:pt x="66" y="11"/>
                    <a:pt x="65" y="13"/>
                    <a:pt x="66" y="11"/>
                  </a:cubicBezTo>
                  <a:cubicBezTo>
                    <a:pt x="67" y="9"/>
                    <a:pt x="67" y="9"/>
                    <a:pt x="69" y="8"/>
                  </a:cubicBezTo>
                  <a:cubicBezTo>
                    <a:pt x="70" y="7"/>
                    <a:pt x="70" y="3"/>
                    <a:pt x="73" y="4"/>
                  </a:cubicBezTo>
                  <a:cubicBezTo>
                    <a:pt x="76" y="6"/>
                    <a:pt x="75" y="5"/>
                    <a:pt x="77" y="5"/>
                  </a:cubicBezTo>
                  <a:cubicBezTo>
                    <a:pt x="80" y="6"/>
                    <a:pt x="81" y="5"/>
                    <a:pt x="81" y="5"/>
                  </a:cubicBezTo>
                  <a:cubicBezTo>
                    <a:pt x="81" y="4"/>
                    <a:pt x="78" y="3"/>
                    <a:pt x="78" y="3"/>
                  </a:cubicBezTo>
                  <a:cubicBezTo>
                    <a:pt x="78" y="3"/>
                    <a:pt x="77" y="3"/>
                    <a:pt x="78" y="3"/>
                  </a:cubicBezTo>
                  <a:cubicBezTo>
                    <a:pt x="78" y="2"/>
                    <a:pt x="79" y="1"/>
                    <a:pt x="79" y="1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0"/>
                    <a:pt x="68" y="0"/>
                    <a:pt x="66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4" name="Freeform: Shape 53"/>
            <p:cNvSpPr/>
            <p:nvPr/>
          </p:nvSpPr>
          <p:spPr bwMode="auto">
            <a:xfrm>
              <a:off x="2530" y="3992"/>
              <a:ext cx="78" cy="91"/>
            </a:xfrm>
            <a:custGeom>
              <a:avLst/>
              <a:gdLst>
                <a:gd name="T0" fmla="*/ 33 w 46"/>
                <a:gd name="T1" fmla="*/ 3 h 54"/>
                <a:gd name="T2" fmla="*/ 33 w 46"/>
                <a:gd name="T3" fmla="*/ 20 h 54"/>
                <a:gd name="T4" fmla="*/ 19 w 46"/>
                <a:gd name="T5" fmla="*/ 31 h 54"/>
                <a:gd name="T6" fmla="*/ 1 w 46"/>
                <a:gd name="T7" fmla="*/ 45 h 54"/>
                <a:gd name="T8" fmla="*/ 46 w 46"/>
                <a:gd name="T9" fmla="*/ 54 h 54"/>
                <a:gd name="T10" fmla="*/ 46 w 46"/>
                <a:gd name="T11" fmla="*/ 0 h 54"/>
                <a:gd name="T12" fmla="*/ 33 w 46"/>
                <a:gd name="T13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54">
                  <a:moveTo>
                    <a:pt x="33" y="3"/>
                  </a:moveTo>
                  <a:cubicBezTo>
                    <a:pt x="33" y="20"/>
                    <a:pt x="33" y="20"/>
                    <a:pt x="33" y="20"/>
                  </a:cubicBezTo>
                  <a:cubicBezTo>
                    <a:pt x="33" y="20"/>
                    <a:pt x="28" y="28"/>
                    <a:pt x="19" y="31"/>
                  </a:cubicBezTo>
                  <a:cubicBezTo>
                    <a:pt x="9" y="35"/>
                    <a:pt x="0" y="40"/>
                    <a:pt x="1" y="45"/>
                  </a:cubicBezTo>
                  <a:cubicBezTo>
                    <a:pt x="1" y="50"/>
                    <a:pt x="14" y="54"/>
                    <a:pt x="46" y="54"/>
                  </a:cubicBezTo>
                  <a:cubicBezTo>
                    <a:pt x="46" y="0"/>
                    <a:pt x="46" y="0"/>
                    <a:pt x="46" y="0"/>
                  </a:cubicBezTo>
                  <a:lnTo>
                    <a:pt x="33" y="3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5" name="Freeform: Shape 54"/>
            <p:cNvSpPr/>
            <p:nvPr/>
          </p:nvSpPr>
          <p:spPr bwMode="auto">
            <a:xfrm>
              <a:off x="2598" y="3992"/>
              <a:ext cx="76" cy="91"/>
            </a:xfrm>
            <a:custGeom>
              <a:avLst/>
              <a:gdLst>
                <a:gd name="T0" fmla="*/ 12 w 45"/>
                <a:gd name="T1" fmla="*/ 3 h 54"/>
                <a:gd name="T2" fmla="*/ 12 w 45"/>
                <a:gd name="T3" fmla="*/ 20 h 54"/>
                <a:gd name="T4" fmla="*/ 25 w 45"/>
                <a:gd name="T5" fmla="*/ 31 h 54"/>
                <a:gd name="T6" fmla="*/ 44 w 45"/>
                <a:gd name="T7" fmla="*/ 45 h 54"/>
                <a:gd name="T8" fmla="*/ 0 w 45"/>
                <a:gd name="T9" fmla="*/ 54 h 54"/>
                <a:gd name="T10" fmla="*/ 0 w 45"/>
                <a:gd name="T11" fmla="*/ 0 h 54"/>
                <a:gd name="T12" fmla="*/ 12 w 45"/>
                <a:gd name="T13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54">
                  <a:moveTo>
                    <a:pt x="12" y="3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5" y="28"/>
                    <a:pt x="25" y="31"/>
                  </a:cubicBezTo>
                  <a:cubicBezTo>
                    <a:pt x="34" y="35"/>
                    <a:pt x="45" y="40"/>
                    <a:pt x="44" y="45"/>
                  </a:cubicBezTo>
                  <a:cubicBezTo>
                    <a:pt x="43" y="50"/>
                    <a:pt x="25" y="54"/>
                    <a:pt x="0" y="5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2" y="3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6" name="Freeform: Shape 55"/>
            <p:cNvSpPr/>
            <p:nvPr/>
          </p:nvSpPr>
          <p:spPr bwMode="auto">
            <a:xfrm>
              <a:off x="2469" y="3722"/>
              <a:ext cx="277" cy="278"/>
            </a:xfrm>
            <a:custGeom>
              <a:avLst/>
              <a:gdLst>
                <a:gd name="T0" fmla="*/ 120 w 163"/>
                <a:gd name="T1" fmla="*/ 8 h 164"/>
                <a:gd name="T2" fmla="*/ 153 w 163"/>
                <a:gd name="T3" fmla="*/ 73 h 164"/>
                <a:gd name="T4" fmla="*/ 72 w 163"/>
                <a:gd name="T5" fmla="*/ 154 h 164"/>
                <a:gd name="T6" fmla="*/ 8 w 163"/>
                <a:gd name="T7" fmla="*/ 122 h 164"/>
                <a:gd name="T8" fmla="*/ 0 w 163"/>
                <a:gd name="T9" fmla="*/ 128 h 164"/>
                <a:gd name="T10" fmla="*/ 72 w 163"/>
                <a:gd name="T11" fmla="*/ 164 h 164"/>
                <a:gd name="T12" fmla="*/ 163 w 163"/>
                <a:gd name="T13" fmla="*/ 73 h 164"/>
                <a:gd name="T14" fmla="*/ 126 w 163"/>
                <a:gd name="T15" fmla="*/ 0 h 164"/>
                <a:gd name="T16" fmla="*/ 120 w 163"/>
                <a:gd name="T17" fmla="*/ 8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64">
                  <a:moveTo>
                    <a:pt x="120" y="8"/>
                  </a:moveTo>
                  <a:cubicBezTo>
                    <a:pt x="140" y="23"/>
                    <a:pt x="153" y="46"/>
                    <a:pt x="153" y="73"/>
                  </a:cubicBezTo>
                  <a:cubicBezTo>
                    <a:pt x="153" y="118"/>
                    <a:pt x="117" y="154"/>
                    <a:pt x="72" y="154"/>
                  </a:cubicBezTo>
                  <a:cubicBezTo>
                    <a:pt x="46" y="154"/>
                    <a:pt x="23" y="141"/>
                    <a:pt x="8" y="122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16" y="150"/>
                    <a:pt x="43" y="164"/>
                    <a:pt x="72" y="164"/>
                  </a:cubicBezTo>
                  <a:cubicBezTo>
                    <a:pt x="123" y="164"/>
                    <a:pt x="163" y="123"/>
                    <a:pt x="163" y="73"/>
                  </a:cubicBezTo>
                  <a:cubicBezTo>
                    <a:pt x="163" y="43"/>
                    <a:pt x="149" y="16"/>
                    <a:pt x="126" y="0"/>
                  </a:cubicBezTo>
                  <a:lnTo>
                    <a:pt x="120" y="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7" name="Freeform: Shape 56"/>
            <p:cNvSpPr/>
            <p:nvPr/>
          </p:nvSpPr>
          <p:spPr bwMode="auto">
            <a:xfrm>
              <a:off x="2471" y="3725"/>
              <a:ext cx="246" cy="246"/>
            </a:xfrm>
            <a:custGeom>
              <a:avLst/>
              <a:gdLst>
                <a:gd name="T0" fmla="*/ 72 w 145"/>
                <a:gd name="T1" fmla="*/ 0 h 145"/>
                <a:gd name="T2" fmla="*/ 0 w 145"/>
                <a:gd name="T3" fmla="*/ 73 h 145"/>
                <a:gd name="T4" fmla="*/ 72 w 145"/>
                <a:gd name="T5" fmla="*/ 145 h 145"/>
                <a:gd name="T6" fmla="*/ 145 w 145"/>
                <a:gd name="T7" fmla="*/ 73 h 145"/>
                <a:gd name="T8" fmla="*/ 72 w 145"/>
                <a:gd name="T9" fmla="*/ 0 h 145"/>
                <a:gd name="T10" fmla="*/ 72 w 145"/>
                <a:gd name="T11" fmla="*/ 142 h 145"/>
                <a:gd name="T12" fmla="*/ 3 w 145"/>
                <a:gd name="T13" fmla="*/ 73 h 145"/>
                <a:gd name="T14" fmla="*/ 72 w 145"/>
                <a:gd name="T15" fmla="*/ 4 h 145"/>
                <a:gd name="T16" fmla="*/ 141 w 145"/>
                <a:gd name="T17" fmla="*/ 73 h 145"/>
                <a:gd name="T18" fmla="*/ 72 w 145"/>
                <a:gd name="T19" fmla="*/ 14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5" h="145">
                  <a:moveTo>
                    <a:pt x="72" y="0"/>
                  </a:moveTo>
                  <a:cubicBezTo>
                    <a:pt x="32" y="0"/>
                    <a:pt x="0" y="33"/>
                    <a:pt x="0" y="73"/>
                  </a:cubicBezTo>
                  <a:cubicBezTo>
                    <a:pt x="0" y="113"/>
                    <a:pt x="32" y="145"/>
                    <a:pt x="72" y="145"/>
                  </a:cubicBezTo>
                  <a:cubicBezTo>
                    <a:pt x="112" y="145"/>
                    <a:pt x="145" y="113"/>
                    <a:pt x="145" y="73"/>
                  </a:cubicBezTo>
                  <a:cubicBezTo>
                    <a:pt x="145" y="33"/>
                    <a:pt x="112" y="0"/>
                    <a:pt x="72" y="0"/>
                  </a:cubicBezTo>
                  <a:close/>
                  <a:moveTo>
                    <a:pt x="72" y="142"/>
                  </a:moveTo>
                  <a:cubicBezTo>
                    <a:pt x="34" y="142"/>
                    <a:pt x="3" y="111"/>
                    <a:pt x="3" y="73"/>
                  </a:cubicBezTo>
                  <a:cubicBezTo>
                    <a:pt x="3" y="35"/>
                    <a:pt x="34" y="4"/>
                    <a:pt x="72" y="4"/>
                  </a:cubicBezTo>
                  <a:cubicBezTo>
                    <a:pt x="110" y="4"/>
                    <a:pt x="141" y="35"/>
                    <a:pt x="141" y="73"/>
                  </a:cubicBezTo>
                  <a:cubicBezTo>
                    <a:pt x="141" y="111"/>
                    <a:pt x="110" y="142"/>
                    <a:pt x="72" y="14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8" name="Freeform: Shape 57"/>
            <p:cNvSpPr/>
            <p:nvPr/>
          </p:nvSpPr>
          <p:spPr bwMode="auto">
            <a:xfrm>
              <a:off x="2464" y="3730"/>
              <a:ext cx="275" cy="241"/>
            </a:xfrm>
            <a:custGeom>
              <a:avLst/>
              <a:gdLst>
                <a:gd name="T0" fmla="*/ 47 w 162"/>
                <a:gd name="T1" fmla="*/ 11 h 142"/>
                <a:gd name="T2" fmla="*/ 44 w 162"/>
                <a:gd name="T3" fmla="*/ 17 h 142"/>
                <a:gd name="T4" fmla="*/ 41 w 162"/>
                <a:gd name="T5" fmla="*/ 21 h 142"/>
                <a:gd name="T6" fmla="*/ 38 w 162"/>
                <a:gd name="T7" fmla="*/ 19 h 142"/>
                <a:gd name="T8" fmla="*/ 38 w 162"/>
                <a:gd name="T9" fmla="*/ 23 h 142"/>
                <a:gd name="T10" fmla="*/ 30 w 162"/>
                <a:gd name="T11" fmla="*/ 25 h 142"/>
                <a:gd name="T12" fmla="*/ 26 w 162"/>
                <a:gd name="T13" fmla="*/ 30 h 142"/>
                <a:gd name="T14" fmla="*/ 19 w 162"/>
                <a:gd name="T15" fmla="*/ 38 h 142"/>
                <a:gd name="T16" fmla="*/ 16 w 162"/>
                <a:gd name="T17" fmla="*/ 44 h 142"/>
                <a:gd name="T18" fmla="*/ 19 w 162"/>
                <a:gd name="T19" fmla="*/ 48 h 142"/>
                <a:gd name="T20" fmla="*/ 20 w 162"/>
                <a:gd name="T21" fmla="*/ 50 h 142"/>
                <a:gd name="T22" fmla="*/ 16 w 162"/>
                <a:gd name="T23" fmla="*/ 47 h 142"/>
                <a:gd name="T24" fmla="*/ 13 w 162"/>
                <a:gd name="T25" fmla="*/ 43 h 142"/>
                <a:gd name="T26" fmla="*/ 12 w 162"/>
                <a:gd name="T27" fmla="*/ 49 h 142"/>
                <a:gd name="T28" fmla="*/ 13 w 162"/>
                <a:gd name="T29" fmla="*/ 60 h 142"/>
                <a:gd name="T30" fmla="*/ 17 w 162"/>
                <a:gd name="T31" fmla="*/ 57 h 142"/>
                <a:gd name="T32" fmla="*/ 23 w 162"/>
                <a:gd name="T33" fmla="*/ 63 h 142"/>
                <a:gd name="T34" fmla="*/ 29 w 162"/>
                <a:gd name="T35" fmla="*/ 70 h 142"/>
                <a:gd name="T36" fmla="*/ 36 w 162"/>
                <a:gd name="T37" fmla="*/ 75 h 142"/>
                <a:gd name="T38" fmla="*/ 44 w 162"/>
                <a:gd name="T39" fmla="*/ 84 h 142"/>
                <a:gd name="T40" fmla="*/ 41 w 162"/>
                <a:gd name="T41" fmla="*/ 96 h 142"/>
                <a:gd name="T42" fmla="*/ 35 w 162"/>
                <a:gd name="T43" fmla="*/ 111 h 142"/>
                <a:gd name="T44" fmla="*/ 37 w 162"/>
                <a:gd name="T45" fmla="*/ 121 h 142"/>
                <a:gd name="T46" fmla="*/ 33 w 162"/>
                <a:gd name="T47" fmla="*/ 122 h 142"/>
                <a:gd name="T48" fmla="*/ 23 w 162"/>
                <a:gd name="T49" fmla="*/ 106 h 142"/>
                <a:gd name="T50" fmla="*/ 12 w 162"/>
                <a:gd name="T51" fmla="*/ 81 h 142"/>
                <a:gd name="T52" fmla="*/ 8 w 162"/>
                <a:gd name="T53" fmla="*/ 62 h 142"/>
                <a:gd name="T54" fmla="*/ 53 w 162"/>
                <a:gd name="T55" fmla="*/ 131 h 142"/>
                <a:gd name="T56" fmla="*/ 64 w 162"/>
                <a:gd name="T57" fmla="*/ 129 h 142"/>
                <a:gd name="T58" fmla="*/ 79 w 162"/>
                <a:gd name="T59" fmla="*/ 127 h 142"/>
                <a:gd name="T60" fmla="*/ 77 w 162"/>
                <a:gd name="T61" fmla="*/ 134 h 142"/>
                <a:gd name="T62" fmla="*/ 86 w 162"/>
                <a:gd name="T63" fmla="*/ 133 h 142"/>
                <a:gd name="T64" fmla="*/ 99 w 162"/>
                <a:gd name="T65" fmla="*/ 131 h 142"/>
                <a:gd name="T66" fmla="*/ 98 w 162"/>
                <a:gd name="T67" fmla="*/ 2 h 142"/>
                <a:gd name="T68" fmla="*/ 140 w 162"/>
                <a:gd name="T69" fmla="*/ 46 h 142"/>
                <a:gd name="T70" fmla="*/ 135 w 162"/>
                <a:gd name="T71" fmla="*/ 42 h 142"/>
                <a:gd name="T72" fmla="*/ 129 w 162"/>
                <a:gd name="T73" fmla="*/ 53 h 142"/>
                <a:gd name="T74" fmla="*/ 121 w 162"/>
                <a:gd name="T75" fmla="*/ 43 h 142"/>
                <a:gd name="T76" fmla="*/ 125 w 162"/>
                <a:gd name="T77" fmla="*/ 54 h 142"/>
                <a:gd name="T78" fmla="*/ 133 w 162"/>
                <a:gd name="T79" fmla="*/ 57 h 142"/>
                <a:gd name="T80" fmla="*/ 129 w 162"/>
                <a:gd name="T81" fmla="*/ 72 h 142"/>
                <a:gd name="T82" fmla="*/ 125 w 162"/>
                <a:gd name="T83" fmla="*/ 88 h 142"/>
                <a:gd name="T84" fmla="*/ 120 w 162"/>
                <a:gd name="T85" fmla="*/ 98 h 142"/>
                <a:gd name="T86" fmla="*/ 105 w 162"/>
                <a:gd name="T87" fmla="*/ 110 h 142"/>
                <a:gd name="T88" fmla="*/ 101 w 162"/>
                <a:gd name="T89" fmla="*/ 99 h 142"/>
                <a:gd name="T90" fmla="*/ 102 w 162"/>
                <a:gd name="T91" fmla="*/ 86 h 142"/>
                <a:gd name="T92" fmla="*/ 96 w 162"/>
                <a:gd name="T93" fmla="*/ 72 h 142"/>
                <a:gd name="T94" fmla="*/ 89 w 162"/>
                <a:gd name="T95" fmla="*/ 64 h 142"/>
                <a:gd name="T96" fmla="*/ 71 w 162"/>
                <a:gd name="T97" fmla="*/ 65 h 142"/>
                <a:gd name="T98" fmla="*/ 64 w 162"/>
                <a:gd name="T99" fmla="*/ 55 h 142"/>
                <a:gd name="T100" fmla="*/ 72 w 162"/>
                <a:gd name="T101" fmla="*/ 35 h 142"/>
                <a:gd name="T102" fmla="*/ 85 w 162"/>
                <a:gd name="T103" fmla="*/ 30 h 142"/>
                <a:gd name="T104" fmla="*/ 93 w 162"/>
                <a:gd name="T105" fmla="*/ 33 h 142"/>
                <a:gd name="T106" fmla="*/ 104 w 162"/>
                <a:gd name="T107" fmla="*/ 33 h 142"/>
                <a:gd name="T108" fmla="*/ 116 w 162"/>
                <a:gd name="T109" fmla="*/ 32 h 142"/>
                <a:gd name="T110" fmla="*/ 105 w 162"/>
                <a:gd name="T111" fmla="*/ 27 h 142"/>
                <a:gd name="T112" fmla="*/ 104 w 162"/>
                <a:gd name="T113" fmla="*/ 23 h 142"/>
                <a:gd name="T114" fmla="*/ 91 w 162"/>
                <a:gd name="T115" fmla="*/ 24 h 142"/>
                <a:gd name="T116" fmla="*/ 79 w 162"/>
                <a:gd name="T117" fmla="*/ 27 h 142"/>
                <a:gd name="T118" fmla="*/ 77 w 162"/>
                <a:gd name="T119" fmla="*/ 15 h 142"/>
                <a:gd name="T120" fmla="*/ 69 w 162"/>
                <a:gd name="T121" fmla="*/ 8 h 142"/>
                <a:gd name="T122" fmla="*/ 78 w 162"/>
                <a:gd name="T123" fmla="*/ 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2" h="142">
                  <a:moveTo>
                    <a:pt x="66" y="1"/>
                  </a:moveTo>
                  <a:cubicBezTo>
                    <a:pt x="66" y="1"/>
                    <a:pt x="42" y="4"/>
                    <a:pt x="25" y="23"/>
                  </a:cubicBezTo>
                  <a:cubicBezTo>
                    <a:pt x="25" y="23"/>
                    <a:pt x="38" y="10"/>
                    <a:pt x="46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2"/>
                    <a:pt x="46" y="13"/>
                    <a:pt x="46" y="13"/>
                  </a:cubicBezTo>
                  <a:cubicBezTo>
                    <a:pt x="46" y="14"/>
                    <a:pt x="46" y="15"/>
                    <a:pt x="46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5"/>
                    <a:pt x="45" y="16"/>
                    <a:pt x="44" y="16"/>
                  </a:cubicBezTo>
                  <a:cubicBezTo>
                    <a:pt x="44" y="16"/>
                    <a:pt x="44" y="16"/>
                    <a:pt x="44" y="17"/>
                  </a:cubicBezTo>
                  <a:cubicBezTo>
                    <a:pt x="44" y="17"/>
                    <a:pt x="44" y="18"/>
                    <a:pt x="44" y="18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4" y="20"/>
                    <a:pt x="44" y="20"/>
                    <a:pt x="44" y="20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3" y="21"/>
                    <a:pt x="41" y="21"/>
                    <a:pt x="41" y="21"/>
                  </a:cubicBezTo>
                  <a:cubicBezTo>
                    <a:pt x="40" y="21"/>
                    <a:pt x="40" y="20"/>
                    <a:pt x="40" y="20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2" y="19"/>
                    <a:pt x="42" y="19"/>
                    <a:pt x="41" y="18"/>
                  </a:cubicBezTo>
                  <a:cubicBezTo>
                    <a:pt x="41" y="18"/>
                    <a:pt x="41" y="17"/>
                    <a:pt x="40" y="18"/>
                  </a:cubicBezTo>
                  <a:cubicBezTo>
                    <a:pt x="40" y="18"/>
                    <a:pt x="38" y="19"/>
                    <a:pt x="38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9"/>
                    <a:pt x="37" y="21"/>
                    <a:pt x="37" y="21"/>
                  </a:cubicBezTo>
                  <a:cubicBezTo>
                    <a:pt x="37" y="21"/>
                    <a:pt x="38" y="21"/>
                    <a:pt x="38" y="21"/>
                  </a:cubicBezTo>
                  <a:cubicBezTo>
                    <a:pt x="38" y="21"/>
                    <a:pt x="38" y="22"/>
                    <a:pt x="38" y="2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7" y="24"/>
                    <a:pt x="36" y="24"/>
                  </a:cubicBezTo>
                  <a:cubicBezTo>
                    <a:pt x="36" y="24"/>
                    <a:pt x="35" y="23"/>
                    <a:pt x="34" y="23"/>
                  </a:cubicBezTo>
                  <a:cubicBezTo>
                    <a:pt x="34" y="23"/>
                    <a:pt x="33" y="23"/>
                    <a:pt x="33" y="23"/>
                  </a:cubicBezTo>
                  <a:cubicBezTo>
                    <a:pt x="32" y="23"/>
                    <a:pt x="32" y="23"/>
                    <a:pt x="32" y="24"/>
                  </a:cubicBezTo>
                  <a:cubicBezTo>
                    <a:pt x="32" y="24"/>
                    <a:pt x="30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6"/>
                    <a:pt x="29" y="27"/>
                    <a:pt x="29" y="27"/>
                  </a:cubicBezTo>
                  <a:cubicBezTo>
                    <a:pt x="29" y="27"/>
                    <a:pt x="29" y="28"/>
                    <a:pt x="28" y="28"/>
                  </a:cubicBezTo>
                  <a:cubicBezTo>
                    <a:pt x="27" y="28"/>
                    <a:pt x="26" y="28"/>
                    <a:pt x="26" y="28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30"/>
                    <a:pt x="25" y="30"/>
                    <a:pt x="24" y="31"/>
                  </a:cubicBezTo>
                  <a:cubicBezTo>
                    <a:pt x="24" y="32"/>
                    <a:pt x="22" y="33"/>
                    <a:pt x="22" y="33"/>
                  </a:cubicBezTo>
                  <a:cubicBezTo>
                    <a:pt x="21" y="33"/>
                    <a:pt x="21" y="34"/>
                    <a:pt x="21" y="34"/>
                  </a:cubicBezTo>
                  <a:cubicBezTo>
                    <a:pt x="20" y="35"/>
                    <a:pt x="20" y="36"/>
                    <a:pt x="20" y="36"/>
                  </a:cubicBezTo>
                  <a:cubicBezTo>
                    <a:pt x="20" y="37"/>
                    <a:pt x="20" y="38"/>
                    <a:pt x="19" y="38"/>
                  </a:cubicBezTo>
                  <a:cubicBezTo>
                    <a:pt x="19" y="39"/>
                    <a:pt x="19" y="40"/>
                    <a:pt x="19" y="40"/>
                  </a:cubicBezTo>
                  <a:cubicBezTo>
                    <a:pt x="18" y="40"/>
                    <a:pt x="18" y="41"/>
                    <a:pt x="18" y="41"/>
                  </a:cubicBezTo>
                  <a:cubicBezTo>
                    <a:pt x="17" y="41"/>
                    <a:pt x="16" y="42"/>
                    <a:pt x="15" y="42"/>
                  </a:cubicBezTo>
                  <a:cubicBezTo>
                    <a:pt x="15" y="42"/>
                    <a:pt x="15" y="43"/>
                    <a:pt x="15" y="43"/>
                  </a:cubicBezTo>
                  <a:cubicBezTo>
                    <a:pt x="15" y="44"/>
                    <a:pt x="15" y="44"/>
                    <a:pt x="16" y="44"/>
                  </a:cubicBezTo>
                  <a:cubicBezTo>
                    <a:pt x="16" y="44"/>
                    <a:pt x="17" y="44"/>
                    <a:pt x="17" y="44"/>
                  </a:cubicBezTo>
                  <a:cubicBezTo>
                    <a:pt x="17" y="44"/>
                    <a:pt x="17" y="46"/>
                    <a:pt x="17" y="46"/>
                  </a:cubicBezTo>
                  <a:cubicBezTo>
                    <a:pt x="17" y="46"/>
                    <a:pt x="16" y="47"/>
                    <a:pt x="17" y="47"/>
                  </a:cubicBezTo>
                  <a:cubicBezTo>
                    <a:pt x="17" y="47"/>
                    <a:pt x="18" y="48"/>
                    <a:pt x="18" y="48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49"/>
                    <a:pt x="21" y="50"/>
                    <a:pt x="21" y="50"/>
                  </a:cubicBezTo>
                  <a:cubicBezTo>
                    <a:pt x="21" y="50"/>
                    <a:pt x="20" y="51"/>
                    <a:pt x="20" y="51"/>
                  </a:cubicBezTo>
                  <a:cubicBezTo>
                    <a:pt x="20" y="51"/>
                    <a:pt x="20" y="51"/>
                    <a:pt x="20" y="50"/>
                  </a:cubicBezTo>
                  <a:cubicBezTo>
                    <a:pt x="19" y="50"/>
                    <a:pt x="19" y="49"/>
                    <a:pt x="19" y="49"/>
                  </a:cubicBezTo>
                  <a:cubicBezTo>
                    <a:pt x="18" y="49"/>
                    <a:pt x="18" y="50"/>
                    <a:pt x="17" y="49"/>
                  </a:cubicBezTo>
                  <a:cubicBezTo>
                    <a:pt x="17" y="49"/>
                    <a:pt x="17" y="49"/>
                    <a:pt x="16" y="49"/>
                  </a:cubicBezTo>
                  <a:cubicBezTo>
                    <a:pt x="16" y="48"/>
                    <a:pt x="16" y="49"/>
                    <a:pt x="16" y="48"/>
                  </a:cubicBezTo>
                  <a:cubicBezTo>
                    <a:pt x="16" y="48"/>
                    <a:pt x="16" y="47"/>
                    <a:pt x="16" y="47"/>
                  </a:cubicBezTo>
                  <a:cubicBezTo>
                    <a:pt x="16" y="47"/>
                    <a:pt x="15" y="46"/>
                    <a:pt x="15" y="46"/>
                  </a:cubicBezTo>
                  <a:cubicBezTo>
                    <a:pt x="15" y="46"/>
                    <a:pt x="15" y="47"/>
                    <a:pt x="15" y="46"/>
                  </a:cubicBezTo>
                  <a:cubicBezTo>
                    <a:pt x="14" y="45"/>
                    <a:pt x="14" y="45"/>
                    <a:pt x="14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5"/>
                    <a:pt x="13" y="44"/>
                    <a:pt x="13" y="43"/>
                  </a:cubicBezTo>
                  <a:cubicBezTo>
                    <a:pt x="13" y="43"/>
                    <a:pt x="14" y="42"/>
                    <a:pt x="14" y="42"/>
                  </a:cubicBezTo>
                  <a:cubicBezTo>
                    <a:pt x="14" y="42"/>
                    <a:pt x="14" y="40"/>
                    <a:pt x="14" y="40"/>
                  </a:cubicBezTo>
                  <a:cubicBezTo>
                    <a:pt x="14" y="40"/>
                    <a:pt x="12" y="44"/>
                    <a:pt x="11" y="47"/>
                  </a:cubicBezTo>
                  <a:cubicBezTo>
                    <a:pt x="11" y="47"/>
                    <a:pt x="12" y="47"/>
                    <a:pt x="12" y="48"/>
                  </a:cubicBezTo>
                  <a:cubicBezTo>
                    <a:pt x="12" y="48"/>
                    <a:pt x="12" y="49"/>
                    <a:pt x="12" y="49"/>
                  </a:cubicBezTo>
                  <a:cubicBezTo>
                    <a:pt x="12" y="50"/>
                    <a:pt x="12" y="50"/>
                    <a:pt x="12" y="52"/>
                  </a:cubicBezTo>
                  <a:cubicBezTo>
                    <a:pt x="12" y="53"/>
                    <a:pt x="12" y="54"/>
                    <a:pt x="12" y="54"/>
                  </a:cubicBezTo>
                  <a:cubicBezTo>
                    <a:pt x="12" y="55"/>
                    <a:pt x="12" y="56"/>
                    <a:pt x="11" y="56"/>
                  </a:cubicBezTo>
                  <a:cubicBezTo>
                    <a:pt x="11" y="57"/>
                    <a:pt x="12" y="59"/>
                    <a:pt x="12" y="59"/>
                  </a:cubicBezTo>
                  <a:cubicBezTo>
                    <a:pt x="12" y="59"/>
                    <a:pt x="12" y="59"/>
                    <a:pt x="13" y="60"/>
                  </a:cubicBezTo>
                  <a:cubicBezTo>
                    <a:pt x="13" y="60"/>
                    <a:pt x="12" y="61"/>
                    <a:pt x="13" y="60"/>
                  </a:cubicBezTo>
                  <a:cubicBezTo>
                    <a:pt x="14" y="59"/>
                    <a:pt x="14" y="58"/>
                    <a:pt x="14" y="58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57"/>
                    <a:pt x="15" y="57"/>
                    <a:pt x="16" y="57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58"/>
                    <a:pt x="17" y="59"/>
                    <a:pt x="18" y="59"/>
                  </a:cubicBezTo>
                  <a:cubicBezTo>
                    <a:pt x="18" y="59"/>
                    <a:pt x="20" y="58"/>
                    <a:pt x="20" y="58"/>
                  </a:cubicBezTo>
                  <a:cubicBezTo>
                    <a:pt x="21" y="58"/>
                    <a:pt x="21" y="59"/>
                    <a:pt x="21" y="59"/>
                  </a:cubicBezTo>
                  <a:cubicBezTo>
                    <a:pt x="22" y="60"/>
                    <a:pt x="22" y="61"/>
                    <a:pt x="22" y="61"/>
                  </a:cubicBezTo>
                  <a:cubicBezTo>
                    <a:pt x="23" y="62"/>
                    <a:pt x="23" y="63"/>
                    <a:pt x="23" y="63"/>
                  </a:cubicBezTo>
                  <a:cubicBezTo>
                    <a:pt x="23" y="64"/>
                    <a:pt x="25" y="64"/>
                    <a:pt x="25" y="64"/>
                  </a:cubicBezTo>
                  <a:cubicBezTo>
                    <a:pt x="25" y="64"/>
                    <a:pt x="27" y="65"/>
                    <a:pt x="27" y="65"/>
                  </a:cubicBezTo>
                  <a:cubicBezTo>
                    <a:pt x="28" y="65"/>
                    <a:pt x="27" y="66"/>
                    <a:pt x="28" y="66"/>
                  </a:cubicBezTo>
                  <a:cubicBezTo>
                    <a:pt x="29" y="66"/>
                    <a:pt x="29" y="68"/>
                    <a:pt x="29" y="68"/>
                  </a:cubicBezTo>
                  <a:cubicBezTo>
                    <a:pt x="29" y="68"/>
                    <a:pt x="30" y="70"/>
                    <a:pt x="29" y="70"/>
                  </a:cubicBezTo>
                  <a:cubicBezTo>
                    <a:pt x="29" y="71"/>
                    <a:pt x="29" y="71"/>
                    <a:pt x="30" y="71"/>
                  </a:cubicBezTo>
                  <a:cubicBezTo>
                    <a:pt x="30" y="72"/>
                    <a:pt x="32" y="72"/>
                    <a:pt x="32" y="72"/>
                  </a:cubicBezTo>
                  <a:cubicBezTo>
                    <a:pt x="32" y="72"/>
                    <a:pt x="31" y="73"/>
                    <a:pt x="32" y="73"/>
                  </a:cubicBezTo>
                  <a:cubicBezTo>
                    <a:pt x="34" y="74"/>
                    <a:pt x="35" y="74"/>
                    <a:pt x="35" y="74"/>
                  </a:cubicBezTo>
                  <a:cubicBezTo>
                    <a:pt x="35" y="75"/>
                    <a:pt x="34" y="76"/>
                    <a:pt x="36" y="75"/>
                  </a:cubicBezTo>
                  <a:cubicBezTo>
                    <a:pt x="37" y="75"/>
                    <a:pt x="39" y="75"/>
                    <a:pt x="39" y="76"/>
                  </a:cubicBezTo>
                  <a:cubicBezTo>
                    <a:pt x="40" y="76"/>
                    <a:pt x="39" y="77"/>
                    <a:pt x="41" y="78"/>
                  </a:cubicBezTo>
                  <a:cubicBezTo>
                    <a:pt x="43" y="79"/>
                    <a:pt x="43" y="79"/>
                    <a:pt x="44" y="80"/>
                  </a:cubicBezTo>
                  <a:cubicBezTo>
                    <a:pt x="44" y="80"/>
                    <a:pt x="45" y="80"/>
                    <a:pt x="45" y="81"/>
                  </a:cubicBezTo>
                  <a:cubicBezTo>
                    <a:pt x="45" y="82"/>
                    <a:pt x="44" y="83"/>
                    <a:pt x="44" y="84"/>
                  </a:cubicBezTo>
                  <a:cubicBezTo>
                    <a:pt x="43" y="84"/>
                    <a:pt x="42" y="86"/>
                    <a:pt x="42" y="87"/>
                  </a:cubicBezTo>
                  <a:cubicBezTo>
                    <a:pt x="41" y="87"/>
                    <a:pt x="41" y="88"/>
                    <a:pt x="41" y="89"/>
                  </a:cubicBezTo>
                  <a:cubicBezTo>
                    <a:pt x="42" y="90"/>
                    <a:pt x="42" y="91"/>
                    <a:pt x="42" y="91"/>
                  </a:cubicBezTo>
                  <a:cubicBezTo>
                    <a:pt x="42" y="92"/>
                    <a:pt x="43" y="94"/>
                    <a:pt x="42" y="94"/>
                  </a:cubicBezTo>
                  <a:cubicBezTo>
                    <a:pt x="42" y="95"/>
                    <a:pt x="41" y="96"/>
                    <a:pt x="41" y="96"/>
                  </a:cubicBezTo>
                  <a:cubicBezTo>
                    <a:pt x="41" y="96"/>
                    <a:pt x="42" y="97"/>
                    <a:pt x="42" y="98"/>
                  </a:cubicBezTo>
                  <a:cubicBezTo>
                    <a:pt x="41" y="99"/>
                    <a:pt x="39" y="100"/>
                    <a:pt x="39" y="100"/>
                  </a:cubicBezTo>
                  <a:cubicBezTo>
                    <a:pt x="38" y="100"/>
                    <a:pt x="37" y="102"/>
                    <a:pt x="37" y="102"/>
                  </a:cubicBezTo>
                  <a:cubicBezTo>
                    <a:pt x="37" y="102"/>
                    <a:pt x="37" y="104"/>
                    <a:pt x="37" y="105"/>
                  </a:cubicBezTo>
                  <a:cubicBezTo>
                    <a:pt x="37" y="106"/>
                    <a:pt x="34" y="110"/>
                    <a:pt x="35" y="111"/>
                  </a:cubicBezTo>
                  <a:cubicBezTo>
                    <a:pt x="36" y="112"/>
                    <a:pt x="36" y="113"/>
                    <a:pt x="36" y="114"/>
                  </a:cubicBezTo>
                  <a:cubicBezTo>
                    <a:pt x="36" y="114"/>
                    <a:pt x="35" y="114"/>
                    <a:pt x="35" y="115"/>
                  </a:cubicBezTo>
                  <a:cubicBezTo>
                    <a:pt x="35" y="115"/>
                    <a:pt x="33" y="115"/>
                    <a:pt x="34" y="116"/>
                  </a:cubicBezTo>
                  <a:cubicBezTo>
                    <a:pt x="35" y="118"/>
                    <a:pt x="36" y="118"/>
                    <a:pt x="36" y="119"/>
                  </a:cubicBezTo>
                  <a:cubicBezTo>
                    <a:pt x="37" y="120"/>
                    <a:pt x="36" y="120"/>
                    <a:pt x="37" y="121"/>
                  </a:cubicBezTo>
                  <a:cubicBezTo>
                    <a:pt x="38" y="122"/>
                    <a:pt x="38" y="123"/>
                    <a:pt x="39" y="124"/>
                  </a:cubicBezTo>
                  <a:cubicBezTo>
                    <a:pt x="40" y="124"/>
                    <a:pt x="41" y="125"/>
                    <a:pt x="41" y="126"/>
                  </a:cubicBezTo>
                  <a:cubicBezTo>
                    <a:pt x="41" y="126"/>
                    <a:pt x="42" y="128"/>
                    <a:pt x="40" y="127"/>
                  </a:cubicBezTo>
                  <a:cubicBezTo>
                    <a:pt x="38" y="126"/>
                    <a:pt x="40" y="127"/>
                    <a:pt x="37" y="125"/>
                  </a:cubicBezTo>
                  <a:cubicBezTo>
                    <a:pt x="35" y="123"/>
                    <a:pt x="34" y="123"/>
                    <a:pt x="33" y="122"/>
                  </a:cubicBezTo>
                  <a:cubicBezTo>
                    <a:pt x="32" y="121"/>
                    <a:pt x="34" y="125"/>
                    <a:pt x="32" y="120"/>
                  </a:cubicBezTo>
                  <a:cubicBezTo>
                    <a:pt x="29" y="114"/>
                    <a:pt x="29" y="115"/>
                    <a:pt x="28" y="114"/>
                  </a:cubicBezTo>
                  <a:cubicBezTo>
                    <a:pt x="28" y="113"/>
                    <a:pt x="28" y="114"/>
                    <a:pt x="27" y="111"/>
                  </a:cubicBezTo>
                  <a:cubicBezTo>
                    <a:pt x="25" y="108"/>
                    <a:pt x="26" y="110"/>
                    <a:pt x="25" y="108"/>
                  </a:cubicBezTo>
                  <a:cubicBezTo>
                    <a:pt x="24" y="107"/>
                    <a:pt x="24" y="109"/>
                    <a:pt x="23" y="106"/>
                  </a:cubicBezTo>
                  <a:cubicBezTo>
                    <a:pt x="22" y="103"/>
                    <a:pt x="22" y="105"/>
                    <a:pt x="21" y="101"/>
                  </a:cubicBezTo>
                  <a:cubicBezTo>
                    <a:pt x="21" y="97"/>
                    <a:pt x="22" y="97"/>
                    <a:pt x="20" y="96"/>
                  </a:cubicBezTo>
                  <a:cubicBezTo>
                    <a:pt x="18" y="94"/>
                    <a:pt x="18" y="95"/>
                    <a:pt x="18" y="93"/>
                  </a:cubicBezTo>
                  <a:cubicBezTo>
                    <a:pt x="17" y="92"/>
                    <a:pt x="18" y="93"/>
                    <a:pt x="16" y="90"/>
                  </a:cubicBezTo>
                  <a:cubicBezTo>
                    <a:pt x="14" y="87"/>
                    <a:pt x="12" y="86"/>
                    <a:pt x="12" y="81"/>
                  </a:cubicBezTo>
                  <a:cubicBezTo>
                    <a:pt x="12" y="75"/>
                    <a:pt x="12" y="74"/>
                    <a:pt x="12" y="74"/>
                  </a:cubicBezTo>
                  <a:cubicBezTo>
                    <a:pt x="12" y="74"/>
                    <a:pt x="9" y="72"/>
                    <a:pt x="10" y="69"/>
                  </a:cubicBezTo>
                  <a:cubicBezTo>
                    <a:pt x="11" y="66"/>
                    <a:pt x="11" y="67"/>
                    <a:pt x="11" y="66"/>
                  </a:cubicBezTo>
                  <a:cubicBezTo>
                    <a:pt x="11" y="65"/>
                    <a:pt x="10" y="65"/>
                    <a:pt x="10" y="64"/>
                  </a:cubicBezTo>
                  <a:cubicBezTo>
                    <a:pt x="9" y="63"/>
                    <a:pt x="9" y="63"/>
                    <a:pt x="8" y="62"/>
                  </a:cubicBezTo>
                  <a:cubicBezTo>
                    <a:pt x="8" y="62"/>
                    <a:pt x="8" y="60"/>
                    <a:pt x="8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7" y="60"/>
                    <a:pt x="0" y="130"/>
                    <a:pt x="70" y="141"/>
                  </a:cubicBezTo>
                  <a:cubicBezTo>
                    <a:pt x="70" y="141"/>
                    <a:pt x="54" y="137"/>
                    <a:pt x="52" y="134"/>
                  </a:cubicBezTo>
                  <a:cubicBezTo>
                    <a:pt x="52" y="134"/>
                    <a:pt x="52" y="131"/>
                    <a:pt x="53" y="131"/>
                  </a:cubicBezTo>
                  <a:cubicBezTo>
                    <a:pt x="53" y="131"/>
                    <a:pt x="54" y="131"/>
                    <a:pt x="55" y="131"/>
                  </a:cubicBezTo>
                  <a:cubicBezTo>
                    <a:pt x="56" y="130"/>
                    <a:pt x="57" y="129"/>
                    <a:pt x="57" y="129"/>
                  </a:cubicBezTo>
                  <a:cubicBezTo>
                    <a:pt x="58" y="130"/>
                    <a:pt x="58" y="130"/>
                    <a:pt x="58" y="130"/>
                  </a:cubicBezTo>
                  <a:cubicBezTo>
                    <a:pt x="58" y="130"/>
                    <a:pt x="57" y="130"/>
                    <a:pt x="60" y="130"/>
                  </a:cubicBezTo>
                  <a:cubicBezTo>
                    <a:pt x="63" y="129"/>
                    <a:pt x="63" y="130"/>
                    <a:pt x="64" y="129"/>
                  </a:cubicBezTo>
                  <a:cubicBezTo>
                    <a:pt x="65" y="129"/>
                    <a:pt x="67" y="126"/>
                    <a:pt x="67" y="128"/>
                  </a:cubicBezTo>
                  <a:cubicBezTo>
                    <a:pt x="68" y="129"/>
                    <a:pt x="66" y="128"/>
                    <a:pt x="68" y="129"/>
                  </a:cubicBezTo>
                  <a:cubicBezTo>
                    <a:pt x="69" y="130"/>
                    <a:pt x="72" y="129"/>
                    <a:pt x="72" y="129"/>
                  </a:cubicBezTo>
                  <a:cubicBezTo>
                    <a:pt x="72" y="129"/>
                    <a:pt x="77" y="129"/>
                    <a:pt x="77" y="129"/>
                  </a:cubicBezTo>
                  <a:cubicBezTo>
                    <a:pt x="78" y="128"/>
                    <a:pt x="78" y="127"/>
                    <a:pt x="79" y="127"/>
                  </a:cubicBezTo>
                  <a:cubicBezTo>
                    <a:pt x="80" y="128"/>
                    <a:pt x="80" y="129"/>
                    <a:pt x="80" y="129"/>
                  </a:cubicBezTo>
                  <a:cubicBezTo>
                    <a:pt x="77" y="130"/>
                    <a:pt x="77" y="130"/>
                    <a:pt x="77" y="130"/>
                  </a:cubicBezTo>
                  <a:cubicBezTo>
                    <a:pt x="75" y="132"/>
                    <a:pt x="75" y="132"/>
                    <a:pt x="75" y="132"/>
                  </a:cubicBezTo>
                  <a:cubicBezTo>
                    <a:pt x="75" y="132"/>
                    <a:pt x="74" y="133"/>
                    <a:pt x="75" y="133"/>
                  </a:cubicBezTo>
                  <a:cubicBezTo>
                    <a:pt x="76" y="134"/>
                    <a:pt x="76" y="133"/>
                    <a:pt x="77" y="134"/>
                  </a:cubicBezTo>
                  <a:cubicBezTo>
                    <a:pt x="79" y="134"/>
                    <a:pt x="81" y="136"/>
                    <a:pt x="82" y="135"/>
                  </a:cubicBezTo>
                  <a:cubicBezTo>
                    <a:pt x="83" y="133"/>
                    <a:pt x="83" y="133"/>
                    <a:pt x="83" y="132"/>
                  </a:cubicBezTo>
                  <a:cubicBezTo>
                    <a:pt x="84" y="131"/>
                    <a:pt x="84" y="130"/>
                    <a:pt x="85" y="130"/>
                  </a:cubicBezTo>
                  <a:cubicBezTo>
                    <a:pt x="86" y="130"/>
                    <a:pt x="87" y="131"/>
                    <a:pt x="87" y="131"/>
                  </a:cubicBezTo>
                  <a:cubicBezTo>
                    <a:pt x="86" y="133"/>
                    <a:pt x="86" y="133"/>
                    <a:pt x="86" y="133"/>
                  </a:cubicBezTo>
                  <a:cubicBezTo>
                    <a:pt x="86" y="133"/>
                    <a:pt x="88" y="133"/>
                    <a:pt x="89" y="133"/>
                  </a:cubicBezTo>
                  <a:cubicBezTo>
                    <a:pt x="90" y="133"/>
                    <a:pt x="90" y="134"/>
                    <a:pt x="91" y="133"/>
                  </a:cubicBezTo>
                  <a:cubicBezTo>
                    <a:pt x="92" y="132"/>
                    <a:pt x="93" y="132"/>
                    <a:pt x="94" y="132"/>
                  </a:cubicBezTo>
                  <a:cubicBezTo>
                    <a:pt x="95" y="131"/>
                    <a:pt x="97" y="131"/>
                    <a:pt x="97" y="131"/>
                  </a:cubicBezTo>
                  <a:cubicBezTo>
                    <a:pt x="98" y="131"/>
                    <a:pt x="99" y="131"/>
                    <a:pt x="99" y="131"/>
                  </a:cubicBezTo>
                  <a:cubicBezTo>
                    <a:pt x="100" y="131"/>
                    <a:pt x="102" y="133"/>
                    <a:pt x="102" y="133"/>
                  </a:cubicBezTo>
                  <a:cubicBezTo>
                    <a:pt x="103" y="133"/>
                    <a:pt x="106" y="133"/>
                    <a:pt x="106" y="133"/>
                  </a:cubicBezTo>
                  <a:cubicBezTo>
                    <a:pt x="106" y="133"/>
                    <a:pt x="98" y="140"/>
                    <a:pt x="81" y="141"/>
                  </a:cubicBezTo>
                  <a:cubicBezTo>
                    <a:pt x="81" y="141"/>
                    <a:pt x="119" y="142"/>
                    <a:pt x="141" y="105"/>
                  </a:cubicBezTo>
                  <a:cubicBezTo>
                    <a:pt x="162" y="67"/>
                    <a:pt x="147" y="19"/>
                    <a:pt x="98" y="2"/>
                  </a:cubicBezTo>
                  <a:cubicBezTo>
                    <a:pt x="98" y="2"/>
                    <a:pt x="135" y="16"/>
                    <a:pt x="145" y="51"/>
                  </a:cubicBezTo>
                  <a:cubicBezTo>
                    <a:pt x="144" y="52"/>
                    <a:pt x="144" y="52"/>
                    <a:pt x="144" y="52"/>
                  </a:cubicBezTo>
                  <a:cubicBezTo>
                    <a:pt x="143" y="51"/>
                    <a:pt x="143" y="52"/>
                    <a:pt x="143" y="50"/>
                  </a:cubicBezTo>
                  <a:cubicBezTo>
                    <a:pt x="142" y="48"/>
                    <a:pt x="142" y="49"/>
                    <a:pt x="142" y="47"/>
                  </a:cubicBezTo>
                  <a:cubicBezTo>
                    <a:pt x="141" y="46"/>
                    <a:pt x="141" y="47"/>
                    <a:pt x="140" y="46"/>
                  </a:cubicBezTo>
                  <a:cubicBezTo>
                    <a:pt x="140" y="45"/>
                    <a:pt x="139" y="45"/>
                    <a:pt x="139" y="44"/>
                  </a:cubicBezTo>
                  <a:cubicBezTo>
                    <a:pt x="138" y="44"/>
                    <a:pt x="137" y="41"/>
                    <a:pt x="137" y="41"/>
                  </a:cubicBezTo>
                  <a:cubicBezTo>
                    <a:pt x="136" y="40"/>
                    <a:pt x="135" y="40"/>
                    <a:pt x="134" y="40"/>
                  </a:cubicBezTo>
                  <a:cubicBezTo>
                    <a:pt x="134" y="40"/>
                    <a:pt x="134" y="39"/>
                    <a:pt x="134" y="40"/>
                  </a:cubicBezTo>
                  <a:cubicBezTo>
                    <a:pt x="133" y="40"/>
                    <a:pt x="135" y="42"/>
                    <a:pt x="135" y="42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6" y="47"/>
                    <a:pt x="136" y="48"/>
                  </a:cubicBezTo>
                  <a:cubicBezTo>
                    <a:pt x="136" y="48"/>
                    <a:pt x="135" y="50"/>
                    <a:pt x="135" y="50"/>
                  </a:cubicBezTo>
                  <a:cubicBezTo>
                    <a:pt x="135" y="50"/>
                    <a:pt x="134" y="52"/>
                    <a:pt x="134" y="52"/>
                  </a:cubicBezTo>
                  <a:cubicBezTo>
                    <a:pt x="133" y="53"/>
                    <a:pt x="129" y="53"/>
                    <a:pt x="129" y="53"/>
                  </a:cubicBezTo>
                  <a:cubicBezTo>
                    <a:pt x="129" y="53"/>
                    <a:pt x="128" y="52"/>
                    <a:pt x="128" y="51"/>
                  </a:cubicBezTo>
                  <a:cubicBezTo>
                    <a:pt x="127" y="50"/>
                    <a:pt x="125" y="49"/>
                    <a:pt x="124" y="49"/>
                  </a:cubicBezTo>
                  <a:cubicBezTo>
                    <a:pt x="124" y="48"/>
                    <a:pt x="125" y="47"/>
                    <a:pt x="124" y="46"/>
                  </a:cubicBezTo>
                  <a:cubicBezTo>
                    <a:pt x="123" y="45"/>
                    <a:pt x="124" y="45"/>
                    <a:pt x="123" y="44"/>
                  </a:cubicBezTo>
                  <a:cubicBezTo>
                    <a:pt x="121" y="43"/>
                    <a:pt x="121" y="43"/>
                    <a:pt x="121" y="43"/>
                  </a:cubicBezTo>
                  <a:cubicBezTo>
                    <a:pt x="121" y="43"/>
                    <a:pt x="118" y="42"/>
                    <a:pt x="119" y="43"/>
                  </a:cubicBezTo>
                  <a:cubicBezTo>
                    <a:pt x="120" y="45"/>
                    <a:pt x="119" y="47"/>
                    <a:pt x="120" y="47"/>
                  </a:cubicBezTo>
                  <a:cubicBezTo>
                    <a:pt x="121" y="47"/>
                    <a:pt x="121" y="47"/>
                    <a:pt x="122" y="48"/>
                  </a:cubicBezTo>
                  <a:cubicBezTo>
                    <a:pt x="123" y="50"/>
                    <a:pt x="123" y="50"/>
                    <a:pt x="123" y="51"/>
                  </a:cubicBezTo>
                  <a:cubicBezTo>
                    <a:pt x="124" y="51"/>
                    <a:pt x="124" y="53"/>
                    <a:pt x="125" y="54"/>
                  </a:cubicBezTo>
                  <a:cubicBezTo>
                    <a:pt x="125" y="54"/>
                    <a:pt x="127" y="54"/>
                    <a:pt x="127" y="54"/>
                  </a:cubicBezTo>
                  <a:cubicBezTo>
                    <a:pt x="127" y="55"/>
                    <a:pt x="126" y="56"/>
                    <a:pt x="127" y="57"/>
                  </a:cubicBezTo>
                  <a:cubicBezTo>
                    <a:pt x="128" y="57"/>
                    <a:pt x="128" y="58"/>
                    <a:pt x="129" y="57"/>
                  </a:cubicBezTo>
                  <a:cubicBezTo>
                    <a:pt x="130" y="57"/>
                    <a:pt x="129" y="58"/>
                    <a:pt x="130" y="57"/>
                  </a:cubicBezTo>
                  <a:cubicBezTo>
                    <a:pt x="131" y="57"/>
                    <a:pt x="133" y="57"/>
                    <a:pt x="133" y="57"/>
                  </a:cubicBezTo>
                  <a:cubicBezTo>
                    <a:pt x="133" y="57"/>
                    <a:pt x="134" y="58"/>
                    <a:pt x="134" y="58"/>
                  </a:cubicBezTo>
                  <a:cubicBezTo>
                    <a:pt x="134" y="59"/>
                    <a:pt x="134" y="62"/>
                    <a:pt x="134" y="62"/>
                  </a:cubicBezTo>
                  <a:cubicBezTo>
                    <a:pt x="132" y="64"/>
                    <a:pt x="132" y="64"/>
                    <a:pt x="132" y="64"/>
                  </a:cubicBezTo>
                  <a:cubicBezTo>
                    <a:pt x="132" y="64"/>
                    <a:pt x="132" y="69"/>
                    <a:pt x="132" y="69"/>
                  </a:cubicBezTo>
                  <a:cubicBezTo>
                    <a:pt x="131" y="69"/>
                    <a:pt x="130" y="71"/>
                    <a:pt x="129" y="72"/>
                  </a:cubicBezTo>
                  <a:cubicBezTo>
                    <a:pt x="129" y="72"/>
                    <a:pt x="129" y="75"/>
                    <a:pt x="129" y="75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7" y="77"/>
                    <a:pt x="127" y="80"/>
                    <a:pt x="127" y="80"/>
                  </a:cubicBezTo>
                  <a:cubicBezTo>
                    <a:pt x="127" y="81"/>
                    <a:pt x="128" y="84"/>
                    <a:pt x="127" y="85"/>
                  </a:cubicBezTo>
                  <a:cubicBezTo>
                    <a:pt x="127" y="86"/>
                    <a:pt x="125" y="88"/>
                    <a:pt x="125" y="88"/>
                  </a:cubicBezTo>
                  <a:cubicBezTo>
                    <a:pt x="125" y="88"/>
                    <a:pt x="128" y="90"/>
                    <a:pt x="126" y="90"/>
                  </a:cubicBezTo>
                  <a:cubicBezTo>
                    <a:pt x="125" y="91"/>
                    <a:pt x="124" y="93"/>
                    <a:pt x="123" y="93"/>
                  </a:cubicBezTo>
                  <a:cubicBezTo>
                    <a:pt x="123" y="94"/>
                    <a:pt x="123" y="95"/>
                    <a:pt x="122" y="95"/>
                  </a:cubicBezTo>
                  <a:cubicBezTo>
                    <a:pt x="122" y="95"/>
                    <a:pt x="120" y="95"/>
                    <a:pt x="120" y="96"/>
                  </a:cubicBezTo>
                  <a:cubicBezTo>
                    <a:pt x="120" y="96"/>
                    <a:pt x="120" y="98"/>
                    <a:pt x="120" y="98"/>
                  </a:cubicBezTo>
                  <a:cubicBezTo>
                    <a:pt x="117" y="102"/>
                    <a:pt x="117" y="102"/>
                    <a:pt x="117" y="102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4" y="105"/>
                    <a:pt x="115" y="106"/>
                    <a:pt x="114" y="107"/>
                  </a:cubicBezTo>
                  <a:cubicBezTo>
                    <a:pt x="113" y="107"/>
                    <a:pt x="109" y="108"/>
                    <a:pt x="109" y="109"/>
                  </a:cubicBezTo>
                  <a:cubicBezTo>
                    <a:pt x="108" y="109"/>
                    <a:pt x="106" y="110"/>
                    <a:pt x="105" y="110"/>
                  </a:cubicBezTo>
                  <a:cubicBezTo>
                    <a:pt x="104" y="110"/>
                    <a:pt x="105" y="113"/>
                    <a:pt x="104" y="110"/>
                  </a:cubicBezTo>
                  <a:cubicBezTo>
                    <a:pt x="103" y="108"/>
                    <a:pt x="104" y="109"/>
                    <a:pt x="103" y="107"/>
                  </a:cubicBezTo>
                  <a:cubicBezTo>
                    <a:pt x="101" y="104"/>
                    <a:pt x="101" y="106"/>
                    <a:pt x="101" y="104"/>
                  </a:cubicBezTo>
                  <a:cubicBezTo>
                    <a:pt x="101" y="102"/>
                    <a:pt x="102" y="104"/>
                    <a:pt x="101" y="102"/>
                  </a:cubicBezTo>
                  <a:cubicBezTo>
                    <a:pt x="101" y="100"/>
                    <a:pt x="102" y="102"/>
                    <a:pt x="101" y="99"/>
                  </a:cubicBezTo>
                  <a:cubicBezTo>
                    <a:pt x="100" y="97"/>
                    <a:pt x="100" y="98"/>
                    <a:pt x="99" y="97"/>
                  </a:cubicBezTo>
                  <a:cubicBezTo>
                    <a:pt x="98" y="95"/>
                    <a:pt x="97" y="97"/>
                    <a:pt x="97" y="94"/>
                  </a:cubicBezTo>
                  <a:cubicBezTo>
                    <a:pt x="98" y="92"/>
                    <a:pt x="98" y="94"/>
                    <a:pt x="98" y="92"/>
                  </a:cubicBezTo>
                  <a:cubicBezTo>
                    <a:pt x="99" y="90"/>
                    <a:pt x="98" y="90"/>
                    <a:pt x="99" y="89"/>
                  </a:cubicBezTo>
                  <a:cubicBezTo>
                    <a:pt x="101" y="88"/>
                    <a:pt x="102" y="88"/>
                    <a:pt x="102" y="86"/>
                  </a:cubicBezTo>
                  <a:cubicBezTo>
                    <a:pt x="101" y="85"/>
                    <a:pt x="101" y="85"/>
                    <a:pt x="101" y="84"/>
                  </a:cubicBezTo>
                  <a:cubicBezTo>
                    <a:pt x="101" y="83"/>
                    <a:pt x="100" y="82"/>
                    <a:pt x="99" y="81"/>
                  </a:cubicBezTo>
                  <a:cubicBezTo>
                    <a:pt x="99" y="81"/>
                    <a:pt x="99" y="81"/>
                    <a:pt x="98" y="79"/>
                  </a:cubicBezTo>
                  <a:cubicBezTo>
                    <a:pt x="97" y="78"/>
                    <a:pt x="97" y="77"/>
                    <a:pt x="97" y="77"/>
                  </a:cubicBezTo>
                  <a:cubicBezTo>
                    <a:pt x="97" y="77"/>
                    <a:pt x="96" y="74"/>
                    <a:pt x="96" y="72"/>
                  </a:cubicBezTo>
                  <a:cubicBezTo>
                    <a:pt x="96" y="71"/>
                    <a:pt x="96" y="73"/>
                    <a:pt x="96" y="71"/>
                  </a:cubicBezTo>
                  <a:cubicBezTo>
                    <a:pt x="97" y="69"/>
                    <a:pt x="97" y="67"/>
                    <a:pt x="97" y="67"/>
                  </a:cubicBezTo>
                  <a:cubicBezTo>
                    <a:pt x="97" y="67"/>
                    <a:pt x="94" y="66"/>
                    <a:pt x="93" y="66"/>
                  </a:cubicBezTo>
                  <a:cubicBezTo>
                    <a:pt x="92" y="66"/>
                    <a:pt x="93" y="68"/>
                    <a:pt x="91" y="66"/>
                  </a:cubicBezTo>
                  <a:cubicBezTo>
                    <a:pt x="90" y="65"/>
                    <a:pt x="90" y="64"/>
                    <a:pt x="89" y="64"/>
                  </a:cubicBezTo>
                  <a:cubicBezTo>
                    <a:pt x="89" y="64"/>
                    <a:pt x="88" y="64"/>
                    <a:pt x="87" y="64"/>
                  </a:cubicBezTo>
                  <a:cubicBezTo>
                    <a:pt x="86" y="65"/>
                    <a:pt x="84" y="65"/>
                    <a:pt x="83" y="66"/>
                  </a:cubicBezTo>
                  <a:cubicBezTo>
                    <a:pt x="81" y="66"/>
                    <a:pt x="81" y="66"/>
                    <a:pt x="79" y="66"/>
                  </a:cubicBezTo>
                  <a:cubicBezTo>
                    <a:pt x="77" y="66"/>
                    <a:pt x="75" y="67"/>
                    <a:pt x="73" y="66"/>
                  </a:cubicBezTo>
                  <a:cubicBezTo>
                    <a:pt x="72" y="65"/>
                    <a:pt x="72" y="66"/>
                    <a:pt x="71" y="65"/>
                  </a:cubicBezTo>
                  <a:cubicBezTo>
                    <a:pt x="70" y="63"/>
                    <a:pt x="71" y="63"/>
                    <a:pt x="69" y="62"/>
                  </a:cubicBezTo>
                  <a:cubicBezTo>
                    <a:pt x="68" y="62"/>
                    <a:pt x="68" y="62"/>
                    <a:pt x="67" y="61"/>
                  </a:cubicBezTo>
                  <a:cubicBezTo>
                    <a:pt x="67" y="59"/>
                    <a:pt x="68" y="60"/>
                    <a:pt x="67" y="58"/>
                  </a:cubicBezTo>
                  <a:cubicBezTo>
                    <a:pt x="66" y="57"/>
                    <a:pt x="68" y="59"/>
                    <a:pt x="66" y="57"/>
                  </a:cubicBezTo>
                  <a:cubicBezTo>
                    <a:pt x="64" y="55"/>
                    <a:pt x="63" y="57"/>
                    <a:pt x="64" y="55"/>
                  </a:cubicBezTo>
                  <a:cubicBezTo>
                    <a:pt x="65" y="53"/>
                    <a:pt x="65" y="54"/>
                    <a:pt x="65" y="52"/>
                  </a:cubicBezTo>
                  <a:cubicBezTo>
                    <a:pt x="65" y="50"/>
                    <a:pt x="68" y="53"/>
                    <a:pt x="66" y="49"/>
                  </a:cubicBezTo>
                  <a:cubicBezTo>
                    <a:pt x="64" y="45"/>
                    <a:pt x="64" y="46"/>
                    <a:pt x="66" y="43"/>
                  </a:cubicBezTo>
                  <a:cubicBezTo>
                    <a:pt x="67" y="40"/>
                    <a:pt x="70" y="39"/>
                    <a:pt x="70" y="38"/>
                  </a:cubicBezTo>
                  <a:cubicBezTo>
                    <a:pt x="70" y="38"/>
                    <a:pt x="71" y="36"/>
                    <a:pt x="72" y="35"/>
                  </a:cubicBezTo>
                  <a:cubicBezTo>
                    <a:pt x="72" y="35"/>
                    <a:pt x="72" y="34"/>
                    <a:pt x="73" y="35"/>
                  </a:cubicBezTo>
                  <a:cubicBezTo>
                    <a:pt x="75" y="35"/>
                    <a:pt x="76" y="34"/>
                    <a:pt x="77" y="33"/>
                  </a:cubicBezTo>
                  <a:cubicBezTo>
                    <a:pt x="78" y="32"/>
                    <a:pt x="80" y="31"/>
                    <a:pt x="80" y="31"/>
                  </a:cubicBezTo>
                  <a:cubicBezTo>
                    <a:pt x="81" y="30"/>
                    <a:pt x="81" y="31"/>
                    <a:pt x="82" y="30"/>
                  </a:cubicBezTo>
                  <a:cubicBezTo>
                    <a:pt x="84" y="30"/>
                    <a:pt x="84" y="30"/>
                    <a:pt x="85" y="30"/>
                  </a:cubicBezTo>
                  <a:cubicBezTo>
                    <a:pt x="86" y="30"/>
                    <a:pt x="84" y="30"/>
                    <a:pt x="87" y="30"/>
                  </a:cubicBezTo>
                  <a:cubicBezTo>
                    <a:pt x="90" y="29"/>
                    <a:pt x="89" y="29"/>
                    <a:pt x="90" y="29"/>
                  </a:cubicBezTo>
                  <a:cubicBezTo>
                    <a:pt x="90" y="29"/>
                    <a:pt x="90" y="29"/>
                    <a:pt x="91" y="30"/>
                  </a:cubicBezTo>
                  <a:cubicBezTo>
                    <a:pt x="92" y="30"/>
                    <a:pt x="92" y="27"/>
                    <a:pt x="92" y="30"/>
                  </a:cubicBezTo>
                  <a:cubicBezTo>
                    <a:pt x="92" y="32"/>
                    <a:pt x="91" y="33"/>
                    <a:pt x="93" y="33"/>
                  </a:cubicBezTo>
                  <a:cubicBezTo>
                    <a:pt x="95" y="34"/>
                    <a:pt x="93" y="34"/>
                    <a:pt x="95" y="34"/>
                  </a:cubicBezTo>
                  <a:cubicBezTo>
                    <a:pt x="97" y="34"/>
                    <a:pt x="97" y="34"/>
                    <a:pt x="98" y="34"/>
                  </a:cubicBezTo>
                  <a:cubicBezTo>
                    <a:pt x="99" y="35"/>
                    <a:pt x="99" y="36"/>
                    <a:pt x="101" y="36"/>
                  </a:cubicBezTo>
                  <a:cubicBezTo>
                    <a:pt x="102" y="36"/>
                    <a:pt x="100" y="38"/>
                    <a:pt x="102" y="36"/>
                  </a:cubicBezTo>
                  <a:cubicBezTo>
                    <a:pt x="104" y="33"/>
                    <a:pt x="101" y="33"/>
                    <a:pt x="104" y="33"/>
                  </a:cubicBezTo>
                  <a:cubicBezTo>
                    <a:pt x="108" y="34"/>
                    <a:pt x="109" y="35"/>
                    <a:pt x="109" y="34"/>
                  </a:cubicBezTo>
                  <a:cubicBezTo>
                    <a:pt x="110" y="34"/>
                    <a:pt x="110" y="35"/>
                    <a:pt x="112" y="34"/>
                  </a:cubicBezTo>
                  <a:cubicBezTo>
                    <a:pt x="113" y="33"/>
                    <a:pt x="114" y="33"/>
                    <a:pt x="114" y="33"/>
                  </a:cubicBezTo>
                  <a:cubicBezTo>
                    <a:pt x="115" y="34"/>
                    <a:pt x="115" y="35"/>
                    <a:pt x="116" y="34"/>
                  </a:cubicBezTo>
                  <a:cubicBezTo>
                    <a:pt x="116" y="32"/>
                    <a:pt x="118" y="33"/>
                    <a:pt x="116" y="32"/>
                  </a:cubicBezTo>
                  <a:cubicBezTo>
                    <a:pt x="114" y="31"/>
                    <a:pt x="113" y="32"/>
                    <a:pt x="113" y="31"/>
                  </a:cubicBezTo>
                  <a:cubicBezTo>
                    <a:pt x="112" y="29"/>
                    <a:pt x="114" y="30"/>
                    <a:pt x="112" y="29"/>
                  </a:cubicBezTo>
                  <a:cubicBezTo>
                    <a:pt x="110" y="29"/>
                    <a:pt x="111" y="29"/>
                    <a:pt x="109" y="28"/>
                  </a:cubicBezTo>
                  <a:cubicBezTo>
                    <a:pt x="108" y="28"/>
                    <a:pt x="106" y="30"/>
                    <a:pt x="106" y="28"/>
                  </a:cubicBezTo>
                  <a:cubicBezTo>
                    <a:pt x="105" y="27"/>
                    <a:pt x="102" y="29"/>
                    <a:pt x="105" y="27"/>
                  </a:cubicBezTo>
                  <a:cubicBezTo>
                    <a:pt x="108" y="24"/>
                    <a:pt x="107" y="23"/>
                    <a:pt x="109" y="24"/>
                  </a:cubicBezTo>
                  <a:cubicBezTo>
                    <a:pt x="110" y="24"/>
                    <a:pt x="110" y="26"/>
                    <a:pt x="111" y="25"/>
                  </a:cubicBezTo>
                  <a:cubicBezTo>
                    <a:pt x="112" y="24"/>
                    <a:pt x="114" y="23"/>
                    <a:pt x="112" y="22"/>
                  </a:cubicBezTo>
                  <a:cubicBezTo>
                    <a:pt x="110" y="20"/>
                    <a:pt x="112" y="21"/>
                    <a:pt x="109" y="20"/>
                  </a:cubicBezTo>
                  <a:cubicBezTo>
                    <a:pt x="107" y="19"/>
                    <a:pt x="105" y="24"/>
                    <a:pt x="104" y="23"/>
                  </a:cubicBezTo>
                  <a:cubicBezTo>
                    <a:pt x="103" y="23"/>
                    <a:pt x="103" y="22"/>
                    <a:pt x="102" y="22"/>
                  </a:cubicBezTo>
                  <a:cubicBezTo>
                    <a:pt x="101" y="23"/>
                    <a:pt x="101" y="25"/>
                    <a:pt x="101" y="26"/>
                  </a:cubicBezTo>
                  <a:cubicBezTo>
                    <a:pt x="101" y="27"/>
                    <a:pt x="102" y="28"/>
                    <a:pt x="100" y="27"/>
                  </a:cubicBezTo>
                  <a:cubicBezTo>
                    <a:pt x="98" y="26"/>
                    <a:pt x="103" y="26"/>
                    <a:pt x="98" y="24"/>
                  </a:cubicBezTo>
                  <a:cubicBezTo>
                    <a:pt x="93" y="22"/>
                    <a:pt x="91" y="23"/>
                    <a:pt x="91" y="24"/>
                  </a:cubicBezTo>
                  <a:cubicBezTo>
                    <a:pt x="90" y="24"/>
                    <a:pt x="89" y="24"/>
                    <a:pt x="89" y="25"/>
                  </a:cubicBezTo>
                  <a:cubicBezTo>
                    <a:pt x="88" y="25"/>
                    <a:pt x="90" y="26"/>
                    <a:pt x="88" y="25"/>
                  </a:cubicBezTo>
                  <a:cubicBezTo>
                    <a:pt x="86" y="24"/>
                    <a:pt x="84" y="26"/>
                    <a:pt x="84" y="26"/>
                  </a:cubicBezTo>
                  <a:cubicBezTo>
                    <a:pt x="84" y="26"/>
                    <a:pt x="83" y="25"/>
                    <a:pt x="83" y="26"/>
                  </a:cubicBezTo>
                  <a:cubicBezTo>
                    <a:pt x="82" y="27"/>
                    <a:pt x="80" y="27"/>
                    <a:pt x="79" y="27"/>
                  </a:cubicBezTo>
                  <a:cubicBezTo>
                    <a:pt x="78" y="27"/>
                    <a:pt x="76" y="27"/>
                    <a:pt x="78" y="25"/>
                  </a:cubicBezTo>
                  <a:cubicBezTo>
                    <a:pt x="80" y="23"/>
                    <a:pt x="78" y="24"/>
                    <a:pt x="81" y="23"/>
                  </a:cubicBezTo>
                  <a:cubicBezTo>
                    <a:pt x="84" y="22"/>
                    <a:pt x="88" y="21"/>
                    <a:pt x="84" y="21"/>
                  </a:cubicBezTo>
                  <a:cubicBezTo>
                    <a:pt x="81" y="20"/>
                    <a:pt x="86" y="20"/>
                    <a:pt x="82" y="17"/>
                  </a:cubicBezTo>
                  <a:cubicBezTo>
                    <a:pt x="77" y="15"/>
                    <a:pt x="77" y="18"/>
                    <a:pt x="77" y="15"/>
                  </a:cubicBezTo>
                  <a:cubicBezTo>
                    <a:pt x="77" y="12"/>
                    <a:pt x="76" y="12"/>
                    <a:pt x="75" y="12"/>
                  </a:cubicBezTo>
                  <a:cubicBezTo>
                    <a:pt x="74" y="12"/>
                    <a:pt x="72" y="13"/>
                    <a:pt x="70" y="13"/>
                  </a:cubicBezTo>
                  <a:cubicBezTo>
                    <a:pt x="69" y="13"/>
                    <a:pt x="71" y="14"/>
                    <a:pt x="68" y="13"/>
                  </a:cubicBezTo>
                  <a:cubicBezTo>
                    <a:pt x="66" y="11"/>
                    <a:pt x="65" y="13"/>
                    <a:pt x="66" y="11"/>
                  </a:cubicBezTo>
                  <a:cubicBezTo>
                    <a:pt x="67" y="9"/>
                    <a:pt x="67" y="9"/>
                    <a:pt x="69" y="8"/>
                  </a:cubicBezTo>
                  <a:cubicBezTo>
                    <a:pt x="70" y="7"/>
                    <a:pt x="70" y="3"/>
                    <a:pt x="73" y="4"/>
                  </a:cubicBezTo>
                  <a:cubicBezTo>
                    <a:pt x="76" y="6"/>
                    <a:pt x="75" y="5"/>
                    <a:pt x="77" y="5"/>
                  </a:cubicBezTo>
                  <a:cubicBezTo>
                    <a:pt x="80" y="6"/>
                    <a:pt x="81" y="5"/>
                    <a:pt x="81" y="5"/>
                  </a:cubicBezTo>
                  <a:cubicBezTo>
                    <a:pt x="81" y="4"/>
                    <a:pt x="78" y="3"/>
                    <a:pt x="78" y="3"/>
                  </a:cubicBezTo>
                  <a:cubicBezTo>
                    <a:pt x="78" y="3"/>
                    <a:pt x="77" y="3"/>
                    <a:pt x="78" y="3"/>
                  </a:cubicBezTo>
                  <a:cubicBezTo>
                    <a:pt x="78" y="2"/>
                    <a:pt x="79" y="1"/>
                    <a:pt x="79" y="1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78" y="0"/>
                    <a:pt x="68" y="0"/>
                    <a:pt x="66" y="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9" name="Freeform: Shape 58"/>
            <p:cNvSpPr/>
            <p:nvPr/>
          </p:nvSpPr>
          <p:spPr bwMode="auto">
            <a:xfrm>
              <a:off x="3066" y="1938"/>
              <a:ext cx="75" cy="315"/>
            </a:xfrm>
            <a:custGeom>
              <a:avLst/>
              <a:gdLst>
                <a:gd name="T0" fmla="*/ 75 w 75"/>
                <a:gd name="T1" fmla="*/ 252 h 315"/>
                <a:gd name="T2" fmla="*/ 51 w 75"/>
                <a:gd name="T3" fmla="*/ 315 h 315"/>
                <a:gd name="T4" fmla="*/ 24 w 75"/>
                <a:gd name="T5" fmla="*/ 315 h 315"/>
                <a:gd name="T6" fmla="*/ 0 w 75"/>
                <a:gd name="T7" fmla="*/ 252 h 315"/>
                <a:gd name="T8" fmla="*/ 0 w 75"/>
                <a:gd name="T9" fmla="*/ 0 h 315"/>
                <a:gd name="T10" fmla="*/ 75 w 75"/>
                <a:gd name="T11" fmla="*/ 0 h 315"/>
                <a:gd name="T12" fmla="*/ 75 w 75"/>
                <a:gd name="T13" fmla="*/ 252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315">
                  <a:moveTo>
                    <a:pt x="75" y="252"/>
                  </a:moveTo>
                  <a:lnTo>
                    <a:pt x="51" y="315"/>
                  </a:lnTo>
                  <a:lnTo>
                    <a:pt x="24" y="315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75" y="0"/>
                  </a:lnTo>
                  <a:lnTo>
                    <a:pt x="75" y="25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0" name="Freeform: Shape 59"/>
            <p:cNvSpPr/>
            <p:nvPr/>
          </p:nvSpPr>
          <p:spPr bwMode="auto">
            <a:xfrm>
              <a:off x="3066" y="1878"/>
              <a:ext cx="75" cy="92"/>
            </a:xfrm>
            <a:custGeom>
              <a:avLst/>
              <a:gdLst>
                <a:gd name="T0" fmla="*/ 44 w 44"/>
                <a:gd name="T1" fmla="*/ 32 h 54"/>
                <a:gd name="T2" fmla="*/ 22 w 44"/>
                <a:gd name="T3" fmla="*/ 54 h 54"/>
                <a:gd name="T4" fmla="*/ 22 w 44"/>
                <a:gd name="T5" fmla="*/ 54 h 54"/>
                <a:gd name="T6" fmla="*/ 0 w 44"/>
                <a:gd name="T7" fmla="*/ 32 h 54"/>
                <a:gd name="T8" fmla="*/ 0 w 44"/>
                <a:gd name="T9" fmla="*/ 12 h 54"/>
                <a:gd name="T10" fmla="*/ 22 w 44"/>
                <a:gd name="T11" fmla="*/ 3 h 54"/>
                <a:gd name="T12" fmla="*/ 22 w 44"/>
                <a:gd name="T13" fmla="*/ 3 h 54"/>
                <a:gd name="T14" fmla="*/ 44 w 44"/>
                <a:gd name="T15" fmla="*/ 12 h 54"/>
                <a:gd name="T16" fmla="*/ 44 w 44"/>
                <a:gd name="T17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54">
                  <a:moveTo>
                    <a:pt x="44" y="32"/>
                  </a:moveTo>
                  <a:cubicBezTo>
                    <a:pt x="44" y="44"/>
                    <a:pt x="34" y="54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9" y="54"/>
                    <a:pt x="0" y="44"/>
                    <a:pt x="0" y="3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9" y="3"/>
                    <a:pt x="22" y="3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34" y="3"/>
                    <a:pt x="44" y="0"/>
                    <a:pt x="44" y="12"/>
                  </a:cubicBezTo>
                  <a:lnTo>
                    <a:pt x="44" y="32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1" name="Rectangle 60"/>
            <p:cNvSpPr/>
            <p:nvPr/>
          </p:nvSpPr>
          <p:spPr bwMode="auto">
            <a:xfrm>
              <a:off x="3061" y="1915"/>
              <a:ext cx="83" cy="8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2" name="Freeform: Shape 61"/>
            <p:cNvSpPr/>
            <p:nvPr/>
          </p:nvSpPr>
          <p:spPr bwMode="auto">
            <a:xfrm>
              <a:off x="3088" y="2243"/>
              <a:ext cx="29" cy="46"/>
            </a:xfrm>
            <a:custGeom>
              <a:avLst/>
              <a:gdLst>
                <a:gd name="T0" fmla="*/ 0 w 17"/>
                <a:gd name="T1" fmla="*/ 5 h 27"/>
                <a:gd name="T2" fmla="*/ 6 w 17"/>
                <a:gd name="T3" fmla="*/ 21 h 27"/>
                <a:gd name="T4" fmla="*/ 17 w 17"/>
                <a:gd name="T5" fmla="*/ 6 h 27"/>
                <a:gd name="T6" fmla="*/ 0 w 17"/>
                <a:gd name="T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7">
                  <a:moveTo>
                    <a:pt x="0" y="5"/>
                  </a:moveTo>
                  <a:cubicBezTo>
                    <a:pt x="0" y="5"/>
                    <a:pt x="4" y="17"/>
                    <a:pt x="6" y="21"/>
                  </a:cubicBezTo>
                  <a:cubicBezTo>
                    <a:pt x="8" y="24"/>
                    <a:pt x="10" y="27"/>
                    <a:pt x="17" y="6"/>
                  </a:cubicBezTo>
                  <a:cubicBezTo>
                    <a:pt x="17" y="6"/>
                    <a:pt x="10" y="0"/>
                    <a:pt x="0" y="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3" name="Freeform: Shape 62"/>
            <p:cNvSpPr/>
            <p:nvPr/>
          </p:nvSpPr>
          <p:spPr bwMode="auto">
            <a:xfrm>
              <a:off x="3136" y="1931"/>
              <a:ext cx="25" cy="159"/>
            </a:xfrm>
            <a:custGeom>
              <a:avLst/>
              <a:gdLst>
                <a:gd name="T0" fmla="*/ 0 w 15"/>
                <a:gd name="T1" fmla="*/ 0 h 94"/>
                <a:gd name="T2" fmla="*/ 13 w 15"/>
                <a:gd name="T3" fmla="*/ 11 h 94"/>
                <a:gd name="T4" fmla="*/ 14 w 15"/>
                <a:gd name="T5" fmla="*/ 89 h 94"/>
                <a:gd name="T6" fmla="*/ 9 w 15"/>
                <a:gd name="T7" fmla="*/ 94 h 94"/>
                <a:gd name="T8" fmla="*/ 9 w 15"/>
                <a:gd name="T9" fmla="*/ 33 h 94"/>
                <a:gd name="T10" fmla="*/ 4 w 15"/>
                <a:gd name="T11" fmla="*/ 26 h 94"/>
                <a:gd name="T12" fmla="*/ 0 w 15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94">
                  <a:moveTo>
                    <a:pt x="0" y="0"/>
                  </a:moveTo>
                  <a:cubicBezTo>
                    <a:pt x="0" y="0"/>
                    <a:pt x="12" y="6"/>
                    <a:pt x="13" y="11"/>
                  </a:cubicBezTo>
                  <a:cubicBezTo>
                    <a:pt x="14" y="15"/>
                    <a:pt x="14" y="89"/>
                    <a:pt x="14" y="89"/>
                  </a:cubicBezTo>
                  <a:cubicBezTo>
                    <a:pt x="14" y="89"/>
                    <a:pt x="15" y="94"/>
                    <a:pt x="9" y="94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4" name="Freeform: Shape 63"/>
            <p:cNvSpPr/>
            <p:nvPr/>
          </p:nvSpPr>
          <p:spPr bwMode="auto">
            <a:xfrm>
              <a:off x="550" y="3981"/>
              <a:ext cx="335" cy="307"/>
            </a:xfrm>
            <a:custGeom>
              <a:avLst/>
              <a:gdLst>
                <a:gd name="T0" fmla="*/ 96 w 197"/>
                <a:gd name="T1" fmla="*/ 181 h 181"/>
                <a:gd name="T2" fmla="*/ 0 w 197"/>
                <a:gd name="T3" fmla="*/ 180 h 181"/>
                <a:gd name="T4" fmla="*/ 0 w 197"/>
                <a:gd name="T5" fmla="*/ 36 h 181"/>
                <a:gd name="T6" fmla="*/ 99 w 197"/>
                <a:gd name="T7" fmla="*/ 36 h 181"/>
                <a:gd name="T8" fmla="*/ 197 w 197"/>
                <a:gd name="T9" fmla="*/ 36 h 181"/>
                <a:gd name="T10" fmla="*/ 197 w 197"/>
                <a:gd name="T11" fmla="*/ 180 h 181"/>
                <a:gd name="T12" fmla="*/ 96 w 197"/>
                <a:gd name="T13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7" h="181">
                  <a:moveTo>
                    <a:pt x="96" y="181"/>
                  </a:moveTo>
                  <a:cubicBezTo>
                    <a:pt x="96" y="181"/>
                    <a:pt x="63" y="147"/>
                    <a:pt x="0" y="18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64" y="0"/>
                    <a:pt x="99" y="36"/>
                  </a:cubicBezTo>
                  <a:cubicBezTo>
                    <a:pt x="197" y="36"/>
                    <a:pt x="197" y="36"/>
                    <a:pt x="197" y="36"/>
                  </a:cubicBezTo>
                  <a:cubicBezTo>
                    <a:pt x="197" y="180"/>
                    <a:pt x="197" y="180"/>
                    <a:pt x="197" y="180"/>
                  </a:cubicBezTo>
                  <a:lnTo>
                    <a:pt x="96" y="181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5" name="Freeform: Shape 64"/>
            <p:cNvSpPr/>
            <p:nvPr/>
          </p:nvSpPr>
          <p:spPr bwMode="auto">
            <a:xfrm>
              <a:off x="1918" y="1892"/>
              <a:ext cx="190" cy="190"/>
            </a:xfrm>
            <a:custGeom>
              <a:avLst/>
              <a:gdLst>
                <a:gd name="T0" fmla="*/ 56 w 112"/>
                <a:gd name="T1" fmla="*/ 0 h 112"/>
                <a:gd name="T2" fmla="*/ 0 w 112"/>
                <a:gd name="T3" fmla="*/ 56 h 112"/>
                <a:gd name="T4" fmla="*/ 56 w 112"/>
                <a:gd name="T5" fmla="*/ 112 h 112"/>
                <a:gd name="T6" fmla="*/ 112 w 112"/>
                <a:gd name="T7" fmla="*/ 56 h 112"/>
                <a:gd name="T8" fmla="*/ 56 w 112"/>
                <a:gd name="T9" fmla="*/ 0 h 112"/>
                <a:gd name="T10" fmla="*/ 56 w 112"/>
                <a:gd name="T11" fmla="*/ 102 h 112"/>
                <a:gd name="T12" fmla="*/ 11 w 112"/>
                <a:gd name="T13" fmla="*/ 56 h 112"/>
                <a:gd name="T14" fmla="*/ 56 w 112"/>
                <a:gd name="T15" fmla="*/ 10 h 112"/>
                <a:gd name="T16" fmla="*/ 102 w 112"/>
                <a:gd name="T17" fmla="*/ 56 h 112"/>
                <a:gd name="T18" fmla="*/ 56 w 112"/>
                <a:gd name="T19" fmla="*/ 10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87"/>
                    <a:pt x="25" y="112"/>
                    <a:pt x="56" y="112"/>
                  </a:cubicBezTo>
                  <a:cubicBezTo>
                    <a:pt x="87" y="112"/>
                    <a:pt x="112" y="87"/>
                    <a:pt x="112" y="56"/>
                  </a:cubicBezTo>
                  <a:cubicBezTo>
                    <a:pt x="112" y="25"/>
                    <a:pt x="87" y="0"/>
                    <a:pt x="56" y="0"/>
                  </a:cubicBezTo>
                  <a:close/>
                  <a:moveTo>
                    <a:pt x="56" y="102"/>
                  </a:moveTo>
                  <a:cubicBezTo>
                    <a:pt x="31" y="102"/>
                    <a:pt x="11" y="81"/>
                    <a:pt x="11" y="56"/>
                  </a:cubicBezTo>
                  <a:cubicBezTo>
                    <a:pt x="11" y="31"/>
                    <a:pt x="31" y="10"/>
                    <a:pt x="56" y="10"/>
                  </a:cubicBezTo>
                  <a:cubicBezTo>
                    <a:pt x="81" y="10"/>
                    <a:pt x="102" y="31"/>
                    <a:pt x="102" y="56"/>
                  </a:cubicBezTo>
                  <a:cubicBezTo>
                    <a:pt x="102" y="81"/>
                    <a:pt x="81" y="102"/>
                    <a:pt x="56" y="10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6" name="Rectangle 65"/>
            <p:cNvSpPr/>
            <p:nvPr/>
          </p:nvSpPr>
          <p:spPr bwMode="auto">
            <a:xfrm>
              <a:off x="2001" y="2072"/>
              <a:ext cx="25" cy="91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7" name="Freeform: Shape 66"/>
            <p:cNvSpPr/>
            <p:nvPr/>
          </p:nvSpPr>
          <p:spPr bwMode="auto">
            <a:xfrm>
              <a:off x="1992" y="2100"/>
              <a:ext cx="41" cy="129"/>
            </a:xfrm>
            <a:custGeom>
              <a:avLst/>
              <a:gdLst>
                <a:gd name="T0" fmla="*/ 24 w 24"/>
                <a:gd name="T1" fmla="*/ 64 h 76"/>
                <a:gd name="T2" fmla="*/ 12 w 24"/>
                <a:gd name="T3" fmla="*/ 76 h 76"/>
                <a:gd name="T4" fmla="*/ 12 w 24"/>
                <a:gd name="T5" fmla="*/ 76 h 76"/>
                <a:gd name="T6" fmla="*/ 0 w 24"/>
                <a:gd name="T7" fmla="*/ 64 h 76"/>
                <a:gd name="T8" fmla="*/ 0 w 24"/>
                <a:gd name="T9" fmla="*/ 12 h 76"/>
                <a:gd name="T10" fmla="*/ 12 w 24"/>
                <a:gd name="T11" fmla="*/ 0 h 76"/>
                <a:gd name="T12" fmla="*/ 12 w 24"/>
                <a:gd name="T13" fmla="*/ 0 h 76"/>
                <a:gd name="T14" fmla="*/ 24 w 24"/>
                <a:gd name="T15" fmla="*/ 12 h 76"/>
                <a:gd name="T16" fmla="*/ 24 w 24"/>
                <a:gd name="T17" fmla="*/ 6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76">
                  <a:moveTo>
                    <a:pt x="24" y="64"/>
                  </a:moveTo>
                  <a:cubicBezTo>
                    <a:pt x="24" y="70"/>
                    <a:pt x="19" y="76"/>
                    <a:pt x="12" y="76"/>
                  </a:cubicBezTo>
                  <a:cubicBezTo>
                    <a:pt x="12" y="76"/>
                    <a:pt x="12" y="76"/>
                    <a:pt x="12" y="76"/>
                  </a:cubicBezTo>
                  <a:cubicBezTo>
                    <a:pt x="6" y="76"/>
                    <a:pt x="0" y="70"/>
                    <a:pt x="0" y="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lnTo>
                    <a:pt x="24" y="64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8" name="Freeform: Shape 67"/>
            <p:cNvSpPr/>
            <p:nvPr/>
          </p:nvSpPr>
          <p:spPr bwMode="auto">
            <a:xfrm>
              <a:off x="1707" y="3208"/>
              <a:ext cx="190" cy="351"/>
            </a:xfrm>
            <a:custGeom>
              <a:avLst/>
              <a:gdLst>
                <a:gd name="T0" fmla="*/ 0 w 190"/>
                <a:gd name="T1" fmla="*/ 0 h 351"/>
                <a:gd name="T2" fmla="*/ 0 w 190"/>
                <a:gd name="T3" fmla="*/ 351 h 351"/>
                <a:gd name="T4" fmla="*/ 190 w 190"/>
                <a:gd name="T5" fmla="*/ 351 h 351"/>
                <a:gd name="T6" fmla="*/ 0 w 190"/>
                <a:gd name="T7" fmla="*/ 0 h 351"/>
                <a:gd name="T8" fmla="*/ 33 w 190"/>
                <a:gd name="T9" fmla="*/ 136 h 351"/>
                <a:gd name="T10" fmla="*/ 129 w 190"/>
                <a:gd name="T11" fmla="*/ 307 h 351"/>
                <a:gd name="T12" fmla="*/ 33 w 190"/>
                <a:gd name="T13" fmla="*/ 307 h 351"/>
                <a:gd name="T14" fmla="*/ 33 w 190"/>
                <a:gd name="T15" fmla="*/ 136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351">
                  <a:moveTo>
                    <a:pt x="0" y="0"/>
                  </a:moveTo>
                  <a:lnTo>
                    <a:pt x="0" y="351"/>
                  </a:lnTo>
                  <a:lnTo>
                    <a:pt x="190" y="351"/>
                  </a:lnTo>
                  <a:lnTo>
                    <a:pt x="0" y="0"/>
                  </a:lnTo>
                  <a:close/>
                  <a:moveTo>
                    <a:pt x="33" y="136"/>
                  </a:moveTo>
                  <a:lnTo>
                    <a:pt x="129" y="307"/>
                  </a:lnTo>
                  <a:lnTo>
                    <a:pt x="33" y="307"/>
                  </a:lnTo>
                  <a:lnTo>
                    <a:pt x="33" y="136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9" name="Rectangle 68"/>
            <p:cNvSpPr/>
            <p:nvPr/>
          </p:nvSpPr>
          <p:spPr bwMode="auto">
            <a:xfrm>
              <a:off x="1621" y="3201"/>
              <a:ext cx="42" cy="34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0" name="Oval 69"/>
            <p:cNvSpPr/>
            <p:nvPr/>
          </p:nvSpPr>
          <p:spPr bwMode="auto">
            <a:xfrm>
              <a:off x="3931" y="2445"/>
              <a:ext cx="99" cy="98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1" name="Freeform: Shape 70"/>
            <p:cNvSpPr/>
            <p:nvPr/>
          </p:nvSpPr>
          <p:spPr bwMode="auto">
            <a:xfrm>
              <a:off x="3965" y="2518"/>
              <a:ext cx="156" cy="324"/>
            </a:xfrm>
            <a:custGeom>
              <a:avLst/>
              <a:gdLst>
                <a:gd name="T0" fmla="*/ 0 w 92"/>
                <a:gd name="T1" fmla="*/ 5 h 191"/>
                <a:gd name="T2" fmla="*/ 61 w 92"/>
                <a:gd name="T3" fmla="*/ 165 h 191"/>
                <a:gd name="T4" fmla="*/ 89 w 92"/>
                <a:gd name="T5" fmla="*/ 191 h 191"/>
                <a:gd name="T6" fmla="*/ 20 w 92"/>
                <a:gd name="T7" fmla="*/ 0 h 191"/>
                <a:gd name="T8" fmla="*/ 0 w 92"/>
                <a:gd name="T9" fmla="*/ 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91">
                  <a:moveTo>
                    <a:pt x="0" y="5"/>
                  </a:moveTo>
                  <a:cubicBezTo>
                    <a:pt x="0" y="6"/>
                    <a:pt x="61" y="165"/>
                    <a:pt x="61" y="165"/>
                  </a:cubicBezTo>
                  <a:cubicBezTo>
                    <a:pt x="61" y="165"/>
                    <a:pt x="86" y="191"/>
                    <a:pt x="89" y="191"/>
                  </a:cubicBezTo>
                  <a:cubicBezTo>
                    <a:pt x="92" y="191"/>
                    <a:pt x="20" y="0"/>
                    <a:pt x="20" y="0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2" name="Freeform: Shape 71"/>
            <p:cNvSpPr/>
            <p:nvPr/>
          </p:nvSpPr>
          <p:spPr bwMode="auto">
            <a:xfrm>
              <a:off x="3830" y="2518"/>
              <a:ext cx="166" cy="318"/>
            </a:xfrm>
            <a:custGeom>
              <a:avLst/>
              <a:gdLst>
                <a:gd name="T0" fmla="*/ 164 w 166"/>
                <a:gd name="T1" fmla="*/ 15 h 318"/>
                <a:gd name="T2" fmla="*/ 44 w 166"/>
                <a:gd name="T3" fmla="*/ 274 h 318"/>
                <a:gd name="T4" fmla="*/ 0 w 166"/>
                <a:gd name="T5" fmla="*/ 318 h 318"/>
                <a:gd name="T6" fmla="*/ 11 w 166"/>
                <a:gd name="T7" fmla="*/ 259 h 318"/>
                <a:gd name="T8" fmla="*/ 129 w 166"/>
                <a:gd name="T9" fmla="*/ 0 h 318"/>
                <a:gd name="T10" fmla="*/ 166 w 166"/>
                <a:gd name="T11" fmla="*/ 11 h 318"/>
                <a:gd name="T12" fmla="*/ 164 w 166"/>
                <a:gd name="T13" fmla="*/ 15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318">
                  <a:moveTo>
                    <a:pt x="164" y="15"/>
                  </a:moveTo>
                  <a:lnTo>
                    <a:pt x="44" y="274"/>
                  </a:lnTo>
                  <a:lnTo>
                    <a:pt x="0" y="318"/>
                  </a:lnTo>
                  <a:lnTo>
                    <a:pt x="11" y="259"/>
                  </a:lnTo>
                  <a:lnTo>
                    <a:pt x="129" y="0"/>
                  </a:lnTo>
                  <a:lnTo>
                    <a:pt x="166" y="11"/>
                  </a:lnTo>
                  <a:lnTo>
                    <a:pt x="164" y="15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3" name="Freeform: Shape 72"/>
            <p:cNvSpPr/>
            <p:nvPr/>
          </p:nvSpPr>
          <p:spPr bwMode="auto">
            <a:xfrm>
              <a:off x="3830" y="2518"/>
              <a:ext cx="166" cy="318"/>
            </a:xfrm>
            <a:custGeom>
              <a:avLst/>
              <a:gdLst>
                <a:gd name="T0" fmla="*/ 164 w 166"/>
                <a:gd name="T1" fmla="*/ 15 h 318"/>
                <a:gd name="T2" fmla="*/ 44 w 166"/>
                <a:gd name="T3" fmla="*/ 274 h 318"/>
                <a:gd name="T4" fmla="*/ 0 w 166"/>
                <a:gd name="T5" fmla="*/ 318 h 318"/>
                <a:gd name="T6" fmla="*/ 11 w 166"/>
                <a:gd name="T7" fmla="*/ 259 h 318"/>
                <a:gd name="T8" fmla="*/ 129 w 166"/>
                <a:gd name="T9" fmla="*/ 0 h 318"/>
                <a:gd name="T10" fmla="*/ 166 w 166"/>
                <a:gd name="T11" fmla="*/ 11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" h="318">
                  <a:moveTo>
                    <a:pt x="164" y="15"/>
                  </a:moveTo>
                  <a:lnTo>
                    <a:pt x="44" y="274"/>
                  </a:lnTo>
                  <a:lnTo>
                    <a:pt x="0" y="318"/>
                  </a:lnTo>
                  <a:lnTo>
                    <a:pt x="11" y="259"/>
                  </a:lnTo>
                  <a:lnTo>
                    <a:pt x="129" y="0"/>
                  </a:lnTo>
                  <a:lnTo>
                    <a:pt x="166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4" name="Freeform: Shape 73"/>
            <p:cNvSpPr/>
            <p:nvPr/>
          </p:nvSpPr>
          <p:spPr bwMode="auto">
            <a:xfrm>
              <a:off x="3976" y="2407"/>
              <a:ext cx="22" cy="55"/>
            </a:xfrm>
            <a:custGeom>
              <a:avLst/>
              <a:gdLst>
                <a:gd name="T0" fmla="*/ 13 w 13"/>
                <a:gd name="T1" fmla="*/ 27 h 32"/>
                <a:gd name="T2" fmla="*/ 8 w 13"/>
                <a:gd name="T3" fmla="*/ 32 h 32"/>
                <a:gd name="T4" fmla="*/ 6 w 13"/>
                <a:gd name="T5" fmla="*/ 32 h 32"/>
                <a:gd name="T6" fmla="*/ 0 w 13"/>
                <a:gd name="T7" fmla="*/ 27 h 32"/>
                <a:gd name="T8" fmla="*/ 0 w 13"/>
                <a:gd name="T9" fmla="*/ 6 h 32"/>
                <a:gd name="T10" fmla="*/ 6 w 13"/>
                <a:gd name="T11" fmla="*/ 0 h 32"/>
                <a:gd name="T12" fmla="*/ 8 w 13"/>
                <a:gd name="T13" fmla="*/ 0 h 32"/>
                <a:gd name="T14" fmla="*/ 13 w 13"/>
                <a:gd name="T15" fmla="*/ 6 h 32"/>
                <a:gd name="T16" fmla="*/ 13 w 13"/>
                <a:gd name="T17" fmla="*/ 2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32">
                  <a:moveTo>
                    <a:pt x="13" y="27"/>
                  </a:moveTo>
                  <a:cubicBezTo>
                    <a:pt x="13" y="30"/>
                    <a:pt x="11" y="32"/>
                    <a:pt x="8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3" y="32"/>
                    <a:pt x="0" y="30"/>
                    <a:pt x="0" y="2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1" y="0"/>
                    <a:pt x="13" y="3"/>
                    <a:pt x="13" y="6"/>
                  </a:cubicBezTo>
                  <a:lnTo>
                    <a:pt x="13" y="27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105" name="104"/>
          <p:cNvGrpSpPr/>
          <p:nvPr>
            <p:custDataLst>
              <p:tags r:id="rId2"/>
            </p:custDataLst>
          </p:nvPr>
        </p:nvGrpSpPr>
        <p:grpSpPr>
          <a:xfrm>
            <a:off x="1396413" y="2451957"/>
            <a:ext cx="4386351" cy="535509"/>
            <a:chOff x="1396413" y="2451957"/>
            <a:chExt cx="4386351" cy="535509"/>
          </a:xfrm>
        </p:grpSpPr>
        <p:grpSp>
          <p:nvGrpSpPr>
            <p:cNvPr id="5" name="Group 94"/>
            <p:cNvGrpSpPr/>
            <p:nvPr/>
          </p:nvGrpSpPr>
          <p:grpSpPr>
            <a:xfrm>
              <a:off x="1396413" y="2451957"/>
              <a:ext cx="535369" cy="535509"/>
              <a:chOff x="1396413" y="2471098"/>
              <a:chExt cx="535369" cy="535509"/>
            </a:xfrm>
          </p:grpSpPr>
          <p:sp>
            <p:nvSpPr>
              <p:cNvPr id="33" name="Rectangle: Rounded Corners 95"/>
              <p:cNvSpPr/>
              <p:nvPr/>
            </p:nvSpPr>
            <p:spPr>
              <a:xfrm>
                <a:off x="1396413" y="2471098"/>
                <a:ext cx="535369" cy="53550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4" name="Freeform: Shape 96"/>
              <p:cNvSpPr>
                <a:spLocks noChangeAspect="1"/>
              </p:cNvSpPr>
              <p:nvPr/>
            </p:nvSpPr>
            <p:spPr bwMode="auto">
              <a:xfrm>
                <a:off x="1498902" y="2576819"/>
                <a:ext cx="319880" cy="319963"/>
              </a:xfrm>
              <a:custGeom>
                <a:avLst/>
                <a:gdLst>
                  <a:gd name="T0" fmla="*/ 10800 w 21600"/>
                  <a:gd name="T1" fmla="*/ 10789 h 21579"/>
                  <a:gd name="T2" fmla="*/ 10800 w 21600"/>
                  <a:gd name="T3" fmla="*/ 10789 h 21579"/>
                  <a:gd name="T4" fmla="*/ 10800 w 21600"/>
                  <a:gd name="T5" fmla="*/ 10789 h 21579"/>
                  <a:gd name="T6" fmla="*/ 10800 w 21600"/>
                  <a:gd name="T7" fmla="*/ 10789 h 2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579">
                    <a:moveTo>
                      <a:pt x="21599" y="9391"/>
                    </a:moveTo>
                    <a:cubicBezTo>
                      <a:pt x="21599" y="9887"/>
                      <a:pt x="21472" y="10321"/>
                      <a:pt x="21218" y="10697"/>
                    </a:cubicBezTo>
                    <a:cubicBezTo>
                      <a:pt x="20963" y="11072"/>
                      <a:pt x="20647" y="11313"/>
                      <a:pt x="20263" y="11427"/>
                    </a:cubicBezTo>
                    <a:lnTo>
                      <a:pt x="20263" y="16610"/>
                    </a:lnTo>
                    <a:cubicBezTo>
                      <a:pt x="20263" y="17200"/>
                      <a:pt x="20087" y="17708"/>
                      <a:pt x="19729" y="18128"/>
                    </a:cubicBezTo>
                    <a:cubicBezTo>
                      <a:pt x="19374" y="18550"/>
                      <a:pt x="18951" y="18758"/>
                      <a:pt x="18459" y="18758"/>
                    </a:cubicBezTo>
                    <a:cubicBezTo>
                      <a:pt x="17927" y="18122"/>
                      <a:pt x="17286" y="17505"/>
                      <a:pt x="16537" y="16904"/>
                    </a:cubicBezTo>
                    <a:cubicBezTo>
                      <a:pt x="15785" y="16305"/>
                      <a:pt x="14980" y="15756"/>
                      <a:pt x="14116" y="15254"/>
                    </a:cubicBezTo>
                    <a:cubicBezTo>
                      <a:pt x="13254" y="14755"/>
                      <a:pt x="12363" y="14324"/>
                      <a:pt x="11449" y="13969"/>
                    </a:cubicBezTo>
                    <a:cubicBezTo>
                      <a:pt x="10536" y="13614"/>
                      <a:pt x="9648" y="13379"/>
                      <a:pt x="8788" y="13267"/>
                    </a:cubicBezTo>
                    <a:cubicBezTo>
                      <a:pt x="8453" y="13379"/>
                      <a:pt x="8179" y="13564"/>
                      <a:pt x="7968" y="13828"/>
                    </a:cubicBezTo>
                    <a:cubicBezTo>
                      <a:pt x="7758" y="14092"/>
                      <a:pt x="7613" y="14386"/>
                      <a:pt x="7535" y="14706"/>
                    </a:cubicBezTo>
                    <a:cubicBezTo>
                      <a:pt x="7457" y="15028"/>
                      <a:pt x="7449" y="15360"/>
                      <a:pt x="7510" y="15698"/>
                    </a:cubicBezTo>
                    <a:cubicBezTo>
                      <a:pt x="7574" y="16035"/>
                      <a:pt x="7719" y="16340"/>
                      <a:pt x="7946" y="16610"/>
                    </a:cubicBezTo>
                    <a:cubicBezTo>
                      <a:pt x="7750" y="16992"/>
                      <a:pt x="7660" y="17347"/>
                      <a:pt x="7677" y="17673"/>
                    </a:cubicBezTo>
                    <a:cubicBezTo>
                      <a:pt x="7692" y="17993"/>
                      <a:pt x="7772" y="18307"/>
                      <a:pt x="7917" y="18606"/>
                    </a:cubicBezTo>
                    <a:cubicBezTo>
                      <a:pt x="8059" y="18908"/>
                      <a:pt x="8255" y="19193"/>
                      <a:pt x="8497" y="19469"/>
                    </a:cubicBezTo>
                    <a:cubicBezTo>
                      <a:pt x="8737" y="19745"/>
                      <a:pt x="8996" y="20021"/>
                      <a:pt x="9271" y="20291"/>
                    </a:cubicBezTo>
                    <a:cubicBezTo>
                      <a:pt x="9114" y="20696"/>
                      <a:pt x="8842" y="21001"/>
                      <a:pt x="8455" y="21212"/>
                    </a:cubicBezTo>
                    <a:cubicBezTo>
                      <a:pt x="8069" y="21423"/>
                      <a:pt x="7655" y="21541"/>
                      <a:pt x="7212" y="21570"/>
                    </a:cubicBezTo>
                    <a:cubicBezTo>
                      <a:pt x="6771" y="21599"/>
                      <a:pt x="6340" y="21550"/>
                      <a:pt x="5917" y="21423"/>
                    </a:cubicBezTo>
                    <a:cubicBezTo>
                      <a:pt x="5496" y="21294"/>
                      <a:pt x="5163" y="21092"/>
                      <a:pt x="4923" y="20810"/>
                    </a:cubicBezTo>
                    <a:cubicBezTo>
                      <a:pt x="4781" y="20241"/>
                      <a:pt x="4624" y="19657"/>
                      <a:pt x="4453" y="19055"/>
                    </a:cubicBezTo>
                    <a:cubicBezTo>
                      <a:pt x="4281" y="18453"/>
                      <a:pt x="4139" y="17843"/>
                      <a:pt x="4032" y="17224"/>
                    </a:cubicBezTo>
                    <a:cubicBezTo>
                      <a:pt x="3921" y="16599"/>
                      <a:pt x="3868" y="15953"/>
                      <a:pt x="3868" y="15281"/>
                    </a:cubicBezTo>
                    <a:cubicBezTo>
                      <a:pt x="3868" y="14615"/>
                      <a:pt x="3961" y="13905"/>
                      <a:pt x="4149" y="13153"/>
                    </a:cubicBezTo>
                    <a:lnTo>
                      <a:pt x="1804" y="13153"/>
                    </a:lnTo>
                    <a:cubicBezTo>
                      <a:pt x="1312" y="13153"/>
                      <a:pt x="888" y="12945"/>
                      <a:pt x="533" y="12522"/>
                    </a:cubicBezTo>
                    <a:cubicBezTo>
                      <a:pt x="176" y="12100"/>
                      <a:pt x="0" y="11592"/>
                      <a:pt x="0" y="10990"/>
                    </a:cubicBezTo>
                    <a:lnTo>
                      <a:pt x="0" y="7774"/>
                    </a:lnTo>
                    <a:cubicBezTo>
                      <a:pt x="0" y="7184"/>
                      <a:pt x="176" y="6676"/>
                      <a:pt x="526" y="6245"/>
                    </a:cubicBezTo>
                    <a:cubicBezTo>
                      <a:pt x="878" y="5819"/>
                      <a:pt x="1304" y="5605"/>
                      <a:pt x="1804" y="5605"/>
                    </a:cubicBezTo>
                    <a:lnTo>
                      <a:pt x="7652" y="5605"/>
                    </a:lnTo>
                    <a:cubicBezTo>
                      <a:pt x="8551" y="5605"/>
                      <a:pt x="9508" y="5449"/>
                      <a:pt x="10524" y="5135"/>
                    </a:cubicBezTo>
                    <a:cubicBezTo>
                      <a:pt x="11540" y="4821"/>
                      <a:pt x="12536" y="4399"/>
                      <a:pt x="13511" y="3873"/>
                    </a:cubicBezTo>
                    <a:cubicBezTo>
                      <a:pt x="14488" y="3342"/>
                      <a:pt x="15408" y="2744"/>
                      <a:pt x="16272" y="2071"/>
                    </a:cubicBezTo>
                    <a:cubicBezTo>
                      <a:pt x="17134" y="1405"/>
                      <a:pt x="17864" y="713"/>
                      <a:pt x="18459" y="0"/>
                    </a:cubicBezTo>
                    <a:cubicBezTo>
                      <a:pt x="18951" y="0"/>
                      <a:pt x="19374" y="214"/>
                      <a:pt x="19729" y="633"/>
                    </a:cubicBezTo>
                    <a:cubicBezTo>
                      <a:pt x="20087" y="1056"/>
                      <a:pt x="20263" y="1567"/>
                      <a:pt x="20263" y="2165"/>
                    </a:cubicBezTo>
                    <a:lnTo>
                      <a:pt x="20263" y="7334"/>
                    </a:lnTo>
                    <a:cubicBezTo>
                      <a:pt x="20647" y="7445"/>
                      <a:pt x="20963" y="7692"/>
                      <a:pt x="21218" y="8070"/>
                    </a:cubicBezTo>
                    <a:cubicBezTo>
                      <a:pt x="21472" y="8454"/>
                      <a:pt x="21599" y="8895"/>
                      <a:pt x="21599" y="9391"/>
                    </a:cubicBezTo>
                    <a:moveTo>
                      <a:pt x="18459" y="2855"/>
                    </a:moveTo>
                    <a:cubicBezTo>
                      <a:pt x="17864" y="3407"/>
                      <a:pt x="17215" y="3941"/>
                      <a:pt x="16512" y="4451"/>
                    </a:cubicBezTo>
                    <a:cubicBezTo>
                      <a:pt x="15810" y="4962"/>
                      <a:pt x="15065" y="5423"/>
                      <a:pt x="14280" y="5834"/>
                    </a:cubicBezTo>
                    <a:cubicBezTo>
                      <a:pt x="13494" y="6245"/>
                      <a:pt x="12693" y="6609"/>
                      <a:pt x="11878" y="6923"/>
                    </a:cubicBezTo>
                    <a:cubicBezTo>
                      <a:pt x="11060" y="7237"/>
                      <a:pt x="10255" y="7462"/>
                      <a:pt x="9457" y="7603"/>
                    </a:cubicBezTo>
                    <a:lnTo>
                      <a:pt x="9457" y="11172"/>
                    </a:lnTo>
                    <a:cubicBezTo>
                      <a:pt x="10255" y="11325"/>
                      <a:pt x="11060" y="11554"/>
                      <a:pt x="11878" y="11862"/>
                    </a:cubicBezTo>
                    <a:cubicBezTo>
                      <a:pt x="12693" y="12170"/>
                      <a:pt x="13494" y="12537"/>
                      <a:pt x="14280" y="12956"/>
                    </a:cubicBezTo>
                    <a:cubicBezTo>
                      <a:pt x="15065" y="13379"/>
                      <a:pt x="15812" y="13843"/>
                      <a:pt x="16524" y="14347"/>
                    </a:cubicBezTo>
                    <a:cubicBezTo>
                      <a:pt x="17234" y="14855"/>
                      <a:pt x="17881" y="15380"/>
                      <a:pt x="18459" y="15920"/>
                    </a:cubicBezTo>
                    <a:lnTo>
                      <a:pt x="18459" y="285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6" name="Group 97"/>
            <p:cNvGrpSpPr/>
            <p:nvPr/>
          </p:nvGrpSpPr>
          <p:grpSpPr>
            <a:xfrm>
              <a:off x="1931782" y="2468119"/>
              <a:ext cx="3850982" cy="503184"/>
              <a:chOff x="4410146" y="3865260"/>
              <a:chExt cx="2475841" cy="586866"/>
            </a:xfrm>
          </p:grpSpPr>
          <p:sp>
            <p:nvSpPr>
              <p:cNvPr id="31" name="TextBox 98"/>
              <p:cNvSpPr txBox="1"/>
              <p:nvPr/>
            </p:nvSpPr>
            <p:spPr bwMode="auto">
              <a:xfrm>
                <a:off x="4410146" y="3865260"/>
                <a:ext cx="2475841" cy="270493"/>
              </a:xfrm>
              <a:prstGeom prst="rect">
                <a:avLst/>
              </a:prstGeom>
              <a:noFill/>
            </p:spPr>
            <p:txBody>
              <a:bodyPr wrap="none" lIns="288000" tIns="0" rIns="28800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5705F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32" name="TextBox 99"/>
              <p:cNvSpPr txBox="1"/>
              <p:nvPr/>
            </p:nvSpPr>
            <p:spPr bwMode="auto">
              <a:xfrm>
                <a:off x="4410146" y="4135753"/>
                <a:ext cx="2475841" cy="316373"/>
              </a:xfrm>
              <a:prstGeom prst="rect">
                <a:avLst/>
              </a:prstGeom>
              <a:noFill/>
            </p:spPr>
            <p:txBody>
              <a:bodyPr wrap="square" lIns="288000" tIns="0" rIns="288000" bIns="0" anchor="t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  <p:grpSp>
        <p:nvGrpSpPr>
          <p:cNvPr id="2" name="_组合 1"/>
          <p:cNvGrpSpPr/>
          <p:nvPr>
            <p:custDataLst>
              <p:tags r:id="rId3"/>
            </p:custDataLst>
          </p:nvPr>
        </p:nvGrpSpPr>
        <p:grpSpPr>
          <a:xfrm>
            <a:off x="1396413" y="1641041"/>
            <a:ext cx="4386351" cy="535509"/>
            <a:chOff x="1396413" y="1641041"/>
            <a:chExt cx="4386351" cy="535509"/>
          </a:xfrm>
        </p:grpSpPr>
        <p:grpSp>
          <p:nvGrpSpPr>
            <p:cNvPr id="7" name="Group 100"/>
            <p:cNvGrpSpPr/>
            <p:nvPr/>
          </p:nvGrpSpPr>
          <p:grpSpPr>
            <a:xfrm>
              <a:off x="1396413" y="1641041"/>
              <a:ext cx="535369" cy="535509"/>
              <a:chOff x="1396413" y="1641043"/>
              <a:chExt cx="535369" cy="535509"/>
            </a:xfrm>
          </p:grpSpPr>
          <p:sp>
            <p:nvSpPr>
              <p:cNvPr id="29" name="Rectangle: Rounded Corners 101"/>
              <p:cNvSpPr/>
              <p:nvPr/>
            </p:nvSpPr>
            <p:spPr>
              <a:xfrm>
                <a:off x="1396413" y="1641043"/>
                <a:ext cx="535369" cy="535509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30" name="Freeform: Shape 102"/>
              <p:cNvSpPr>
                <a:spLocks noChangeAspect="1"/>
              </p:cNvSpPr>
              <p:nvPr/>
            </p:nvSpPr>
            <p:spPr bwMode="auto">
              <a:xfrm>
                <a:off x="1479218" y="1715906"/>
                <a:ext cx="369757" cy="37149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050" y="9182"/>
                    </a:moveTo>
                    <a:cubicBezTo>
                      <a:pt x="21200" y="9182"/>
                      <a:pt x="21329" y="9229"/>
                      <a:pt x="21435" y="9326"/>
                    </a:cubicBezTo>
                    <a:cubicBezTo>
                      <a:pt x="21544" y="9426"/>
                      <a:pt x="21599" y="9549"/>
                      <a:pt x="21599" y="9699"/>
                    </a:cubicBezTo>
                    <a:lnTo>
                      <a:pt x="21599" y="11867"/>
                    </a:lnTo>
                    <a:cubicBezTo>
                      <a:pt x="21599" y="12232"/>
                      <a:pt x="21415" y="12414"/>
                      <a:pt x="21050" y="12414"/>
                    </a:cubicBezTo>
                    <a:lnTo>
                      <a:pt x="18746" y="12414"/>
                    </a:lnTo>
                    <a:cubicBezTo>
                      <a:pt x="18575" y="13204"/>
                      <a:pt x="18299" y="13947"/>
                      <a:pt x="17915" y="14646"/>
                    </a:cubicBezTo>
                    <a:cubicBezTo>
                      <a:pt x="17530" y="15342"/>
                      <a:pt x="17066" y="15965"/>
                      <a:pt x="16517" y="16514"/>
                    </a:cubicBezTo>
                    <a:cubicBezTo>
                      <a:pt x="15968" y="17061"/>
                      <a:pt x="15346" y="17528"/>
                      <a:pt x="14647" y="17913"/>
                    </a:cubicBezTo>
                    <a:cubicBezTo>
                      <a:pt x="13948" y="18298"/>
                      <a:pt x="13206" y="18577"/>
                      <a:pt x="12419" y="18741"/>
                    </a:cubicBezTo>
                    <a:lnTo>
                      <a:pt x="12419" y="21050"/>
                    </a:lnTo>
                    <a:cubicBezTo>
                      <a:pt x="12419" y="21197"/>
                      <a:pt x="12369" y="21329"/>
                      <a:pt x="12269" y="21435"/>
                    </a:cubicBezTo>
                    <a:cubicBezTo>
                      <a:pt x="12172" y="21544"/>
                      <a:pt x="12049" y="21599"/>
                      <a:pt x="11896" y="21599"/>
                    </a:cubicBezTo>
                    <a:lnTo>
                      <a:pt x="9732" y="21599"/>
                    </a:lnTo>
                    <a:cubicBezTo>
                      <a:pt x="9368" y="21599"/>
                      <a:pt x="9183" y="21417"/>
                      <a:pt x="9183" y="21050"/>
                    </a:cubicBezTo>
                    <a:lnTo>
                      <a:pt x="9183" y="18741"/>
                    </a:lnTo>
                    <a:cubicBezTo>
                      <a:pt x="8396" y="18577"/>
                      <a:pt x="7654" y="18298"/>
                      <a:pt x="6955" y="17913"/>
                    </a:cubicBezTo>
                    <a:cubicBezTo>
                      <a:pt x="6259" y="17528"/>
                      <a:pt x="5634" y="17061"/>
                      <a:pt x="5085" y="16514"/>
                    </a:cubicBezTo>
                    <a:cubicBezTo>
                      <a:pt x="4536" y="15965"/>
                      <a:pt x="4069" y="15342"/>
                      <a:pt x="3687" y="14646"/>
                    </a:cubicBezTo>
                    <a:cubicBezTo>
                      <a:pt x="3300" y="13947"/>
                      <a:pt x="3024" y="13204"/>
                      <a:pt x="2856" y="12414"/>
                    </a:cubicBezTo>
                    <a:lnTo>
                      <a:pt x="551" y="12414"/>
                    </a:lnTo>
                    <a:cubicBezTo>
                      <a:pt x="187" y="12414"/>
                      <a:pt x="0" y="12231"/>
                      <a:pt x="0" y="11867"/>
                    </a:cubicBezTo>
                    <a:lnTo>
                      <a:pt x="0" y="9699"/>
                    </a:lnTo>
                    <a:cubicBezTo>
                      <a:pt x="0" y="9549"/>
                      <a:pt x="58" y="9426"/>
                      <a:pt x="167" y="9326"/>
                    </a:cubicBezTo>
                    <a:cubicBezTo>
                      <a:pt x="273" y="9229"/>
                      <a:pt x="402" y="9182"/>
                      <a:pt x="551" y="9182"/>
                    </a:cubicBezTo>
                    <a:lnTo>
                      <a:pt x="2856" y="9182"/>
                    </a:lnTo>
                    <a:cubicBezTo>
                      <a:pt x="3026" y="8392"/>
                      <a:pt x="3300" y="7652"/>
                      <a:pt x="3687" y="6953"/>
                    </a:cubicBezTo>
                    <a:cubicBezTo>
                      <a:pt x="4069" y="6251"/>
                      <a:pt x="4536" y="5631"/>
                      <a:pt x="5085" y="5081"/>
                    </a:cubicBezTo>
                    <a:cubicBezTo>
                      <a:pt x="5634" y="4532"/>
                      <a:pt x="6256" y="4065"/>
                      <a:pt x="6955" y="3680"/>
                    </a:cubicBezTo>
                    <a:cubicBezTo>
                      <a:pt x="7654" y="3298"/>
                      <a:pt x="8396" y="3022"/>
                      <a:pt x="9183" y="2852"/>
                    </a:cubicBezTo>
                    <a:lnTo>
                      <a:pt x="9183" y="546"/>
                    </a:lnTo>
                    <a:cubicBezTo>
                      <a:pt x="9183" y="181"/>
                      <a:pt x="9365" y="0"/>
                      <a:pt x="9732" y="0"/>
                    </a:cubicBezTo>
                    <a:lnTo>
                      <a:pt x="11896" y="0"/>
                    </a:lnTo>
                    <a:cubicBezTo>
                      <a:pt x="12049" y="0"/>
                      <a:pt x="12172" y="50"/>
                      <a:pt x="12269" y="158"/>
                    </a:cubicBezTo>
                    <a:cubicBezTo>
                      <a:pt x="12369" y="267"/>
                      <a:pt x="12419" y="396"/>
                      <a:pt x="12419" y="546"/>
                    </a:cubicBezTo>
                    <a:lnTo>
                      <a:pt x="12419" y="2852"/>
                    </a:lnTo>
                    <a:cubicBezTo>
                      <a:pt x="13206" y="3022"/>
                      <a:pt x="13948" y="3298"/>
                      <a:pt x="14647" y="3680"/>
                    </a:cubicBezTo>
                    <a:cubicBezTo>
                      <a:pt x="15343" y="4065"/>
                      <a:pt x="15968" y="4532"/>
                      <a:pt x="16517" y="5082"/>
                    </a:cubicBezTo>
                    <a:cubicBezTo>
                      <a:pt x="17066" y="5631"/>
                      <a:pt x="17530" y="6251"/>
                      <a:pt x="17915" y="6953"/>
                    </a:cubicBezTo>
                    <a:cubicBezTo>
                      <a:pt x="18299" y="7652"/>
                      <a:pt x="18578" y="8392"/>
                      <a:pt x="18746" y="9182"/>
                    </a:cubicBezTo>
                    <a:lnTo>
                      <a:pt x="21050" y="9182"/>
                    </a:lnTo>
                    <a:close/>
                    <a:moveTo>
                      <a:pt x="12419" y="16465"/>
                    </a:moveTo>
                    <a:cubicBezTo>
                      <a:pt x="13411" y="16194"/>
                      <a:pt x="14268" y="15698"/>
                      <a:pt x="14991" y="14981"/>
                    </a:cubicBezTo>
                    <a:cubicBezTo>
                      <a:pt x="15710" y="14264"/>
                      <a:pt x="16203" y="13410"/>
                      <a:pt x="16467" y="12414"/>
                    </a:cubicBezTo>
                    <a:lnTo>
                      <a:pt x="14048" y="12414"/>
                    </a:lnTo>
                    <a:cubicBezTo>
                      <a:pt x="13684" y="12414"/>
                      <a:pt x="13505" y="12231"/>
                      <a:pt x="13514" y="11867"/>
                    </a:cubicBezTo>
                    <a:lnTo>
                      <a:pt x="13514" y="9699"/>
                    </a:lnTo>
                    <a:cubicBezTo>
                      <a:pt x="13514" y="9549"/>
                      <a:pt x="13567" y="9426"/>
                      <a:pt x="13669" y="9326"/>
                    </a:cubicBezTo>
                    <a:cubicBezTo>
                      <a:pt x="13772" y="9229"/>
                      <a:pt x="13898" y="9182"/>
                      <a:pt x="14048" y="9182"/>
                    </a:cubicBezTo>
                    <a:lnTo>
                      <a:pt x="16467" y="9182"/>
                    </a:lnTo>
                    <a:cubicBezTo>
                      <a:pt x="16194" y="8186"/>
                      <a:pt x="15698" y="7332"/>
                      <a:pt x="14982" y="6609"/>
                    </a:cubicBezTo>
                    <a:cubicBezTo>
                      <a:pt x="14265" y="5883"/>
                      <a:pt x="13411" y="5390"/>
                      <a:pt x="12419" y="5131"/>
                    </a:cubicBezTo>
                    <a:lnTo>
                      <a:pt x="12419" y="7549"/>
                    </a:lnTo>
                    <a:cubicBezTo>
                      <a:pt x="12419" y="7699"/>
                      <a:pt x="12369" y="7828"/>
                      <a:pt x="12269" y="7928"/>
                    </a:cubicBezTo>
                    <a:cubicBezTo>
                      <a:pt x="12172" y="8031"/>
                      <a:pt x="12049" y="8081"/>
                      <a:pt x="11896" y="8081"/>
                    </a:cubicBezTo>
                    <a:lnTo>
                      <a:pt x="9732" y="8081"/>
                    </a:lnTo>
                    <a:cubicBezTo>
                      <a:pt x="9368" y="8081"/>
                      <a:pt x="9183" y="7905"/>
                      <a:pt x="9183" y="7549"/>
                    </a:cubicBezTo>
                    <a:lnTo>
                      <a:pt x="9183" y="5131"/>
                    </a:lnTo>
                    <a:cubicBezTo>
                      <a:pt x="8191" y="5402"/>
                      <a:pt x="7334" y="5895"/>
                      <a:pt x="6608" y="6612"/>
                    </a:cubicBezTo>
                    <a:cubicBezTo>
                      <a:pt x="5889" y="7332"/>
                      <a:pt x="5399" y="8187"/>
                      <a:pt x="5135" y="9182"/>
                    </a:cubicBezTo>
                    <a:lnTo>
                      <a:pt x="7580" y="9182"/>
                    </a:lnTo>
                    <a:cubicBezTo>
                      <a:pt x="7733" y="9182"/>
                      <a:pt x="7853" y="9229"/>
                      <a:pt x="7947" y="9326"/>
                    </a:cubicBezTo>
                    <a:cubicBezTo>
                      <a:pt x="8038" y="9426"/>
                      <a:pt x="8088" y="9550"/>
                      <a:pt x="8088" y="9700"/>
                    </a:cubicBezTo>
                    <a:lnTo>
                      <a:pt x="8088" y="11867"/>
                    </a:lnTo>
                    <a:cubicBezTo>
                      <a:pt x="8088" y="12017"/>
                      <a:pt x="8038" y="12144"/>
                      <a:pt x="7947" y="12252"/>
                    </a:cubicBezTo>
                    <a:cubicBezTo>
                      <a:pt x="7853" y="12364"/>
                      <a:pt x="7733" y="12414"/>
                      <a:pt x="7580" y="12414"/>
                    </a:cubicBezTo>
                    <a:lnTo>
                      <a:pt x="5135" y="12414"/>
                    </a:lnTo>
                    <a:cubicBezTo>
                      <a:pt x="5408" y="13410"/>
                      <a:pt x="5904" y="14267"/>
                      <a:pt x="6620" y="14990"/>
                    </a:cubicBezTo>
                    <a:cubicBezTo>
                      <a:pt x="7337" y="15710"/>
                      <a:pt x="8191" y="16203"/>
                      <a:pt x="9183" y="16465"/>
                    </a:cubicBezTo>
                    <a:lnTo>
                      <a:pt x="9183" y="14018"/>
                    </a:lnTo>
                    <a:cubicBezTo>
                      <a:pt x="9183" y="13868"/>
                      <a:pt x="9239" y="13744"/>
                      <a:pt x="9348" y="13653"/>
                    </a:cubicBezTo>
                    <a:cubicBezTo>
                      <a:pt x="9453" y="13559"/>
                      <a:pt x="9583" y="13512"/>
                      <a:pt x="9732" y="13512"/>
                    </a:cubicBezTo>
                    <a:lnTo>
                      <a:pt x="11896" y="13512"/>
                    </a:lnTo>
                    <a:cubicBezTo>
                      <a:pt x="12049" y="13512"/>
                      <a:pt x="12172" y="13559"/>
                      <a:pt x="12269" y="13653"/>
                    </a:cubicBezTo>
                    <a:cubicBezTo>
                      <a:pt x="12369" y="13744"/>
                      <a:pt x="12419" y="13868"/>
                      <a:pt x="12419" y="14018"/>
                    </a:cubicBezTo>
                    <a:lnTo>
                      <a:pt x="12419" y="1646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8" name="Group 103"/>
            <p:cNvGrpSpPr/>
            <p:nvPr/>
          </p:nvGrpSpPr>
          <p:grpSpPr>
            <a:xfrm>
              <a:off x="1931782" y="1657203"/>
              <a:ext cx="3850982" cy="503184"/>
              <a:chOff x="4410146" y="3865260"/>
              <a:chExt cx="2475841" cy="586866"/>
            </a:xfrm>
          </p:grpSpPr>
          <p:sp>
            <p:nvSpPr>
              <p:cNvPr id="27" name="TextBox 104"/>
              <p:cNvSpPr txBox="1"/>
              <p:nvPr/>
            </p:nvSpPr>
            <p:spPr bwMode="auto">
              <a:xfrm>
                <a:off x="4410146" y="3865260"/>
                <a:ext cx="2475841" cy="270493"/>
              </a:xfrm>
              <a:prstGeom prst="rect">
                <a:avLst/>
              </a:prstGeom>
              <a:noFill/>
            </p:spPr>
            <p:txBody>
              <a:bodyPr wrap="none" lIns="288000" tIns="0" rIns="28800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8" name="TextBox 105"/>
              <p:cNvSpPr txBox="1"/>
              <p:nvPr/>
            </p:nvSpPr>
            <p:spPr bwMode="auto">
              <a:xfrm>
                <a:off x="4410146" y="4135753"/>
                <a:ext cx="2475841" cy="316373"/>
              </a:xfrm>
              <a:prstGeom prst="rect">
                <a:avLst/>
              </a:prstGeom>
              <a:noFill/>
            </p:spPr>
            <p:txBody>
              <a:bodyPr wrap="square" lIns="288000" tIns="0" rIns="288000" bIns="0" anchor="t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  <p:grpSp>
        <p:nvGrpSpPr>
          <p:cNvPr id="106" name="组合 105"/>
          <p:cNvGrpSpPr/>
          <p:nvPr>
            <p:custDataLst>
              <p:tags r:id="rId4"/>
            </p:custDataLst>
          </p:nvPr>
        </p:nvGrpSpPr>
        <p:grpSpPr>
          <a:xfrm>
            <a:off x="1396413" y="3262873"/>
            <a:ext cx="4386351" cy="535509"/>
            <a:chOff x="1396413" y="3262873"/>
            <a:chExt cx="4386351" cy="535509"/>
          </a:xfrm>
        </p:grpSpPr>
        <p:grpSp>
          <p:nvGrpSpPr>
            <p:cNvPr id="9" name="Group 106"/>
            <p:cNvGrpSpPr/>
            <p:nvPr/>
          </p:nvGrpSpPr>
          <p:grpSpPr>
            <a:xfrm>
              <a:off x="1396413" y="3262873"/>
              <a:ext cx="535369" cy="535509"/>
              <a:chOff x="1396413" y="3283279"/>
              <a:chExt cx="535369" cy="535509"/>
            </a:xfrm>
          </p:grpSpPr>
          <p:sp>
            <p:nvSpPr>
              <p:cNvPr id="25" name="Rectangle: Rounded Corners 107"/>
              <p:cNvSpPr/>
              <p:nvPr/>
            </p:nvSpPr>
            <p:spPr>
              <a:xfrm>
                <a:off x="1396413" y="3283279"/>
                <a:ext cx="535369" cy="535509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6" name="Freeform: Shape 108"/>
              <p:cNvSpPr>
                <a:spLocks noChangeAspect="1"/>
              </p:cNvSpPr>
              <p:nvPr/>
            </p:nvSpPr>
            <p:spPr bwMode="auto">
              <a:xfrm>
                <a:off x="1508234" y="3380118"/>
                <a:ext cx="321461" cy="35369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599" y="4921"/>
                    </a:moveTo>
                    <a:lnTo>
                      <a:pt x="21599" y="5871"/>
                    </a:lnTo>
                    <a:cubicBezTo>
                      <a:pt x="21192" y="6052"/>
                      <a:pt x="20518" y="6202"/>
                      <a:pt x="19564" y="6320"/>
                    </a:cubicBezTo>
                    <a:cubicBezTo>
                      <a:pt x="18617" y="6436"/>
                      <a:pt x="17593" y="6522"/>
                      <a:pt x="16494" y="6579"/>
                    </a:cubicBezTo>
                    <a:cubicBezTo>
                      <a:pt x="15398" y="6643"/>
                      <a:pt x="14330" y="6677"/>
                      <a:pt x="13290" y="6683"/>
                    </a:cubicBezTo>
                    <a:cubicBezTo>
                      <a:pt x="12253" y="6692"/>
                      <a:pt x="11427" y="6698"/>
                      <a:pt x="10808" y="6698"/>
                    </a:cubicBezTo>
                    <a:cubicBezTo>
                      <a:pt x="10200" y="6698"/>
                      <a:pt x="9374" y="6692"/>
                      <a:pt x="8326" y="6683"/>
                    </a:cubicBezTo>
                    <a:cubicBezTo>
                      <a:pt x="7276" y="6677"/>
                      <a:pt x="6204" y="6643"/>
                      <a:pt x="5105" y="6579"/>
                    </a:cubicBezTo>
                    <a:cubicBezTo>
                      <a:pt x="4009" y="6522"/>
                      <a:pt x="2993" y="6436"/>
                      <a:pt x="2053" y="6326"/>
                    </a:cubicBezTo>
                    <a:cubicBezTo>
                      <a:pt x="1116" y="6214"/>
                      <a:pt x="442" y="6064"/>
                      <a:pt x="34" y="5871"/>
                    </a:cubicBezTo>
                    <a:cubicBezTo>
                      <a:pt x="10" y="5724"/>
                      <a:pt x="0" y="5566"/>
                      <a:pt x="0" y="5393"/>
                    </a:cubicBezTo>
                    <a:lnTo>
                      <a:pt x="0" y="4921"/>
                    </a:lnTo>
                    <a:lnTo>
                      <a:pt x="0" y="4423"/>
                    </a:lnTo>
                    <a:cubicBezTo>
                      <a:pt x="0" y="4258"/>
                      <a:pt x="10" y="4092"/>
                      <a:pt x="34" y="3924"/>
                    </a:cubicBezTo>
                    <a:cubicBezTo>
                      <a:pt x="307" y="3801"/>
                      <a:pt x="701" y="3688"/>
                      <a:pt x="1213" y="3602"/>
                    </a:cubicBezTo>
                    <a:cubicBezTo>
                      <a:pt x="1717" y="3516"/>
                      <a:pt x="2257" y="3444"/>
                      <a:pt x="2830" y="3389"/>
                    </a:cubicBezTo>
                    <a:cubicBezTo>
                      <a:pt x="3404" y="3334"/>
                      <a:pt x="3971" y="3294"/>
                      <a:pt x="4528" y="3265"/>
                    </a:cubicBezTo>
                    <a:cubicBezTo>
                      <a:pt x="5084" y="3239"/>
                      <a:pt x="5516" y="3213"/>
                      <a:pt x="5827" y="3196"/>
                    </a:cubicBezTo>
                    <a:cubicBezTo>
                      <a:pt x="5737" y="2444"/>
                      <a:pt x="5800" y="1857"/>
                      <a:pt x="6017" y="1431"/>
                    </a:cubicBezTo>
                    <a:cubicBezTo>
                      <a:pt x="6232" y="1010"/>
                      <a:pt x="6560" y="693"/>
                      <a:pt x="7003" y="489"/>
                    </a:cubicBezTo>
                    <a:cubicBezTo>
                      <a:pt x="7441" y="282"/>
                      <a:pt x="7984" y="146"/>
                      <a:pt x="8631" y="86"/>
                    </a:cubicBezTo>
                    <a:cubicBezTo>
                      <a:pt x="9280" y="28"/>
                      <a:pt x="9999" y="0"/>
                      <a:pt x="10808" y="0"/>
                    </a:cubicBezTo>
                    <a:cubicBezTo>
                      <a:pt x="11417" y="0"/>
                      <a:pt x="12021" y="11"/>
                      <a:pt x="12619" y="40"/>
                    </a:cubicBezTo>
                    <a:cubicBezTo>
                      <a:pt x="13221" y="69"/>
                      <a:pt x="13757" y="164"/>
                      <a:pt x="14234" y="319"/>
                    </a:cubicBezTo>
                    <a:cubicBezTo>
                      <a:pt x="14707" y="483"/>
                      <a:pt x="15084" y="734"/>
                      <a:pt x="15367" y="1074"/>
                    </a:cubicBezTo>
                    <a:cubicBezTo>
                      <a:pt x="15647" y="1413"/>
                      <a:pt x="15789" y="1894"/>
                      <a:pt x="15789" y="2519"/>
                    </a:cubicBezTo>
                    <a:lnTo>
                      <a:pt x="15789" y="2850"/>
                    </a:lnTo>
                    <a:cubicBezTo>
                      <a:pt x="15789" y="2963"/>
                      <a:pt x="15775" y="3078"/>
                      <a:pt x="15758" y="3196"/>
                    </a:cubicBezTo>
                    <a:cubicBezTo>
                      <a:pt x="16076" y="3213"/>
                      <a:pt x="16511" y="3239"/>
                      <a:pt x="17061" y="3265"/>
                    </a:cubicBezTo>
                    <a:cubicBezTo>
                      <a:pt x="17611" y="3294"/>
                      <a:pt x="18178" y="3334"/>
                      <a:pt x="18758" y="3389"/>
                    </a:cubicBezTo>
                    <a:cubicBezTo>
                      <a:pt x="19335" y="3443"/>
                      <a:pt x="19885" y="3515"/>
                      <a:pt x="20404" y="3602"/>
                    </a:cubicBezTo>
                    <a:cubicBezTo>
                      <a:pt x="20922" y="3688"/>
                      <a:pt x="21323" y="3801"/>
                      <a:pt x="21596" y="3924"/>
                    </a:cubicBezTo>
                    <a:lnTo>
                      <a:pt x="21596" y="4921"/>
                    </a:lnTo>
                    <a:close/>
                    <a:moveTo>
                      <a:pt x="10812" y="8296"/>
                    </a:moveTo>
                    <a:cubicBezTo>
                      <a:pt x="12236" y="8278"/>
                      <a:pt x="13656" y="8250"/>
                      <a:pt x="15080" y="8215"/>
                    </a:cubicBezTo>
                    <a:cubicBezTo>
                      <a:pt x="16501" y="8178"/>
                      <a:pt x="17925" y="8088"/>
                      <a:pt x="19353" y="7939"/>
                    </a:cubicBezTo>
                    <a:lnTo>
                      <a:pt x="19353" y="19477"/>
                    </a:lnTo>
                    <a:cubicBezTo>
                      <a:pt x="19353" y="20056"/>
                      <a:pt x="19107" y="20557"/>
                      <a:pt x="18620" y="20972"/>
                    </a:cubicBezTo>
                    <a:cubicBezTo>
                      <a:pt x="18133" y="21392"/>
                      <a:pt x="17542" y="21599"/>
                      <a:pt x="16847" y="21599"/>
                    </a:cubicBezTo>
                    <a:lnTo>
                      <a:pt x="4752" y="21599"/>
                    </a:lnTo>
                    <a:cubicBezTo>
                      <a:pt x="4058" y="21599"/>
                      <a:pt x="3460" y="21395"/>
                      <a:pt x="2955" y="20977"/>
                    </a:cubicBezTo>
                    <a:cubicBezTo>
                      <a:pt x="2450" y="20569"/>
                      <a:pt x="2201" y="20068"/>
                      <a:pt x="2201" y="19477"/>
                    </a:cubicBezTo>
                    <a:lnTo>
                      <a:pt x="2201" y="7939"/>
                    </a:lnTo>
                    <a:cubicBezTo>
                      <a:pt x="3560" y="8088"/>
                      <a:pt x="4904" y="8183"/>
                      <a:pt x="6239" y="8229"/>
                    </a:cubicBezTo>
                    <a:cubicBezTo>
                      <a:pt x="7576" y="8273"/>
                      <a:pt x="8917" y="8296"/>
                      <a:pt x="10276" y="8296"/>
                    </a:cubicBezTo>
                    <a:lnTo>
                      <a:pt x="10812" y="8296"/>
                    </a:lnTo>
                    <a:close/>
                    <a:moveTo>
                      <a:pt x="6923" y="10395"/>
                    </a:moveTo>
                    <a:cubicBezTo>
                      <a:pt x="6923" y="10248"/>
                      <a:pt x="6857" y="10119"/>
                      <a:pt x="6733" y="10015"/>
                    </a:cubicBezTo>
                    <a:cubicBezTo>
                      <a:pt x="6605" y="9908"/>
                      <a:pt x="6453" y="9854"/>
                      <a:pt x="6277" y="9854"/>
                    </a:cubicBezTo>
                    <a:lnTo>
                      <a:pt x="5630" y="9854"/>
                    </a:lnTo>
                    <a:cubicBezTo>
                      <a:pt x="5450" y="9854"/>
                      <a:pt x="5305" y="9908"/>
                      <a:pt x="5191" y="10015"/>
                    </a:cubicBezTo>
                    <a:cubicBezTo>
                      <a:pt x="5074" y="10119"/>
                      <a:pt x="5015" y="10248"/>
                      <a:pt x="5015" y="10395"/>
                    </a:cubicBezTo>
                    <a:lnTo>
                      <a:pt x="5015" y="18858"/>
                    </a:lnTo>
                    <a:cubicBezTo>
                      <a:pt x="5015" y="19005"/>
                      <a:pt x="5074" y="19126"/>
                      <a:pt x="5191" y="19224"/>
                    </a:cubicBezTo>
                    <a:cubicBezTo>
                      <a:pt x="5305" y="19319"/>
                      <a:pt x="5450" y="19368"/>
                      <a:pt x="5630" y="19368"/>
                    </a:cubicBezTo>
                    <a:lnTo>
                      <a:pt x="6277" y="19368"/>
                    </a:lnTo>
                    <a:cubicBezTo>
                      <a:pt x="6453" y="19368"/>
                      <a:pt x="6605" y="19319"/>
                      <a:pt x="6733" y="19230"/>
                    </a:cubicBezTo>
                    <a:cubicBezTo>
                      <a:pt x="6857" y="19137"/>
                      <a:pt x="6923" y="19014"/>
                      <a:pt x="6923" y="18858"/>
                    </a:cubicBezTo>
                    <a:lnTo>
                      <a:pt x="6923" y="10395"/>
                    </a:lnTo>
                    <a:close/>
                    <a:moveTo>
                      <a:pt x="8416" y="3141"/>
                    </a:moveTo>
                    <a:cubicBezTo>
                      <a:pt x="10006" y="3121"/>
                      <a:pt x="11607" y="3121"/>
                      <a:pt x="13231" y="3141"/>
                    </a:cubicBezTo>
                    <a:cubicBezTo>
                      <a:pt x="13231" y="3032"/>
                      <a:pt x="13242" y="2925"/>
                      <a:pt x="13266" y="2819"/>
                    </a:cubicBezTo>
                    <a:cubicBezTo>
                      <a:pt x="13286" y="2712"/>
                      <a:pt x="13286" y="2611"/>
                      <a:pt x="13266" y="2519"/>
                    </a:cubicBezTo>
                    <a:lnTo>
                      <a:pt x="13266" y="2315"/>
                    </a:lnTo>
                    <a:cubicBezTo>
                      <a:pt x="12879" y="2222"/>
                      <a:pt x="12471" y="2171"/>
                      <a:pt x="12042" y="2162"/>
                    </a:cubicBezTo>
                    <a:cubicBezTo>
                      <a:pt x="11610" y="2153"/>
                      <a:pt x="11202" y="2148"/>
                      <a:pt x="10819" y="2148"/>
                    </a:cubicBezTo>
                    <a:cubicBezTo>
                      <a:pt x="10411" y="2148"/>
                      <a:pt x="9996" y="2153"/>
                      <a:pt x="9574" y="2162"/>
                    </a:cubicBezTo>
                    <a:cubicBezTo>
                      <a:pt x="9149" y="2171"/>
                      <a:pt x="8741" y="2222"/>
                      <a:pt x="8354" y="2315"/>
                    </a:cubicBezTo>
                    <a:lnTo>
                      <a:pt x="8354" y="2519"/>
                    </a:lnTo>
                    <a:cubicBezTo>
                      <a:pt x="8354" y="2611"/>
                      <a:pt x="8357" y="2715"/>
                      <a:pt x="8371" y="2824"/>
                    </a:cubicBezTo>
                    <a:cubicBezTo>
                      <a:pt x="8375" y="2937"/>
                      <a:pt x="8392" y="3040"/>
                      <a:pt x="8416" y="3141"/>
                    </a:cubicBezTo>
                    <a:moveTo>
                      <a:pt x="11769" y="10395"/>
                    </a:moveTo>
                    <a:cubicBezTo>
                      <a:pt x="11769" y="10248"/>
                      <a:pt x="11707" y="10119"/>
                      <a:pt x="11582" y="10015"/>
                    </a:cubicBezTo>
                    <a:cubicBezTo>
                      <a:pt x="11451" y="9908"/>
                      <a:pt x="11299" y="9854"/>
                      <a:pt x="11123" y="9854"/>
                    </a:cubicBezTo>
                    <a:lnTo>
                      <a:pt x="10476" y="9854"/>
                    </a:lnTo>
                    <a:cubicBezTo>
                      <a:pt x="10300" y="9854"/>
                      <a:pt x="10151" y="9908"/>
                      <a:pt x="10037" y="10015"/>
                    </a:cubicBezTo>
                    <a:cubicBezTo>
                      <a:pt x="9923" y="10119"/>
                      <a:pt x="9865" y="10248"/>
                      <a:pt x="9865" y="10395"/>
                    </a:cubicBezTo>
                    <a:lnTo>
                      <a:pt x="9865" y="18858"/>
                    </a:lnTo>
                    <a:cubicBezTo>
                      <a:pt x="9865" y="19005"/>
                      <a:pt x="9920" y="19126"/>
                      <a:pt x="10030" y="19224"/>
                    </a:cubicBezTo>
                    <a:cubicBezTo>
                      <a:pt x="10141" y="19319"/>
                      <a:pt x="10286" y="19368"/>
                      <a:pt x="10476" y="19368"/>
                    </a:cubicBezTo>
                    <a:lnTo>
                      <a:pt x="11123" y="19368"/>
                    </a:lnTo>
                    <a:cubicBezTo>
                      <a:pt x="11299" y="19368"/>
                      <a:pt x="11451" y="19319"/>
                      <a:pt x="11582" y="19230"/>
                    </a:cubicBezTo>
                    <a:cubicBezTo>
                      <a:pt x="11707" y="19137"/>
                      <a:pt x="11769" y="19014"/>
                      <a:pt x="11769" y="18858"/>
                    </a:cubicBezTo>
                    <a:lnTo>
                      <a:pt x="11769" y="10395"/>
                    </a:lnTo>
                    <a:close/>
                    <a:moveTo>
                      <a:pt x="14683" y="18858"/>
                    </a:moveTo>
                    <a:cubicBezTo>
                      <a:pt x="14683" y="19005"/>
                      <a:pt x="14745" y="19126"/>
                      <a:pt x="14866" y="19224"/>
                    </a:cubicBezTo>
                    <a:cubicBezTo>
                      <a:pt x="14987" y="19319"/>
                      <a:pt x="15143" y="19368"/>
                      <a:pt x="15333" y="19368"/>
                    </a:cubicBezTo>
                    <a:lnTo>
                      <a:pt x="15979" y="19368"/>
                    </a:lnTo>
                    <a:cubicBezTo>
                      <a:pt x="16155" y="19368"/>
                      <a:pt x="16308" y="19319"/>
                      <a:pt x="16432" y="19230"/>
                    </a:cubicBezTo>
                    <a:cubicBezTo>
                      <a:pt x="16560" y="19137"/>
                      <a:pt x="16629" y="19014"/>
                      <a:pt x="16629" y="18858"/>
                    </a:cubicBezTo>
                    <a:lnTo>
                      <a:pt x="16629" y="10395"/>
                    </a:lnTo>
                    <a:cubicBezTo>
                      <a:pt x="16629" y="10248"/>
                      <a:pt x="16560" y="10119"/>
                      <a:pt x="16432" y="10015"/>
                    </a:cubicBezTo>
                    <a:cubicBezTo>
                      <a:pt x="16308" y="9908"/>
                      <a:pt x="16155" y="9854"/>
                      <a:pt x="15979" y="9854"/>
                    </a:cubicBezTo>
                    <a:lnTo>
                      <a:pt x="15333" y="9854"/>
                    </a:lnTo>
                    <a:cubicBezTo>
                      <a:pt x="15153" y="9854"/>
                      <a:pt x="15001" y="9908"/>
                      <a:pt x="14877" y="10015"/>
                    </a:cubicBezTo>
                    <a:cubicBezTo>
                      <a:pt x="14752" y="10119"/>
                      <a:pt x="14683" y="10248"/>
                      <a:pt x="14683" y="10395"/>
                    </a:cubicBezTo>
                    <a:lnTo>
                      <a:pt x="14683" y="1885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0" name="Group 109"/>
            <p:cNvGrpSpPr/>
            <p:nvPr/>
          </p:nvGrpSpPr>
          <p:grpSpPr>
            <a:xfrm>
              <a:off x="1931782" y="3279035"/>
              <a:ext cx="3850982" cy="503184"/>
              <a:chOff x="4410146" y="3865260"/>
              <a:chExt cx="2475841" cy="586866"/>
            </a:xfrm>
          </p:grpSpPr>
          <p:sp>
            <p:nvSpPr>
              <p:cNvPr id="23" name="TextBox 110"/>
              <p:cNvSpPr txBox="1"/>
              <p:nvPr/>
            </p:nvSpPr>
            <p:spPr bwMode="auto">
              <a:xfrm>
                <a:off x="4410146" y="3865260"/>
                <a:ext cx="2475841" cy="270493"/>
              </a:xfrm>
              <a:prstGeom prst="rect">
                <a:avLst/>
              </a:prstGeom>
              <a:noFill/>
            </p:spPr>
            <p:txBody>
              <a:bodyPr wrap="none" lIns="288000" tIns="0" rIns="28800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47675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4" name="TextBox 111"/>
              <p:cNvSpPr txBox="1"/>
              <p:nvPr/>
            </p:nvSpPr>
            <p:spPr bwMode="auto">
              <a:xfrm>
                <a:off x="4410146" y="4135753"/>
                <a:ext cx="2475841" cy="316373"/>
              </a:xfrm>
              <a:prstGeom prst="rect">
                <a:avLst/>
              </a:prstGeom>
              <a:noFill/>
            </p:spPr>
            <p:txBody>
              <a:bodyPr wrap="square" lIns="288000" tIns="0" rIns="288000" bIns="0" anchor="t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  <p:grpSp>
        <p:nvGrpSpPr>
          <p:cNvPr id="108" name="组合 107"/>
          <p:cNvGrpSpPr/>
          <p:nvPr>
            <p:custDataLst>
              <p:tags r:id="rId5"/>
            </p:custDataLst>
          </p:nvPr>
        </p:nvGrpSpPr>
        <p:grpSpPr>
          <a:xfrm>
            <a:off x="1396413" y="4884704"/>
            <a:ext cx="4386351" cy="535509"/>
            <a:chOff x="1396413" y="4884704"/>
            <a:chExt cx="4386351" cy="535509"/>
          </a:xfrm>
        </p:grpSpPr>
        <p:grpSp>
          <p:nvGrpSpPr>
            <p:cNvPr id="11" name="Group 112"/>
            <p:cNvGrpSpPr/>
            <p:nvPr/>
          </p:nvGrpSpPr>
          <p:grpSpPr>
            <a:xfrm>
              <a:off x="1396413" y="4884704"/>
              <a:ext cx="535369" cy="535509"/>
              <a:chOff x="1396413" y="4849489"/>
              <a:chExt cx="535369" cy="535509"/>
            </a:xfrm>
          </p:grpSpPr>
          <p:sp>
            <p:nvSpPr>
              <p:cNvPr id="21" name="Rectangle: Rounded Corners 113"/>
              <p:cNvSpPr/>
              <p:nvPr/>
            </p:nvSpPr>
            <p:spPr>
              <a:xfrm>
                <a:off x="1396413" y="4849489"/>
                <a:ext cx="535369" cy="535509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22" name="Freeform: Shape 114"/>
              <p:cNvSpPr>
                <a:spLocks noChangeAspect="1"/>
              </p:cNvSpPr>
              <p:nvPr/>
            </p:nvSpPr>
            <p:spPr bwMode="auto">
              <a:xfrm>
                <a:off x="1513028" y="4949042"/>
                <a:ext cx="305754" cy="336417"/>
              </a:xfrm>
              <a:custGeom>
                <a:avLst/>
                <a:gdLst>
                  <a:gd name="T0" fmla="+- 0 10795 54"/>
                  <a:gd name="T1" fmla="*/ T0 w 21483"/>
                  <a:gd name="T2" fmla="*/ 10800 h 21600"/>
                  <a:gd name="T3" fmla="+- 0 10795 54"/>
                  <a:gd name="T4" fmla="*/ T3 w 21483"/>
                  <a:gd name="T5" fmla="*/ 10800 h 21600"/>
                  <a:gd name="T6" fmla="+- 0 10795 54"/>
                  <a:gd name="T7" fmla="*/ T6 w 21483"/>
                  <a:gd name="T8" fmla="*/ 10800 h 21600"/>
                  <a:gd name="T9" fmla="+- 0 10795 54"/>
                  <a:gd name="T10" fmla="*/ T9 w 21483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483" h="21600">
                    <a:moveTo>
                      <a:pt x="20490" y="581"/>
                    </a:moveTo>
                    <a:cubicBezTo>
                      <a:pt x="20984" y="1781"/>
                      <a:pt x="21295" y="3048"/>
                      <a:pt x="21421" y="4387"/>
                    </a:cubicBezTo>
                    <a:cubicBezTo>
                      <a:pt x="21545" y="5722"/>
                      <a:pt x="21482" y="7179"/>
                      <a:pt x="21220" y="8744"/>
                    </a:cubicBezTo>
                    <a:cubicBezTo>
                      <a:pt x="20549" y="13134"/>
                      <a:pt x="18385" y="16469"/>
                      <a:pt x="14732" y="18748"/>
                    </a:cubicBezTo>
                    <a:cubicBezTo>
                      <a:pt x="13010" y="19857"/>
                      <a:pt x="11265" y="20408"/>
                      <a:pt x="9505" y="20408"/>
                    </a:cubicBezTo>
                    <a:cubicBezTo>
                      <a:pt x="8354" y="20408"/>
                      <a:pt x="7208" y="20165"/>
                      <a:pt x="6064" y="19682"/>
                    </a:cubicBezTo>
                    <a:cubicBezTo>
                      <a:pt x="5893" y="19609"/>
                      <a:pt x="5725" y="19519"/>
                      <a:pt x="5556" y="19411"/>
                    </a:cubicBezTo>
                    <a:cubicBezTo>
                      <a:pt x="5388" y="19301"/>
                      <a:pt x="5221" y="19191"/>
                      <a:pt x="5058" y="19075"/>
                    </a:cubicBezTo>
                    <a:cubicBezTo>
                      <a:pt x="4840" y="18928"/>
                      <a:pt x="4625" y="18790"/>
                      <a:pt x="4414" y="18660"/>
                    </a:cubicBezTo>
                    <a:cubicBezTo>
                      <a:pt x="4199" y="18527"/>
                      <a:pt x="4017" y="18465"/>
                      <a:pt x="3857" y="18465"/>
                    </a:cubicBezTo>
                    <a:cubicBezTo>
                      <a:pt x="3785" y="18485"/>
                      <a:pt x="3698" y="18561"/>
                      <a:pt x="3598" y="18700"/>
                    </a:cubicBezTo>
                    <a:cubicBezTo>
                      <a:pt x="3497" y="18841"/>
                      <a:pt x="3392" y="18996"/>
                      <a:pt x="3287" y="19174"/>
                    </a:cubicBezTo>
                    <a:cubicBezTo>
                      <a:pt x="3184" y="19349"/>
                      <a:pt x="3085" y="19536"/>
                      <a:pt x="2989" y="19728"/>
                    </a:cubicBezTo>
                    <a:cubicBezTo>
                      <a:pt x="2898" y="19922"/>
                      <a:pt x="2821" y="20072"/>
                      <a:pt x="2760" y="20179"/>
                    </a:cubicBezTo>
                    <a:cubicBezTo>
                      <a:pt x="2655" y="20388"/>
                      <a:pt x="2557" y="20575"/>
                      <a:pt x="2463" y="20741"/>
                    </a:cubicBezTo>
                    <a:cubicBezTo>
                      <a:pt x="2372" y="20908"/>
                      <a:pt x="2285" y="21055"/>
                      <a:pt x="2213" y="21182"/>
                    </a:cubicBezTo>
                    <a:cubicBezTo>
                      <a:pt x="2025" y="21461"/>
                      <a:pt x="1787" y="21599"/>
                      <a:pt x="1494" y="21599"/>
                    </a:cubicBezTo>
                    <a:lnTo>
                      <a:pt x="1450" y="21599"/>
                    </a:lnTo>
                    <a:cubicBezTo>
                      <a:pt x="1235" y="21583"/>
                      <a:pt x="1050" y="21526"/>
                      <a:pt x="895" y="21433"/>
                    </a:cubicBezTo>
                    <a:cubicBezTo>
                      <a:pt x="743" y="21334"/>
                      <a:pt x="617" y="21224"/>
                      <a:pt x="521" y="21097"/>
                    </a:cubicBezTo>
                    <a:cubicBezTo>
                      <a:pt x="425" y="20975"/>
                      <a:pt x="348" y="20846"/>
                      <a:pt x="292" y="20716"/>
                    </a:cubicBezTo>
                    <a:cubicBezTo>
                      <a:pt x="236" y="20586"/>
                      <a:pt x="198" y="20484"/>
                      <a:pt x="184" y="20408"/>
                    </a:cubicBezTo>
                    <a:cubicBezTo>
                      <a:pt x="-17" y="20077"/>
                      <a:pt x="-54" y="19724"/>
                      <a:pt x="74" y="19355"/>
                    </a:cubicBezTo>
                    <a:cubicBezTo>
                      <a:pt x="222" y="18877"/>
                      <a:pt x="430" y="18479"/>
                      <a:pt x="699" y="18152"/>
                    </a:cubicBezTo>
                    <a:cubicBezTo>
                      <a:pt x="970" y="17827"/>
                      <a:pt x="1235" y="17536"/>
                      <a:pt x="1494" y="17276"/>
                    </a:cubicBezTo>
                    <a:cubicBezTo>
                      <a:pt x="1712" y="17068"/>
                      <a:pt x="1901" y="16873"/>
                      <a:pt x="2061" y="16692"/>
                    </a:cubicBezTo>
                    <a:cubicBezTo>
                      <a:pt x="2222" y="16511"/>
                      <a:pt x="2325" y="16319"/>
                      <a:pt x="2367" y="16113"/>
                    </a:cubicBezTo>
                    <a:cubicBezTo>
                      <a:pt x="2383" y="16057"/>
                      <a:pt x="2383" y="16003"/>
                      <a:pt x="2367" y="15949"/>
                    </a:cubicBezTo>
                    <a:cubicBezTo>
                      <a:pt x="2353" y="15899"/>
                      <a:pt x="2318" y="15783"/>
                      <a:pt x="2257" y="15611"/>
                    </a:cubicBezTo>
                    <a:cubicBezTo>
                      <a:pt x="2213" y="15503"/>
                      <a:pt x="2168" y="15379"/>
                      <a:pt x="2128" y="15241"/>
                    </a:cubicBezTo>
                    <a:cubicBezTo>
                      <a:pt x="2086" y="15100"/>
                      <a:pt x="2051" y="14941"/>
                      <a:pt x="2021" y="14761"/>
                    </a:cubicBezTo>
                    <a:cubicBezTo>
                      <a:pt x="1836" y="13321"/>
                      <a:pt x="1883" y="11988"/>
                      <a:pt x="2166" y="10774"/>
                    </a:cubicBezTo>
                    <a:cubicBezTo>
                      <a:pt x="2449" y="9557"/>
                      <a:pt x="2898" y="8464"/>
                      <a:pt x="3509" y="7493"/>
                    </a:cubicBezTo>
                    <a:cubicBezTo>
                      <a:pt x="4122" y="6527"/>
                      <a:pt x="4852" y="5689"/>
                      <a:pt x="5694" y="4986"/>
                    </a:cubicBezTo>
                    <a:cubicBezTo>
                      <a:pt x="6539" y="4283"/>
                      <a:pt x="7416" y="3741"/>
                      <a:pt x="8326" y="3351"/>
                    </a:cubicBezTo>
                    <a:cubicBezTo>
                      <a:pt x="8939" y="3091"/>
                      <a:pt x="9611" y="2939"/>
                      <a:pt x="10336" y="2894"/>
                    </a:cubicBezTo>
                    <a:cubicBezTo>
                      <a:pt x="11066" y="2848"/>
                      <a:pt x="11826" y="2817"/>
                      <a:pt x="12617" y="2798"/>
                    </a:cubicBezTo>
                    <a:cubicBezTo>
                      <a:pt x="13073" y="2798"/>
                      <a:pt x="13546" y="2789"/>
                      <a:pt x="14037" y="2772"/>
                    </a:cubicBezTo>
                    <a:cubicBezTo>
                      <a:pt x="14531" y="2752"/>
                      <a:pt x="15008" y="2704"/>
                      <a:pt x="15469" y="2623"/>
                    </a:cubicBezTo>
                    <a:cubicBezTo>
                      <a:pt x="15926" y="2541"/>
                      <a:pt x="16351" y="2414"/>
                      <a:pt x="16740" y="2239"/>
                    </a:cubicBezTo>
                    <a:cubicBezTo>
                      <a:pt x="17128" y="2064"/>
                      <a:pt x="17446" y="1815"/>
                      <a:pt x="17692" y="1499"/>
                    </a:cubicBezTo>
                    <a:cubicBezTo>
                      <a:pt x="17839" y="1321"/>
                      <a:pt x="17984" y="1135"/>
                      <a:pt x="18125" y="948"/>
                    </a:cubicBezTo>
                    <a:cubicBezTo>
                      <a:pt x="18261" y="756"/>
                      <a:pt x="18403" y="595"/>
                      <a:pt x="18548" y="460"/>
                    </a:cubicBezTo>
                    <a:cubicBezTo>
                      <a:pt x="18696" y="324"/>
                      <a:pt x="18855" y="214"/>
                      <a:pt x="19028" y="129"/>
                    </a:cubicBezTo>
                    <a:cubicBezTo>
                      <a:pt x="19206" y="42"/>
                      <a:pt x="19423" y="0"/>
                      <a:pt x="19688" y="0"/>
                    </a:cubicBezTo>
                    <a:cubicBezTo>
                      <a:pt x="19856" y="0"/>
                      <a:pt x="20015" y="50"/>
                      <a:pt x="20163" y="155"/>
                    </a:cubicBezTo>
                    <a:cubicBezTo>
                      <a:pt x="20308" y="261"/>
                      <a:pt x="20418" y="400"/>
                      <a:pt x="20490" y="581"/>
                    </a:cubicBezTo>
                    <a:moveTo>
                      <a:pt x="15350" y="9977"/>
                    </a:moveTo>
                    <a:cubicBezTo>
                      <a:pt x="15596" y="10017"/>
                      <a:pt x="15811" y="9927"/>
                      <a:pt x="15993" y="9712"/>
                    </a:cubicBezTo>
                    <a:cubicBezTo>
                      <a:pt x="16178" y="9503"/>
                      <a:pt x="16276" y="9249"/>
                      <a:pt x="16291" y="8953"/>
                    </a:cubicBezTo>
                    <a:cubicBezTo>
                      <a:pt x="16305" y="8636"/>
                      <a:pt x="16230" y="8374"/>
                      <a:pt x="16064" y="8159"/>
                    </a:cubicBezTo>
                    <a:cubicBezTo>
                      <a:pt x="15893" y="7947"/>
                      <a:pt x="15680" y="7832"/>
                      <a:pt x="15418" y="7815"/>
                    </a:cubicBezTo>
                    <a:cubicBezTo>
                      <a:pt x="14321" y="7761"/>
                      <a:pt x="13284" y="7834"/>
                      <a:pt x="12315" y="8038"/>
                    </a:cubicBezTo>
                    <a:cubicBezTo>
                      <a:pt x="11344" y="8241"/>
                      <a:pt x="10425" y="8571"/>
                      <a:pt x="9550" y="9032"/>
                    </a:cubicBezTo>
                    <a:cubicBezTo>
                      <a:pt x="8673" y="9492"/>
                      <a:pt x="7842" y="10090"/>
                      <a:pt x="7046" y="10830"/>
                    </a:cubicBezTo>
                    <a:cubicBezTo>
                      <a:pt x="6249" y="11567"/>
                      <a:pt x="5479" y="12465"/>
                      <a:pt x="4732" y="13518"/>
                    </a:cubicBezTo>
                    <a:cubicBezTo>
                      <a:pt x="4562" y="13764"/>
                      <a:pt x="4482" y="14032"/>
                      <a:pt x="4496" y="14323"/>
                    </a:cubicBezTo>
                    <a:cubicBezTo>
                      <a:pt x="4510" y="14617"/>
                      <a:pt x="4620" y="14862"/>
                      <a:pt x="4821" y="15063"/>
                    </a:cubicBezTo>
                    <a:cubicBezTo>
                      <a:pt x="4971" y="15221"/>
                      <a:pt x="5163" y="15311"/>
                      <a:pt x="5392" y="15317"/>
                    </a:cubicBezTo>
                    <a:cubicBezTo>
                      <a:pt x="5668" y="15317"/>
                      <a:pt x="5900" y="15195"/>
                      <a:pt x="6087" y="14953"/>
                    </a:cubicBezTo>
                    <a:cubicBezTo>
                      <a:pt x="6759" y="14035"/>
                      <a:pt x="7435" y="13244"/>
                      <a:pt x="8116" y="12586"/>
                    </a:cubicBezTo>
                    <a:cubicBezTo>
                      <a:pt x="8794" y="11929"/>
                      <a:pt x="9510" y="11401"/>
                      <a:pt x="10259" y="11005"/>
                    </a:cubicBezTo>
                    <a:cubicBezTo>
                      <a:pt x="11010" y="10610"/>
                      <a:pt x="11801" y="10330"/>
                      <a:pt x="12636" y="10167"/>
                    </a:cubicBezTo>
                    <a:cubicBezTo>
                      <a:pt x="13467" y="10003"/>
                      <a:pt x="14372" y="9938"/>
                      <a:pt x="15350" y="997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2" name="Group 115"/>
            <p:cNvGrpSpPr/>
            <p:nvPr/>
          </p:nvGrpSpPr>
          <p:grpSpPr>
            <a:xfrm>
              <a:off x="1931782" y="4900866"/>
              <a:ext cx="3850982" cy="503184"/>
              <a:chOff x="4410146" y="3865260"/>
              <a:chExt cx="2475841" cy="586866"/>
            </a:xfrm>
          </p:grpSpPr>
          <p:sp>
            <p:nvSpPr>
              <p:cNvPr id="19" name="TextBox 116"/>
              <p:cNvSpPr txBox="1"/>
              <p:nvPr/>
            </p:nvSpPr>
            <p:spPr bwMode="auto">
              <a:xfrm>
                <a:off x="4410146" y="3865260"/>
                <a:ext cx="2475841" cy="270493"/>
              </a:xfrm>
              <a:prstGeom prst="rect">
                <a:avLst/>
              </a:prstGeom>
              <a:noFill/>
            </p:spPr>
            <p:txBody>
              <a:bodyPr wrap="none" lIns="288000" tIns="0" rIns="28800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5705F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0" name="TextBox 117"/>
              <p:cNvSpPr txBox="1"/>
              <p:nvPr/>
            </p:nvSpPr>
            <p:spPr bwMode="auto">
              <a:xfrm>
                <a:off x="4410146" y="4135753"/>
                <a:ext cx="2475841" cy="316373"/>
              </a:xfrm>
              <a:prstGeom prst="rect">
                <a:avLst/>
              </a:prstGeom>
              <a:noFill/>
            </p:spPr>
            <p:txBody>
              <a:bodyPr wrap="square" lIns="288000" tIns="0" rIns="288000" bIns="0" anchor="t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  <p:grpSp>
        <p:nvGrpSpPr>
          <p:cNvPr id="107" name="组合 106"/>
          <p:cNvGrpSpPr/>
          <p:nvPr>
            <p:custDataLst>
              <p:tags r:id="rId6"/>
            </p:custDataLst>
          </p:nvPr>
        </p:nvGrpSpPr>
        <p:grpSpPr>
          <a:xfrm>
            <a:off x="1396413" y="4073789"/>
            <a:ext cx="4386351" cy="535509"/>
            <a:chOff x="1396413" y="4073789"/>
            <a:chExt cx="4386351" cy="535509"/>
          </a:xfrm>
        </p:grpSpPr>
        <p:grpSp>
          <p:nvGrpSpPr>
            <p:cNvPr id="13" name="Group 118"/>
            <p:cNvGrpSpPr/>
            <p:nvPr/>
          </p:nvGrpSpPr>
          <p:grpSpPr>
            <a:xfrm>
              <a:off x="1396413" y="4073789"/>
              <a:ext cx="535369" cy="535509"/>
              <a:chOff x="1396413" y="4079540"/>
              <a:chExt cx="535369" cy="535509"/>
            </a:xfrm>
          </p:grpSpPr>
          <p:sp>
            <p:nvSpPr>
              <p:cNvPr id="17" name="Rectangle: Rounded Corners 119"/>
              <p:cNvSpPr/>
              <p:nvPr/>
            </p:nvSpPr>
            <p:spPr>
              <a:xfrm>
                <a:off x="1396413" y="4079540"/>
                <a:ext cx="535369" cy="535509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18" name="Freeform: Shape 120"/>
              <p:cNvSpPr>
                <a:spLocks noChangeAspect="1"/>
              </p:cNvSpPr>
              <p:nvPr/>
            </p:nvSpPr>
            <p:spPr bwMode="auto">
              <a:xfrm>
                <a:off x="1498777" y="4179783"/>
                <a:ext cx="330918" cy="350313"/>
              </a:xfrm>
              <a:custGeom>
                <a:avLst/>
                <a:gdLst>
                  <a:gd name="T0" fmla="*/ 995 w 1588"/>
                  <a:gd name="T1" fmla="*/ 870 h 1682"/>
                  <a:gd name="T2" fmla="*/ 1078 w 1588"/>
                  <a:gd name="T3" fmla="*/ 753 h 1682"/>
                  <a:gd name="T4" fmla="*/ 1463 w 1588"/>
                  <a:gd name="T5" fmla="*/ 661 h 1682"/>
                  <a:gd name="T6" fmla="*/ 1546 w 1588"/>
                  <a:gd name="T7" fmla="*/ 352 h 1682"/>
                  <a:gd name="T8" fmla="*/ 1346 w 1588"/>
                  <a:gd name="T9" fmla="*/ 527 h 1682"/>
                  <a:gd name="T10" fmla="*/ 1120 w 1588"/>
                  <a:gd name="T11" fmla="*/ 310 h 1682"/>
                  <a:gd name="T12" fmla="*/ 1296 w 1588"/>
                  <a:gd name="T13" fmla="*/ 101 h 1682"/>
                  <a:gd name="T14" fmla="*/ 995 w 1588"/>
                  <a:gd name="T15" fmla="*/ 184 h 1682"/>
                  <a:gd name="T16" fmla="*/ 894 w 1588"/>
                  <a:gd name="T17" fmla="*/ 577 h 1682"/>
                  <a:gd name="T18" fmla="*/ 501 w 1588"/>
                  <a:gd name="T19" fmla="*/ 452 h 1682"/>
                  <a:gd name="T20" fmla="*/ 501 w 1588"/>
                  <a:gd name="T21" fmla="*/ 427 h 1682"/>
                  <a:gd name="T22" fmla="*/ 493 w 1588"/>
                  <a:gd name="T23" fmla="*/ 0 h 1682"/>
                  <a:gd name="T24" fmla="*/ 250 w 1588"/>
                  <a:gd name="T25" fmla="*/ 285 h 1682"/>
                  <a:gd name="T26" fmla="*/ 175 w 1588"/>
                  <a:gd name="T27" fmla="*/ 393 h 1682"/>
                  <a:gd name="T28" fmla="*/ 150 w 1588"/>
                  <a:gd name="T29" fmla="*/ 427 h 1682"/>
                  <a:gd name="T30" fmla="*/ 117 w 1588"/>
                  <a:gd name="T31" fmla="*/ 477 h 1682"/>
                  <a:gd name="T32" fmla="*/ 100 w 1588"/>
                  <a:gd name="T33" fmla="*/ 502 h 1682"/>
                  <a:gd name="T34" fmla="*/ 66 w 1588"/>
                  <a:gd name="T35" fmla="*/ 586 h 1682"/>
                  <a:gd name="T36" fmla="*/ 58 w 1588"/>
                  <a:gd name="T37" fmla="*/ 611 h 1682"/>
                  <a:gd name="T38" fmla="*/ 50 w 1588"/>
                  <a:gd name="T39" fmla="*/ 678 h 1682"/>
                  <a:gd name="T40" fmla="*/ 41 w 1588"/>
                  <a:gd name="T41" fmla="*/ 728 h 1682"/>
                  <a:gd name="T42" fmla="*/ 41 w 1588"/>
                  <a:gd name="T43" fmla="*/ 744 h 1682"/>
                  <a:gd name="T44" fmla="*/ 50 w 1588"/>
                  <a:gd name="T45" fmla="*/ 778 h 1682"/>
                  <a:gd name="T46" fmla="*/ 58 w 1588"/>
                  <a:gd name="T47" fmla="*/ 811 h 1682"/>
                  <a:gd name="T48" fmla="*/ 100 w 1588"/>
                  <a:gd name="T49" fmla="*/ 878 h 1682"/>
                  <a:gd name="T50" fmla="*/ 125 w 1588"/>
                  <a:gd name="T51" fmla="*/ 853 h 1682"/>
                  <a:gd name="T52" fmla="*/ 133 w 1588"/>
                  <a:gd name="T53" fmla="*/ 795 h 1682"/>
                  <a:gd name="T54" fmla="*/ 142 w 1588"/>
                  <a:gd name="T55" fmla="*/ 770 h 1682"/>
                  <a:gd name="T56" fmla="*/ 150 w 1588"/>
                  <a:gd name="T57" fmla="*/ 753 h 1682"/>
                  <a:gd name="T58" fmla="*/ 167 w 1588"/>
                  <a:gd name="T59" fmla="*/ 720 h 1682"/>
                  <a:gd name="T60" fmla="*/ 183 w 1588"/>
                  <a:gd name="T61" fmla="*/ 694 h 1682"/>
                  <a:gd name="T62" fmla="*/ 200 w 1588"/>
                  <a:gd name="T63" fmla="*/ 669 h 1682"/>
                  <a:gd name="T64" fmla="*/ 225 w 1588"/>
                  <a:gd name="T65" fmla="*/ 644 h 1682"/>
                  <a:gd name="T66" fmla="*/ 250 w 1588"/>
                  <a:gd name="T67" fmla="*/ 619 h 1682"/>
                  <a:gd name="T68" fmla="*/ 267 w 1588"/>
                  <a:gd name="T69" fmla="*/ 611 h 1682"/>
                  <a:gd name="T70" fmla="*/ 301 w 1588"/>
                  <a:gd name="T71" fmla="*/ 594 h 1682"/>
                  <a:gd name="T72" fmla="*/ 326 w 1588"/>
                  <a:gd name="T73" fmla="*/ 577 h 1682"/>
                  <a:gd name="T74" fmla="*/ 342 w 1588"/>
                  <a:gd name="T75" fmla="*/ 569 h 1682"/>
                  <a:gd name="T76" fmla="*/ 359 w 1588"/>
                  <a:gd name="T77" fmla="*/ 586 h 1682"/>
                  <a:gd name="T78" fmla="*/ 75 w 1588"/>
                  <a:gd name="T79" fmla="*/ 1363 h 1682"/>
                  <a:gd name="T80" fmla="*/ 292 w 1588"/>
                  <a:gd name="T81" fmla="*/ 1581 h 1682"/>
                  <a:gd name="T82" fmla="*/ 777 w 1588"/>
                  <a:gd name="T83" fmla="*/ 1087 h 1682"/>
                  <a:gd name="T84" fmla="*/ 1530 w 1588"/>
                  <a:gd name="T85" fmla="*/ 1623 h 1682"/>
                  <a:gd name="T86" fmla="*/ 217 w 1588"/>
                  <a:gd name="T87" fmla="*/ 1522 h 1682"/>
                  <a:gd name="T88" fmla="*/ 133 w 1588"/>
                  <a:gd name="T89" fmla="*/ 1438 h 1682"/>
                  <a:gd name="T90" fmla="*/ 217 w 1588"/>
                  <a:gd name="T91" fmla="*/ 1522 h 1682"/>
                  <a:gd name="T92" fmla="*/ 217 w 1588"/>
                  <a:gd name="T93" fmla="*/ 1522 h 1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588" h="1682">
                    <a:moveTo>
                      <a:pt x="1530" y="1405"/>
                    </a:moveTo>
                    <a:cubicBezTo>
                      <a:pt x="995" y="870"/>
                      <a:pt x="995" y="870"/>
                      <a:pt x="995" y="870"/>
                    </a:cubicBezTo>
                    <a:cubicBezTo>
                      <a:pt x="995" y="862"/>
                      <a:pt x="986" y="862"/>
                      <a:pt x="978" y="853"/>
                    </a:cubicBezTo>
                    <a:cubicBezTo>
                      <a:pt x="1078" y="753"/>
                      <a:pt x="1078" y="753"/>
                      <a:pt x="1078" y="753"/>
                    </a:cubicBezTo>
                    <a:cubicBezTo>
                      <a:pt x="1078" y="753"/>
                      <a:pt x="1086" y="744"/>
                      <a:pt x="1086" y="736"/>
                    </a:cubicBezTo>
                    <a:cubicBezTo>
                      <a:pt x="1212" y="786"/>
                      <a:pt x="1362" y="761"/>
                      <a:pt x="1463" y="661"/>
                    </a:cubicBezTo>
                    <a:cubicBezTo>
                      <a:pt x="1538" y="586"/>
                      <a:pt x="1570" y="485"/>
                      <a:pt x="1562" y="377"/>
                    </a:cubicBezTo>
                    <a:cubicBezTo>
                      <a:pt x="1562" y="368"/>
                      <a:pt x="1554" y="352"/>
                      <a:pt x="1546" y="352"/>
                    </a:cubicBezTo>
                    <a:cubicBezTo>
                      <a:pt x="1538" y="352"/>
                      <a:pt x="1521" y="352"/>
                      <a:pt x="1513" y="360"/>
                    </a:cubicBezTo>
                    <a:cubicBezTo>
                      <a:pt x="1346" y="527"/>
                      <a:pt x="1346" y="527"/>
                      <a:pt x="1346" y="527"/>
                    </a:cubicBezTo>
                    <a:cubicBezTo>
                      <a:pt x="1170" y="485"/>
                      <a:pt x="1170" y="485"/>
                      <a:pt x="1170" y="485"/>
                    </a:cubicBezTo>
                    <a:cubicBezTo>
                      <a:pt x="1120" y="310"/>
                      <a:pt x="1120" y="310"/>
                      <a:pt x="1120" y="310"/>
                    </a:cubicBezTo>
                    <a:cubicBezTo>
                      <a:pt x="1287" y="134"/>
                      <a:pt x="1287" y="134"/>
                      <a:pt x="1287" y="134"/>
                    </a:cubicBezTo>
                    <a:cubicBezTo>
                      <a:pt x="1296" y="126"/>
                      <a:pt x="1304" y="118"/>
                      <a:pt x="1296" y="101"/>
                    </a:cubicBezTo>
                    <a:cubicBezTo>
                      <a:pt x="1296" y="92"/>
                      <a:pt x="1287" y="84"/>
                      <a:pt x="1270" y="84"/>
                    </a:cubicBezTo>
                    <a:cubicBezTo>
                      <a:pt x="1170" y="76"/>
                      <a:pt x="1061" y="109"/>
                      <a:pt x="995" y="184"/>
                    </a:cubicBezTo>
                    <a:cubicBezTo>
                      <a:pt x="886" y="285"/>
                      <a:pt x="861" y="435"/>
                      <a:pt x="911" y="561"/>
                    </a:cubicBezTo>
                    <a:cubicBezTo>
                      <a:pt x="903" y="569"/>
                      <a:pt x="903" y="569"/>
                      <a:pt x="894" y="577"/>
                    </a:cubicBezTo>
                    <a:cubicBezTo>
                      <a:pt x="752" y="711"/>
                      <a:pt x="752" y="711"/>
                      <a:pt x="752" y="711"/>
                    </a:cubicBezTo>
                    <a:cubicBezTo>
                      <a:pt x="501" y="452"/>
                      <a:pt x="501" y="452"/>
                      <a:pt x="501" y="452"/>
                    </a:cubicBezTo>
                    <a:cubicBezTo>
                      <a:pt x="493" y="452"/>
                      <a:pt x="493" y="443"/>
                      <a:pt x="484" y="443"/>
                    </a:cubicBezTo>
                    <a:cubicBezTo>
                      <a:pt x="493" y="435"/>
                      <a:pt x="493" y="435"/>
                      <a:pt x="501" y="427"/>
                    </a:cubicBezTo>
                    <a:cubicBezTo>
                      <a:pt x="551" y="435"/>
                      <a:pt x="652" y="335"/>
                      <a:pt x="735" y="251"/>
                    </a:cubicBezTo>
                    <a:cubicBezTo>
                      <a:pt x="493" y="0"/>
                      <a:pt x="493" y="0"/>
                      <a:pt x="493" y="0"/>
                    </a:cubicBezTo>
                    <a:cubicBezTo>
                      <a:pt x="376" y="109"/>
                      <a:pt x="301" y="184"/>
                      <a:pt x="309" y="243"/>
                    </a:cubicBezTo>
                    <a:cubicBezTo>
                      <a:pt x="284" y="251"/>
                      <a:pt x="259" y="268"/>
                      <a:pt x="250" y="285"/>
                    </a:cubicBezTo>
                    <a:cubicBezTo>
                      <a:pt x="209" y="318"/>
                      <a:pt x="209" y="318"/>
                      <a:pt x="209" y="318"/>
                    </a:cubicBezTo>
                    <a:cubicBezTo>
                      <a:pt x="192" y="343"/>
                      <a:pt x="175" y="368"/>
                      <a:pt x="175" y="393"/>
                    </a:cubicBezTo>
                    <a:cubicBezTo>
                      <a:pt x="167" y="402"/>
                      <a:pt x="167" y="402"/>
                      <a:pt x="159" y="410"/>
                    </a:cubicBezTo>
                    <a:cubicBezTo>
                      <a:pt x="150" y="427"/>
                      <a:pt x="150" y="427"/>
                      <a:pt x="150" y="427"/>
                    </a:cubicBezTo>
                    <a:cubicBezTo>
                      <a:pt x="133" y="443"/>
                      <a:pt x="133" y="443"/>
                      <a:pt x="133" y="443"/>
                    </a:cubicBezTo>
                    <a:cubicBezTo>
                      <a:pt x="125" y="452"/>
                      <a:pt x="125" y="469"/>
                      <a:pt x="117" y="477"/>
                    </a:cubicBezTo>
                    <a:lnTo>
                      <a:pt x="108" y="485"/>
                    </a:lnTo>
                    <a:cubicBezTo>
                      <a:pt x="100" y="502"/>
                      <a:pt x="100" y="502"/>
                      <a:pt x="100" y="502"/>
                    </a:cubicBezTo>
                    <a:cubicBezTo>
                      <a:pt x="100" y="510"/>
                      <a:pt x="91" y="519"/>
                      <a:pt x="83" y="536"/>
                    </a:cubicBezTo>
                    <a:cubicBezTo>
                      <a:pt x="75" y="552"/>
                      <a:pt x="66" y="569"/>
                      <a:pt x="66" y="586"/>
                    </a:cubicBezTo>
                    <a:cubicBezTo>
                      <a:pt x="66" y="594"/>
                      <a:pt x="66" y="594"/>
                      <a:pt x="66" y="594"/>
                    </a:cubicBezTo>
                    <a:cubicBezTo>
                      <a:pt x="58" y="602"/>
                      <a:pt x="58" y="602"/>
                      <a:pt x="58" y="611"/>
                    </a:cubicBezTo>
                    <a:cubicBezTo>
                      <a:pt x="50" y="636"/>
                      <a:pt x="50" y="636"/>
                      <a:pt x="50" y="636"/>
                    </a:cubicBezTo>
                    <a:cubicBezTo>
                      <a:pt x="50" y="653"/>
                      <a:pt x="50" y="669"/>
                      <a:pt x="50" y="678"/>
                    </a:cubicBezTo>
                    <a:cubicBezTo>
                      <a:pt x="50" y="686"/>
                      <a:pt x="50" y="686"/>
                      <a:pt x="50" y="686"/>
                    </a:cubicBezTo>
                    <a:cubicBezTo>
                      <a:pt x="41" y="703"/>
                      <a:pt x="41" y="711"/>
                      <a:pt x="41" y="728"/>
                    </a:cubicBezTo>
                    <a:lnTo>
                      <a:pt x="41" y="736"/>
                    </a:lnTo>
                    <a:lnTo>
                      <a:pt x="41" y="744"/>
                    </a:lnTo>
                    <a:cubicBezTo>
                      <a:pt x="50" y="744"/>
                      <a:pt x="50" y="753"/>
                      <a:pt x="50" y="761"/>
                    </a:cubicBezTo>
                    <a:cubicBezTo>
                      <a:pt x="50" y="778"/>
                      <a:pt x="50" y="778"/>
                      <a:pt x="50" y="778"/>
                    </a:cubicBezTo>
                    <a:cubicBezTo>
                      <a:pt x="50" y="786"/>
                      <a:pt x="50" y="786"/>
                      <a:pt x="50" y="786"/>
                    </a:cubicBezTo>
                    <a:cubicBezTo>
                      <a:pt x="50" y="795"/>
                      <a:pt x="50" y="803"/>
                      <a:pt x="58" y="811"/>
                    </a:cubicBezTo>
                    <a:cubicBezTo>
                      <a:pt x="66" y="853"/>
                      <a:pt x="66" y="853"/>
                      <a:pt x="66" y="853"/>
                    </a:cubicBezTo>
                    <a:cubicBezTo>
                      <a:pt x="75" y="870"/>
                      <a:pt x="83" y="878"/>
                      <a:pt x="100" y="878"/>
                    </a:cubicBezTo>
                    <a:cubicBezTo>
                      <a:pt x="108" y="878"/>
                      <a:pt x="117" y="870"/>
                      <a:pt x="117" y="870"/>
                    </a:cubicBezTo>
                    <a:cubicBezTo>
                      <a:pt x="125" y="862"/>
                      <a:pt x="125" y="862"/>
                      <a:pt x="125" y="853"/>
                    </a:cubicBezTo>
                    <a:cubicBezTo>
                      <a:pt x="133" y="811"/>
                      <a:pt x="133" y="811"/>
                      <a:pt x="133" y="811"/>
                    </a:cubicBezTo>
                    <a:cubicBezTo>
                      <a:pt x="133" y="803"/>
                      <a:pt x="133" y="803"/>
                      <a:pt x="133" y="795"/>
                    </a:cubicBezTo>
                    <a:cubicBezTo>
                      <a:pt x="133" y="786"/>
                      <a:pt x="142" y="786"/>
                      <a:pt x="142" y="786"/>
                    </a:cubicBezTo>
                    <a:cubicBezTo>
                      <a:pt x="142" y="770"/>
                      <a:pt x="142" y="770"/>
                      <a:pt x="142" y="770"/>
                    </a:cubicBezTo>
                    <a:cubicBezTo>
                      <a:pt x="142" y="761"/>
                      <a:pt x="142" y="761"/>
                      <a:pt x="150" y="761"/>
                    </a:cubicBezTo>
                    <a:lnTo>
                      <a:pt x="150" y="753"/>
                    </a:lnTo>
                    <a:lnTo>
                      <a:pt x="150" y="744"/>
                    </a:lnTo>
                    <a:cubicBezTo>
                      <a:pt x="159" y="736"/>
                      <a:pt x="159" y="728"/>
                      <a:pt x="167" y="720"/>
                    </a:cubicBezTo>
                    <a:lnTo>
                      <a:pt x="167" y="711"/>
                    </a:lnTo>
                    <a:cubicBezTo>
                      <a:pt x="175" y="703"/>
                      <a:pt x="175" y="703"/>
                      <a:pt x="183" y="694"/>
                    </a:cubicBezTo>
                    <a:cubicBezTo>
                      <a:pt x="192" y="678"/>
                      <a:pt x="192" y="678"/>
                      <a:pt x="192" y="678"/>
                    </a:cubicBezTo>
                    <a:lnTo>
                      <a:pt x="200" y="669"/>
                    </a:lnTo>
                    <a:cubicBezTo>
                      <a:pt x="200" y="669"/>
                      <a:pt x="200" y="661"/>
                      <a:pt x="209" y="661"/>
                    </a:cubicBezTo>
                    <a:cubicBezTo>
                      <a:pt x="209" y="653"/>
                      <a:pt x="217" y="644"/>
                      <a:pt x="225" y="644"/>
                    </a:cubicBezTo>
                    <a:cubicBezTo>
                      <a:pt x="234" y="636"/>
                      <a:pt x="234" y="636"/>
                      <a:pt x="234" y="636"/>
                    </a:cubicBezTo>
                    <a:cubicBezTo>
                      <a:pt x="234" y="636"/>
                      <a:pt x="242" y="628"/>
                      <a:pt x="250" y="619"/>
                    </a:cubicBezTo>
                    <a:lnTo>
                      <a:pt x="259" y="619"/>
                    </a:lnTo>
                    <a:cubicBezTo>
                      <a:pt x="259" y="611"/>
                      <a:pt x="267" y="611"/>
                      <a:pt x="267" y="611"/>
                    </a:cubicBezTo>
                    <a:cubicBezTo>
                      <a:pt x="275" y="602"/>
                      <a:pt x="275" y="602"/>
                      <a:pt x="284" y="602"/>
                    </a:cubicBezTo>
                    <a:cubicBezTo>
                      <a:pt x="301" y="594"/>
                      <a:pt x="301" y="594"/>
                      <a:pt x="301" y="594"/>
                    </a:cubicBezTo>
                    <a:cubicBezTo>
                      <a:pt x="309" y="586"/>
                      <a:pt x="309" y="586"/>
                      <a:pt x="309" y="586"/>
                    </a:cubicBezTo>
                    <a:cubicBezTo>
                      <a:pt x="317" y="586"/>
                      <a:pt x="317" y="586"/>
                      <a:pt x="326" y="577"/>
                    </a:cubicBezTo>
                    <a:lnTo>
                      <a:pt x="334" y="577"/>
                    </a:lnTo>
                    <a:cubicBezTo>
                      <a:pt x="342" y="577"/>
                      <a:pt x="342" y="569"/>
                      <a:pt x="342" y="569"/>
                    </a:cubicBezTo>
                    <a:cubicBezTo>
                      <a:pt x="351" y="569"/>
                      <a:pt x="351" y="569"/>
                      <a:pt x="351" y="569"/>
                    </a:cubicBezTo>
                    <a:cubicBezTo>
                      <a:pt x="351" y="577"/>
                      <a:pt x="359" y="586"/>
                      <a:pt x="359" y="586"/>
                    </a:cubicBezTo>
                    <a:cubicBezTo>
                      <a:pt x="618" y="845"/>
                      <a:pt x="618" y="845"/>
                      <a:pt x="618" y="845"/>
                    </a:cubicBezTo>
                    <a:cubicBezTo>
                      <a:pt x="75" y="1363"/>
                      <a:pt x="75" y="1363"/>
                      <a:pt x="75" y="1363"/>
                    </a:cubicBezTo>
                    <a:cubicBezTo>
                      <a:pt x="8" y="1430"/>
                      <a:pt x="0" y="1531"/>
                      <a:pt x="66" y="1597"/>
                    </a:cubicBezTo>
                    <a:cubicBezTo>
                      <a:pt x="133" y="1664"/>
                      <a:pt x="225" y="1647"/>
                      <a:pt x="292" y="1581"/>
                    </a:cubicBezTo>
                    <a:cubicBezTo>
                      <a:pt x="769" y="1079"/>
                      <a:pt x="769" y="1079"/>
                      <a:pt x="769" y="1079"/>
                    </a:cubicBezTo>
                    <a:cubicBezTo>
                      <a:pt x="769" y="1079"/>
                      <a:pt x="777" y="1079"/>
                      <a:pt x="777" y="1087"/>
                    </a:cubicBezTo>
                    <a:cubicBezTo>
                      <a:pt x="1312" y="1623"/>
                      <a:pt x="1312" y="1623"/>
                      <a:pt x="1312" y="1623"/>
                    </a:cubicBezTo>
                    <a:cubicBezTo>
                      <a:pt x="1371" y="1681"/>
                      <a:pt x="1471" y="1681"/>
                      <a:pt x="1530" y="1623"/>
                    </a:cubicBezTo>
                    <a:cubicBezTo>
                      <a:pt x="1587" y="1564"/>
                      <a:pt x="1587" y="1464"/>
                      <a:pt x="1530" y="1405"/>
                    </a:cubicBezTo>
                    <a:close/>
                    <a:moveTo>
                      <a:pt x="217" y="1522"/>
                    </a:moveTo>
                    <a:cubicBezTo>
                      <a:pt x="192" y="1547"/>
                      <a:pt x="159" y="1547"/>
                      <a:pt x="133" y="1522"/>
                    </a:cubicBezTo>
                    <a:cubicBezTo>
                      <a:pt x="108" y="1497"/>
                      <a:pt x="108" y="1455"/>
                      <a:pt x="133" y="1438"/>
                    </a:cubicBezTo>
                    <a:cubicBezTo>
                      <a:pt x="159" y="1413"/>
                      <a:pt x="192" y="1413"/>
                      <a:pt x="217" y="1438"/>
                    </a:cubicBezTo>
                    <a:cubicBezTo>
                      <a:pt x="242" y="1455"/>
                      <a:pt x="242" y="1497"/>
                      <a:pt x="217" y="1522"/>
                    </a:cubicBezTo>
                    <a:close/>
                    <a:moveTo>
                      <a:pt x="217" y="1522"/>
                    </a:moveTo>
                    <a:lnTo>
                      <a:pt x="217" y="152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4" name="Group 121"/>
            <p:cNvGrpSpPr/>
            <p:nvPr/>
          </p:nvGrpSpPr>
          <p:grpSpPr>
            <a:xfrm>
              <a:off x="1931782" y="4089951"/>
              <a:ext cx="3850982" cy="503184"/>
              <a:chOff x="4410146" y="3865260"/>
              <a:chExt cx="2475841" cy="586866"/>
            </a:xfrm>
          </p:grpSpPr>
          <p:sp>
            <p:nvSpPr>
              <p:cNvPr id="15" name="TextBox 122"/>
              <p:cNvSpPr txBox="1"/>
              <p:nvPr/>
            </p:nvSpPr>
            <p:spPr bwMode="auto">
              <a:xfrm>
                <a:off x="4410146" y="3865260"/>
                <a:ext cx="2475841" cy="270493"/>
              </a:xfrm>
              <a:prstGeom prst="rect">
                <a:avLst/>
              </a:prstGeom>
              <a:noFill/>
            </p:spPr>
            <p:txBody>
              <a:bodyPr wrap="none" lIns="288000" tIns="0" rIns="288000" bIns="0" anchor="b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16" name="TextBox 123"/>
              <p:cNvSpPr txBox="1"/>
              <p:nvPr/>
            </p:nvSpPr>
            <p:spPr bwMode="auto">
              <a:xfrm>
                <a:off x="4410146" y="4135753"/>
                <a:ext cx="2475841" cy="316373"/>
              </a:xfrm>
              <a:prstGeom prst="rect">
                <a:avLst/>
              </a:prstGeom>
              <a:noFill/>
            </p:spPr>
            <p:txBody>
              <a:bodyPr wrap="square" lIns="288000" tIns="0" rIns="288000" bIns="0" anchor="t" anchorCtr="0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85000"/>
                        <a:lumOff val="15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办公资源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>
            <p:custDataLst>
              <p:tags r:id="rId1"/>
            </p:custDataLst>
          </p:nvPr>
        </p:nvGrpSpPr>
        <p:grpSpPr>
          <a:xfrm>
            <a:off x="4870433" y="1731079"/>
            <a:ext cx="2300932" cy="4178227"/>
            <a:chOff x="4870433" y="1731079"/>
            <a:chExt cx="2300932" cy="4178227"/>
          </a:xfrm>
        </p:grpSpPr>
        <p:sp>
          <p:nvSpPr>
            <p:cNvPr id="8" name="Flowchart: Punched Tape 9"/>
            <p:cNvSpPr/>
            <p:nvPr/>
          </p:nvSpPr>
          <p:spPr>
            <a:xfrm rot="6651585">
              <a:off x="5037765" y="2492769"/>
              <a:ext cx="2133600" cy="2133600"/>
            </a:xfrm>
            <a:prstGeom prst="flowChartPunchedTap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" name="TextBox 11"/>
            <p:cNvSpPr txBox="1"/>
            <p:nvPr/>
          </p:nvSpPr>
          <p:spPr>
            <a:xfrm flipH="1">
              <a:off x="5772787" y="1731079"/>
              <a:ext cx="609141" cy="328231"/>
            </a:xfrm>
            <a:prstGeom prst="rect">
              <a:avLst/>
            </a:prstGeom>
          </p:spPr>
          <p:txBody>
            <a:bodyPr wrap="none" lIns="0" tIns="0" rIns="0" bIns="0" anchor="t" anchorCtr="0">
              <a:normAutofit/>
            </a:bodyPr>
            <a:lstStyle/>
            <a:p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135" b="1" i="0" u="none" strike="noStrike" kern="1200" cap="none" spc="0" normalizeH="0" baseline="0" noProof="0" dirty="0">
                  <a:ln>
                    <a:noFill/>
                  </a:ln>
                  <a:solidFill>
                    <a:srgbClr val="747675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2017</a:t>
              </a:r>
            </a:p>
          </p:txBody>
        </p:sp>
        <p:grpSp>
          <p:nvGrpSpPr>
            <p:cNvPr id="14" name="Group 18"/>
            <p:cNvGrpSpPr/>
            <p:nvPr/>
          </p:nvGrpSpPr>
          <p:grpSpPr>
            <a:xfrm>
              <a:off x="5762094" y="2611106"/>
              <a:ext cx="603781" cy="848743"/>
              <a:chOff x="1939926" y="1295399"/>
              <a:chExt cx="277813" cy="390525"/>
            </a:xfrm>
            <a:solidFill>
              <a:schemeClr val="bg1"/>
            </a:solidFill>
          </p:grpSpPr>
          <p:sp>
            <p:nvSpPr>
              <p:cNvPr id="52" name="Oval 19"/>
              <p:cNvSpPr/>
              <p:nvPr/>
            </p:nvSpPr>
            <p:spPr bwMode="auto">
              <a:xfrm>
                <a:off x="2027238" y="1295399"/>
                <a:ext cx="100013" cy="1016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3" name="Freeform: Shape 20"/>
              <p:cNvSpPr/>
              <p:nvPr/>
            </p:nvSpPr>
            <p:spPr bwMode="auto">
              <a:xfrm>
                <a:off x="1981201" y="1412874"/>
                <a:ext cx="195263" cy="109538"/>
              </a:xfrm>
              <a:custGeom>
                <a:avLst/>
                <a:gdLst/>
                <a:ahLst/>
                <a:cxnLst>
                  <a:cxn ang="0">
                    <a:pos x="51" y="35"/>
                  </a:cxn>
                  <a:cxn ang="0">
                    <a:pos x="44" y="42"/>
                  </a:cxn>
                  <a:cxn ang="0">
                    <a:pos x="41" y="42"/>
                  </a:cxn>
                  <a:cxn ang="0">
                    <a:pos x="34" y="35"/>
                  </a:cxn>
                  <a:cxn ang="0">
                    <a:pos x="33" y="32"/>
                  </a:cxn>
                  <a:cxn ang="0">
                    <a:pos x="37" y="14"/>
                  </a:cxn>
                  <a:cxn ang="0">
                    <a:pos x="37" y="12"/>
                  </a:cxn>
                  <a:cxn ang="0">
                    <a:pos x="37" y="8"/>
                  </a:cxn>
                  <a:cxn ang="0">
                    <a:pos x="38" y="7"/>
                  </a:cxn>
                  <a:cxn ang="0">
                    <a:pos x="47" y="7"/>
                  </a:cxn>
                  <a:cxn ang="0">
                    <a:pos x="48" y="8"/>
                  </a:cxn>
                  <a:cxn ang="0">
                    <a:pos x="48" y="12"/>
                  </a:cxn>
                  <a:cxn ang="0">
                    <a:pos x="48" y="14"/>
                  </a:cxn>
                  <a:cxn ang="0">
                    <a:pos x="52" y="32"/>
                  </a:cxn>
                  <a:cxn ang="0">
                    <a:pos x="51" y="35"/>
                  </a:cxn>
                  <a:cxn ang="0">
                    <a:pos x="84" y="46"/>
                  </a:cxn>
                  <a:cxn ang="0">
                    <a:pos x="70" y="7"/>
                  </a:cxn>
                  <a:cxn ang="0">
                    <a:pos x="60" y="0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15" y="7"/>
                  </a:cxn>
                  <a:cxn ang="0">
                    <a:pos x="0" y="46"/>
                  </a:cxn>
                  <a:cxn ang="0">
                    <a:pos x="2" y="48"/>
                  </a:cxn>
                  <a:cxn ang="0">
                    <a:pos x="13" y="48"/>
                  </a:cxn>
                  <a:cxn ang="0">
                    <a:pos x="16" y="46"/>
                  </a:cxn>
                  <a:cxn ang="0">
                    <a:pos x="23" y="28"/>
                  </a:cxn>
                  <a:cxn ang="0">
                    <a:pos x="23" y="28"/>
                  </a:cxn>
                  <a:cxn ang="0">
                    <a:pos x="24" y="46"/>
                  </a:cxn>
                  <a:cxn ang="0">
                    <a:pos x="26" y="48"/>
                  </a:cxn>
                  <a:cxn ang="0">
                    <a:pos x="61" y="48"/>
                  </a:cxn>
                  <a:cxn ang="0">
                    <a:pos x="63" y="45"/>
                  </a:cxn>
                  <a:cxn ang="0">
                    <a:pos x="63" y="28"/>
                  </a:cxn>
                  <a:cxn ang="0">
                    <a:pos x="64" y="27"/>
                  </a:cxn>
                  <a:cxn ang="0">
                    <a:pos x="71" y="46"/>
                  </a:cxn>
                  <a:cxn ang="0">
                    <a:pos x="73" y="48"/>
                  </a:cxn>
                  <a:cxn ang="0">
                    <a:pos x="82" y="48"/>
                  </a:cxn>
                  <a:cxn ang="0">
                    <a:pos x="84" y="46"/>
                  </a:cxn>
                </a:cxnLst>
                <a:rect l="0" t="0" r="r" b="b"/>
                <a:pathLst>
                  <a:path w="85" h="48">
                    <a:moveTo>
                      <a:pt x="51" y="35"/>
                    </a:moveTo>
                    <a:cubicBezTo>
                      <a:pt x="44" y="42"/>
                      <a:pt x="44" y="42"/>
                      <a:pt x="44" y="42"/>
                    </a:cubicBezTo>
                    <a:cubicBezTo>
                      <a:pt x="43" y="42"/>
                      <a:pt x="42" y="42"/>
                      <a:pt x="41" y="42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3" y="34"/>
                      <a:pt x="33" y="33"/>
                      <a:pt x="33" y="32"/>
                    </a:cubicBezTo>
                    <a:cubicBezTo>
                      <a:pt x="37" y="14"/>
                      <a:pt x="37" y="14"/>
                      <a:pt x="37" y="14"/>
                    </a:cubicBezTo>
                    <a:cubicBezTo>
                      <a:pt x="37" y="13"/>
                      <a:pt x="37" y="13"/>
                      <a:pt x="37" y="12"/>
                    </a:cubicBezTo>
                    <a:cubicBezTo>
                      <a:pt x="37" y="11"/>
                      <a:pt x="37" y="8"/>
                      <a:pt x="37" y="8"/>
                    </a:cubicBezTo>
                    <a:cubicBezTo>
                      <a:pt x="37" y="8"/>
                      <a:pt x="37" y="7"/>
                      <a:pt x="38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8" y="8"/>
                      <a:pt x="48" y="8"/>
                    </a:cubicBezTo>
                    <a:cubicBezTo>
                      <a:pt x="48" y="8"/>
                      <a:pt x="48" y="11"/>
                      <a:pt x="48" y="12"/>
                    </a:cubicBezTo>
                    <a:cubicBezTo>
                      <a:pt x="48" y="13"/>
                      <a:pt x="48" y="13"/>
                      <a:pt x="48" y="14"/>
                    </a:cubicBezTo>
                    <a:cubicBezTo>
                      <a:pt x="52" y="32"/>
                      <a:pt x="52" y="32"/>
                      <a:pt x="52" y="32"/>
                    </a:cubicBezTo>
                    <a:cubicBezTo>
                      <a:pt x="52" y="33"/>
                      <a:pt x="52" y="34"/>
                      <a:pt x="51" y="35"/>
                    </a:cubicBezTo>
                    <a:moveTo>
                      <a:pt x="84" y="46"/>
                    </a:moveTo>
                    <a:cubicBezTo>
                      <a:pt x="70" y="7"/>
                      <a:pt x="70" y="7"/>
                      <a:pt x="70" y="7"/>
                    </a:cubicBezTo>
                    <a:cubicBezTo>
                      <a:pt x="69" y="6"/>
                      <a:pt x="66" y="0"/>
                      <a:pt x="60" y="0"/>
                    </a:cubicBezTo>
                    <a:cubicBezTo>
                      <a:pt x="59" y="0"/>
                      <a:pt x="27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8" y="0"/>
                      <a:pt x="15" y="6"/>
                      <a:pt x="15" y="7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7"/>
                      <a:pt x="0" y="48"/>
                      <a:pt x="2" y="48"/>
                    </a:cubicBezTo>
                    <a:cubicBezTo>
                      <a:pt x="13" y="48"/>
                      <a:pt x="13" y="48"/>
                      <a:pt x="13" y="48"/>
                    </a:cubicBezTo>
                    <a:cubicBezTo>
                      <a:pt x="15" y="48"/>
                      <a:pt x="16" y="46"/>
                      <a:pt x="16" y="46"/>
                    </a:cubicBezTo>
                    <a:cubicBezTo>
                      <a:pt x="23" y="28"/>
                      <a:pt x="23" y="28"/>
                      <a:pt x="23" y="28"/>
                    </a:cubicBezTo>
                    <a:cubicBezTo>
                      <a:pt x="23" y="28"/>
                      <a:pt x="23" y="25"/>
                      <a:pt x="23" y="28"/>
                    </a:cubicBezTo>
                    <a:cubicBezTo>
                      <a:pt x="23" y="31"/>
                      <a:pt x="23" y="41"/>
                      <a:pt x="24" y="46"/>
                    </a:cubicBezTo>
                    <a:cubicBezTo>
                      <a:pt x="24" y="47"/>
                      <a:pt x="24" y="48"/>
                      <a:pt x="26" y="48"/>
                    </a:cubicBezTo>
                    <a:cubicBezTo>
                      <a:pt x="61" y="48"/>
                      <a:pt x="61" y="48"/>
                      <a:pt x="61" y="48"/>
                    </a:cubicBezTo>
                    <a:cubicBezTo>
                      <a:pt x="64" y="48"/>
                      <a:pt x="63" y="47"/>
                      <a:pt x="63" y="45"/>
                    </a:cubicBezTo>
                    <a:cubicBezTo>
                      <a:pt x="63" y="40"/>
                      <a:pt x="63" y="31"/>
                      <a:pt x="63" y="28"/>
                    </a:cubicBezTo>
                    <a:cubicBezTo>
                      <a:pt x="63" y="26"/>
                      <a:pt x="64" y="27"/>
                      <a:pt x="64" y="27"/>
                    </a:cubicBezTo>
                    <a:cubicBezTo>
                      <a:pt x="71" y="46"/>
                      <a:pt x="71" y="46"/>
                      <a:pt x="71" y="46"/>
                    </a:cubicBezTo>
                    <a:cubicBezTo>
                      <a:pt x="71" y="46"/>
                      <a:pt x="71" y="48"/>
                      <a:pt x="73" y="48"/>
                    </a:cubicBezTo>
                    <a:cubicBezTo>
                      <a:pt x="82" y="48"/>
                      <a:pt x="82" y="48"/>
                      <a:pt x="82" y="48"/>
                    </a:cubicBezTo>
                    <a:cubicBezTo>
                      <a:pt x="85" y="48"/>
                      <a:pt x="85" y="47"/>
                      <a:pt x="84" y="46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4" name="Freeform: Shape 21"/>
              <p:cNvSpPr/>
              <p:nvPr/>
            </p:nvSpPr>
            <p:spPr bwMode="auto">
              <a:xfrm>
                <a:off x="1939926" y="1541461"/>
                <a:ext cx="277813" cy="144463"/>
              </a:xfrm>
              <a:custGeom>
                <a:avLst/>
                <a:gdLst/>
                <a:ahLst/>
                <a:cxnLst>
                  <a:cxn ang="0">
                    <a:pos x="119" y="8"/>
                  </a:cxn>
                  <a:cxn ang="0">
                    <a:pos x="114" y="0"/>
                  </a:cxn>
                  <a:cxn ang="0">
                    <a:pos x="7" y="0"/>
                  </a:cxn>
                  <a:cxn ang="0">
                    <a:pos x="2" y="8"/>
                  </a:cxn>
                  <a:cxn ang="0">
                    <a:pos x="5" y="17"/>
                  </a:cxn>
                  <a:cxn ang="0">
                    <a:pos x="12" y="25"/>
                  </a:cxn>
                  <a:cxn ang="0">
                    <a:pos x="17" y="32"/>
                  </a:cxn>
                  <a:cxn ang="0">
                    <a:pos x="22" y="56"/>
                  </a:cxn>
                  <a:cxn ang="0">
                    <a:pos x="31" y="63"/>
                  </a:cxn>
                  <a:cxn ang="0">
                    <a:pos x="90" y="63"/>
                  </a:cxn>
                  <a:cxn ang="0">
                    <a:pos x="99" y="56"/>
                  </a:cxn>
                  <a:cxn ang="0">
                    <a:pos x="104" y="32"/>
                  </a:cxn>
                  <a:cxn ang="0">
                    <a:pos x="109" y="25"/>
                  </a:cxn>
                  <a:cxn ang="0">
                    <a:pos x="115" y="17"/>
                  </a:cxn>
                  <a:cxn ang="0">
                    <a:pos x="119" y="8"/>
                  </a:cxn>
                </a:cxnLst>
                <a:rect l="0" t="0" r="r" b="b"/>
                <a:pathLst>
                  <a:path w="121" h="63">
                    <a:moveTo>
                      <a:pt x="119" y="8"/>
                    </a:moveTo>
                    <a:cubicBezTo>
                      <a:pt x="121" y="4"/>
                      <a:pt x="118" y="0"/>
                      <a:pt x="1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0" y="4"/>
                      <a:pt x="2" y="8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7" y="21"/>
                      <a:pt x="10" y="25"/>
                      <a:pt x="12" y="25"/>
                    </a:cubicBezTo>
                    <a:cubicBezTo>
                      <a:pt x="14" y="25"/>
                      <a:pt x="16" y="28"/>
                      <a:pt x="17" y="32"/>
                    </a:cubicBezTo>
                    <a:cubicBezTo>
                      <a:pt x="22" y="56"/>
                      <a:pt x="22" y="56"/>
                      <a:pt x="22" y="56"/>
                    </a:cubicBezTo>
                    <a:cubicBezTo>
                      <a:pt x="22" y="60"/>
                      <a:pt x="26" y="63"/>
                      <a:pt x="31" y="63"/>
                    </a:cubicBezTo>
                    <a:cubicBezTo>
                      <a:pt x="90" y="63"/>
                      <a:pt x="90" y="63"/>
                      <a:pt x="90" y="63"/>
                    </a:cubicBezTo>
                    <a:cubicBezTo>
                      <a:pt x="94" y="63"/>
                      <a:pt x="98" y="60"/>
                      <a:pt x="99" y="5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8"/>
                      <a:pt x="107" y="25"/>
                      <a:pt x="109" y="25"/>
                    </a:cubicBezTo>
                    <a:cubicBezTo>
                      <a:pt x="111" y="25"/>
                      <a:pt x="114" y="21"/>
                      <a:pt x="115" y="17"/>
                    </a:cubicBezTo>
                    <a:lnTo>
                      <a:pt x="119" y="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19" name="Group 44"/>
            <p:cNvGrpSpPr/>
            <p:nvPr/>
          </p:nvGrpSpPr>
          <p:grpSpPr>
            <a:xfrm>
              <a:off x="4870433" y="4833156"/>
              <a:ext cx="2186768" cy="1076150"/>
              <a:chOff x="5045337" y="3845152"/>
              <a:chExt cx="2186768" cy="1076150"/>
            </a:xfrm>
          </p:grpSpPr>
          <p:sp>
            <p:nvSpPr>
              <p:cNvPr id="32" name="TextBox 45"/>
              <p:cNvSpPr txBox="1"/>
              <p:nvPr/>
            </p:nvSpPr>
            <p:spPr>
              <a:xfrm>
                <a:off x="5045337" y="3845152"/>
                <a:ext cx="2186768" cy="490143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47675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33" name="TextBox 46"/>
              <p:cNvSpPr txBox="1"/>
              <p:nvPr/>
            </p:nvSpPr>
            <p:spPr>
              <a:xfrm>
                <a:off x="5045337" y="4335294"/>
                <a:ext cx="2186768" cy="586008"/>
              </a:xfrm>
              <a:prstGeom prst="rect">
                <a:avLst/>
              </a:prstGeom>
            </p:spPr>
            <p:txBody>
              <a:bodyPr vert="horz" wrap="square" lIns="0" tIns="0" rIns="0" bIns="0" anchor="t" anchorCtr="1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</a:t>
                </a:r>
                <a:b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</p:grpSp>
      </p:grpSp>
      <p:grpSp>
        <p:nvGrpSpPr>
          <p:cNvPr id="58" name="合 57"/>
          <p:cNvGrpSpPr/>
          <p:nvPr>
            <p:custDataLst>
              <p:tags r:id="rId2"/>
            </p:custDataLst>
          </p:nvPr>
        </p:nvGrpSpPr>
        <p:grpSpPr>
          <a:xfrm>
            <a:off x="9233666" y="1731079"/>
            <a:ext cx="2205017" cy="4178227"/>
            <a:chOff x="9233666" y="1731079"/>
            <a:chExt cx="2205017" cy="4178227"/>
          </a:xfrm>
        </p:grpSpPr>
        <p:sp>
          <p:nvSpPr>
            <p:cNvPr id="12" name="Flowchart: Punched Tape 15"/>
            <p:cNvSpPr/>
            <p:nvPr/>
          </p:nvSpPr>
          <p:spPr>
            <a:xfrm rot="6651585">
              <a:off x="9305083" y="2492769"/>
              <a:ext cx="2133600" cy="2133600"/>
            </a:xfrm>
            <a:prstGeom prst="flowChartPunchedTap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3" name="TextBox 17"/>
            <p:cNvSpPr txBox="1"/>
            <p:nvPr/>
          </p:nvSpPr>
          <p:spPr>
            <a:xfrm flipH="1">
              <a:off x="10040106" y="1731079"/>
              <a:ext cx="609141" cy="328231"/>
            </a:xfrm>
            <a:prstGeom prst="rect">
              <a:avLst/>
            </a:prstGeom>
          </p:spPr>
          <p:txBody>
            <a:bodyPr wrap="none" lIns="0" tIns="0" rIns="0" bIns="0" anchor="t" anchorCtr="0">
              <a:normAutofit/>
            </a:bodyPr>
            <a:lstStyle/>
            <a:p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135" b="1" i="0" u="none" strike="noStrike" kern="1200" cap="none" spc="0" normalizeH="0" baseline="0" noProof="0" dirty="0">
                  <a:ln>
                    <a:noFill/>
                  </a:ln>
                  <a:solidFill>
                    <a:srgbClr val="85705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2018</a:t>
              </a:r>
            </a:p>
          </p:txBody>
        </p:sp>
        <p:grpSp>
          <p:nvGrpSpPr>
            <p:cNvPr id="15" name="Group 22"/>
            <p:cNvGrpSpPr/>
            <p:nvPr/>
          </p:nvGrpSpPr>
          <p:grpSpPr>
            <a:xfrm>
              <a:off x="9971310" y="2655024"/>
              <a:ext cx="711483" cy="817798"/>
              <a:chOff x="5130801" y="1333499"/>
              <a:chExt cx="276225" cy="317500"/>
            </a:xfrm>
            <a:solidFill>
              <a:schemeClr val="bg1"/>
            </a:solidFill>
          </p:grpSpPr>
          <p:sp>
            <p:nvSpPr>
              <p:cNvPr id="50" name="Freeform: Shape 23"/>
              <p:cNvSpPr/>
              <p:nvPr/>
            </p:nvSpPr>
            <p:spPr bwMode="auto">
              <a:xfrm>
                <a:off x="5167313" y="1333499"/>
                <a:ext cx="203200" cy="166688"/>
              </a:xfrm>
              <a:custGeom>
                <a:avLst/>
                <a:gdLst/>
                <a:ahLst/>
                <a:cxnLst>
                  <a:cxn ang="0">
                    <a:pos x="44" y="12"/>
                  </a:cxn>
                  <a:cxn ang="0">
                    <a:pos x="17" y="28"/>
                  </a:cxn>
                  <a:cxn ang="0">
                    <a:pos x="16" y="28"/>
                  </a:cxn>
                  <a:cxn ang="0">
                    <a:pos x="15" y="28"/>
                  </a:cxn>
                  <a:cxn ang="0">
                    <a:pos x="14" y="27"/>
                  </a:cxn>
                  <a:cxn ang="0">
                    <a:pos x="42" y="6"/>
                  </a:cxn>
                  <a:cxn ang="0">
                    <a:pos x="46" y="6"/>
                  </a:cxn>
                  <a:cxn ang="0">
                    <a:pos x="74" y="27"/>
                  </a:cxn>
                  <a:cxn ang="0">
                    <a:pos x="73" y="28"/>
                  </a:cxn>
                  <a:cxn ang="0">
                    <a:pos x="72" y="28"/>
                  </a:cxn>
                  <a:cxn ang="0">
                    <a:pos x="71" y="28"/>
                  </a:cxn>
                  <a:cxn ang="0">
                    <a:pos x="44" y="12"/>
                  </a:cxn>
                  <a:cxn ang="0">
                    <a:pos x="81" y="27"/>
                  </a:cxn>
                  <a:cxn ang="0">
                    <a:pos x="46" y="0"/>
                  </a:cxn>
                  <a:cxn ang="0">
                    <a:pos x="42" y="0"/>
                  </a:cxn>
                  <a:cxn ang="0">
                    <a:pos x="8" y="27"/>
                  </a:cxn>
                  <a:cxn ang="0">
                    <a:pos x="6" y="28"/>
                  </a:cxn>
                  <a:cxn ang="0">
                    <a:pos x="0" y="42"/>
                  </a:cxn>
                  <a:cxn ang="0">
                    <a:pos x="0" y="48"/>
                  </a:cxn>
                  <a:cxn ang="0">
                    <a:pos x="8" y="58"/>
                  </a:cxn>
                  <a:cxn ang="0">
                    <a:pos x="15" y="58"/>
                  </a:cxn>
                  <a:cxn ang="0">
                    <a:pos x="17" y="58"/>
                  </a:cxn>
                  <a:cxn ang="0">
                    <a:pos x="18" y="58"/>
                  </a:cxn>
                  <a:cxn ang="0">
                    <a:pos x="44" y="73"/>
                  </a:cxn>
                  <a:cxn ang="0">
                    <a:pos x="70" y="58"/>
                  </a:cxn>
                  <a:cxn ang="0">
                    <a:pos x="71" y="58"/>
                  </a:cxn>
                  <a:cxn ang="0">
                    <a:pos x="73" y="58"/>
                  </a:cxn>
                  <a:cxn ang="0">
                    <a:pos x="80" y="58"/>
                  </a:cxn>
                  <a:cxn ang="0">
                    <a:pos x="88" y="48"/>
                  </a:cxn>
                  <a:cxn ang="0">
                    <a:pos x="88" y="42"/>
                  </a:cxn>
                  <a:cxn ang="0">
                    <a:pos x="82" y="28"/>
                  </a:cxn>
                  <a:cxn ang="0">
                    <a:pos x="81" y="27"/>
                  </a:cxn>
                </a:cxnLst>
                <a:rect l="0" t="0" r="r" b="b"/>
                <a:pathLst>
                  <a:path w="88" h="73">
                    <a:moveTo>
                      <a:pt x="44" y="12"/>
                    </a:moveTo>
                    <a:cubicBezTo>
                      <a:pt x="32" y="12"/>
                      <a:pt x="22" y="18"/>
                      <a:pt x="17" y="28"/>
                    </a:cubicBezTo>
                    <a:cubicBezTo>
                      <a:pt x="17" y="28"/>
                      <a:pt x="17" y="28"/>
                      <a:pt x="16" y="28"/>
                    </a:cubicBezTo>
                    <a:cubicBezTo>
                      <a:pt x="16" y="28"/>
                      <a:pt x="15" y="28"/>
                      <a:pt x="15" y="28"/>
                    </a:cubicBezTo>
                    <a:cubicBezTo>
                      <a:pt x="15" y="28"/>
                      <a:pt x="14" y="28"/>
                      <a:pt x="14" y="27"/>
                    </a:cubicBezTo>
                    <a:cubicBezTo>
                      <a:pt x="15" y="15"/>
                      <a:pt x="28" y="6"/>
                      <a:pt x="42" y="6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60" y="6"/>
                      <a:pt x="72" y="15"/>
                      <a:pt x="74" y="27"/>
                    </a:cubicBezTo>
                    <a:cubicBezTo>
                      <a:pt x="74" y="27"/>
                      <a:pt x="74" y="28"/>
                      <a:pt x="73" y="28"/>
                    </a:cubicBezTo>
                    <a:cubicBezTo>
                      <a:pt x="73" y="28"/>
                      <a:pt x="73" y="28"/>
                      <a:pt x="72" y="28"/>
                    </a:cubicBezTo>
                    <a:cubicBezTo>
                      <a:pt x="72" y="28"/>
                      <a:pt x="71" y="28"/>
                      <a:pt x="71" y="28"/>
                    </a:cubicBezTo>
                    <a:cubicBezTo>
                      <a:pt x="66" y="18"/>
                      <a:pt x="56" y="12"/>
                      <a:pt x="44" y="12"/>
                    </a:cubicBezTo>
                    <a:moveTo>
                      <a:pt x="81" y="27"/>
                    </a:moveTo>
                    <a:cubicBezTo>
                      <a:pt x="79" y="12"/>
                      <a:pt x="64" y="0"/>
                      <a:pt x="46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24" y="0"/>
                      <a:pt x="9" y="11"/>
                      <a:pt x="8" y="27"/>
                    </a:cubicBezTo>
                    <a:cubicBezTo>
                      <a:pt x="7" y="28"/>
                      <a:pt x="7" y="28"/>
                      <a:pt x="6" y="28"/>
                    </a:cubicBezTo>
                    <a:cubicBezTo>
                      <a:pt x="4" y="29"/>
                      <a:pt x="0" y="32"/>
                      <a:pt x="0" y="42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6"/>
                      <a:pt x="6" y="58"/>
                      <a:pt x="8" y="58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6" y="58"/>
                      <a:pt x="16" y="57"/>
                      <a:pt x="17" y="58"/>
                    </a:cubicBezTo>
                    <a:cubicBezTo>
                      <a:pt x="17" y="58"/>
                      <a:pt x="18" y="58"/>
                      <a:pt x="18" y="58"/>
                    </a:cubicBezTo>
                    <a:cubicBezTo>
                      <a:pt x="23" y="67"/>
                      <a:pt x="33" y="73"/>
                      <a:pt x="44" y="73"/>
                    </a:cubicBezTo>
                    <a:cubicBezTo>
                      <a:pt x="55" y="73"/>
                      <a:pt x="65" y="67"/>
                      <a:pt x="70" y="58"/>
                    </a:cubicBezTo>
                    <a:cubicBezTo>
                      <a:pt x="70" y="58"/>
                      <a:pt x="71" y="58"/>
                      <a:pt x="71" y="58"/>
                    </a:cubicBezTo>
                    <a:cubicBezTo>
                      <a:pt x="72" y="57"/>
                      <a:pt x="72" y="58"/>
                      <a:pt x="73" y="58"/>
                    </a:cubicBezTo>
                    <a:cubicBezTo>
                      <a:pt x="80" y="58"/>
                      <a:pt x="80" y="58"/>
                      <a:pt x="80" y="58"/>
                    </a:cubicBezTo>
                    <a:cubicBezTo>
                      <a:pt x="83" y="58"/>
                      <a:pt x="88" y="56"/>
                      <a:pt x="88" y="48"/>
                    </a:cubicBezTo>
                    <a:cubicBezTo>
                      <a:pt x="88" y="42"/>
                      <a:pt x="88" y="42"/>
                      <a:pt x="88" y="42"/>
                    </a:cubicBezTo>
                    <a:cubicBezTo>
                      <a:pt x="88" y="32"/>
                      <a:pt x="84" y="29"/>
                      <a:pt x="82" y="28"/>
                    </a:cubicBezTo>
                    <a:cubicBezTo>
                      <a:pt x="81" y="28"/>
                      <a:pt x="81" y="28"/>
                      <a:pt x="81" y="27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1" name="Freeform: Shape 24"/>
              <p:cNvSpPr/>
              <p:nvPr/>
            </p:nvSpPr>
            <p:spPr bwMode="auto">
              <a:xfrm>
                <a:off x="5130801" y="1519236"/>
                <a:ext cx="276225" cy="131763"/>
              </a:xfrm>
              <a:custGeom>
                <a:avLst/>
                <a:gdLst/>
                <a:ahLst/>
                <a:cxnLst>
                  <a:cxn ang="0">
                    <a:pos x="85" y="26"/>
                  </a:cxn>
                  <a:cxn ang="0">
                    <a:pos x="82" y="28"/>
                  </a:cxn>
                  <a:cxn ang="0">
                    <a:pos x="67" y="28"/>
                  </a:cxn>
                  <a:cxn ang="0">
                    <a:pos x="65" y="26"/>
                  </a:cxn>
                  <a:cxn ang="0">
                    <a:pos x="65" y="22"/>
                  </a:cxn>
                  <a:cxn ang="0">
                    <a:pos x="67" y="20"/>
                  </a:cxn>
                  <a:cxn ang="0">
                    <a:pos x="82" y="20"/>
                  </a:cxn>
                  <a:cxn ang="0">
                    <a:pos x="85" y="22"/>
                  </a:cxn>
                  <a:cxn ang="0">
                    <a:pos x="85" y="26"/>
                  </a:cxn>
                  <a:cxn ang="0">
                    <a:pos x="119" y="54"/>
                  </a:cxn>
                  <a:cxn ang="0">
                    <a:pos x="99" y="11"/>
                  </a:cxn>
                  <a:cxn ang="0">
                    <a:pos x="85" y="0"/>
                  </a:cxn>
                  <a:cxn ang="0">
                    <a:pos x="36" y="0"/>
                  </a:cxn>
                  <a:cxn ang="0">
                    <a:pos x="35" y="0"/>
                  </a:cxn>
                  <a:cxn ang="0">
                    <a:pos x="22" y="11"/>
                  </a:cxn>
                  <a:cxn ang="0">
                    <a:pos x="1" y="54"/>
                  </a:cxn>
                  <a:cxn ang="0">
                    <a:pos x="4" y="58"/>
                  </a:cxn>
                  <a:cxn ang="0">
                    <a:pos x="19" y="58"/>
                  </a:cxn>
                  <a:cxn ang="0">
                    <a:pos x="22" y="55"/>
                  </a:cxn>
                  <a:cxn ang="0">
                    <a:pos x="31" y="39"/>
                  </a:cxn>
                  <a:cxn ang="0">
                    <a:pos x="33" y="40"/>
                  </a:cxn>
                  <a:cxn ang="0">
                    <a:pos x="34" y="54"/>
                  </a:cxn>
                  <a:cxn ang="0">
                    <a:pos x="36" y="58"/>
                  </a:cxn>
                  <a:cxn ang="0">
                    <a:pos x="86" y="58"/>
                  </a:cxn>
                  <a:cxn ang="0">
                    <a:pos x="90" y="53"/>
                  </a:cxn>
                  <a:cxn ang="0">
                    <a:pos x="90" y="40"/>
                  </a:cxn>
                  <a:cxn ang="0">
                    <a:pos x="92" y="39"/>
                  </a:cxn>
                  <a:cxn ang="0">
                    <a:pos x="100" y="55"/>
                  </a:cxn>
                  <a:cxn ang="0">
                    <a:pos x="104" y="58"/>
                  </a:cxn>
                  <a:cxn ang="0">
                    <a:pos x="116" y="58"/>
                  </a:cxn>
                  <a:cxn ang="0">
                    <a:pos x="119" y="54"/>
                  </a:cxn>
                </a:cxnLst>
                <a:rect l="0" t="0" r="r" b="b"/>
                <a:pathLst>
                  <a:path w="120" h="58">
                    <a:moveTo>
                      <a:pt x="85" y="26"/>
                    </a:moveTo>
                    <a:cubicBezTo>
                      <a:pt x="85" y="27"/>
                      <a:pt x="84" y="28"/>
                      <a:pt x="82" y="28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66" y="28"/>
                      <a:pt x="65" y="27"/>
                      <a:pt x="65" y="26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65" y="21"/>
                      <a:pt x="66" y="20"/>
                      <a:pt x="67" y="20"/>
                    </a:cubicBezTo>
                    <a:cubicBezTo>
                      <a:pt x="82" y="20"/>
                      <a:pt x="82" y="20"/>
                      <a:pt x="82" y="20"/>
                    </a:cubicBezTo>
                    <a:cubicBezTo>
                      <a:pt x="84" y="20"/>
                      <a:pt x="85" y="21"/>
                      <a:pt x="85" y="22"/>
                    </a:cubicBezTo>
                    <a:lnTo>
                      <a:pt x="85" y="26"/>
                    </a:lnTo>
                    <a:close/>
                    <a:moveTo>
                      <a:pt x="119" y="54"/>
                    </a:moveTo>
                    <a:cubicBezTo>
                      <a:pt x="99" y="11"/>
                      <a:pt x="99" y="11"/>
                      <a:pt x="99" y="11"/>
                    </a:cubicBezTo>
                    <a:cubicBezTo>
                      <a:pt x="98" y="9"/>
                      <a:pt x="94" y="0"/>
                      <a:pt x="85" y="0"/>
                    </a:cubicBezTo>
                    <a:cubicBezTo>
                      <a:pt x="83" y="0"/>
                      <a:pt x="38" y="0"/>
                      <a:pt x="36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5" y="0"/>
                      <a:pt x="22" y="9"/>
                      <a:pt x="22" y="11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0" y="56"/>
                      <a:pt x="1" y="58"/>
                      <a:pt x="4" y="58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22" y="58"/>
                      <a:pt x="22" y="55"/>
                      <a:pt x="22" y="55"/>
                    </a:cubicBezTo>
                    <a:cubicBezTo>
                      <a:pt x="31" y="39"/>
                      <a:pt x="31" y="39"/>
                      <a:pt x="31" y="39"/>
                    </a:cubicBezTo>
                    <a:cubicBezTo>
                      <a:pt x="31" y="39"/>
                      <a:pt x="33" y="34"/>
                      <a:pt x="33" y="40"/>
                    </a:cubicBezTo>
                    <a:cubicBezTo>
                      <a:pt x="33" y="45"/>
                      <a:pt x="34" y="48"/>
                      <a:pt x="34" y="54"/>
                    </a:cubicBezTo>
                    <a:cubicBezTo>
                      <a:pt x="34" y="56"/>
                      <a:pt x="34" y="58"/>
                      <a:pt x="36" y="58"/>
                    </a:cubicBezTo>
                    <a:cubicBezTo>
                      <a:pt x="86" y="58"/>
                      <a:pt x="86" y="58"/>
                      <a:pt x="86" y="58"/>
                    </a:cubicBezTo>
                    <a:cubicBezTo>
                      <a:pt x="90" y="58"/>
                      <a:pt x="90" y="56"/>
                      <a:pt x="90" y="53"/>
                    </a:cubicBezTo>
                    <a:cubicBezTo>
                      <a:pt x="90" y="46"/>
                      <a:pt x="90" y="44"/>
                      <a:pt x="90" y="40"/>
                    </a:cubicBezTo>
                    <a:cubicBezTo>
                      <a:pt x="90" y="35"/>
                      <a:pt x="92" y="39"/>
                      <a:pt x="92" y="39"/>
                    </a:cubicBezTo>
                    <a:cubicBezTo>
                      <a:pt x="100" y="55"/>
                      <a:pt x="100" y="55"/>
                      <a:pt x="100" y="55"/>
                    </a:cubicBezTo>
                    <a:cubicBezTo>
                      <a:pt x="100" y="55"/>
                      <a:pt x="101" y="58"/>
                      <a:pt x="104" y="58"/>
                    </a:cubicBezTo>
                    <a:cubicBezTo>
                      <a:pt x="116" y="58"/>
                      <a:pt x="116" y="58"/>
                      <a:pt x="116" y="58"/>
                    </a:cubicBezTo>
                    <a:cubicBezTo>
                      <a:pt x="119" y="58"/>
                      <a:pt x="120" y="56"/>
                      <a:pt x="119" y="5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20" name="Group 47"/>
            <p:cNvGrpSpPr/>
            <p:nvPr/>
          </p:nvGrpSpPr>
          <p:grpSpPr>
            <a:xfrm>
              <a:off x="9233666" y="4833156"/>
              <a:ext cx="2186768" cy="1076150"/>
              <a:chOff x="5045337" y="3845152"/>
              <a:chExt cx="2186768" cy="1076150"/>
            </a:xfrm>
          </p:grpSpPr>
          <p:sp>
            <p:nvSpPr>
              <p:cNvPr id="30" name="TextBox 48"/>
              <p:cNvSpPr txBox="1"/>
              <p:nvPr/>
            </p:nvSpPr>
            <p:spPr>
              <a:xfrm>
                <a:off x="5045337" y="3845152"/>
                <a:ext cx="2186768" cy="490143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5705F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31" name="TextBox 49"/>
              <p:cNvSpPr txBox="1"/>
              <p:nvPr/>
            </p:nvSpPr>
            <p:spPr>
              <a:xfrm>
                <a:off x="5045337" y="4335294"/>
                <a:ext cx="2186768" cy="586008"/>
              </a:xfrm>
              <a:prstGeom prst="rect">
                <a:avLst/>
              </a:prstGeom>
            </p:spPr>
            <p:txBody>
              <a:bodyPr vert="horz" wrap="square" lIns="0" tIns="0" rIns="0" bIns="0" anchor="t" anchorCtr="1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</a:t>
                </a:r>
                <a:b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</p:grpSp>
      </p:grpSp>
      <p:grpSp>
        <p:nvGrpSpPr>
          <p:cNvPr id="2" name="合 1"/>
          <p:cNvGrpSpPr/>
          <p:nvPr>
            <p:custDataLst>
              <p:tags r:id="rId3"/>
            </p:custDataLst>
          </p:nvPr>
        </p:nvGrpSpPr>
        <p:grpSpPr>
          <a:xfrm>
            <a:off x="690683" y="1731079"/>
            <a:ext cx="2186768" cy="4178227"/>
            <a:chOff x="690683" y="1731079"/>
            <a:chExt cx="2186768" cy="4178227"/>
          </a:xfrm>
        </p:grpSpPr>
        <p:sp>
          <p:nvSpPr>
            <p:cNvPr id="4" name="Flowchart: Punched Tape 3"/>
            <p:cNvSpPr/>
            <p:nvPr/>
          </p:nvSpPr>
          <p:spPr>
            <a:xfrm rot="6651585">
              <a:off x="729654" y="2492771"/>
              <a:ext cx="2133600" cy="2133600"/>
            </a:xfrm>
            <a:prstGeom prst="flowChartPunchedTap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 flipH="1">
              <a:off x="1492102" y="1731079"/>
              <a:ext cx="609141" cy="328231"/>
            </a:xfrm>
            <a:prstGeom prst="rect">
              <a:avLst/>
            </a:prstGeom>
          </p:spPr>
          <p:txBody>
            <a:bodyPr wrap="none" lIns="0" tIns="0" rIns="0" bIns="0" anchor="t" anchorCtr="0">
              <a:normAutofit/>
            </a:bodyPr>
            <a:lstStyle/>
            <a:p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135" b="1" i="0" u="none" strike="noStrike" kern="1200" cap="none" spc="0" normalizeH="0" baseline="0" noProof="0" dirty="0">
                  <a:ln>
                    <a:noFill/>
                  </a:ln>
                  <a:solidFill>
                    <a:srgbClr val="767489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2015</a:t>
              </a:r>
            </a:p>
          </p:txBody>
        </p:sp>
        <p:grpSp>
          <p:nvGrpSpPr>
            <p:cNvPr id="17" name="Group 29"/>
            <p:cNvGrpSpPr/>
            <p:nvPr/>
          </p:nvGrpSpPr>
          <p:grpSpPr>
            <a:xfrm>
              <a:off x="1483927" y="2608643"/>
              <a:ext cx="590671" cy="861969"/>
              <a:chOff x="5945188" y="2876549"/>
              <a:chExt cx="273050" cy="398463"/>
            </a:xfrm>
            <a:solidFill>
              <a:schemeClr val="bg1"/>
            </a:solidFill>
          </p:grpSpPr>
          <p:sp>
            <p:nvSpPr>
              <p:cNvPr id="40" name="Freeform: Shape 30"/>
              <p:cNvSpPr/>
              <p:nvPr/>
            </p:nvSpPr>
            <p:spPr bwMode="auto">
              <a:xfrm>
                <a:off x="6016625" y="2936874"/>
                <a:ext cx="130175" cy="161925"/>
              </a:xfrm>
              <a:custGeom>
                <a:avLst/>
                <a:gdLst/>
                <a:ahLst/>
                <a:cxnLst>
                  <a:cxn ang="0">
                    <a:pos x="29" y="8"/>
                  </a:cxn>
                  <a:cxn ang="0">
                    <a:pos x="50" y="27"/>
                  </a:cxn>
                  <a:cxn ang="0">
                    <a:pos x="43" y="42"/>
                  </a:cxn>
                  <a:cxn ang="0">
                    <a:pos x="36" y="56"/>
                  </a:cxn>
                  <a:cxn ang="0">
                    <a:pos x="35" y="57"/>
                  </a:cxn>
                  <a:cxn ang="0">
                    <a:pos x="29" y="58"/>
                  </a:cxn>
                  <a:cxn ang="0">
                    <a:pos x="22" y="57"/>
                  </a:cxn>
                  <a:cxn ang="0">
                    <a:pos x="21" y="56"/>
                  </a:cxn>
                  <a:cxn ang="0">
                    <a:pos x="14" y="42"/>
                  </a:cxn>
                  <a:cxn ang="0">
                    <a:pos x="7" y="27"/>
                  </a:cxn>
                  <a:cxn ang="0">
                    <a:pos x="29" y="8"/>
                  </a:cxn>
                  <a:cxn ang="0">
                    <a:pos x="49" y="8"/>
                  </a:cxn>
                  <a:cxn ang="0">
                    <a:pos x="29" y="0"/>
                  </a:cxn>
                  <a:cxn ang="0">
                    <a:pos x="9" y="8"/>
                  </a:cxn>
                  <a:cxn ang="0">
                    <a:pos x="0" y="27"/>
                  </a:cxn>
                  <a:cxn ang="0">
                    <a:pos x="9" y="48"/>
                  </a:cxn>
                  <a:cxn ang="0">
                    <a:pos x="10" y="48"/>
                  </a:cxn>
                  <a:cxn ang="0">
                    <a:pos x="14" y="55"/>
                  </a:cxn>
                  <a:cxn ang="0">
                    <a:pos x="13" y="58"/>
                  </a:cxn>
                  <a:cxn ang="0">
                    <a:pos x="19" y="65"/>
                  </a:cxn>
                  <a:cxn ang="0">
                    <a:pos x="19" y="66"/>
                  </a:cxn>
                  <a:cxn ang="0">
                    <a:pos x="29" y="70"/>
                  </a:cxn>
                  <a:cxn ang="0">
                    <a:pos x="38" y="66"/>
                  </a:cxn>
                  <a:cxn ang="0">
                    <a:pos x="39" y="65"/>
                  </a:cxn>
                  <a:cxn ang="0">
                    <a:pos x="45" y="58"/>
                  </a:cxn>
                  <a:cxn ang="0">
                    <a:pos x="43" y="55"/>
                  </a:cxn>
                  <a:cxn ang="0">
                    <a:pos x="48" y="48"/>
                  </a:cxn>
                  <a:cxn ang="0">
                    <a:pos x="48" y="48"/>
                  </a:cxn>
                  <a:cxn ang="0">
                    <a:pos x="57" y="27"/>
                  </a:cxn>
                  <a:cxn ang="0">
                    <a:pos x="49" y="8"/>
                  </a:cxn>
                </a:cxnLst>
                <a:rect l="0" t="0" r="r" b="b"/>
                <a:pathLst>
                  <a:path w="57" h="70">
                    <a:moveTo>
                      <a:pt x="29" y="8"/>
                    </a:moveTo>
                    <a:cubicBezTo>
                      <a:pt x="41" y="8"/>
                      <a:pt x="50" y="16"/>
                      <a:pt x="50" y="27"/>
                    </a:cubicBezTo>
                    <a:cubicBezTo>
                      <a:pt x="50" y="36"/>
                      <a:pt x="47" y="39"/>
                      <a:pt x="43" y="42"/>
                    </a:cubicBezTo>
                    <a:cubicBezTo>
                      <a:pt x="40" y="46"/>
                      <a:pt x="36" y="50"/>
                      <a:pt x="36" y="56"/>
                    </a:cubicBezTo>
                    <a:cubicBezTo>
                      <a:pt x="36" y="56"/>
                      <a:pt x="36" y="57"/>
                      <a:pt x="35" y="57"/>
                    </a:cubicBezTo>
                    <a:cubicBezTo>
                      <a:pt x="35" y="57"/>
                      <a:pt x="33" y="58"/>
                      <a:pt x="29" y="58"/>
                    </a:cubicBezTo>
                    <a:cubicBezTo>
                      <a:pt x="24" y="58"/>
                      <a:pt x="23" y="57"/>
                      <a:pt x="22" y="57"/>
                    </a:cubicBezTo>
                    <a:cubicBezTo>
                      <a:pt x="21" y="57"/>
                      <a:pt x="21" y="56"/>
                      <a:pt x="21" y="56"/>
                    </a:cubicBezTo>
                    <a:cubicBezTo>
                      <a:pt x="21" y="49"/>
                      <a:pt x="17" y="45"/>
                      <a:pt x="14" y="42"/>
                    </a:cubicBezTo>
                    <a:cubicBezTo>
                      <a:pt x="11" y="39"/>
                      <a:pt x="7" y="36"/>
                      <a:pt x="7" y="27"/>
                    </a:cubicBezTo>
                    <a:cubicBezTo>
                      <a:pt x="7" y="16"/>
                      <a:pt x="16" y="8"/>
                      <a:pt x="29" y="8"/>
                    </a:cubicBezTo>
                    <a:moveTo>
                      <a:pt x="49" y="8"/>
                    </a:moveTo>
                    <a:cubicBezTo>
                      <a:pt x="43" y="3"/>
                      <a:pt x="36" y="0"/>
                      <a:pt x="29" y="0"/>
                    </a:cubicBezTo>
                    <a:cubicBezTo>
                      <a:pt x="21" y="0"/>
                      <a:pt x="14" y="3"/>
                      <a:pt x="9" y="8"/>
                    </a:cubicBezTo>
                    <a:cubicBezTo>
                      <a:pt x="3" y="13"/>
                      <a:pt x="0" y="20"/>
                      <a:pt x="0" y="27"/>
                    </a:cubicBezTo>
                    <a:cubicBezTo>
                      <a:pt x="0" y="39"/>
                      <a:pt x="5" y="44"/>
                      <a:pt x="9" y="48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12" y="50"/>
                      <a:pt x="15" y="52"/>
                      <a:pt x="14" y="55"/>
                    </a:cubicBezTo>
                    <a:cubicBezTo>
                      <a:pt x="14" y="56"/>
                      <a:pt x="13" y="57"/>
                      <a:pt x="13" y="58"/>
                    </a:cubicBezTo>
                    <a:cubicBezTo>
                      <a:pt x="13" y="61"/>
                      <a:pt x="13" y="64"/>
                      <a:pt x="19" y="65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1" y="68"/>
                      <a:pt x="23" y="70"/>
                      <a:pt x="29" y="70"/>
                    </a:cubicBezTo>
                    <a:cubicBezTo>
                      <a:pt x="34" y="70"/>
                      <a:pt x="37" y="68"/>
                      <a:pt x="38" y="66"/>
                    </a:cubicBezTo>
                    <a:cubicBezTo>
                      <a:pt x="38" y="66"/>
                      <a:pt x="38" y="66"/>
                      <a:pt x="39" y="65"/>
                    </a:cubicBezTo>
                    <a:cubicBezTo>
                      <a:pt x="44" y="64"/>
                      <a:pt x="45" y="60"/>
                      <a:pt x="45" y="58"/>
                    </a:cubicBezTo>
                    <a:cubicBezTo>
                      <a:pt x="45" y="57"/>
                      <a:pt x="44" y="56"/>
                      <a:pt x="43" y="55"/>
                    </a:cubicBezTo>
                    <a:cubicBezTo>
                      <a:pt x="42" y="52"/>
                      <a:pt x="45" y="50"/>
                      <a:pt x="48" y="48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52" y="44"/>
                      <a:pt x="57" y="39"/>
                      <a:pt x="57" y="27"/>
                    </a:cubicBezTo>
                    <a:cubicBezTo>
                      <a:pt x="57" y="20"/>
                      <a:pt x="54" y="13"/>
                      <a:pt x="49" y="8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1" name="Freeform: Shape 31"/>
              <p:cNvSpPr/>
              <p:nvPr/>
            </p:nvSpPr>
            <p:spPr bwMode="auto">
              <a:xfrm>
                <a:off x="5945188" y="3119437"/>
                <a:ext cx="273050" cy="155575"/>
              </a:xfrm>
              <a:custGeom>
                <a:avLst/>
                <a:gdLst/>
                <a:ahLst/>
                <a:cxnLst>
                  <a:cxn ang="0">
                    <a:pos x="72" y="49"/>
                  </a:cxn>
                  <a:cxn ang="0">
                    <a:pos x="62" y="59"/>
                  </a:cxn>
                  <a:cxn ang="0">
                    <a:pos x="58" y="59"/>
                  </a:cxn>
                  <a:cxn ang="0">
                    <a:pos x="48" y="49"/>
                  </a:cxn>
                  <a:cxn ang="0">
                    <a:pos x="46" y="45"/>
                  </a:cxn>
                  <a:cxn ang="0">
                    <a:pos x="52" y="20"/>
                  </a:cxn>
                  <a:cxn ang="0">
                    <a:pos x="52" y="18"/>
                  </a:cxn>
                  <a:cxn ang="0">
                    <a:pos x="52" y="12"/>
                  </a:cxn>
                  <a:cxn ang="0">
                    <a:pos x="54" y="10"/>
                  </a:cxn>
                  <a:cxn ang="0">
                    <a:pos x="66" y="10"/>
                  </a:cxn>
                  <a:cxn ang="0">
                    <a:pos x="68" y="12"/>
                  </a:cxn>
                  <a:cxn ang="0">
                    <a:pos x="67" y="18"/>
                  </a:cxn>
                  <a:cxn ang="0">
                    <a:pos x="68" y="20"/>
                  </a:cxn>
                  <a:cxn ang="0">
                    <a:pos x="73" y="45"/>
                  </a:cxn>
                  <a:cxn ang="0">
                    <a:pos x="72" y="49"/>
                  </a:cxn>
                  <a:cxn ang="0">
                    <a:pos x="119" y="65"/>
                  </a:cxn>
                  <a:cxn ang="0">
                    <a:pos x="98" y="11"/>
                  </a:cxn>
                  <a:cxn ang="0">
                    <a:pos x="85" y="0"/>
                  </a:cxn>
                  <a:cxn ang="0">
                    <a:pos x="36" y="0"/>
                  </a:cxn>
                  <a:cxn ang="0">
                    <a:pos x="34" y="0"/>
                  </a:cxn>
                  <a:cxn ang="0">
                    <a:pos x="21" y="11"/>
                  </a:cxn>
                  <a:cxn ang="0">
                    <a:pos x="1" y="65"/>
                  </a:cxn>
                  <a:cxn ang="0">
                    <a:pos x="4" y="68"/>
                  </a:cxn>
                  <a:cxn ang="0">
                    <a:pos x="19" y="68"/>
                  </a:cxn>
                  <a:cxn ang="0">
                    <a:pos x="22" y="65"/>
                  </a:cxn>
                  <a:cxn ang="0">
                    <a:pos x="32" y="39"/>
                  </a:cxn>
                  <a:cxn ang="0">
                    <a:pos x="33" y="40"/>
                  </a:cxn>
                  <a:cxn ang="0">
                    <a:pos x="33" y="64"/>
                  </a:cxn>
                  <a:cxn ang="0">
                    <a:pos x="36" y="68"/>
                  </a:cxn>
                  <a:cxn ang="0">
                    <a:pos x="86" y="68"/>
                  </a:cxn>
                  <a:cxn ang="0">
                    <a:pos x="89" y="63"/>
                  </a:cxn>
                  <a:cxn ang="0">
                    <a:pos x="89" y="39"/>
                  </a:cxn>
                  <a:cxn ang="0">
                    <a:pos x="90" y="39"/>
                  </a:cxn>
                  <a:cxn ang="0">
                    <a:pos x="99" y="65"/>
                  </a:cxn>
                  <a:cxn ang="0">
                    <a:pos x="103" y="68"/>
                  </a:cxn>
                  <a:cxn ang="0">
                    <a:pos x="116" y="68"/>
                  </a:cxn>
                  <a:cxn ang="0">
                    <a:pos x="119" y="65"/>
                  </a:cxn>
                </a:cxnLst>
                <a:rect l="0" t="0" r="r" b="b"/>
                <a:pathLst>
                  <a:path w="119" h="68">
                    <a:moveTo>
                      <a:pt x="72" y="49"/>
                    </a:moveTo>
                    <a:cubicBezTo>
                      <a:pt x="62" y="59"/>
                      <a:pt x="62" y="59"/>
                      <a:pt x="62" y="59"/>
                    </a:cubicBezTo>
                    <a:cubicBezTo>
                      <a:pt x="61" y="60"/>
                      <a:pt x="59" y="60"/>
                      <a:pt x="58" y="59"/>
                    </a:cubicBezTo>
                    <a:cubicBezTo>
                      <a:pt x="48" y="49"/>
                      <a:pt x="48" y="49"/>
                      <a:pt x="48" y="49"/>
                    </a:cubicBezTo>
                    <a:cubicBezTo>
                      <a:pt x="47" y="48"/>
                      <a:pt x="46" y="47"/>
                      <a:pt x="46" y="45"/>
                    </a:cubicBezTo>
                    <a:cubicBezTo>
                      <a:pt x="52" y="20"/>
                      <a:pt x="52" y="20"/>
                      <a:pt x="52" y="20"/>
                    </a:cubicBezTo>
                    <a:cubicBezTo>
                      <a:pt x="52" y="19"/>
                      <a:pt x="52" y="18"/>
                      <a:pt x="52" y="18"/>
                    </a:cubicBezTo>
                    <a:cubicBezTo>
                      <a:pt x="52" y="16"/>
                      <a:pt x="52" y="12"/>
                      <a:pt x="52" y="12"/>
                    </a:cubicBezTo>
                    <a:cubicBezTo>
                      <a:pt x="52" y="11"/>
                      <a:pt x="53" y="10"/>
                      <a:pt x="54" y="10"/>
                    </a:cubicBezTo>
                    <a:cubicBezTo>
                      <a:pt x="66" y="10"/>
                      <a:pt x="66" y="10"/>
                      <a:pt x="66" y="10"/>
                    </a:cubicBezTo>
                    <a:cubicBezTo>
                      <a:pt x="67" y="10"/>
                      <a:pt x="68" y="11"/>
                      <a:pt x="68" y="12"/>
                    </a:cubicBezTo>
                    <a:cubicBezTo>
                      <a:pt x="68" y="12"/>
                      <a:pt x="68" y="16"/>
                      <a:pt x="67" y="18"/>
                    </a:cubicBezTo>
                    <a:cubicBezTo>
                      <a:pt x="67" y="18"/>
                      <a:pt x="68" y="19"/>
                      <a:pt x="68" y="20"/>
                    </a:cubicBezTo>
                    <a:cubicBezTo>
                      <a:pt x="73" y="45"/>
                      <a:pt x="73" y="45"/>
                      <a:pt x="73" y="45"/>
                    </a:cubicBezTo>
                    <a:cubicBezTo>
                      <a:pt x="73" y="47"/>
                      <a:pt x="73" y="48"/>
                      <a:pt x="72" y="49"/>
                    </a:cubicBezTo>
                    <a:moveTo>
                      <a:pt x="119" y="65"/>
                    </a:moveTo>
                    <a:cubicBezTo>
                      <a:pt x="98" y="11"/>
                      <a:pt x="98" y="11"/>
                      <a:pt x="98" y="11"/>
                    </a:cubicBezTo>
                    <a:cubicBezTo>
                      <a:pt x="98" y="9"/>
                      <a:pt x="93" y="0"/>
                      <a:pt x="85" y="0"/>
                    </a:cubicBezTo>
                    <a:cubicBezTo>
                      <a:pt x="83" y="0"/>
                      <a:pt x="38" y="0"/>
                      <a:pt x="36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5" y="0"/>
                      <a:pt x="22" y="9"/>
                      <a:pt x="21" y="11"/>
                    </a:cubicBezTo>
                    <a:cubicBezTo>
                      <a:pt x="1" y="65"/>
                      <a:pt x="1" y="65"/>
                      <a:pt x="1" y="65"/>
                    </a:cubicBezTo>
                    <a:cubicBezTo>
                      <a:pt x="0" y="66"/>
                      <a:pt x="1" y="68"/>
                      <a:pt x="4" y="68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21" y="68"/>
                      <a:pt x="22" y="65"/>
                      <a:pt x="22" y="65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32" y="39"/>
                      <a:pt x="33" y="36"/>
                      <a:pt x="33" y="40"/>
                    </a:cubicBezTo>
                    <a:cubicBezTo>
                      <a:pt x="33" y="45"/>
                      <a:pt x="33" y="58"/>
                      <a:pt x="33" y="64"/>
                    </a:cubicBezTo>
                    <a:cubicBezTo>
                      <a:pt x="33" y="66"/>
                      <a:pt x="34" y="68"/>
                      <a:pt x="36" y="68"/>
                    </a:cubicBezTo>
                    <a:cubicBezTo>
                      <a:pt x="86" y="68"/>
                      <a:pt x="86" y="68"/>
                      <a:pt x="86" y="68"/>
                    </a:cubicBezTo>
                    <a:cubicBezTo>
                      <a:pt x="90" y="68"/>
                      <a:pt x="89" y="66"/>
                      <a:pt x="89" y="63"/>
                    </a:cubicBezTo>
                    <a:cubicBezTo>
                      <a:pt x="89" y="56"/>
                      <a:pt x="89" y="44"/>
                      <a:pt x="89" y="39"/>
                    </a:cubicBezTo>
                    <a:cubicBezTo>
                      <a:pt x="89" y="37"/>
                      <a:pt x="90" y="39"/>
                      <a:pt x="90" y="39"/>
                    </a:cubicBezTo>
                    <a:cubicBezTo>
                      <a:pt x="99" y="65"/>
                      <a:pt x="99" y="65"/>
                      <a:pt x="99" y="65"/>
                    </a:cubicBezTo>
                    <a:cubicBezTo>
                      <a:pt x="99" y="65"/>
                      <a:pt x="100" y="68"/>
                      <a:pt x="103" y="68"/>
                    </a:cubicBezTo>
                    <a:cubicBezTo>
                      <a:pt x="116" y="68"/>
                      <a:pt x="116" y="68"/>
                      <a:pt x="116" y="68"/>
                    </a:cubicBezTo>
                    <a:cubicBezTo>
                      <a:pt x="119" y="68"/>
                      <a:pt x="119" y="66"/>
                      <a:pt x="119" y="65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2" name="Freeform: Shape 32"/>
              <p:cNvSpPr/>
              <p:nvPr/>
            </p:nvSpPr>
            <p:spPr bwMode="auto">
              <a:xfrm>
                <a:off x="6073775" y="2974974"/>
                <a:ext cx="17462" cy="52388"/>
              </a:xfrm>
              <a:custGeom>
                <a:avLst/>
                <a:gdLst/>
                <a:ahLst/>
                <a:cxnLst>
                  <a:cxn ang="0">
                    <a:pos x="6" y="21"/>
                  </a:cxn>
                  <a:cxn ang="0">
                    <a:pos x="4" y="23"/>
                  </a:cxn>
                  <a:cxn ang="0">
                    <a:pos x="1" y="21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6" y="21"/>
                  </a:cxn>
                </a:cxnLst>
                <a:rect l="0" t="0" r="r" b="b"/>
                <a:pathLst>
                  <a:path w="8" h="23">
                    <a:moveTo>
                      <a:pt x="6" y="21"/>
                    </a:moveTo>
                    <a:cubicBezTo>
                      <a:pt x="6" y="22"/>
                      <a:pt x="5" y="23"/>
                      <a:pt x="4" y="23"/>
                    </a:cubicBezTo>
                    <a:cubicBezTo>
                      <a:pt x="2" y="23"/>
                      <a:pt x="1" y="22"/>
                      <a:pt x="1" y="2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4" y="0"/>
                    </a:cubicBezTo>
                    <a:cubicBezTo>
                      <a:pt x="6" y="0"/>
                      <a:pt x="8" y="1"/>
                      <a:pt x="8" y="3"/>
                    </a:cubicBezTo>
                    <a:lnTo>
                      <a:pt x="6" y="2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3" name="Oval 33"/>
              <p:cNvSpPr/>
              <p:nvPr/>
            </p:nvSpPr>
            <p:spPr bwMode="auto">
              <a:xfrm>
                <a:off x="6075363" y="3036887"/>
                <a:ext cx="14287" cy="1587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4" name="Freeform: Shape 34"/>
              <p:cNvSpPr/>
              <p:nvPr/>
            </p:nvSpPr>
            <p:spPr bwMode="auto">
              <a:xfrm>
                <a:off x="6073775" y="2876549"/>
                <a:ext cx="17462" cy="41275"/>
              </a:xfrm>
              <a:custGeom>
                <a:avLst/>
                <a:gdLst/>
                <a:ahLst/>
                <a:cxnLst>
                  <a:cxn ang="0">
                    <a:pos x="4" y="18"/>
                  </a:cxn>
                  <a:cxn ang="0">
                    <a:pos x="0" y="14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8" y="4"/>
                  </a:cxn>
                  <a:cxn ang="0">
                    <a:pos x="8" y="14"/>
                  </a:cxn>
                  <a:cxn ang="0">
                    <a:pos x="4" y="18"/>
                  </a:cxn>
                </a:cxnLst>
                <a:rect l="0" t="0" r="r" b="b"/>
                <a:pathLst>
                  <a:path w="8" h="18">
                    <a:moveTo>
                      <a:pt x="4" y="18"/>
                    </a:moveTo>
                    <a:cubicBezTo>
                      <a:pt x="1" y="18"/>
                      <a:pt x="0" y="17"/>
                      <a:pt x="0" y="1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17"/>
                      <a:pt x="6" y="18"/>
                      <a:pt x="4" y="18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5" name="Freeform: Shape 35"/>
              <p:cNvSpPr/>
              <p:nvPr/>
            </p:nvSpPr>
            <p:spPr bwMode="auto">
              <a:xfrm>
                <a:off x="6146800" y="2917824"/>
                <a:ext cx="41275" cy="31750"/>
              </a:xfrm>
              <a:custGeom>
                <a:avLst/>
                <a:gdLst/>
                <a:ahLst/>
                <a:cxnLst>
                  <a:cxn ang="0">
                    <a:pos x="4" y="14"/>
                  </a:cxn>
                  <a:cxn ang="0">
                    <a:pos x="1" y="12"/>
                  </a:cxn>
                  <a:cxn ang="0">
                    <a:pos x="2" y="6"/>
                  </a:cxn>
                  <a:cxn ang="0">
                    <a:pos x="11" y="1"/>
                  </a:cxn>
                  <a:cxn ang="0">
                    <a:pos x="17" y="2"/>
                  </a:cxn>
                  <a:cxn ang="0">
                    <a:pos x="15" y="8"/>
                  </a:cxn>
                  <a:cxn ang="0">
                    <a:pos x="6" y="13"/>
                  </a:cxn>
                  <a:cxn ang="0">
                    <a:pos x="4" y="14"/>
                  </a:cxn>
                </a:cxnLst>
                <a:rect l="0" t="0" r="r" b="b"/>
                <a:pathLst>
                  <a:path w="18" h="14">
                    <a:moveTo>
                      <a:pt x="4" y="14"/>
                    </a:moveTo>
                    <a:cubicBezTo>
                      <a:pt x="3" y="14"/>
                      <a:pt x="2" y="13"/>
                      <a:pt x="1" y="12"/>
                    </a:cubicBezTo>
                    <a:cubicBezTo>
                      <a:pt x="0" y="10"/>
                      <a:pt x="0" y="8"/>
                      <a:pt x="2" y="6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3" y="0"/>
                      <a:pt x="16" y="0"/>
                      <a:pt x="17" y="2"/>
                    </a:cubicBezTo>
                    <a:cubicBezTo>
                      <a:pt x="18" y="4"/>
                      <a:pt x="17" y="7"/>
                      <a:pt x="15" y="8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4"/>
                      <a:pt x="5" y="14"/>
                      <a:pt x="4" y="1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6" name="Freeform: Shape 36"/>
              <p:cNvSpPr/>
              <p:nvPr/>
            </p:nvSpPr>
            <p:spPr bwMode="auto">
              <a:xfrm>
                <a:off x="5975350" y="2917824"/>
                <a:ext cx="42862" cy="31750"/>
              </a:xfrm>
              <a:custGeom>
                <a:avLst/>
                <a:gdLst/>
                <a:ahLst/>
                <a:cxnLst>
                  <a:cxn ang="0">
                    <a:pos x="14" y="14"/>
                  </a:cxn>
                  <a:cxn ang="0">
                    <a:pos x="12" y="13"/>
                  </a:cxn>
                  <a:cxn ang="0">
                    <a:pos x="3" y="8"/>
                  </a:cxn>
                  <a:cxn ang="0">
                    <a:pos x="1" y="2"/>
                  </a:cxn>
                  <a:cxn ang="0">
                    <a:pos x="7" y="1"/>
                  </a:cxn>
                  <a:cxn ang="0">
                    <a:pos x="16" y="6"/>
                  </a:cxn>
                  <a:cxn ang="0">
                    <a:pos x="17" y="12"/>
                  </a:cxn>
                  <a:cxn ang="0">
                    <a:pos x="14" y="14"/>
                  </a:cxn>
                </a:cxnLst>
                <a:rect l="0" t="0" r="r" b="b"/>
                <a:pathLst>
                  <a:path w="19" h="14">
                    <a:moveTo>
                      <a:pt x="14" y="14"/>
                    </a:moveTo>
                    <a:cubicBezTo>
                      <a:pt x="13" y="14"/>
                      <a:pt x="12" y="14"/>
                      <a:pt x="12" y="13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1" y="7"/>
                      <a:pt x="0" y="4"/>
                      <a:pt x="1" y="2"/>
                    </a:cubicBezTo>
                    <a:cubicBezTo>
                      <a:pt x="3" y="0"/>
                      <a:pt x="5" y="0"/>
                      <a:pt x="7" y="1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8"/>
                      <a:pt x="19" y="10"/>
                      <a:pt x="17" y="12"/>
                    </a:cubicBezTo>
                    <a:cubicBezTo>
                      <a:pt x="17" y="13"/>
                      <a:pt x="15" y="14"/>
                      <a:pt x="14" y="1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21" name="Group 50"/>
            <p:cNvGrpSpPr/>
            <p:nvPr/>
          </p:nvGrpSpPr>
          <p:grpSpPr>
            <a:xfrm>
              <a:off x="690683" y="4833156"/>
              <a:ext cx="2186768" cy="1076150"/>
              <a:chOff x="5045337" y="3845152"/>
              <a:chExt cx="2186768" cy="1076150"/>
            </a:xfrm>
          </p:grpSpPr>
          <p:sp>
            <p:nvSpPr>
              <p:cNvPr id="28" name="TextBox 51"/>
              <p:cNvSpPr txBox="1"/>
              <p:nvPr/>
            </p:nvSpPr>
            <p:spPr>
              <a:xfrm>
                <a:off x="5045337" y="3845152"/>
                <a:ext cx="2186768" cy="490143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9" name="TextBox 52"/>
              <p:cNvSpPr txBox="1"/>
              <p:nvPr/>
            </p:nvSpPr>
            <p:spPr>
              <a:xfrm>
                <a:off x="5045337" y="4335294"/>
                <a:ext cx="2186768" cy="586008"/>
              </a:xfrm>
              <a:prstGeom prst="rect">
                <a:avLst/>
              </a:prstGeom>
            </p:spPr>
            <p:txBody>
              <a:bodyPr vert="horz" wrap="square" lIns="0" tIns="0" rIns="0" bIns="0" anchor="t" anchorCtr="1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</a:t>
                </a:r>
                <a:b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</p:grpSp>
      </p:grpSp>
      <p:grpSp>
        <p:nvGrpSpPr>
          <p:cNvPr id="55" name="_组合 54"/>
          <p:cNvGrpSpPr/>
          <p:nvPr>
            <p:custDataLst>
              <p:tags r:id="rId4"/>
            </p:custDataLst>
          </p:nvPr>
        </p:nvGrpSpPr>
        <p:grpSpPr>
          <a:xfrm>
            <a:off x="2842057" y="1204262"/>
            <a:ext cx="2192514" cy="4499703"/>
            <a:chOff x="2842057" y="1204262"/>
            <a:chExt cx="2192514" cy="4499703"/>
          </a:xfrm>
        </p:grpSpPr>
        <p:sp>
          <p:nvSpPr>
            <p:cNvPr id="6" name="Flowchart: Punched Tape 6"/>
            <p:cNvSpPr/>
            <p:nvPr/>
          </p:nvSpPr>
          <p:spPr>
            <a:xfrm rot="14948415" flipV="1">
              <a:off x="2900971" y="2596536"/>
              <a:ext cx="2133600" cy="2133600"/>
            </a:xfrm>
            <a:prstGeom prst="flowChartPunchedTap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7" name="TextBox 8"/>
            <p:cNvSpPr txBox="1"/>
            <p:nvPr/>
          </p:nvSpPr>
          <p:spPr>
            <a:xfrm flipH="1">
              <a:off x="3635994" y="5375734"/>
              <a:ext cx="609141" cy="328231"/>
            </a:xfrm>
            <a:prstGeom prst="rect">
              <a:avLst/>
            </a:prstGeom>
          </p:spPr>
          <p:txBody>
            <a:bodyPr wrap="none" lIns="0" tIns="0" rIns="0" bIns="0" anchor="t" anchorCtr="0">
              <a:normAutofit/>
            </a:bodyPr>
            <a:lstStyle/>
            <a:p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135" b="1" i="0" u="none" strike="noStrike" kern="1200" cap="none" spc="0" normalizeH="0" baseline="0" noProof="0" dirty="0">
                  <a:ln>
                    <a:noFill/>
                  </a:ln>
                  <a:solidFill>
                    <a:srgbClr val="85705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2016</a:t>
              </a:r>
            </a:p>
          </p:txBody>
        </p:sp>
        <p:grpSp>
          <p:nvGrpSpPr>
            <p:cNvPr id="16" name="Group 25"/>
            <p:cNvGrpSpPr/>
            <p:nvPr/>
          </p:nvGrpSpPr>
          <p:grpSpPr>
            <a:xfrm>
              <a:off x="3575196" y="3768925"/>
              <a:ext cx="743627" cy="800159"/>
              <a:chOff x="1066800" y="2373312"/>
              <a:chExt cx="271462" cy="292100"/>
            </a:xfrm>
            <a:solidFill>
              <a:schemeClr val="bg1"/>
            </a:solidFill>
          </p:grpSpPr>
          <p:sp>
            <p:nvSpPr>
              <p:cNvPr id="47" name="Oval 26"/>
              <p:cNvSpPr/>
              <p:nvPr/>
            </p:nvSpPr>
            <p:spPr bwMode="auto">
              <a:xfrm>
                <a:off x="1152525" y="2373312"/>
                <a:ext cx="95250" cy="9366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8" name="Freeform: Shape 27"/>
              <p:cNvSpPr/>
              <p:nvPr/>
            </p:nvSpPr>
            <p:spPr bwMode="auto">
              <a:xfrm>
                <a:off x="1116013" y="2481262"/>
                <a:ext cx="165100" cy="109538"/>
              </a:xfrm>
              <a:custGeom>
                <a:avLst/>
                <a:gdLst/>
                <a:ahLst/>
                <a:cxnLst>
                  <a:cxn ang="0">
                    <a:pos x="44" y="33"/>
                  </a:cxn>
                  <a:cxn ang="0">
                    <a:pos x="37" y="40"/>
                  </a:cxn>
                  <a:cxn ang="0">
                    <a:pos x="36" y="40"/>
                  </a:cxn>
                  <a:cxn ang="0">
                    <a:pos x="35" y="40"/>
                  </a:cxn>
                  <a:cxn ang="0">
                    <a:pos x="28" y="33"/>
                  </a:cxn>
                  <a:cxn ang="0">
                    <a:pos x="27" y="31"/>
                  </a:cxn>
                  <a:cxn ang="0">
                    <a:pos x="31" y="14"/>
                  </a:cxn>
                  <a:cxn ang="0">
                    <a:pos x="31" y="12"/>
                  </a:cxn>
                  <a:cxn ang="0">
                    <a:pos x="31" y="9"/>
                  </a:cxn>
                  <a:cxn ang="0">
                    <a:pos x="32" y="7"/>
                  </a:cxn>
                  <a:cxn ang="0">
                    <a:pos x="40" y="7"/>
                  </a:cxn>
                  <a:cxn ang="0">
                    <a:pos x="42" y="9"/>
                  </a:cxn>
                  <a:cxn ang="0">
                    <a:pos x="41" y="12"/>
                  </a:cxn>
                  <a:cxn ang="0">
                    <a:pos x="42" y="14"/>
                  </a:cxn>
                  <a:cxn ang="0">
                    <a:pos x="45" y="31"/>
                  </a:cxn>
                  <a:cxn ang="0">
                    <a:pos x="44" y="33"/>
                  </a:cxn>
                  <a:cxn ang="0">
                    <a:pos x="72" y="33"/>
                  </a:cxn>
                  <a:cxn ang="0">
                    <a:pos x="62" y="7"/>
                  </a:cxn>
                  <a:cxn ang="0">
                    <a:pos x="53" y="0"/>
                  </a:cxn>
                  <a:cxn ang="0">
                    <a:pos x="52" y="0"/>
                  </a:cxn>
                  <a:cxn ang="0">
                    <a:pos x="36" y="0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1" y="33"/>
                  </a:cxn>
                  <a:cxn ang="0">
                    <a:pos x="2" y="37"/>
                  </a:cxn>
                  <a:cxn ang="0">
                    <a:pos x="10" y="41"/>
                  </a:cxn>
                  <a:cxn ang="0">
                    <a:pos x="13" y="40"/>
                  </a:cxn>
                  <a:cxn ang="0">
                    <a:pos x="18" y="27"/>
                  </a:cxn>
                  <a:cxn ang="0">
                    <a:pos x="18" y="27"/>
                  </a:cxn>
                  <a:cxn ang="0">
                    <a:pos x="18" y="40"/>
                  </a:cxn>
                  <a:cxn ang="0">
                    <a:pos x="20" y="44"/>
                  </a:cxn>
                  <a:cxn ang="0">
                    <a:pos x="36" y="48"/>
                  </a:cxn>
                  <a:cxn ang="0">
                    <a:pos x="52" y="44"/>
                  </a:cxn>
                  <a:cxn ang="0">
                    <a:pos x="54" y="40"/>
                  </a:cxn>
                  <a:cxn ang="0">
                    <a:pos x="54" y="27"/>
                  </a:cxn>
                  <a:cxn ang="0">
                    <a:pos x="55" y="27"/>
                  </a:cxn>
                  <a:cxn ang="0">
                    <a:pos x="60" y="40"/>
                  </a:cxn>
                  <a:cxn ang="0">
                    <a:pos x="62" y="41"/>
                  </a:cxn>
                  <a:cxn ang="0">
                    <a:pos x="70" y="37"/>
                  </a:cxn>
                  <a:cxn ang="0">
                    <a:pos x="72" y="33"/>
                  </a:cxn>
                </a:cxnLst>
                <a:rect l="0" t="0" r="r" b="b"/>
                <a:pathLst>
                  <a:path w="72" h="48">
                    <a:moveTo>
                      <a:pt x="44" y="33"/>
                    </a:moveTo>
                    <a:cubicBezTo>
                      <a:pt x="37" y="40"/>
                      <a:pt x="37" y="40"/>
                      <a:pt x="37" y="40"/>
                    </a:cubicBezTo>
                    <a:cubicBezTo>
                      <a:pt x="37" y="40"/>
                      <a:pt x="37" y="40"/>
                      <a:pt x="36" y="40"/>
                    </a:cubicBezTo>
                    <a:cubicBezTo>
                      <a:pt x="36" y="40"/>
                      <a:pt x="35" y="40"/>
                      <a:pt x="35" y="40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7" y="33"/>
                      <a:pt x="27" y="32"/>
                      <a:pt x="27" y="31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1" y="13"/>
                      <a:pt x="31" y="12"/>
                      <a:pt x="31" y="12"/>
                    </a:cubicBezTo>
                    <a:cubicBezTo>
                      <a:pt x="31" y="11"/>
                      <a:pt x="31" y="9"/>
                      <a:pt x="31" y="9"/>
                    </a:cubicBezTo>
                    <a:cubicBezTo>
                      <a:pt x="31" y="8"/>
                      <a:pt x="31" y="7"/>
                      <a:pt x="32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7"/>
                      <a:pt x="42" y="8"/>
                      <a:pt x="42" y="9"/>
                    </a:cubicBezTo>
                    <a:cubicBezTo>
                      <a:pt x="42" y="9"/>
                      <a:pt x="42" y="11"/>
                      <a:pt x="41" y="12"/>
                    </a:cubicBezTo>
                    <a:cubicBezTo>
                      <a:pt x="41" y="12"/>
                      <a:pt x="42" y="13"/>
                      <a:pt x="42" y="14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5" y="32"/>
                      <a:pt x="45" y="33"/>
                      <a:pt x="44" y="33"/>
                    </a:cubicBezTo>
                    <a:moveTo>
                      <a:pt x="72" y="33"/>
                    </a:moveTo>
                    <a:cubicBezTo>
                      <a:pt x="62" y="7"/>
                      <a:pt x="62" y="7"/>
                      <a:pt x="62" y="7"/>
                    </a:cubicBezTo>
                    <a:cubicBezTo>
                      <a:pt x="62" y="7"/>
                      <a:pt x="60" y="0"/>
                      <a:pt x="5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44" y="0"/>
                      <a:pt x="36" y="0"/>
                    </a:cubicBezTo>
                    <a:cubicBezTo>
                      <a:pt x="28" y="0"/>
                      <a:pt x="21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3" y="0"/>
                      <a:pt x="11" y="7"/>
                      <a:pt x="10" y="7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0" y="34"/>
                      <a:pt x="1" y="36"/>
                      <a:pt x="2" y="37"/>
                    </a:cubicBezTo>
                    <a:cubicBezTo>
                      <a:pt x="4" y="39"/>
                      <a:pt x="7" y="41"/>
                      <a:pt x="10" y="41"/>
                    </a:cubicBezTo>
                    <a:cubicBezTo>
                      <a:pt x="12" y="41"/>
                      <a:pt x="13" y="40"/>
                      <a:pt x="13" y="40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4"/>
                      <a:pt x="18" y="27"/>
                    </a:cubicBezTo>
                    <a:cubicBezTo>
                      <a:pt x="18" y="30"/>
                      <a:pt x="18" y="36"/>
                      <a:pt x="18" y="40"/>
                    </a:cubicBezTo>
                    <a:cubicBezTo>
                      <a:pt x="18" y="42"/>
                      <a:pt x="19" y="43"/>
                      <a:pt x="20" y="44"/>
                    </a:cubicBezTo>
                    <a:cubicBezTo>
                      <a:pt x="26" y="48"/>
                      <a:pt x="30" y="48"/>
                      <a:pt x="36" y="48"/>
                    </a:cubicBezTo>
                    <a:cubicBezTo>
                      <a:pt x="42" y="48"/>
                      <a:pt x="47" y="48"/>
                      <a:pt x="52" y="44"/>
                    </a:cubicBezTo>
                    <a:cubicBezTo>
                      <a:pt x="54" y="43"/>
                      <a:pt x="54" y="42"/>
                      <a:pt x="54" y="40"/>
                    </a:cubicBezTo>
                    <a:cubicBezTo>
                      <a:pt x="54" y="36"/>
                      <a:pt x="54" y="30"/>
                      <a:pt x="54" y="27"/>
                    </a:cubicBezTo>
                    <a:cubicBezTo>
                      <a:pt x="54" y="24"/>
                      <a:pt x="55" y="27"/>
                      <a:pt x="55" y="27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0" y="40"/>
                      <a:pt x="60" y="41"/>
                      <a:pt x="62" y="41"/>
                    </a:cubicBezTo>
                    <a:cubicBezTo>
                      <a:pt x="65" y="41"/>
                      <a:pt x="68" y="39"/>
                      <a:pt x="70" y="37"/>
                    </a:cubicBezTo>
                    <a:cubicBezTo>
                      <a:pt x="72" y="36"/>
                      <a:pt x="72" y="34"/>
                      <a:pt x="72" y="3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9" name="Freeform: Shape 28"/>
              <p:cNvSpPr/>
              <p:nvPr/>
            </p:nvSpPr>
            <p:spPr bwMode="auto">
              <a:xfrm>
                <a:off x="1066800" y="2562224"/>
                <a:ext cx="271462" cy="103188"/>
              </a:xfrm>
              <a:custGeom>
                <a:avLst/>
                <a:gdLst/>
                <a:ahLst/>
                <a:cxnLst>
                  <a:cxn ang="0">
                    <a:pos x="113" y="9"/>
                  </a:cxn>
                  <a:cxn ang="0">
                    <a:pos x="112" y="9"/>
                  </a:cxn>
                  <a:cxn ang="0">
                    <a:pos x="111" y="9"/>
                  </a:cxn>
                  <a:cxn ang="0">
                    <a:pos x="105" y="2"/>
                  </a:cxn>
                  <a:cxn ang="0">
                    <a:pos x="100" y="0"/>
                  </a:cxn>
                  <a:cxn ang="0">
                    <a:pos x="98" y="3"/>
                  </a:cxn>
                  <a:cxn ang="0">
                    <a:pos x="58" y="20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0" y="15"/>
                  </a:cxn>
                  <a:cxn ang="0">
                    <a:pos x="5" y="20"/>
                  </a:cxn>
                  <a:cxn ang="0">
                    <a:pos x="11" y="15"/>
                  </a:cxn>
                  <a:cxn ang="0">
                    <a:pos x="11" y="15"/>
                  </a:cxn>
                  <a:cxn ang="0">
                    <a:pos x="11" y="13"/>
                  </a:cxn>
                  <a:cxn ang="0">
                    <a:pos x="14" y="10"/>
                  </a:cxn>
                  <a:cxn ang="0">
                    <a:pos x="16" y="10"/>
                  </a:cxn>
                  <a:cxn ang="0">
                    <a:pos x="54" y="26"/>
                  </a:cxn>
                  <a:cxn ang="0">
                    <a:pos x="56" y="27"/>
                  </a:cxn>
                  <a:cxn ang="0">
                    <a:pos x="56" y="34"/>
                  </a:cxn>
                  <a:cxn ang="0">
                    <a:pos x="55" y="35"/>
                  </a:cxn>
                  <a:cxn ang="0">
                    <a:pos x="53" y="39"/>
                  </a:cxn>
                  <a:cxn ang="0">
                    <a:pos x="59" y="45"/>
                  </a:cxn>
                  <a:cxn ang="0">
                    <a:pos x="64" y="39"/>
                  </a:cxn>
                  <a:cxn ang="0">
                    <a:pos x="62" y="35"/>
                  </a:cxn>
                  <a:cxn ang="0">
                    <a:pos x="62" y="34"/>
                  </a:cxn>
                  <a:cxn ang="0">
                    <a:pos x="62" y="27"/>
                  </a:cxn>
                  <a:cxn ang="0">
                    <a:pos x="63" y="26"/>
                  </a:cxn>
                  <a:cxn ang="0">
                    <a:pos x="101" y="9"/>
                  </a:cxn>
                  <a:cxn ang="0">
                    <a:pos x="103" y="9"/>
                  </a:cxn>
                  <a:cxn ang="0">
                    <a:pos x="107" y="13"/>
                  </a:cxn>
                  <a:cxn ang="0">
                    <a:pos x="108" y="15"/>
                  </a:cxn>
                  <a:cxn ang="0">
                    <a:pos x="108" y="15"/>
                  </a:cxn>
                  <a:cxn ang="0">
                    <a:pos x="113" y="20"/>
                  </a:cxn>
                  <a:cxn ang="0">
                    <a:pos x="119" y="15"/>
                  </a:cxn>
                  <a:cxn ang="0">
                    <a:pos x="113" y="9"/>
                  </a:cxn>
                </a:cxnLst>
                <a:rect l="0" t="0" r="r" b="b"/>
                <a:pathLst>
                  <a:path w="119" h="45">
                    <a:moveTo>
                      <a:pt x="113" y="9"/>
                    </a:moveTo>
                    <a:cubicBezTo>
                      <a:pt x="113" y="9"/>
                      <a:pt x="113" y="9"/>
                      <a:pt x="112" y="9"/>
                    </a:cubicBezTo>
                    <a:cubicBezTo>
                      <a:pt x="112" y="9"/>
                      <a:pt x="112" y="9"/>
                      <a:pt x="111" y="9"/>
                    </a:cubicBezTo>
                    <a:cubicBezTo>
                      <a:pt x="105" y="2"/>
                      <a:pt x="105" y="2"/>
                      <a:pt x="105" y="2"/>
                    </a:cubicBezTo>
                    <a:cubicBezTo>
                      <a:pt x="104" y="1"/>
                      <a:pt x="103" y="0"/>
                      <a:pt x="100" y="0"/>
                    </a:cubicBezTo>
                    <a:cubicBezTo>
                      <a:pt x="99" y="1"/>
                      <a:pt x="99" y="3"/>
                      <a:pt x="98" y="3"/>
                    </a:cubicBezTo>
                    <a:cubicBezTo>
                      <a:pt x="95" y="12"/>
                      <a:pt x="76" y="20"/>
                      <a:pt x="58" y="20"/>
                    </a:cubicBezTo>
                    <a:cubicBezTo>
                      <a:pt x="40" y="20"/>
                      <a:pt x="23" y="13"/>
                      <a:pt x="19" y="4"/>
                    </a:cubicBezTo>
                    <a:cubicBezTo>
                      <a:pt x="19" y="3"/>
                      <a:pt x="18" y="3"/>
                      <a:pt x="18" y="2"/>
                    </a:cubicBezTo>
                    <a:cubicBezTo>
                      <a:pt x="17" y="1"/>
                      <a:pt x="15" y="1"/>
                      <a:pt x="14" y="2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5" y="9"/>
                    </a:cubicBezTo>
                    <a:cubicBezTo>
                      <a:pt x="2" y="9"/>
                      <a:pt x="0" y="12"/>
                      <a:pt x="0" y="15"/>
                    </a:cubicBezTo>
                    <a:cubicBezTo>
                      <a:pt x="0" y="18"/>
                      <a:pt x="2" y="20"/>
                      <a:pt x="5" y="20"/>
                    </a:cubicBezTo>
                    <a:cubicBezTo>
                      <a:pt x="8" y="20"/>
                      <a:pt x="11" y="18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4"/>
                      <a:pt x="11" y="14"/>
                      <a:pt x="11" y="13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5" y="9"/>
                      <a:pt x="16" y="10"/>
                      <a:pt x="16" y="10"/>
                    </a:cubicBezTo>
                    <a:cubicBezTo>
                      <a:pt x="24" y="19"/>
                      <a:pt x="38" y="25"/>
                      <a:pt x="54" y="26"/>
                    </a:cubicBezTo>
                    <a:cubicBezTo>
                      <a:pt x="55" y="26"/>
                      <a:pt x="56" y="26"/>
                      <a:pt x="56" y="27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5"/>
                      <a:pt x="55" y="35"/>
                      <a:pt x="55" y="35"/>
                    </a:cubicBezTo>
                    <a:cubicBezTo>
                      <a:pt x="54" y="36"/>
                      <a:pt x="53" y="38"/>
                      <a:pt x="53" y="39"/>
                    </a:cubicBezTo>
                    <a:cubicBezTo>
                      <a:pt x="53" y="42"/>
                      <a:pt x="56" y="45"/>
                      <a:pt x="59" y="45"/>
                    </a:cubicBezTo>
                    <a:cubicBezTo>
                      <a:pt x="62" y="45"/>
                      <a:pt x="64" y="42"/>
                      <a:pt x="64" y="39"/>
                    </a:cubicBezTo>
                    <a:cubicBezTo>
                      <a:pt x="64" y="38"/>
                      <a:pt x="63" y="36"/>
                      <a:pt x="62" y="35"/>
                    </a:cubicBezTo>
                    <a:cubicBezTo>
                      <a:pt x="62" y="35"/>
                      <a:pt x="62" y="35"/>
                      <a:pt x="62" y="34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2" y="26"/>
                      <a:pt x="63" y="26"/>
                      <a:pt x="63" y="26"/>
                    </a:cubicBezTo>
                    <a:cubicBezTo>
                      <a:pt x="80" y="24"/>
                      <a:pt x="94" y="18"/>
                      <a:pt x="101" y="9"/>
                    </a:cubicBezTo>
                    <a:cubicBezTo>
                      <a:pt x="102" y="9"/>
                      <a:pt x="102" y="8"/>
                      <a:pt x="103" y="9"/>
                    </a:cubicBezTo>
                    <a:cubicBezTo>
                      <a:pt x="107" y="13"/>
                      <a:pt x="107" y="13"/>
                      <a:pt x="107" y="13"/>
                    </a:cubicBezTo>
                    <a:cubicBezTo>
                      <a:pt x="108" y="14"/>
                      <a:pt x="108" y="14"/>
                      <a:pt x="108" y="15"/>
                    </a:cubicBezTo>
                    <a:cubicBezTo>
                      <a:pt x="108" y="15"/>
                      <a:pt x="108" y="15"/>
                      <a:pt x="108" y="15"/>
                    </a:cubicBezTo>
                    <a:cubicBezTo>
                      <a:pt x="108" y="18"/>
                      <a:pt x="110" y="20"/>
                      <a:pt x="113" y="20"/>
                    </a:cubicBezTo>
                    <a:cubicBezTo>
                      <a:pt x="116" y="20"/>
                      <a:pt x="119" y="18"/>
                      <a:pt x="119" y="15"/>
                    </a:cubicBezTo>
                    <a:cubicBezTo>
                      <a:pt x="119" y="12"/>
                      <a:pt x="116" y="9"/>
                      <a:pt x="113" y="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22" name="Group 53"/>
            <p:cNvGrpSpPr/>
            <p:nvPr/>
          </p:nvGrpSpPr>
          <p:grpSpPr>
            <a:xfrm>
              <a:off x="2842057" y="1204262"/>
              <a:ext cx="2186768" cy="1076150"/>
              <a:chOff x="5045337" y="3845152"/>
              <a:chExt cx="2186768" cy="1076150"/>
            </a:xfrm>
          </p:grpSpPr>
          <p:sp>
            <p:nvSpPr>
              <p:cNvPr id="26" name="TextBox 54"/>
              <p:cNvSpPr txBox="1"/>
              <p:nvPr/>
            </p:nvSpPr>
            <p:spPr>
              <a:xfrm>
                <a:off x="5045337" y="3845152"/>
                <a:ext cx="2186768" cy="490143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85705F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7" name="TextBox 55"/>
              <p:cNvSpPr txBox="1"/>
              <p:nvPr/>
            </p:nvSpPr>
            <p:spPr>
              <a:xfrm>
                <a:off x="5045337" y="4335294"/>
                <a:ext cx="2186768" cy="586008"/>
              </a:xfrm>
              <a:prstGeom prst="rect">
                <a:avLst/>
              </a:prstGeom>
            </p:spPr>
            <p:txBody>
              <a:bodyPr vert="horz" wrap="square" lIns="0" tIns="0" rIns="0" bIns="0" anchor="t" anchorCtr="1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</a:t>
                </a:r>
                <a:b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</p:grpSp>
      </p:grpSp>
      <p:grpSp>
        <p:nvGrpSpPr>
          <p:cNvPr id="57" name="组合 56"/>
          <p:cNvGrpSpPr/>
          <p:nvPr>
            <p:custDataLst>
              <p:tags r:id="rId5"/>
            </p:custDataLst>
          </p:nvPr>
        </p:nvGrpSpPr>
        <p:grpSpPr>
          <a:xfrm>
            <a:off x="7127866" y="1204262"/>
            <a:ext cx="2187391" cy="4499703"/>
            <a:chOff x="7127866" y="1204262"/>
            <a:chExt cx="2187391" cy="4499703"/>
          </a:xfrm>
        </p:grpSpPr>
        <p:sp>
          <p:nvSpPr>
            <p:cNvPr id="10" name="Flowchart: Punched Tape 12"/>
            <p:cNvSpPr/>
            <p:nvPr/>
          </p:nvSpPr>
          <p:spPr>
            <a:xfrm rot="14948415" flipV="1">
              <a:off x="7181657" y="2596536"/>
              <a:ext cx="2133600" cy="2133600"/>
            </a:xfrm>
            <a:prstGeom prst="flowChartPunchedTap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" name="TextBox 14"/>
            <p:cNvSpPr txBox="1"/>
            <p:nvPr/>
          </p:nvSpPr>
          <p:spPr>
            <a:xfrm flipH="1">
              <a:off x="7916679" y="5375734"/>
              <a:ext cx="609141" cy="328231"/>
            </a:xfrm>
            <a:prstGeom prst="rect">
              <a:avLst/>
            </a:prstGeom>
          </p:spPr>
          <p:txBody>
            <a:bodyPr wrap="none" lIns="0" tIns="0" rIns="0" bIns="0" anchor="t" anchorCtr="0">
              <a:normAutofit/>
            </a:bodyPr>
            <a:lstStyle/>
            <a:p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135" b="1" i="0" u="none" strike="noStrike" kern="1200" cap="none" spc="0" normalizeH="0" baseline="0" noProof="0" dirty="0">
                  <a:ln>
                    <a:noFill/>
                  </a:ln>
                  <a:solidFill>
                    <a:srgbClr val="767489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2018</a:t>
              </a:r>
            </a:p>
          </p:txBody>
        </p:sp>
        <p:grpSp>
          <p:nvGrpSpPr>
            <p:cNvPr id="18" name="Group 37"/>
            <p:cNvGrpSpPr/>
            <p:nvPr/>
          </p:nvGrpSpPr>
          <p:grpSpPr>
            <a:xfrm>
              <a:off x="7918879" y="3788049"/>
              <a:ext cx="669496" cy="653743"/>
              <a:chOff x="1501776" y="1187450"/>
              <a:chExt cx="269875" cy="263526"/>
            </a:xfrm>
            <a:solidFill>
              <a:schemeClr val="bg1"/>
            </a:solidFill>
          </p:grpSpPr>
          <p:grpSp>
            <p:nvGrpSpPr>
              <p:cNvPr id="34" name="Group 38"/>
              <p:cNvGrpSpPr/>
              <p:nvPr/>
            </p:nvGrpSpPr>
            <p:grpSpPr>
              <a:xfrm>
                <a:off x="1522413" y="1243013"/>
                <a:ext cx="233363" cy="207963"/>
                <a:chOff x="1522413" y="1416049"/>
                <a:chExt cx="233363" cy="207963"/>
              </a:xfrm>
              <a:grpFill/>
            </p:grpSpPr>
            <p:sp>
              <p:nvSpPr>
                <p:cNvPr id="36" name="Oval 40"/>
                <p:cNvSpPr/>
                <p:nvPr/>
              </p:nvSpPr>
              <p:spPr bwMode="auto">
                <a:xfrm>
                  <a:off x="1625601" y="1539874"/>
                  <a:ext cx="22225" cy="222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37" name="Oval 41"/>
                <p:cNvSpPr/>
                <p:nvPr/>
              </p:nvSpPr>
              <p:spPr bwMode="auto">
                <a:xfrm>
                  <a:off x="1620838" y="1416049"/>
                  <a:ext cx="92075" cy="9048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38" name="Freeform: Shape 42"/>
                <p:cNvSpPr/>
                <p:nvPr/>
              </p:nvSpPr>
              <p:spPr bwMode="auto">
                <a:xfrm>
                  <a:off x="1577976" y="1522411"/>
                  <a:ext cx="177800" cy="101600"/>
                </a:xfrm>
                <a:custGeom>
                  <a:avLst/>
                  <a:gdLst/>
                  <a:ahLst/>
                  <a:cxnLst>
                    <a:cxn ang="0">
                      <a:pos x="77" y="42"/>
                    </a:cxn>
                    <a:cxn ang="0">
                      <a:pos x="64" y="7"/>
                    </a:cxn>
                    <a:cxn ang="0">
                      <a:pos x="55" y="0"/>
                    </a:cxn>
                    <a:cxn ang="0">
                      <a:pos x="23" y="0"/>
                    </a:cxn>
                    <a:cxn ang="0">
                      <a:pos x="22" y="0"/>
                    </a:cxn>
                    <a:cxn ang="0">
                      <a:pos x="14" y="7"/>
                    </a:cxn>
                    <a:cxn ang="0">
                      <a:pos x="0" y="42"/>
                    </a:cxn>
                    <a:cxn ang="0">
                      <a:pos x="2" y="44"/>
                    </a:cxn>
                    <a:cxn ang="0">
                      <a:pos x="12" y="44"/>
                    </a:cxn>
                    <a:cxn ang="0">
                      <a:pos x="14" y="42"/>
                    </a:cxn>
                    <a:cxn ang="0">
                      <a:pos x="21" y="25"/>
                    </a:cxn>
                    <a:cxn ang="0">
                      <a:pos x="22" y="25"/>
                    </a:cxn>
                    <a:cxn ang="0">
                      <a:pos x="22" y="42"/>
                    </a:cxn>
                    <a:cxn ang="0">
                      <a:pos x="23" y="44"/>
                    </a:cxn>
                    <a:cxn ang="0">
                      <a:pos x="56" y="44"/>
                    </a:cxn>
                    <a:cxn ang="0">
                      <a:pos x="58" y="41"/>
                    </a:cxn>
                    <a:cxn ang="0">
                      <a:pos x="58" y="25"/>
                    </a:cxn>
                    <a:cxn ang="0">
                      <a:pos x="59" y="25"/>
                    </a:cxn>
                    <a:cxn ang="0">
                      <a:pos x="65" y="42"/>
                    </a:cxn>
                    <a:cxn ang="0">
                      <a:pos x="67" y="44"/>
                    </a:cxn>
                    <a:cxn ang="0">
                      <a:pos x="76" y="44"/>
                    </a:cxn>
                    <a:cxn ang="0">
                      <a:pos x="77" y="42"/>
                    </a:cxn>
                  </a:cxnLst>
                  <a:rect l="0" t="0" r="r" b="b"/>
                  <a:pathLst>
                    <a:path w="78" h="44">
                      <a:moveTo>
                        <a:pt x="77" y="42"/>
                      </a:moveTo>
                      <a:cubicBezTo>
                        <a:pt x="64" y="7"/>
                        <a:pt x="64" y="7"/>
                        <a:pt x="64" y="7"/>
                      </a:cubicBezTo>
                      <a:cubicBezTo>
                        <a:pt x="64" y="6"/>
                        <a:pt x="61" y="0"/>
                        <a:pt x="55" y="0"/>
                      </a:cubicBezTo>
                      <a:cubicBezTo>
                        <a:pt x="54" y="0"/>
                        <a:pt x="24" y="0"/>
                        <a:pt x="23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16" y="0"/>
                        <a:pt x="14" y="6"/>
                        <a:pt x="14" y="7"/>
                      </a:cubicBezTo>
                      <a:cubicBezTo>
                        <a:pt x="0" y="42"/>
                        <a:pt x="0" y="42"/>
                        <a:pt x="0" y="42"/>
                      </a:cubicBezTo>
                      <a:cubicBezTo>
                        <a:pt x="0" y="43"/>
                        <a:pt x="0" y="44"/>
                        <a:pt x="2" y="44"/>
                      </a:cubicBezTo>
                      <a:cubicBezTo>
                        <a:pt x="12" y="44"/>
                        <a:pt x="12" y="44"/>
                        <a:pt x="12" y="44"/>
                      </a:cubicBezTo>
                      <a:cubicBezTo>
                        <a:pt x="14" y="44"/>
                        <a:pt x="14" y="42"/>
                        <a:pt x="14" y="42"/>
                      </a:cubicBezTo>
                      <a:cubicBezTo>
                        <a:pt x="21" y="25"/>
                        <a:pt x="21" y="25"/>
                        <a:pt x="21" y="25"/>
                      </a:cubicBezTo>
                      <a:cubicBezTo>
                        <a:pt x="21" y="25"/>
                        <a:pt x="22" y="23"/>
                        <a:pt x="22" y="25"/>
                      </a:cubicBezTo>
                      <a:cubicBezTo>
                        <a:pt x="22" y="29"/>
                        <a:pt x="22" y="37"/>
                        <a:pt x="22" y="42"/>
                      </a:cubicBezTo>
                      <a:cubicBezTo>
                        <a:pt x="22" y="43"/>
                        <a:pt x="22" y="44"/>
                        <a:pt x="23" y="44"/>
                      </a:cubicBezTo>
                      <a:cubicBezTo>
                        <a:pt x="56" y="44"/>
                        <a:pt x="56" y="44"/>
                        <a:pt x="56" y="44"/>
                      </a:cubicBezTo>
                      <a:cubicBezTo>
                        <a:pt x="58" y="44"/>
                        <a:pt x="58" y="43"/>
                        <a:pt x="58" y="41"/>
                      </a:cubicBezTo>
                      <a:cubicBezTo>
                        <a:pt x="58" y="37"/>
                        <a:pt x="58" y="28"/>
                        <a:pt x="58" y="25"/>
                      </a:cubicBezTo>
                      <a:cubicBezTo>
                        <a:pt x="58" y="24"/>
                        <a:pt x="59" y="25"/>
                        <a:pt x="59" y="25"/>
                      </a:cubicBezTo>
                      <a:cubicBezTo>
                        <a:pt x="65" y="42"/>
                        <a:pt x="65" y="42"/>
                        <a:pt x="65" y="42"/>
                      </a:cubicBezTo>
                      <a:cubicBezTo>
                        <a:pt x="65" y="42"/>
                        <a:pt x="65" y="44"/>
                        <a:pt x="67" y="44"/>
                      </a:cubicBezTo>
                      <a:cubicBezTo>
                        <a:pt x="76" y="44"/>
                        <a:pt x="76" y="44"/>
                        <a:pt x="76" y="44"/>
                      </a:cubicBezTo>
                      <a:cubicBezTo>
                        <a:pt x="77" y="44"/>
                        <a:pt x="78" y="43"/>
                        <a:pt x="77" y="42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39" name="Freeform: Shape 43"/>
                <p:cNvSpPr/>
                <p:nvPr/>
              </p:nvSpPr>
              <p:spPr bwMode="auto">
                <a:xfrm>
                  <a:off x="1522413" y="1587499"/>
                  <a:ext cx="47625" cy="36513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13"/>
                    </a:cxn>
                    <a:cxn ang="0">
                      <a:pos x="2" y="16"/>
                    </a:cxn>
                    <a:cxn ang="0">
                      <a:pos x="13" y="16"/>
                    </a:cxn>
                    <a:cxn ang="0">
                      <a:pos x="16" y="13"/>
                    </a:cxn>
                    <a:cxn ang="0">
                      <a:pos x="20" y="2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21" h="16">
                      <a:moveTo>
                        <a:pt x="18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15"/>
                        <a:pt x="1" y="16"/>
                        <a:pt x="2" y="16"/>
                      </a:cubicBezTo>
                      <a:cubicBezTo>
                        <a:pt x="13" y="16"/>
                        <a:pt x="13" y="16"/>
                        <a:pt x="13" y="16"/>
                      </a:cubicBezTo>
                      <a:cubicBezTo>
                        <a:pt x="15" y="16"/>
                        <a:pt x="16" y="13"/>
                        <a:pt x="16" y="13"/>
                      </a:cubicBezTo>
                      <a:cubicBezTo>
                        <a:pt x="20" y="2"/>
                        <a:pt x="20" y="2"/>
                        <a:pt x="20" y="2"/>
                      </a:cubicBezTo>
                      <a:cubicBezTo>
                        <a:pt x="20" y="2"/>
                        <a:pt x="21" y="0"/>
                        <a:pt x="18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endParaRPr>
                </a:p>
              </p:txBody>
            </p:sp>
          </p:grpSp>
          <p:sp>
            <p:nvSpPr>
              <p:cNvPr id="35" name="Freeform: Shape 39"/>
              <p:cNvSpPr/>
              <p:nvPr/>
            </p:nvSpPr>
            <p:spPr bwMode="auto">
              <a:xfrm>
                <a:off x="1501776" y="1187450"/>
                <a:ext cx="269875" cy="212725"/>
              </a:xfrm>
              <a:custGeom>
                <a:avLst/>
                <a:gdLst/>
                <a:ahLst/>
                <a:cxnLst>
                  <a:cxn ang="0">
                    <a:pos x="36" y="74"/>
                  </a:cxn>
                  <a:cxn ang="0">
                    <a:pos x="12" y="74"/>
                  </a:cxn>
                  <a:cxn ang="0">
                    <a:pos x="7" y="69"/>
                  </a:cxn>
                  <a:cxn ang="0">
                    <a:pos x="7" y="13"/>
                  </a:cxn>
                  <a:cxn ang="0">
                    <a:pos x="12" y="8"/>
                  </a:cxn>
                  <a:cxn ang="0">
                    <a:pos x="106" y="8"/>
                  </a:cxn>
                  <a:cxn ang="0">
                    <a:pos x="111" y="13"/>
                  </a:cxn>
                  <a:cxn ang="0">
                    <a:pos x="111" y="69"/>
                  </a:cxn>
                  <a:cxn ang="0">
                    <a:pos x="108" y="74"/>
                  </a:cxn>
                  <a:cxn ang="0">
                    <a:pos x="106" y="76"/>
                  </a:cxn>
                  <a:cxn ang="0">
                    <a:pos x="112" y="92"/>
                  </a:cxn>
                  <a:cxn ang="0">
                    <a:pos x="114" y="93"/>
                  </a:cxn>
                  <a:cxn ang="0">
                    <a:pos x="118" y="88"/>
                  </a:cxn>
                  <a:cxn ang="0">
                    <a:pos x="118" y="5"/>
                  </a:cxn>
                  <a:cxn ang="0">
                    <a:pos x="113" y="0"/>
                  </a:cxn>
                  <a:cxn ang="0">
                    <a:pos x="4" y="0"/>
                  </a:cxn>
                  <a:cxn ang="0">
                    <a:pos x="0" y="5"/>
                  </a:cxn>
                  <a:cxn ang="0">
                    <a:pos x="0" y="88"/>
                  </a:cxn>
                  <a:cxn ang="0">
                    <a:pos x="4" y="93"/>
                  </a:cxn>
                  <a:cxn ang="0">
                    <a:pos x="29" y="93"/>
                  </a:cxn>
                  <a:cxn ang="0">
                    <a:pos x="32" y="92"/>
                  </a:cxn>
                  <a:cxn ang="0">
                    <a:pos x="38" y="76"/>
                  </a:cxn>
                  <a:cxn ang="0">
                    <a:pos x="36" y="74"/>
                  </a:cxn>
                </a:cxnLst>
                <a:rect l="0" t="0" r="r" b="b"/>
                <a:pathLst>
                  <a:path w="118" h="93">
                    <a:moveTo>
                      <a:pt x="36" y="74"/>
                    </a:moveTo>
                    <a:cubicBezTo>
                      <a:pt x="12" y="74"/>
                      <a:pt x="12" y="74"/>
                      <a:pt x="12" y="74"/>
                    </a:cubicBezTo>
                    <a:cubicBezTo>
                      <a:pt x="9" y="74"/>
                      <a:pt x="7" y="72"/>
                      <a:pt x="7" y="69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0"/>
                      <a:pt x="9" y="8"/>
                      <a:pt x="12" y="8"/>
                    </a:cubicBezTo>
                    <a:cubicBezTo>
                      <a:pt x="106" y="8"/>
                      <a:pt x="106" y="8"/>
                      <a:pt x="106" y="8"/>
                    </a:cubicBezTo>
                    <a:cubicBezTo>
                      <a:pt x="109" y="8"/>
                      <a:pt x="111" y="10"/>
                      <a:pt x="111" y="13"/>
                    </a:cubicBezTo>
                    <a:cubicBezTo>
                      <a:pt x="111" y="69"/>
                      <a:pt x="111" y="69"/>
                      <a:pt x="111" y="69"/>
                    </a:cubicBezTo>
                    <a:cubicBezTo>
                      <a:pt x="111" y="72"/>
                      <a:pt x="110" y="73"/>
                      <a:pt x="108" y="74"/>
                    </a:cubicBezTo>
                    <a:cubicBezTo>
                      <a:pt x="106" y="75"/>
                      <a:pt x="106" y="76"/>
                      <a:pt x="106" y="76"/>
                    </a:cubicBezTo>
                    <a:cubicBezTo>
                      <a:pt x="112" y="92"/>
                      <a:pt x="112" y="92"/>
                      <a:pt x="112" y="92"/>
                    </a:cubicBezTo>
                    <a:cubicBezTo>
                      <a:pt x="112" y="92"/>
                      <a:pt x="113" y="93"/>
                      <a:pt x="114" y="93"/>
                    </a:cubicBezTo>
                    <a:cubicBezTo>
                      <a:pt x="117" y="93"/>
                      <a:pt x="118" y="91"/>
                      <a:pt x="118" y="88"/>
                    </a:cubicBezTo>
                    <a:cubicBezTo>
                      <a:pt x="118" y="5"/>
                      <a:pt x="118" y="5"/>
                      <a:pt x="118" y="5"/>
                    </a:cubicBezTo>
                    <a:cubicBezTo>
                      <a:pt x="118" y="2"/>
                      <a:pt x="116" y="0"/>
                      <a:pt x="11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91"/>
                      <a:pt x="2" y="93"/>
                      <a:pt x="4" y="93"/>
                    </a:cubicBezTo>
                    <a:cubicBezTo>
                      <a:pt x="29" y="93"/>
                      <a:pt x="29" y="93"/>
                      <a:pt x="29" y="93"/>
                    </a:cubicBezTo>
                    <a:cubicBezTo>
                      <a:pt x="31" y="93"/>
                      <a:pt x="32" y="92"/>
                      <a:pt x="32" y="92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8" y="76"/>
                      <a:pt x="38" y="74"/>
                      <a:pt x="36" y="7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23" name="Group 56"/>
            <p:cNvGrpSpPr/>
            <p:nvPr/>
          </p:nvGrpSpPr>
          <p:grpSpPr>
            <a:xfrm>
              <a:off x="7127866" y="1204262"/>
              <a:ext cx="2186768" cy="1076150"/>
              <a:chOff x="5045337" y="3845152"/>
              <a:chExt cx="2186768" cy="1076150"/>
            </a:xfrm>
          </p:grpSpPr>
          <p:sp>
            <p:nvSpPr>
              <p:cNvPr id="24" name="TextBox 57"/>
              <p:cNvSpPr txBox="1"/>
              <p:nvPr/>
            </p:nvSpPr>
            <p:spPr>
              <a:xfrm>
                <a:off x="5045337" y="3845152"/>
                <a:ext cx="2186768" cy="490143"/>
              </a:xfrm>
              <a:prstGeom prst="rect">
                <a:avLst/>
              </a:prstGeom>
              <a:noFill/>
            </p:spPr>
            <p:txBody>
              <a:bodyPr wrap="none" lIns="0" tIns="0" rIns="0" bIns="0" anchor="b" anchorCtr="1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67489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输入标题文本</a:t>
                </a:r>
              </a:p>
            </p:txBody>
          </p:sp>
          <p:sp>
            <p:nvSpPr>
              <p:cNvPr id="25" name="TextBox 58"/>
              <p:cNvSpPr txBox="1"/>
              <p:nvPr/>
            </p:nvSpPr>
            <p:spPr>
              <a:xfrm>
                <a:off x="5045337" y="4335294"/>
                <a:ext cx="2186768" cy="586008"/>
              </a:xfrm>
              <a:prstGeom prst="rect">
                <a:avLst/>
              </a:prstGeom>
            </p:spPr>
            <p:txBody>
              <a:bodyPr vert="horz" wrap="square" lIns="0" tIns="0" rIns="0" bIns="0" anchor="t" anchorCtr="1">
                <a:norm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请替换文字内容复制你的内容到此 </a:t>
                </a:r>
                <a:b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</a:br>
                <a:r>
                  <a:rPr kumimoji="0" lang="zh-CN" alt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>
                        <a:lumMod val="100000"/>
                      </a:srgbClr>
                    </a:solidFill>
                    <a:effectLst/>
                    <a:uLnTx/>
                    <a:uFillTx/>
                    <a:latin typeface="Arial" panose="020B0604020202020204"/>
                    <a:ea typeface="微软雅黑" panose="020B0503020204020204" charset="-122"/>
                    <a:cs typeface="+mn-cs"/>
                  </a:rPr>
                  <a:t>办公资源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5000">
        <p14:switch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千图网海量PPT模板www.58pic.com">
  <a:themeElements>
    <a:clrScheme name="MC-欧美风主题色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67489"/>
      </a:accent1>
      <a:accent2>
        <a:srgbClr val="85705F"/>
      </a:accent2>
      <a:accent3>
        <a:srgbClr val="747675"/>
      </a:accent3>
      <a:accent4>
        <a:srgbClr val="767489"/>
      </a:accent4>
      <a:accent5>
        <a:srgbClr val="85705F"/>
      </a:accent5>
      <a:accent6>
        <a:srgbClr val="747675"/>
      </a:accent6>
      <a:hlink>
        <a:srgbClr val="0563C1"/>
      </a:hlink>
      <a:folHlink>
        <a:srgbClr val="954F72"/>
      </a:folHlink>
    </a:clrScheme>
    <a:fontScheme name="Arial+微软雅黑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>
          <a:lnSpc>
            <a:spcPct val="120000"/>
          </a:lnSpc>
          <a:defRPr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1413</Words>
  <Application>Microsoft Office PowerPoint</Application>
  <PresentationFormat>宽屏</PresentationFormat>
  <Paragraphs>215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微软雅黑</vt:lpstr>
      <vt:lpstr>方正兰亭细黑_GBK</vt:lpstr>
      <vt:lpstr>Impact</vt:lpstr>
      <vt:lpstr>等线</vt:lpstr>
      <vt:lpstr>Arial</vt:lpstr>
      <vt:lpstr>千图网海量PPT模板www.58pic.com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9</cp:revision>
  <dcterms:created xsi:type="dcterms:W3CDTF">2018-04-03T12:40:00Z</dcterms:created>
  <dcterms:modified xsi:type="dcterms:W3CDTF">2021-01-05T11:20:02Z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