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81" r:id="rId2"/>
    <p:sldId id="257" r:id="rId3"/>
    <p:sldId id="277" r:id="rId4"/>
    <p:sldId id="265" r:id="rId5"/>
    <p:sldId id="259" r:id="rId6"/>
    <p:sldId id="278" r:id="rId7"/>
    <p:sldId id="279" r:id="rId8"/>
    <p:sldId id="268" r:id="rId9"/>
    <p:sldId id="269" r:id="rId10"/>
    <p:sldId id="267" r:id="rId11"/>
    <p:sldId id="280" r:id="rId12"/>
    <p:sldId id="271" r:id="rId13"/>
    <p:sldId id="272" r:id="rId14"/>
    <p:sldId id="273" r:id="rId15"/>
    <p:sldId id="264" r:id="rId16"/>
  </p:sldIdLst>
  <p:sldSz cx="12192000" cy="6858000"/>
  <p:notesSz cx="6858000" cy="9144000"/>
  <p:embeddedFontLst>
    <p:embeddedFont>
      <p:font typeface="等线" panose="02010600030101010101" pitchFamily="2" charset="-122"/>
      <p:regular r:id="rId18"/>
      <p:bold r:id="rId19"/>
    </p:embeddedFont>
    <p:embeddedFont>
      <p:font typeface="等线 Light" panose="02010600030101010101" pitchFamily="2" charset="-122"/>
      <p:regular r:id="rId20"/>
    </p:embeddedFont>
    <p:embeddedFont>
      <p:font typeface="微软雅黑 Light" panose="020B0502040204020203" pitchFamily="34" charset="-122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 useBgFill="1">
        <p:nvSpPr>
          <p:cNvPr id="3" name="椭圆 2"/>
          <p:cNvSpPr/>
          <p:nvPr userDrawn="1"/>
        </p:nvSpPr>
        <p:spPr>
          <a:xfrm>
            <a:off x="-1539240" y="-1295678"/>
            <a:ext cx="4094480" cy="4094480"/>
          </a:xfrm>
          <a:prstGeom prst="ellipse">
            <a:avLst/>
          </a:prstGeom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椭圆 4"/>
          <p:cNvSpPr/>
          <p:nvPr userDrawn="1"/>
        </p:nvSpPr>
        <p:spPr>
          <a:xfrm>
            <a:off x="10856516" y="5344438"/>
            <a:ext cx="3027124" cy="3027124"/>
          </a:xfrm>
          <a:prstGeom prst="ellipse">
            <a:avLst/>
          </a:prstGeom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椭圆 5"/>
          <p:cNvSpPr/>
          <p:nvPr userDrawn="1"/>
        </p:nvSpPr>
        <p:spPr>
          <a:xfrm>
            <a:off x="11417578" y="-1966238"/>
            <a:ext cx="3027124" cy="3027124"/>
          </a:xfrm>
          <a:prstGeom prst="ellipse">
            <a:avLst/>
          </a:prstGeom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椭圆 6"/>
          <p:cNvSpPr/>
          <p:nvPr userDrawn="1"/>
        </p:nvSpPr>
        <p:spPr>
          <a:xfrm>
            <a:off x="-2252702" y="5982110"/>
            <a:ext cx="3027124" cy="3027124"/>
          </a:xfrm>
          <a:prstGeom prst="ellipse">
            <a:avLst/>
          </a:prstGeom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椭圆 7"/>
          <p:cNvSpPr/>
          <p:nvPr userDrawn="1"/>
        </p:nvSpPr>
        <p:spPr>
          <a:xfrm>
            <a:off x="1794368" y="3113547"/>
            <a:ext cx="760872" cy="760872"/>
          </a:xfrm>
          <a:prstGeom prst="ellipse">
            <a:avLst/>
          </a:prstGeom>
          <a:ln w="19050">
            <a:noFill/>
          </a:ln>
          <a:effectLst>
            <a:innerShdw blurRad="114300">
              <a:prstClr val="black">
                <a:alpha val="2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椭圆 8"/>
          <p:cNvSpPr/>
          <p:nvPr userDrawn="1"/>
        </p:nvSpPr>
        <p:spPr>
          <a:xfrm>
            <a:off x="5239955" y="4954822"/>
            <a:ext cx="1027288" cy="1027288"/>
          </a:xfrm>
          <a:prstGeom prst="ellipse">
            <a:avLst/>
          </a:prstGeom>
          <a:ln w="19050">
            <a:noFill/>
          </a:ln>
          <a:effectLst>
            <a:outerShdw blurRad="6477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椭圆 9"/>
          <p:cNvSpPr/>
          <p:nvPr userDrawn="1"/>
        </p:nvSpPr>
        <p:spPr>
          <a:xfrm>
            <a:off x="4766517" y="958354"/>
            <a:ext cx="473438" cy="473438"/>
          </a:xfrm>
          <a:prstGeom prst="ellipse">
            <a:avLst/>
          </a:prstGeom>
          <a:ln w="19050">
            <a:noFill/>
          </a:ln>
          <a:effectLst>
            <a:innerShdw blurRad="381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椭圆 10"/>
          <p:cNvSpPr/>
          <p:nvPr userDrawn="1"/>
        </p:nvSpPr>
        <p:spPr>
          <a:xfrm>
            <a:off x="10209105" y="4007623"/>
            <a:ext cx="1027288" cy="1027288"/>
          </a:xfrm>
          <a:prstGeom prst="ellipse">
            <a:avLst/>
          </a:prstGeom>
          <a:ln w="19050"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椭圆 11"/>
          <p:cNvSpPr/>
          <p:nvPr userDrawn="1"/>
        </p:nvSpPr>
        <p:spPr>
          <a:xfrm>
            <a:off x="9460437" y="2325364"/>
            <a:ext cx="473438" cy="473438"/>
          </a:xfrm>
          <a:prstGeom prst="ellipse">
            <a:avLst/>
          </a:prstGeom>
          <a:ln w="19050">
            <a:noFill/>
          </a:ln>
          <a:effectLst>
            <a:outerShdw blurRad="457200" dist="50800" dir="54000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占位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122744" y="1578670"/>
            <a:ext cx="5451094" cy="363468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4" name="直接连接符 3"/>
          <p:cNvCxnSpPr/>
          <p:nvPr userDrawn="1"/>
        </p:nvCxnSpPr>
        <p:spPr>
          <a:xfrm>
            <a:off x="1163638" y="1016000"/>
            <a:ext cx="98647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图片占位符 8"/>
          <p:cNvSpPr>
            <a:spLocks noGrp="1"/>
          </p:cNvSpPr>
          <p:nvPr>
            <p:ph type="pic" sz="quarter" idx="12"/>
          </p:nvPr>
        </p:nvSpPr>
        <p:spPr>
          <a:xfrm>
            <a:off x="8191658" y="2011045"/>
            <a:ext cx="3408364" cy="1917204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1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391819" y="2011045"/>
            <a:ext cx="3408364" cy="191720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591979" y="2011045"/>
            <a:ext cx="3408364" cy="191720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1163638" y="1016000"/>
            <a:ext cx="98647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1163638" y="1016000"/>
            <a:ext cx="98647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3129280" y="462280"/>
            <a:ext cx="5933440" cy="593344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256280" y="589280"/>
            <a:ext cx="5679440" cy="567944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962204" y="2456279"/>
            <a:ext cx="6267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+mn-ea"/>
              </a:rPr>
              <a:t>IOS</a:t>
            </a:r>
            <a:r>
              <a:rPr lang="zh-CN" altLang="en-US" sz="3600" b="1" dirty="0">
                <a:solidFill>
                  <a:schemeClr val="bg1"/>
                </a:solidFill>
                <a:latin typeface="+mn-ea"/>
              </a:rPr>
              <a:t>毛玻璃背景</a:t>
            </a:r>
            <a:r>
              <a:rPr lang="en-US" altLang="zh-CN" sz="3600" b="1" dirty="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3600" b="1" dirty="0">
                <a:solidFill>
                  <a:schemeClr val="bg1"/>
                </a:solidFill>
                <a:latin typeface="+mn-ea"/>
              </a:rPr>
              <a:t>模板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586480" y="3204210"/>
            <a:ext cx="50190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52044" y="3743618"/>
            <a:ext cx="626759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+mn-ea"/>
              </a:rPr>
              <a:t>演讲人：</a:t>
            </a:r>
            <a:r>
              <a:rPr lang="en-US" altLang="zh-CN" sz="2000">
                <a:solidFill>
                  <a:schemeClr val="bg1"/>
                </a:solidFill>
                <a:latin typeface="+mn-ea"/>
              </a:rPr>
              <a:t>xiazaii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52044" y="4092158"/>
            <a:ext cx="6267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每一次演示，都用心为你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220" y="182880"/>
            <a:ext cx="8671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在此输入你的标题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6096000" y="1551008"/>
            <a:ext cx="0" cy="4155311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440100" y="5990456"/>
            <a:ext cx="1131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Fusce posuere, magna sed pulvinar ultricies, purus lectus malesuada libero, sit amet commodo magna eros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quis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urna.Nunc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 viverra imperdiet enim. Fusce est. Vivamus a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tellus.Pellentesque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 habitant morbi tristique senectus et netus et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malesuada</a:t>
            </a:r>
            <a:endParaRPr lang="en-US" altLang="zh-CN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289226" y="1551008"/>
            <a:ext cx="4358640" cy="10668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6544135" y="1551008"/>
            <a:ext cx="4358640" cy="10668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1289226" y="2892299"/>
            <a:ext cx="4358640" cy="281401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6544135" y="2892299"/>
            <a:ext cx="4358640" cy="281401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2181798" y="1699687"/>
            <a:ext cx="2573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输入标题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7436707" y="1699687"/>
            <a:ext cx="2573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输入标题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903055" y="3011471"/>
            <a:ext cx="31309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输入关键词</a:t>
            </a:r>
            <a:endParaRPr lang="en-US" altLang="zh-CN" sz="3600" dirty="0">
              <a:solidFill>
                <a:schemeClr val="bg1"/>
              </a:solidFill>
              <a:latin typeface="+mn-ea"/>
            </a:endParaRPr>
          </a:p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输入关键词</a:t>
            </a:r>
          </a:p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输入关键词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7157964" y="3011471"/>
            <a:ext cx="31309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输入关键词</a:t>
            </a:r>
            <a:endParaRPr lang="en-US" altLang="zh-CN" sz="3600" dirty="0">
              <a:solidFill>
                <a:schemeClr val="bg1"/>
              </a:solidFill>
              <a:latin typeface="+mn-ea"/>
            </a:endParaRPr>
          </a:p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输入关键词</a:t>
            </a:r>
          </a:p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输入关键词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73524"/>
            <a:ext cx="214467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bg1"/>
                </a:solidFill>
                <a:latin typeface="+mn-ea"/>
              </a:rPr>
              <a:t>03</a:t>
            </a:r>
            <a:endParaRPr lang="zh-CN" altLang="en-US" sz="96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962204" y="2378460"/>
            <a:ext cx="6267592" cy="2101080"/>
            <a:chOff x="2962204" y="2967335"/>
            <a:chExt cx="6267592" cy="2101080"/>
          </a:xfrm>
        </p:grpSpPr>
        <p:sp>
          <p:nvSpPr>
            <p:cNvPr id="4" name="文本框 3"/>
            <p:cNvSpPr txBox="1"/>
            <p:nvPr/>
          </p:nvSpPr>
          <p:spPr>
            <a:xfrm>
              <a:off x="2962204" y="2967335"/>
              <a:ext cx="62675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latin typeface="+mn-ea"/>
                </a:rPr>
                <a:t>在此输入你的标题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332480" y="3895745"/>
              <a:ext cx="552704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3332480" y="3991197"/>
              <a:ext cx="55270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6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220" y="182880"/>
            <a:ext cx="8671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在此输入你的标题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1848091" y="2395960"/>
            <a:ext cx="787078" cy="787078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9556831" y="2395960"/>
            <a:ext cx="787078" cy="787078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711616" y="2395960"/>
            <a:ext cx="787078" cy="787078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693307" y="2395960"/>
            <a:ext cx="787078" cy="787078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463252" y="2156751"/>
            <a:ext cx="1265496" cy="126549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>
            <a:stCxn id="3" idx="6"/>
            <a:endCxn id="6" idx="2"/>
          </p:cNvCxnSpPr>
          <p:nvPr/>
        </p:nvCxnSpPr>
        <p:spPr>
          <a:xfrm>
            <a:off x="2635169" y="2789499"/>
            <a:ext cx="107644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6" idx="6"/>
            <a:endCxn id="9" idx="2"/>
          </p:cNvCxnSpPr>
          <p:nvPr/>
        </p:nvCxnSpPr>
        <p:spPr>
          <a:xfrm>
            <a:off x="4498694" y="2789499"/>
            <a:ext cx="96455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9" idx="6"/>
            <a:endCxn id="7" idx="2"/>
          </p:cNvCxnSpPr>
          <p:nvPr/>
        </p:nvCxnSpPr>
        <p:spPr>
          <a:xfrm>
            <a:off x="6728748" y="2789499"/>
            <a:ext cx="96455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7" idx="6"/>
            <a:endCxn id="4" idx="2"/>
          </p:cNvCxnSpPr>
          <p:nvPr/>
        </p:nvCxnSpPr>
        <p:spPr>
          <a:xfrm>
            <a:off x="8480385" y="2789499"/>
            <a:ext cx="107644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6"/>
          <p:cNvSpPr>
            <a:spLocks noEditPoints="1"/>
          </p:cNvSpPr>
          <p:nvPr/>
        </p:nvSpPr>
        <p:spPr bwMode="auto">
          <a:xfrm>
            <a:off x="2036374" y="2584338"/>
            <a:ext cx="410512" cy="410322"/>
          </a:xfrm>
          <a:custGeom>
            <a:avLst/>
            <a:gdLst>
              <a:gd name="T0" fmla="*/ 2720 w 4318"/>
              <a:gd name="T1" fmla="*/ 682 h 4316"/>
              <a:gd name="T2" fmla="*/ 3175 w 4318"/>
              <a:gd name="T3" fmla="*/ 776 h 4316"/>
              <a:gd name="T4" fmla="*/ 3506 w 4318"/>
              <a:gd name="T5" fmla="*/ 1357 h 4316"/>
              <a:gd name="T6" fmla="*/ 3669 w 4318"/>
              <a:gd name="T7" fmla="*/ 1767 h 4316"/>
              <a:gd name="T8" fmla="*/ 3656 w 4318"/>
              <a:gd name="T9" fmla="*/ 2543 h 4316"/>
              <a:gd name="T10" fmla="*/ 3417 w 4318"/>
              <a:gd name="T11" fmla="*/ 3049 h 4316"/>
              <a:gd name="T12" fmla="*/ 3046 w 4318"/>
              <a:gd name="T13" fmla="*/ 3411 h 4316"/>
              <a:gd name="T14" fmla="*/ 2547 w 4318"/>
              <a:gd name="T15" fmla="*/ 3633 h 4316"/>
              <a:gd name="T16" fmla="*/ 1771 w 4318"/>
              <a:gd name="T17" fmla="*/ 3633 h 4316"/>
              <a:gd name="T18" fmla="*/ 1272 w 4318"/>
              <a:gd name="T19" fmla="*/ 3411 h 4316"/>
              <a:gd name="T20" fmla="*/ 901 w 4318"/>
              <a:gd name="T21" fmla="*/ 3049 h 4316"/>
              <a:gd name="T22" fmla="*/ 662 w 4318"/>
              <a:gd name="T23" fmla="*/ 2543 h 4316"/>
              <a:gd name="T24" fmla="*/ 649 w 4318"/>
              <a:gd name="T25" fmla="*/ 1767 h 4316"/>
              <a:gd name="T26" fmla="*/ 810 w 4318"/>
              <a:gd name="T27" fmla="*/ 1357 h 4316"/>
              <a:gd name="T28" fmla="*/ 1143 w 4318"/>
              <a:gd name="T29" fmla="*/ 776 h 4316"/>
              <a:gd name="T30" fmla="*/ 1598 w 4318"/>
              <a:gd name="T31" fmla="*/ 682 h 4316"/>
              <a:gd name="T32" fmla="*/ 2418 w 4318"/>
              <a:gd name="T33" fmla="*/ 173 h 4316"/>
              <a:gd name="T34" fmla="*/ 2461 w 4318"/>
              <a:gd name="T35" fmla="*/ 2873 h 4316"/>
              <a:gd name="T36" fmla="*/ 2758 w 4318"/>
              <a:gd name="T37" fmla="*/ 2652 h 4316"/>
              <a:gd name="T38" fmla="*/ 2921 w 4318"/>
              <a:gd name="T39" fmla="*/ 2314 h 4316"/>
              <a:gd name="T40" fmla="*/ 2901 w 4318"/>
              <a:gd name="T41" fmla="*/ 1927 h 4316"/>
              <a:gd name="T42" fmla="*/ 2708 w 4318"/>
              <a:gd name="T43" fmla="*/ 1609 h 4316"/>
              <a:gd name="T44" fmla="*/ 2390 w 4318"/>
              <a:gd name="T45" fmla="*/ 1416 h 4316"/>
              <a:gd name="T46" fmla="*/ 2002 w 4318"/>
              <a:gd name="T47" fmla="*/ 1397 h 4316"/>
              <a:gd name="T48" fmla="*/ 1665 w 4318"/>
              <a:gd name="T49" fmla="*/ 1559 h 4316"/>
              <a:gd name="T50" fmla="*/ 1443 w 4318"/>
              <a:gd name="T51" fmla="*/ 1856 h 4316"/>
              <a:gd name="T52" fmla="*/ 1386 w 4318"/>
              <a:gd name="T53" fmla="*/ 2237 h 4316"/>
              <a:gd name="T54" fmla="*/ 1514 w 4318"/>
              <a:gd name="T55" fmla="*/ 2592 h 4316"/>
              <a:gd name="T56" fmla="*/ 1789 w 4318"/>
              <a:gd name="T57" fmla="*/ 2841 h 4316"/>
              <a:gd name="T58" fmla="*/ 2158 w 4318"/>
              <a:gd name="T59" fmla="*/ 2935 h 4316"/>
              <a:gd name="T60" fmla="*/ 1534 w 4318"/>
              <a:gd name="T61" fmla="*/ 522 h 4316"/>
              <a:gd name="T62" fmla="*/ 327 w 4318"/>
              <a:gd name="T63" fmla="*/ 937 h 4316"/>
              <a:gd name="T64" fmla="*/ 507 w 4318"/>
              <a:gd name="T65" fmla="*/ 1631 h 4316"/>
              <a:gd name="T66" fmla="*/ 524 w 4318"/>
              <a:gd name="T67" fmla="*/ 2681 h 4316"/>
              <a:gd name="T68" fmla="*/ 327 w 4318"/>
              <a:gd name="T69" fmla="*/ 3379 h 4316"/>
              <a:gd name="T70" fmla="*/ 1549 w 4318"/>
              <a:gd name="T71" fmla="*/ 3744 h 4316"/>
              <a:gd name="T72" fmla="*/ 2591 w 4318"/>
              <a:gd name="T73" fmla="*/ 3799 h 4316"/>
              <a:gd name="T74" fmla="*/ 3018 w 4318"/>
              <a:gd name="T75" fmla="*/ 3626 h 4316"/>
              <a:gd name="T76" fmla="*/ 3724 w 4318"/>
              <a:gd name="T77" fmla="*/ 2858 h 4316"/>
              <a:gd name="T78" fmla="*/ 4318 w 4318"/>
              <a:gd name="T79" fmla="*/ 1727 h 4316"/>
              <a:gd name="T80" fmla="*/ 3703 w 4318"/>
              <a:gd name="T81" fmla="*/ 1357 h 4316"/>
              <a:gd name="T82" fmla="*/ 2967 w 4318"/>
              <a:gd name="T83" fmla="*/ 605 h 4316"/>
              <a:gd name="T84" fmla="*/ 2591 w 4318"/>
              <a:gd name="T85" fmla="*/ 0 h 4316"/>
              <a:gd name="T86" fmla="*/ 1892 w 4318"/>
              <a:gd name="T87" fmla="*/ 2701 h 4316"/>
              <a:gd name="T88" fmla="*/ 1649 w 4318"/>
              <a:gd name="T89" fmla="*/ 2482 h 4316"/>
              <a:gd name="T90" fmla="*/ 1554 w 4318"/>
              <a:gd name="T91" fmla="*/ 2159 h 4316"/>
              <a:gd name="T92" fmla="*/ 1649 w 4318"/>
              <a:gd name="T93" fmla="*/ 1834 h 4316"/>
              <a:gd name="T94" fmla="*/ 1892 w 4318"/>
              <a:gd name="T95" fmla="*/ 1615 h 4316"/>
              <a:gd name="T96" fmla="*/ 2229 w 4318"/>
              <a:gd name="T97" fmla="*/ 1558 h 4316"/>
              <a:gd name="T98" fmla="*/ 2537 w 4318"/>
              <a:gd name="T99" fmla="*/ 1686 h 4316"/>
              <a:gd name="T100" fmla="*/ 2728 w 4318"/>
              <a:gd name="T101" fmla="*/ 1954 h 4316"/>
              <a:gd name="T102" fmla="*/ 2748 w 4318"/>
              <a:gd name="T103" fmla="*/ 2296 h 4316"/>
              <a:gd name="T104" fmla="*/ 2587 w 4318"/>
              <a:gd name="T105" fmla="*/ 2585 h 4316"/>
              <a:gd name="T106" fmla="*/ 2297 w 4318"/>
              <a:gd name="T107" fmla="*/ 2746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318" h="4316">
                <a:moveTo>
                  <a:pt x="2418" y="173"/>
                </a:moveTo>
                <a:lnTo>
                  <a:pt x="2418" y="593"/>
                </a:lnTo>
                <a:lnTo>
                  <a:pt x="2547" y="627"/>
                </a:lnTo>
                <a:lnTo>
                  <a:pt x="2635" y="652"/>
                </a:lnTo>
                <a:lnTo>
                  <a:pt x="2720" y="682"/>
                </a:lnTo>
                <a:lnTo>
                  <a:pt x="2803" y="717"/>
                </a:lnTo>
                <a:lnTo>
                  <a:pt x="2884" y="758"/>
                </a:lnTo>
                <a:lnTo>
                  <a:pt x="2963" y="802"/>
                </a:lnTo>
                <a:lnTo>
                  <a:pt x="3079" y="872"/>
                </a:lnTo>
                <a:lnTo>
                  <a:pt x="3175" y="776"/>
                </a:lnTo>
                <a:lnTo>
                  <a:pt x="3380" y="571"/>
                </a:lnTo>
                <a:lnTo>
                  <a:pt x="3747" y="937"/>
                </a:lnTo>
                <a:lnTo>
                  <a:pt x="3534" y="1149"/>
                </a:lnTo>
                <a:lnTo>
                  <a:pt x="3441" y="1244"/>
                </a:lnTo>
                <a:lnTo>
                  <a:pt x="3506" y="1357"/>
                </a:lnTo>
                <a:lnTo>
                  <a:pt x="3548" y="1435"/>
                </a:lnTo>
                <a:lnTo>
                  <a:pt x="3585" y="1515"/>
                </a:lnTo>
                <a:lnTo>
                  <a:pt x="3618" y="1597"/>
                </a:lnTo>
                <a:lnTo>
                  <a:pt x="3646" y="1681"/>
                </a:lnTo>
                <a:lnTo>
                  <a:pt x="3669" y="1767"/>
                </a:lnTo>
                <a:lnTo>
                  <a:pt x="3701" y="1899"/>
                </a:lnTo>
                <a:lnTo>
                  <a:pt x="4145" y="1899"/>
                </a:lnTo>
                <a:lnTo>
                  <a:pt x="4145" y="2417"/>
                </a:lnTo>
                <a:lnTo>
                  <a:pt x="3691" y="2417"/>
                </a:lnTo>
                <a:lnTo>
                  <a:pt x="3656" y="2543"/>
                </a:lnTo>
                <a:lnTo>
                  <a:pt x="3624" y="2646"/>
                </a:lnTo>
                <a:lnTo>
                  <a:pt x="3585" y="2744"/>
                </a:lnTo>
                <a:lnTo>
                  <a:pt x="3539" y="2841"/>
                </a:lnTo>
                <a:lnTo>
                  <a:pt x="3488" y="2934"/>
                </a:lnTo>
                <a:lnTo>
                  <a:pt x="3417" y="3049"/>
                </a:lnTo>
                <a:lnTo>
                  <a:pt x="3513" y="3144"/>
                </a:lnTo>
                <a:lnTo>
                  <a:pt x="3747" y="3379"/>
                </a:lnTo>
                <a:lnTo>
                  <a:pt x="3380" y="3745"/>
                </a:lnTo>
                <a:lnTo>
                  <a:pt x="3139" y="3504"/>
                </a:lnTo>
                <a:lnTo>
                  <a:pt x="3046" y="3411"/>
                </a:lnTo>
                <a:lnTo>
                  <a:pt x="2931" y="3477"/>
                </a:lnTo>
                <a:lnTo>
                  <a:pt x="2841" y="3525"/>
                </a:lnTo>
                <a:lnTo>
                  <a:pt x="2745" y="3567"/>
                </a:lnTo>
                <a:lnTo>
                  <a:pt x="2648" y="3603"/>
                </a:lnTo>
                <a:lnTo>
                  <a:pt x="2547" y="3633"/>
                </a:lnTo>
                <a:lnTo>
                  <a:pt x="2418" y="3665"/>
                </a:lnTo>
                <a:lnTo>
                  <a:pt x="2418" y="4143"/>
                </a:lnTo>
                <a:lnTo>
                  <a:pt x="1900" y="4143"/>
                </a:lnTo>
                <a:lnTo>
                  <a:pt x="1900" y="3665"/>
                </a:lnTo>
                <a:lnTo>
                  <a:pt x="1771" y="3633"/>
                </a:lnTo>
                <a:lnTo>
                  <a:pt x="1670" y="3603"/>
                </a:lnTo>
                <a:lnTo>
                  <a:pt x="1572" y="3567"/>
                </a:lnTo>
                <a:lnTo>
                  <a:pt x="1477" y="3525"/>
                </a:lnTo>
                <a:lnTo>
                  <a:pt x="1387" y="3477"/>
                </a:lnTo>
                <a:lnTo>
                  <a:pt x="1272" y="3411"/>
                </a:lnTo>
                <a:lnTo>
                  <a:pt x="1179" y="3504"/>
                </a:lnTo>
                <a:lnTo>
                  <a:pt x="938" y="3745"/>
                </a:lnTo>
                <a:lnTo>
                  <a:pt x="571" y="3379"/>
                </a:lnTo>
                <a:lnTo>
                  <a:pt x="805" y="3144"/>
                </a:lnTo>
                <a:lnTo>
                  <a:pt x="901" y="3049"/>
                </a:lnTo>
                <a:lnTo>
                  <a:pt x="830" y="2934"/>
                </a:lnTo>
                <a:lnTo>
                  <a:pt x="778" y="2841"/>
                </a:lnTo>
                <a:lnTo>
                  <a:pt x="733" y="2744"/>
                </a:lnTo>
                <a:lnTo>
                  <a:pt x="694" y="2646"/>
                </a:lnTo>
                <a:lnTo>
                  <a:pt x="662" y="2543"/>
                </a:lnTo>
                <a:lnTo>
                  <a:pt x="627" y="2417"/>
                </a:lnTo>
                <a:lnTo>
                  <a:pt x="173" y="2417"/>
                </a:lnTo>
                <a:lnTo>
                  <a:pt x="173" y="1899"/>
                </a:lnTo>
                <a:lnTo>
                  <a:pt x="617" y="1899"/>
                </a:lnTo>
                <a:lnTo>
                  <a:pt x="649" y="1767"/>
                </a:lnTo>
                <a:lnTo>
                  <a:pt x="672" y="1681"/>
                </a:lnTo>
                <a:lnTo>
                  <a:pt x="700" y="1597"/>
                </a:lnTo>
                <a:lnTo>
                  <a:pt x="732" y="1515"/>
                </a:lnTo>
                <a:lnTo>
                  <a:pt x="770" y="1435"/>
                </a:lnTo>
                <a:lnTo>
                  <a:pt x="810" y="1357"/>
                </a:lnTo>
                <a:lnTo>
                  <a:pt x="877" y="1244"/>
                </a:lnTo>
                <a:lnTo>
                  <a:pt x="783" y="1149"/>
                </a:lnTo>
                <a:lnTo>
                  <a:pt x="571" y="937"/>
                </a:lnTo>
                <a:lnTo>
                  <a:pt x="938" y="571"/>
                </a:lnTo>
                <a:lnTo>
                  <a:pt x="1143" y="776"/>
                </a:lnTo>
                <a:lnTo>
                  <a:pt x="1239" y="872"/>
                </a:lnTo>
                <a:lnTo>
                  <a:pt x="1354" y="802"/>
                </a:lnTo>
                <a:lnTo>
                  <a:pt x="1434" y="758"/>
                </a:lnTo>
                <a:lnTo>
                  <a:pt x="1514" y="717"/>
                </a:lnTo>
                <a:lnTo>
                  <a:pt x="1598" y="682"/>
                </a:lnTo>
                <a:lnTo>
                  <a:pt x="1683" y="652"/>
                </a:lnTo>
                <a:lnTo>
                  <a:pt x="1771" y="627"/>
                </a:lnTo>
                <a:lnTo>
                  <a:pt x="1900" y="593"/>
                </a:lnTo>
                <a:lnTo>
                  <a:pt x="1900" y="173"/>
                </a:lnTo>
                <a:lnTo>
                  <a:pt x="2418" y="173"/>
                </a:lnTo>
                <a:close/>
                <a:moveTo>
                  <a:pt x="2158" y="2935"/>
                </a:moveTo>
                <a:lnTo>
                  <a:pt x="2238" y="2931"/>
                </a:lnTo>
                <a:lnTo>
                  <a:pt x="2316" y="2919"/>
                </a:lnTo>
                <a:lnTo>
                  <a:pt x="2390" y="2900"/>
                </a:lnTo>
                <a:lnTo>
                  <a:pt x="2461" y="2873"/>
                </a:lnTo>
                <a:lnTo>
                  <a:pt x="2529" y="2841"/>
                </a:lnTo>
                <a:lnTo>
                  <a:pt x="2593" y="2803"/>
                </a:lnTo>
                <a:lnTo>
                  <a:pt x="2653" y="2757"/>
                </a:lnTo>
                <a:lnTo>
                  <a:pt x="2708" y="2707"/>
                </a:lnTo>
                <a:lnTo>
                  <a:pt x="2758" y="2652"/>
                </a:lnTo>
                <a:lnTo>
                  <a:pt x="2803" y="2592"/>
                </a:lnTo>
                <a:lnTo>
                  <a:pt x="2842" y="2528"/>
                </a:lnTo>
                <a:lnTo>
                  <a:pt x="2875" y="2460"/>
                </a:lnTo>
                <a:lnTo>
                  <a:pt x="2901" y="2389"/>
                </a:lnTo>
                <a:lnTo>
                  <a:pt x="2921" y="2314"/>
                </a:lnTo>
                <a:lnTo>
                  <a:pt x="2932" y="2237"/>
                </a:lnTo>
                <a:lnTo>
                  <a:pt x="2936" y="2159"/>
                </a:lnTo>
                <a:lnTo>
                  <a:pt x="2932" y="2079"/>
                </a:lnTo>
                <a:lnTo>
                  <a:pt x="2921" y="2002"/>
                </a:lnTo>
                <a:lnTo>
                  <a:pt x="2901" y="1927"/>
                </a:lnTo>
                <a:lnTo>
                  <a:pt x="2875" y="1856"/>
                </a:lnTo>
                <a:lnTo>
                  <a:pt x="2842" y="1788"/>
                </a:lnTo>
                <a:lnTo>
                  <a:pt x="2803" y="1724"/>
                </a:lnTo>
                <a:lnTo>
                  <a:pt x="2758" y="1664"/>
                </a:lnTo>
                <a:lnTo>
                  <a:pt x="2708" y="1609"/>
                </a:lnTo>
                <a:lnTo>
                  <a:pt x="2653" y="1559"/>
                </a:lnTo>
                <a:lnTo>
                  <a:pt x="2593" y="1515"/>
                </a:lnTo>
                <a:lnTo>
                  <a:pt x="2529" y="1475"/>
                </a:lnTo>
                <a:lnTo>
                  <a:pt x="2461" y="1443"/>
                </a:lnTo>
                <a:lnTo>
                  <a:pt x="2390" y="1416"/>
                </a:lnTo>
                <a:lnTo>
                  <a:pt x="2316" y="1397"/>
                </a:lnTo>
                <a:lnTo>
                  <a:pt x="2238" y="1385"/>
                </a:lnTo>
                <a:lnTo>
                  <a:pt x="2158" y="1381"/>
                </a:lnTo>
                <a:lnTo>
                  <a:pt x="2080" y="1385"/>
                </a:lnTo>
                <a:lnTo>
                  <a:pt x="2002" y="1397"/>
                </a:lnTo>
                <a:lnTo>
                  <a:pt x="1928" y="1416"/>
                </a:lnTo>
                <a:lnTo>
                  <a:pt x="1857" y="1443"/>
                </a:lnTo>
                <a:lnTo>
                  <a:pt x="1789" y="1475"/>
                </a:lnTo>
                <a:lnTo>
                  <a:pt x="1725" y="1515"/>
                </a:lnTo>
                <a:lnTo>
                  <a:pt x="1665" y="1559"/>
                </a:lnTo>
                <a:lnTo>
                  <a:pt x="1610" y="1609"/>
                </a:lnTo>
                <a:lnTo>
                  <a:pt x="1560" y="1664"/>
                </a:lnTo>
                <a:lnTo>
                  <a:pt x="1514" y="1724"/>
                </a:lnTo>
                <a:lnTo>
                  <a:pt x="1476" y="1788"/>
                </a:lnTo>
                <a:lnTo>
                  <a:pt x="1443" y="1856"/>
                </a:lnTo>
                <a:lnTo>
                  <a:pt x="1417" y="1927"/>
                </a:lnTo>
                <a:lnTo>
                  <a:pt x="1397" y="2002"/>
                </a:lnTo>
                <a:lnTo>
                  <a:pt x="1386" y="2079"/>
                </a:lnTo>
                <a:lnTo>
                  <a:pt x="1382" y="2159"/>
                </a:lnTo>
                <a:lnTo>
                  <a:pt x="1386" y="2237"/>
                </a:lnTo>
                <a:lnTo>
                  <a:pt x="1397" y="2314"/>
                </a:lnTo>
                <a:lnTo>
                  <a:pt x="1417" y="2389"/>
                </a:lnTo>
                <a:lnTo>
                  <a:pt x="1443" y="2460"/>
                </a:lnTo>
                <a:lnTo>
                  <a:pt x="1476" y="2528"/>
                </a:lnTo>
                <a:lnTo>
                  <a:pt x="1514" y="2592"/>
                </a:lnTo>
                <a:lnTo>
                  <a:pt x="1560" y="2652"/>
                </a:lnTo>
                <a:lnTo>
                  <a:pt x="1610" y="2707"/>
                </a:lnTo>
                <a:lnTo>
                  <a:pt x="1665" y="2757"/>
                </a:lnTo>
                <a:lnTo>
                  <a:pt x="1725" y="2803"/>
                </a:lnTo>
                <a:lnTo>
                  <a:pt x="1789" y="2841"/>
                </a:lnTo>
                <a:lnTo>
                  <a:pt x="1857" y="2873"/>
                </a:lnTo>
                <a:lnTo>
                  <a:pt x="1928" y="2900"/>
                </a:lnTo>
                <a:lnTo>
                  <a:pt x="2002" y="2919"/>
                </a:lnTo>
                <a:lnTo>
                  <a:pt x="2080" y="2931"/>
                </a:lnTo>
                <a:lnTo>
                  <a:pt x="2158" y="2935"/>
                </a:lnTo>
                <a:close/>
                <a:moveTo>
                  <a:pt x="2591" y="0"/>
                </a:moveTo>
                <a:lnTo>
                  <a:pt x="1727" y="0"/>
                </a:lnTo>
                <a:lnTo>
                  <a:pt x="1727" y="459"/>
                </a:lnTo>
                <a:lnTo>
                  <a:pt x="1629" y="488"/>
                </a:lnTo>
                <a:lnTo>
                  <a:pt x="1534" y="522"/>
                </a:lnTo>
                <a:lnTo>
                  <a:pt x="1442" y="562"/>
                </a:lnTo>
                <a:lnTo>
                  <a:pt x="1351" y="605"/>
                </a:lnTo>
                <a:lnTo>
                  <a:pt x="1265" y="654"/>
                </a:lnTo>
                <a:lnTo>
                  <a:pt x="938" y="327"/>
                </a:lnTo>
                <a:lnTo>
                  <a:pt x="327" y="937"/>
                </a:lnTo>
                <a:lnTo>
                  <a:pt x="661" y="1272"/>
                </a:lnTo>
                <a:lnTo>
                  <a:pt x="615" y="1357"/>
                </a:lnTo>
                <a:lnTo>
                  <a:pt x="573" y="1446"/>
                </a:lnTo>
                <a:lnTo>
                  <a:pt x="538" y="1537"/>
                </a:lnTo>
                <a:lnTo>
                  <a:pt x="507" y="1631"/>
                </a:lnTo>
                <a:lnTo>
                  <a:pt x="480" y="1727"/>
                </a:lnTo>
                <a:lnTo>
                  <a:pt x="0" y="1727"/>
                </a:lnTo>
                <a:lnTo>
                  <a:pt x="0" y="2589"/>
                </a:lnTo>
                <a:lnTo>
                  <a:pt x="495" y="2589"/>
                </a:lnTo>
                <a:lnTo>
                  <a:pt x="524" y="2681"/>
                </a:lnTo>
                <a:lnTo>
                  <a:pt x="556" y="2770"/>
                </a:lnTo>
                <a:lnTo>
                  <a:pt x="594" y="2858"/>
                </a:lnTo>
                <a:lnTo>
                  <a:pt x="636" y="2941"/>
                </a:lnTo>
                <a:lnTo>
                  <a:pt x="683" y="3023"/>
                </a:lnTo>
                <a:lnTo>
                  <a:pt x="327" y="3379"/>
                </a:lnTo>
                <a:lnTo>
                  <a:pt x="938" y="3989"/>
                </a:lnTo>
                <a:lnTo>
                  <a:pt x="1300" y="3626"/>
                </a:lnTo>
                <a:lnTo>
                  <a:pt x="1382" y="3669"/>
                </a:lnTo>
                <a:lnTo>
                  <a:pt x="1464" y="3709"/>
                </a:lnTo>
                <a:lnTo>
                  <a:pt x="1549" y="3744"/>
                </a:lnTo>
                <a:lnTo>
                  <a:pt x="1637" y="3774"/>
                </a:lnTo>
                <a:lnTo>
                  <a:pt x="1727" y="3799"/>
                </a:lnTo>
                <a:lnTo>
                  <a:pt x="1727" y="4316"/>
                </a:lnTo>
                <a:lnTo>
                  <a:pt x="2591" y="4316"/>
                </a:lnTo>
                <a:lnTo>
                  <a:pt x="2591" y="3799"/>
                </a:lnTo>
                <a:lnTo>
                  <a:pt x="2681" y="3774"/>
                </a:lnTo>
                <a:lnTo>
                  <a:pt x="2769" y="3744"/>
                </a:lnTo>
                <a:lnTo>
                  <a:pt x="2854" y="3709"/>
                </a:lnTo>
                <a:lnTo>
                  <a:pt x="2936" y="3669"/>
                </a:lnTo>
                <a:lnTo>
                  <a:pt x="3018" y="3626"/>
                </a:lnTo>
                <a:lnTo>
                  <a:pt x="3380" y="3989"/>
                </a:lnTo>
                <a:lnTo>
                  <a:pt x="3991" y="3379"/>
                </a:lnTo>
                <a:lnTo>
                  <a:pt x="3635" y="3023"/>
                </a:lnTo>
                <a:lnTo>
                  <a:pt x="3682" y="2941"/>
                </a:lnTo>
                <a:lnTo>
                  <a:pt x="3724" y="2858"/>
                </a:lnTo>
                <a:lnTo>
                  <a:pt x="3762" y="2770"/>
                </a:lnTo>
                <a:lnTo>
                  <a:pt x="3794" y="2681"/>
                </a:lnTo>
                <a:lnTo>
                  <a:pt x="3822" y="2589"/>
                </a:lnTo>
                <a:lnTo>
                  <a:pt x="4318" y="2589"/>
                </a:lnTo>
                <a:lnTo>
                  <a:pt x="4318" y="1727"/>
                </a:lnTo>
                <a:lnTo>
                  <a:pt x="3838" y="1727"/>
                </a:lnTo>
                <a:lnTo>
                  <a:pt x="3811" y="1631"/>
                </a:lnTo>
                <a:lnTo>
                  <a:pt x="3780" y="1537"/>
                </a:lnTo>
                <a:lnTo>
                  <a:pt x="3743" y="1446"/>
                </a:lnTo>
                <a:lnTo>
                  <a:pt x="3703" y="1357"/>
                </a:lnTo>
                <a:lnTo>
                  <a:pt x="3657" y="1272"/>
                </a:lnTo>
                <a:lnTo>
                  <a:pt x="3991" y="937"/>
                </a:lnTo>
                <a:lnTo>
                  <a:pt x="3380" y="327"/>
                </a:lnTo>
                <a:lnTo>
                  <a:pt x="3053" y="654"/>
                </a:lnTo>
                <a:lnTo>
                  <a:pt x="2967" y="605"/>
                </a:lnTo>
                <a:lnTo>
                  <a:pt x="2876" y="562"/>
                </a:lnTo>
                <a:lnTo>
                  <a:pt x="2783" y="522"/>
                </a:lnTo>
                <a:lnTo>
                  <a:pt x="2689" y="488"/>
                </a:lnTo>
                <a:lnTo>
                  <a:pt x="2591" y="459"/>
                </a:lnTo>
                <a:lnTo>
                  <a:pt x="2591" y="0"/>
                </a:lnTo>
                <a:close/>
                <a:moveTo>
                  <a:pt x="2158" y="2762"/>
                </a:moveTo>
                <a:lnTo>
                  <a:pt x="2089" y="2758"/>
                </a:lnTo>
                <a:lnTo>
                  <a:pt x="2021" y="2746"/>
                </a:lnTo>
                <a:lnTo>
                  <a:pt x="1955" y="2727"/>
                </a:lnTo>
                <a:lnTo>
                  <a:pt x="1892" y="2701"/>
                </a:lnTo>
                <a:lnTo>
                  <a:pt x="1835" y="2668"/>
                </a:lnTo>
                <a:lnTo>
                  <a:pt x="1781" y="2630"/>
                </a:lnTo>
                <a:lnTo>
                  <a:pt x="1731" y="2585"/>
                </a:lnTo>
                <a:lnTo>
                  <a:pt x="1687" y="2536"/>
                </a:lnTo>
                <a:lnTo>
                  <a:pt x="1649" y="2482"/>
                </a:lnTo>
                <a:lnTo>
                  <a:pt x="1616" y="2424"/>
                </a:lnTo>
                <a:lnTo>
                  <a:pt x="1590" y="2362"/>
                </a:lnTo>
                <a:lnTo>
                  <a:pt x="1570" y="2296"/>
                </a:lnTo>
                <a:lnTo>
                  <a:pt x="1558" y="2228"/>
                </a:lnTo>
                <a:lnTo>
                  <a:pt x="1554" y="2159"/>
                </a:lnTo>
                <a:lnTo>
                  <a:pt x="1558" y="2088"/>
                </a:lnTo>
                <a:lnTo>
                  <a:pt x="1570" y="2020"/>
                </a:lnTo>
                <a:lnTo>
                  <a:pt x="1590" y="1954"/>
                </a:lnTo>
                <a:lnTo>
                  <a:pt x="1616" y="1893"/>
                </a:lnTo>
                <a:lnTo>
                  <a:pt x="1649" y="1834"/>
                </a:lnTo>
                <a:lnTo>
                  <a:pt x="1687" y="1780"/>
                </a:lnTo>
                <a:lnTo>
                  <a:pt x="1731" y="1731"/>
                </a:lnTo>
                <a:lnTo>
                  <a:pt x="1781" y="1686"/>
                </a:lnTo>
                <a:lnTo>
                  <a:pt x="1835" y="1648"/>
                </a:lnTo>
                <a:lnTo>
                  <a:pt x="1892" y="1615"/>
                </a:lnTo>
                <a:lnTo>
                  <a:pt x="1955" y="1589"/>
                </a:lnTo>
                <a:lnTo>
                  <a:pt x="2021" y="1570"/>
                </a:lnTo>
                <a:lnTo>
                  <a:pt x="2089" y="1558"/>
                </a:lnTo>
                <a:lnTo>
                  <a:pt x="2158" y="1554"/>
                </a:lnTo>
                <a:lnTo>
                  <a:pt x="2229" y="1558"/>
                </a:lnTo>
                <a:lnTo>
                  <a:pt x="2297" y="1570"/>
                </a:lnTo>
                <a:lnTo>
                  <a:pt x="2363" y="1589"/>
                </a:lnTo>
                <a:lnTo>
                  <a:pt x="2424" y="1615"/>
                </a:lnTo>
                <a:lnTo>
                  <a:pt x="2483" y="1648"/>
                </a:lnTo>
                <a:lnTo>
                  <a:pt x="2537" y="1686"/>
                </a:lnTo>
                <a:lnTo>
                  <a:pt x="2587" y="1731"/>
                </a:lnTo>
                <a:lnTo>
                  <a:pt x="2631" y="1780"/>
                </a:lnTo>
                <a:lnTo>
                  <a:pt x="2669" y="1834"/>
                </a:lnTo>
                <a:lnTo>
                  <a:pt x="2702" y="1893"/>
                </a:lnTo>
                <a:lnTo>
                  <a:pt x="2728" y="1954"/>
                </a:lnTo>
                <a:lnTo>
                  <a:pt x="2748" y="2020"/>
                </a:lnTo>
                <a:lnTo>
                  <a:pt x="2760" y="2088"/>
                </a:lnTo>
                <a:lnTo>
                  <a:pt x="2764" y="2159"/>
                </a:lnTo>
                <a:lnTo>
                  <a:pt x="2760" y="2228"/>
                </a:lnTo>
                <a:lnTo>
                  <a:pt x="2748" y="2296"/>
                </a:lnTo>
                <a:lnTo>
                  <a:pt x="2728" y="2362"/>
                </a:lnTo>
                <a:lnTo>
                  <a:pt x="2702" y="2424"/>
                </a:lnTo>
                <a:lnTo>
                  <a:pt x="2669" y="2482"/>
                </a:lnTo>
                <a:lnTo>
                  <a:pt x="2631" y="2536"/>
                </a:lnTo>
                <a:lnTo>
                  <a:pt x="2587" y="2585"/>
                </a:lnTo>
                <a:lnTo>
                  <a:pt x="2537" y="2630"/>
                </a:lnTo>
                <a:lnTo>
                  <a:pt x="2483" y="2668"/>
                </a:lnTo>
                <a:lnTo>
                  <a:pt x="2424" y="2701"/>
                </a:lnTo>
                <a:lnTo>
                  <a:pt x="2363" y="2727"/>
                </a:lnTo>
                <a:lnTo>
                  <a:pt x="2297" y="2746"/>
                </a:lnTo>
                <a:lnTo>
                  <a:pt x="2229" y="2758"/>
                </a:lnTo>
                <a:lnTo>
                  <a:pt x="2158" y="276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37"/>
          <p:cNvSpPr>
            <a:spLocks noEditPoints="1"/>
          </p:cNvSpPr>
          <p:nvPr/>
        </p:nvSpPr>
        <p:spPr bwMode="auto">
          <a:xfrm>
            <a:off x="3973590" y="2570428"/>
            <a:ext cx="263130" cy="438142"/>
          </a:xfrm>
          <a:custGeom>
            <a:avLst/>
            <a:gdLst>
              <a:gd name="T0" fmla="*/ 897 w 2592"/>
              <a:gd name="T1" fmla="*/ 2435 h 4316"/>
              <a:gd name="T2" fmla="*/ 1078 w 2592"/>
              <a:gd name="T3" fmla="*/ 2639 h 4316"/>
              <a:gd name="T4" fmla="*/ 1355 w 2592"/>
              <a:gd name="T5" fmla="*/ 2694 h 4316"/>
              <a:gd name="T6" fmla="*/ 1601 w 2592"/>
              <a:gd name="T7" fmla="*/ 2571 h 4316"/>
              <a:gd name="T8" fmla="*/ 1724 w 2592"/>
              <a:gd name="T9" fmla="*/ 2325 h 4316"/>
              <a:gd name="T10" fmla="*/ 1694 w 2592"/>
              <a:gd name="T11" fmla="*/ 588 h 4316"/>
              <a:gd name="T12" fmla="*/ 1513 w 2592"/>
              <a:gd name="T13" fmla="*/ 382 h 4316"/>
              <a:gd name="T14" fmla="*/ 1237 w 2592"/>
              <a:gd name="T15" fmla="*/ 327 h 4316"/>
              <a:gd name="T16" fmla="*/ 990 w 2592"/>
              <a:gd name="T17" fmla="*/ 450 h 4316"/>
              <a:gd name="T18" fmla="*/ 867 w 2592"/>
              <a:gd name="T19" fmla="*/ 696 h 4316"/>
              <a:gd name="T20" fmla="*/ 2534 w 2592"/>
              <a:gd name="T21" fmla="*/ 2650 h 4316"/>
              <a:gd name="T22" fmla="*/ 2302 w 2592"/>
              <a:gd name="T23" fmla="*/ 3082 h 4316"/>
              <a:gd name="T24" fmla="*/ 1931 w 2592"/>
              <a:gd name="T25" fmla="*/ 3394 h 4316"/>
              <a:gd name="T26" fmla="*/ 1458 w 2592"/>
              <a:gd name="T27" fmla="*/ 3550 h 4316"/>
              <a:gd name="T28" fmla="*/ 2088 w 2592"/>
              <a:gd name="T29" fmla="*/ 4020 h 4316"/>
              <a:gd name="T30" fmla="*/ 2159 w 2592"/>
              <a:gd name="T31" fmla="*/ 4154 h 4316"/>
              <a:gd name="T32" fmla="*/ 2088 w 2592"/>
              <a:gd name="T33" fmla="*/ 4289 h 4316"/>
              <a:gd name="T34" fmla="*/ 562 w 2592"/>
              <a:gd name="T35" fmla="*/ 4313 h 4316"/>
              <a:gd name="T36" fmla="*/ 444 w 2592"/>
              <a:gd name="T37" fmla="*/ 4218 h 4316"/>
              <a:gd name="T38" fmla="*/ 460 w 2592"/>
              <a:gd name="T39" fmla="*/ 4063 h 4316"/>
              <a:gd name="T40" fmla="*/ 595 w 2592"/>
              <a:gd name="T41" fmla="*/ 3993 h 4316"/>
              <a:gd name="T42" fmla="*/ 840 w 2592"/>
              <a:gd name="T43" fmla="*/ 3478 h 4316"/>
              <a:gd name="T44" fmla="*/ 423 w 2592"/>
              <a:gd name="T45" fmla="*/ 3223 h 4316"/>
              <a:gd name="T46" fmla="*/ 131 w 2592"/>
              <a:gd name="T47" fmla="*/ 2834 h 4316"/>
              <a:gd name="T48" fmla="*/ 2 w 2592"/>
              <a:gd name="T49" fmla="*/ 2350 h 4316"/>
              <a:gd name="T50" fmla="*/ 27 w 2592"/>
              <a:gd name="T51" fmla="*/ 1690 h 4316"/>
              <a:gd name="T52" fmla="*/ 162 w 2592"/>
              <a:gd name="T53" fmla="*/ 1619 h 4316"/>
              <a:gd name="T54" fmla="*/ 296 w 2592"/>
              <a:gd name="T55" fmla="*/ 1690 h 4316"/>
              <a:gd name="T56" fmla="*/ 327 w 2592"/>
              <a:gd name="T57" fmla="*/ 2354 h 4316"/>
              <a:gd name="T58" fmla="*/ 457 w 2592"/>
              <a:gd name="T59" fmla="*/ 2756 h 4316"/>
              <a:gd name="T60" fmla="*/ 735 w 2592"/>
              <a:gd name="T61" fmla="*/ 3059 h 4316"/>
              <a:gd name="T62" fmla="*/ 1121 w 2592"/>
              <a:gd name="T63" fmla="*/ 3222 h 4316"/>
              <a:gd name="T64" fmla="*/ 1554 w 2592"/>
              <a:gd name="T65" fmla="*/ 3202 h 4316"/>
              <a:gd name="T66" fmla="*/ 1922 w 2592"/>
              <a:gd name="T67" fmla="*/ 3008 h 4316"/>
              <a:gd name="T68" fmla="*/ 2174 w 2592"/>
              <a:gd name="T69" fmla="*/ 2682 h 4316"/>
              <a:gd name="T70" fmla="*/ 2268 w 2592"/>
              <a:gd name="T71" fmla="*/ 2265 h 4316"/>
              <a:gd name="T72" fmla="*/ 2315 w 2592"/>
              <a:gd name="T73" fmla="*/ 1666 h 4316"/>
              <a:gd name="T74" fmla="*/ 2462 w 2592"/>
              <a:gd name="T75" fmla="*/ 1622 h 4316"/>
              <a:gd name="T76" fmla="*/ 2579 w 2592"/>
              <a:gd name="T77" fmla="*/ 1717 h 4316"/>
              <a:gd name="T78" fmla="*/ 540 w 2592"/>
              <a:gd name="T79" fmla="*/ 755 h 4316"/>
              <a:gd name="T80" fmla="*/ 631 w 2592"/>
              <a:gd name="T81" fmla="*/ 395 h 4316"/>
              <a:gd name="T82" fmla="*/ 874 w 2592"/>
              <a:gd name="T83" fmla="*/ 130 h 4316"/>
              <a:gd name="T84" fmla="*/ 1218 w 2592"/>
              <a:gd name="T85" fmla="*/ 4 h 4316"/>
              <a:gd name="T86" fmla="*/ 1590 w 2592"/>
              <a:gd name="T87" fmla="*/ 60 h 4316"/>
              <a:gd name="T88" fmla="*/ 1879 w 2592"/>
              <a:gd name="T89" fmla="*/ 275 h 4316"/>
              <a:gd name="T90" fmla="*/ 2036 w 2592"/>
              <a:gd name="T91" fmla="*/ 602 h 4316"/>
              <a:gd name="T92" fmla="*/ 2036 w 2592"/>
              <a:gd name="T93" fmla="*/ 2419 h 4316"/>
              <a:gd name="T94" fmla="*/ 1879 w 2592"/>
              <a:gd name="T95" fmla="*/ 2746 h 4316"/>
              <a:gd name="T96" fmla="*/ 1589 w 2592"/>
              <a:gd name="T97" fmla="*/ 2962 h 4316"/>
              <a:gd name="T98" fmla="*/ 1218 w 2592"/>
              <a:gd name="T99" fmla="*/ 3017 h 4316"/>
              <a:gd name="T100" fmla="*/ 872 w 2592"/>
              <a:gd name="T101" fmla="*/ 2893 h 4316"/>
              <a:gd name="T102" fmla="*/ 631 w 2592"/>
              <a:gd name="T103" fmla="*/ 2626 h 4316"/>
              <a:gd name="T104" fmla="*/ 540 w 2592"/>
              <a:gd name="T105" fmla="*/ 2267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592" h="4316">
                <a:moveTo>
                  <a:pt x="863" y="755"/>
                </a:moveTo>
                <a:lnTo>
                  <a:pt x="863" y="2267"/>
                </a:lnTo>
                <a:lnTo>
                  <a:pt x="867" y="2325"/>
                </a:lnTo>
                <a:lnTo>
                  <a:pt x="879" y="2381"/>
                </a:lnTo>
                <a:lnTo>
                  <a:pt x="897" y="2435"/>
                </a:lnTo>
                <a:lnTo>
                  <a:pt x="922" y="2485"/>
                </a:lnTo>
                <a:lnTo>
                  <a:pt x="954" y="2530"/>
                </a:lnTo>
                <a:lnTo>
                  <a:pt x="990" y="2571"/>
                </a:lnTo>
                <a:lnTo>
                  <a:pt x="1032" y="2608"/>
                </a:lnTo>
                <a:lnTo>
                  <a:pt x="1078" y="2639"/>
                </a:lnTo>
                <a:lnTo>
                  <a:pt x="1128" y="2664"/>
                </a:lnTo>
                <a:lnTo>
                  <a:pt x="1180" y="2682"/>
                </a:lnTo>
                <a:lnTo>
                  <a:pt x="1237" y="2694"/>
                </a:lnTo>
                <a:lnTo>
                  <a:pt x="1296" y="2698"/>
                </a:lnTo>
                <a:lnTo>
                  <a:pt x="1355" y="2694"/>
                </a:lnTo>
                <a:lnTo>
                  <a:pt x="1411" y="2682"/>
                </a:lnTo>
                <a:lnTo>
                  <a:pt x="1463" y="2664"/>
                </a:lnTo>
                <a:lnTo>
                  <a:pt x="1513" y="2639"/>
                </a:lnTo>
                <a:lnTo>
                  <a:pt x="1559" y="2608"/>
                </a:lnTo>
                <a:lnTo>
                  <a:pt x="1601" y="2571"/>
                </a:lnTo>
                <a:lnTo>
                  <a:pt x="1638" y="2530"/>
                </a:lnTo>
                <a:lnTo>
                  <a:pt x="1669" y="2485"/>
                </a:lnTo>
                <a:lnTo>
                  <a:pt x="1694" y="2435"/>
                </a:lnTo>
                <a:lnTo>
                  <a:pt x="1712" y="2381"/>
                </a:lnTo>
                <a:lnTo>
                  <a:pt x="1724" y="2325"/>
                </a:lnTo>
                <a:lnTo>
                  <a:pt x="1728" y="2267"/>
                </a:lnTo>
                <a:lnTo>
                  <a:pt x="1728" y="755"/>
                </a:lnTo>
                <a:lnTo>
                  <a:pt x="1724" y="696"/>
                </a:lnTo>
                <a:lnTo>
                  <a:pt x="1712" y="640"/>
                </a:lnTo>
                <a:lnTo>
                  <a:pt x="1694" y="588"/>
                </a:lnTo>
                <a:lnTo>
                  <a:pt x="1669" y="538"/>
                </a:lnTo>
                <a:lnTo>
                  <a:pt x="1638" y="491"/>
                </a:lnTo>
                <a:lnTo>
                  <a:pt x="1601" y="450"/>
                </a:lnTo>
                <a:lnTo>
                  <a:pt x="1560" y="414"/>
                </a:lnTo>
                <a:lnTo>
                  <a:pt x="1513" y="382"/>
                </a:lnTo>
                <a:lnTo>
                  <a:pt x="1463" y="357"/>
                </a:lnTo>
                <a:lnTo>
                  <a:pt x="1411" y="339"/>
                </a:lnTo>
                <a:lnTo>
                  <a:pt x="1355" y="327"/>
                </a:lnTo>
                <a:lnTo>
                  <a:pt x="1296" y="323"/>
                </a:lnTo>
                <a:lnTo>
                  <a:pt x="1237" y="327"/>
                </a:lnTo>
                <a:lnTo>
                  <a:pt x="1182" y="339"/>
                </a:lnTo>
                <a:lnTo>
                  <a:pt x="1128" y="357"/>
                </a:lnTo>
                <a:lnTo>
                  <a:pt x="1078" y="382"/>
                </a:lnTo>
                <a:lnTo>
                  <a:pt x="1032" y="414"/>
                </a:lnTo>
                <a:lnTo>
                  <a:pt x="990" y="450"/>
                </a:lnTo>
                <a:lnTo>
                  <a:pt x="954" y="492"/>
                </a:lnTo>
                <a:lnTo>
                  <a:pt x="922" y="538"/>
                </a:lnTo>
                <a:lnTo>
                  <a:pt x="897" y="588"/>
                </a:lnTo>
                <a:lnTo>
                  <a:pt x="879" y="640"/>
                </a:lnTo>
                <a:lnTo>
                  <a:pt x="867" y="696"/>
                </a:lnTo>
                <a:lnTo>
                  <a:pt x="863" y="755"/>
                </a:lnTo>
                <a:close/>
                <a:moveTo>
                  <a:pt x="2589" y="2348"/>
                </a:moveTo>
                <a:lnTo>
                  <a:pt x="2579" y="2452"/>
                </a:lnTo>
                <a:lnTo>
                  <a:pt x="2560" y="2551"/>
                </a:lnTo>
                <a:lnTo>
                  <a:pt x="2534" y="2650"/>
                </a:lnTo>
                <a:lnTo>
                  <a:pt x="2501" y="2742"/>
                </a:lnTo>
                <a:lnTo>
                  <a:pt x="2461" y="2834"/>
                </a:lnTo>
                <a:lnTo>
                  <a:pt x="2415" y="2921"/>
                </a:lnTo>
                <a:lnTo>
                  <a:pt x="2361" y="3003"/>
                </a:lnTo>
                <a:lnTo>
                  <a:pt x="2302" y="3082"/>
                </a:lnTo>
                <a:lnTo>
                  <a:pt x="2238" y="3155"/>
                </a:lnTo>
                <a:lnTo>
                  <a:pt x="2168" y="3223"/>
                </a:lnTo>
                <a:lnTo>
                  <a:pt x="2094" y="3286"/>
                </a:lnTo>
                <a:lnTo>
                  <a:pt x="2014" y="3343"/>
                </a:lnTo>
                <a:lnTo>
                  <a:pt x="1931" y="3394"/>
                </a:lnTo>
                <a:lnTo>
                  <a:pt x="1843" y="3440"/>
                </a:lnTo>
                <a:lnTo>
                  <a:pt x="1752" y="3478"/>
                </a:lnTo>
                <a:lnTo>
                  <a:pt x="1656" y="3510"/>
                </a:lnTo>
                <a:lnTo>
                  <a:pt x="1559" y="3534"/>
                </a:lnTo>
                <a:lnTo>
                  <a:pt x="1458" y="3550"/>
                </a:lnTo>
                <a:lnTo>
                  <a:pt x="1458" y="3993"/>
                </a:lnTo>
                <a:lnTo>
                  <a:pt x="1997" y="3993"/>
                </a:lnTo>
                <a:lnTo>
                  <a:pt x="2029" y="3995"/>
                </a:lnTo>
                <a:lnTo>
                  <a:pt x="2061" y="4004"/>
                </a:lnTo>
                <a:lnTo>
                  <a:pt x="2088" y="4020"/>
                </a:lnTo>
                <a:lnTo>
                  <a:pt x="2112" y="4040"/>
                </a:lnTo>
                <a:lnTo>
                  <a:pt x="2132" y="4063"/>
                </a:lnTo>
                <a:lnTo>
                  <a:pt x="2147" y="4091"/>
                </a:lnTo>
                <a:lnTo>
                  <a:pt x="2157" y="4121"/>
                </a:lnTo>
                <a:lnTo>
                  <a:pt x="2159" y="4154"/>
                </a:lnTo>
                <a:lnTo>
                  <a:pt x="2157" y="4186"/>
                </a:lnTo>
                <a:lnTo>
                  <a:pt x="2147" y="4217"/>
                </a:lnTo>
                <a:lnTo>
                  <a:pt x="2132" y="4244"/>
                </a:lnTo>
                <a:lnTo>
                  <a:pt x="2112" y="4269"/>
                </a:lnTo>
                <a:lnTo>
                  <a:pt x="2088" y="4289"/>
                </a:lnTo>
                <a:lnTo>
                  <a:pt x="2061" y="4303"/>
                </a:lnTo>
                <a:lnTo>
                  <a:pt x="2031" y="4312"/>
                </a:lnTo>
                <a:lnTo>
                  <a:pt x="1997" y="4316"/>
                </a:lnTo>
                <a:lnTo>
                  <a:pt x="595" y="4316"/>
                </a:lnTo>
                <a:lnTo>
                  <a:pt x="562" y="4313"/>
                </a:lnTo>
                <a:lnTo>
                  <a:pt x="530" y="4303"/>
                </a:lnTo>
                <a:lnTo>
                  <a:pt x="503" y="4289"/>
                </a:lnTo>
                <a:lnTo>
                  <a:pt x="479" y="4269"/>
                </a:lnTo>
                <a:lnTo>
                  <a:pt x="460" y="4245"/>
                </a:lnTo>
                <a:lnTo>
                  <a:pt x="444" y="4218"/>
                </a:lnTo>
                <a:lnTo>
                  <a:pt x="435" y="4186"/>
                </a:lnTo>
                <a:lnTo>
                  <a:pt x="432" y="4154"/>
                </a:lnTo>
                <a:lnTo>
                  <a:pt x="435" y="4121"/>
                </a:lnTo>
                <a:lnTo>
                  <a:pt x="444" y="4091"/>
                </a:lnTo>
                <a:lnTo>
                  <a:pt x="460" y="4063"/>
                </a:lnTo>
                <a:lnTo>
                  <a:pt x="479" y="4040"/>
                </a:lnTo>
                <a:lnTo>
                  <a:pt x="503" y="4020"/>
                </a:lnTo>
                <a:lnTo>
                  <a:pt x="530" y="4004"/>
                </a:lnTo>
                <a:lnTo>
                  <a:pt x="562" y="3995"/>
                </a:lnTo>
                <a:lnTo>
                  <a:pt x="595" y="3993"/>
                </a:lnTo>
                <a:lnTo>
                  <a:pt x="1133" y="3993"/>
                </a:lnTo>
                <a:lnTo>
                  <a:pt x="1133" y="3550"/>
                </a:lnTo>
                <a:lnTo>
                  <a:pt x="1034" y="3534"/>
                </a:lnTo>
                <a:lnTo>
                  <a:pt x="935" y="3510"/>
                </a:lnTo>
                <a:lnTo>
                  <a:pt x="840" y="3478"/>
                </a:lnTo>
                <a:lnTo>
                  <a:pt x="749" y="3440"/>
                </a:lnTo>
                <a:lnTo>
                  <a:pt x="661" y="3394"/>
                </a:lnTo>
                <a:lnTo>
                  <a:pt x="578" y="3343"/>
                </a:lnTo>
                <a:lnTo>
                  <a:pt x="498" y="3286"/>
                </a:lnTo>
                <a:lnTo>
                  <a:pt x="423" y="3223"/>
                </a:lnTo>
                <a:lnTo>
                  <a:pt x="353" y="3155"/>
                </a:lnTo>
                <a:lnTo>
                  <a:pt x="289" y="3082"/>
                </a:lnTo>
                <a:lnTo>
                  <a:pt x="230" y="3003"/>
                </a:lnTo>
                <a:lnTo>
                  <a:pt x="178" y="2921"/>
                </a:lnTo>
                <a:lnTo>
                  <a:pt x="131" y="2834"/>
                </a:lnTo>
                <a:lnTo>
                  <a:pt x="90" y="2742"/>
                </a:lnTo>
                <a:lnTo>
                  <a:pt x="57" y="2650"/>
                </a:lnTo>
                <a:lnTo>
                  <a:pt x="31" y="2551"/>
                </a:lnTo>
                <a:lnTo>
                  <a:pt x="13" y="2452"/>
                </a:lnTo>
                <a:lnTo>
                  <a:pt x="2" y="2350"/>
                </a:lnTo>
                <a:lnTo>
                  <a:pt x="0" y="2320"/>
                </a:lnTo>
                <a:lnTo>
                  <a:pt x="0" y="1782"/>
                </a:lnTo>
                <a:lnTo>
                  <a:pt x="4" y="1749"/>
                </a:lnTo>
                <a:lnTo>
                  <a:pt x="13" y="1717"/>
                </a:lnTo>
                <a:lnTo>
                  <a:pt x="27" y="1690"/>
                </a:lnTo>
                <a:lnTo>
                  <a:pt x="47" y="1666"/>
                </a:lnTo>
                <a:lnTo>
                  <a:pt x="70" y="1647"/>
                </a:lnTo>
                <a:lnTo>
                  <a:pt x="98" y="1631"/>
                </a:lnTo>
                <a:lnTo>
                  <a:pt x="129" y="1622"/>
                </a:lnTo>
                <a:lnTo>
                  <a:pt x="162" y="1619"/>
                </a:lnTo>
                <a:lnTo>
                  <a:pt x="195" y="1622"/>
                </a:lnTo>
                <a:lnTo>
                  <a:pt x="225" y="1631"/>
                </a:lnTo>
                <a:lnTo>
                  <a:pt x="253" y="1647"/>
                </a:lnTo>
                <a:lnTo>
                  <a:pt x="276" y="1666"/>
                </a:lnTo>
                <a:lnTo>
                  <a:pt x="296" y="1690"/>
                </a:lnTo>
                <a:lnTo>
                  <a:pt x="312" y="1717"/>
                </a:lnTo>
                <a:lnTo>
                  <a:pt x="321" y="1748"/>
                </a:lnTo>
                <a:lnTo>
                  <a:pt x="323" y="1782"/>
                </a:lnTo>
                <a:lnTo>
                  <a:pt x="323" y="2265"/>
                </a:lnTo>
                <a:lnTo>
                  <a:pt x="327" y="2354"/>
                </a:lnTo>
                <a:lnTo>
                  <a:pt x="339" y="2440"/>
                </a:lnTo>
                <a:lnTo>
                  <a:pt x="359" y="2524"/>
                </a:lnTo>
                <a:lnTo>
                  <a:pt x="385" y="2605"/>
                </a:lnTo>
                <a:lnTo>
                  <a:pt x="418" y="2682"/>
                </a:lnTo>
                <a:lnTo>
                  <a:pt x="457" y="2756"/>
                </a:lnTo>
                <a:lnTo>
                  <a:pt x="502" y="2826"/>
                </a:lnTo>
                <a:lnTo>
                  <a:pt x="553" y="2892"/>
                </a:lnTo>
                <a:lnTo>
                  <a:pt x="609" y="2952"/>
                </a:lnTo>
                <a:lnTo>
                  <a:pt x="669" y="3008"/>
                </a:lnTo>
                <a:lnTo>
                  <a:pt x="735" y="3059"/>
                </a:lnTo>
                <a:lnTo>
                  <a:pt x="806" y="3104"/>
                </a:lnTo>
                <a:lnTo>
                  <a:pt x="879" y="3143"/>
                </a:lnTo>
                <a:lnTo>
                  <a:pt x="956" y="3176"/>
                </a:lnTo>
                <a:lnTo>
                  <a:pt x="1038" y="3202"/>
                </a:lnTo>
                <a:lnTo>
                  <a:pt x="1121" y="3222"/>
                </a:lnTo>
                <a:lnTo>
                  <a:pt x="1208" y="3233"/>
                </a:lnTo>
                <a:lnTo>
                  <a:pt x="1296" y="3237"/>
                </a:lnTo>
                <a:lnTo>
                  <a:pt x="1385" y="3233"/>
                </a:lnTo>
                <a:lnTo>
                  <a:pt x="1470" y="3222"/>
                </a:lnTo>
                <a:lnTo>
                  <a:pt x="1554" y="3202"/>
                </a:lnTo>
                <a:lnTo>
                  <a:pt x="1635" y="3176"/>
                </a:lnTo>
                <a:lnTo>
                  <a:pt x="1712" y="3143"/>
                </a:lnTo>
                <a:lnTo>
                  <a:pt x="1786" y="3104"/>
                </a:lnTo>
                <a:lnTo>
                  <a:pt x="1856" y="3059"/>
                </a:lnTo>
                <a:lnTo>
                  <a:pt x="1922" y="3008"/>
                </a:lnTo>
                <a:lnTo>
                  <a:pt x="1984" y="2952"/>
                </a:lnTo>
                <a:lnTo>
                  <a:pt x="2039" y="2892"/>
                </a:lnTo>
                <a:lnTo>
                  <a:pt x="2090" y="2826"/>
                </a:lnTo>
                <a:lnTo>
                  <a:pt x="2136" y="2756"/>
                </a:lnTo>
                <a:lnTo>
                  <a:pt x="2174" y="2682"/>
                </a:lnTo>
                <a:lnTo>
                  <a:pt x="2206" y="2605"/>
                </a:lnTo>
                <a:lnTo>
                  <a:pt x="2233" y="2524"/>
                </a:lnTo>
                <a:lnTo>
                  <a:pt x="2252" y="2440"/>
                </a:lnTo>
                <a:lnTo>
                  <a:pt x="2264" y="2354"/>
                </a:lnTo>
                <a:lnTo>
                  <a:pt x="2268" y="2265"/>
                </a:lnTo>
                <a:lnTo>
                  <a:pt x="2268" y="1782"/>
                </a:lnTo>
                <a:lnTo>
                  <a:pt x="2271" y="1749"/>
                </a:lnTo>
                <a:lnTo>
                  <a:pt x="2280" y="1717"/>
                </a:lnTo>
                <a:lnTo>
                  <a:pt x="2295" y="1690"/>
                </a:lnTo>
                <a:lnTo>
                  <a:pt x="2315" y="1666"/>
                </a:lnTo>
                <a:lnTo>
                  <a:pt x="2339" y="1647"/>
                </a:lnTo>
                <a:lnTo>
                  <a:pt x="2366" y="1631"/>
                </a:lnTo>
                <a:lnTo>
                  <a:pt x="2396" y="1622"/>
                </a:lnTo>
                <a:lnTo>
                  <a:pt x="2429" y="1619"/>
                </a:lnTo>
                <a:lnTo>
                  <a:pt x="2462" y="1622"/>
                </a:lnTo>
                <a:lnTo>
                  <a:pt x="2493" y="1631"/>
                </a:lnTo>
                <a:lnTo>
                  <a:pt x="2521" y="1647"/>
                </a:lnTo>
                <a:lnTo>
                  <a:pt x="2544" y="1666"/>
                </a:lnTo>
                <a:lnTo>
                  <a:pt x="2564" y="1690"/>
                </a:lnTo>
                <a:lnTo>
                  <a:pt x="2579" y="1717"/>
                </a:lnTo>
                <a:lnTo>
                  <a:pt x="2589" y="1748"/>
                </a:lnTo>
                <a:lnTo>
                  <a:pt x="2592" y="1782"/>
                </a:lnTo>
                <a:lnTo>
                  <a:pt x="2592" y="2320"/>
                </a:lnTo>
                <a:lnTo>
                  <a:pt x="2589" y="2348"/>
                </a:lnTo>
                <a:close/>
                <a:moveTo>
                  <a:pt x="540" y="755"/>
                </a:moveTo>
                <a:lnTo>
                  <a:pt x="543" y="678"/>
                </a:lnTo>
                <a:lnTo>
                  <a:pt x="555" y="602"/>
                </a:lnTo>
                <a:lnTo>
                  <a:pt x="574" y="530"/>
                </a:lnTo>
                <a:lnTo>
                  <a:pt x="600" y="461"/>
                </a:lnTo>
                <a:lnTo>
                  <a:pt x="631" y="395"/>
                </a:lnTo>
                <a:lnTo>
                  <a:pt x="669" y="332"/>
                </a:lnTo>
                <a:lnTo>
                  <a:pt x="713" y="275"/>
                </a:lnTo>
                <a:lnTo>
                  <a:pt x="761" y="221"/>
                </a:lnTo>
                <a:lnTo>
                  <a:pt x="815" y="173"/>
                </a:lnTo>
                <a:lnTo>
                  <a:pt x="874" y="130"/>
                </a:lnTo>
                <a:lnTo>
                  <a:pt x="935" y="92"/>
                </a:lnTo>
                <a:lnTo>
                  <a:pt x="1002" y="60"/>
                </a:lnTo>
                <a:lnTo>
                  <a:pt x="1072" y="34"/>
                </a:lnTo>
                <a:lnTo>
                  <a:pt x="1144" y="16"/>
                </a:lnTo>
                <a:lnTo>
                  <a:pt x="1218" y="4"/>
                </a:lnTo>
                <a:lnTo>
                  <a:pt x="1296" y="0"/>
                </a:lnTo>
                <a:lnTo>
                  <a:pt x="1373" y="4"/>
                </a:lnTo>
                <a:lnTo>
                  <a:pt x="1448" y="16"/>
                </a:lnTo>
                <a:lnTo>
                  <a:pt x="1521" y="34"/>
                </a:lnTo>
                <a:lnTo>
                  <a:pt x="1590" y="60"/>
                </a:lnTo>
                <a:lnTo>
                  <a:pt x="1656" y="92"/>
                </a:lnTo>
                <a:lnTo>
                  <a:pt x="1719" y="130"/>
                </a:lnTo>
                <a:lnTo>
                  <a:pt x="1777" y="173"/>
                </a:lnTo>
                <a:lnTo>
                  <a:pt x="1830" y="221"/>
                </a:lnTo>
                <a:lnTo>
                  <a:pt x="1879" y="275"/>
                </a:lnTo>
                <a:lnTo>
                  <a:pt x="1922" y="332"/>
                </a:lnTo>
                <a:lnTo>
                  <a:pt x="1960" y="395"/>
                </a:lnTo>
                <a:lnTo>
                  <a:pt x="1993" y="461"/>
                </a:lnTo>
                <a:lnTo>
                  <a:pt x="2018" y="530"/>
                </a:lnTo>
                <a:lnTo>
                  <a:pt x="2036" y="602"/>
                </a:lnTo>
                <a:lnTo>
                  <a:pt x="2048" y="678"/>
                </a:lnTo>
                <a:lnTo>
                  <a:pt x="2052" y="755"/>
                </a:lnTo>
                <a:lnTo>
                  <a:pt x="2052" y="2267"/>
                </a:lnTo>
                <a:lnTo>
                  <a:pt x="2048" y="2345"/>
                </a:lnTo>
                <a:lnTo>
                  <a:pt x="2036" y="2419"/>
                </a:lnTo>
                <a:lnTo>
                  <a:pt x="2018" y="2491"/>
                </a:lnTo>
                <a:lnTo>
                  <a:pt x="1993" y="2561"/>
                </a:lnTo>
                <a:lnTo>
                  <a:pt x="1960" y="2626"/>
                </a:lnTo>
                <a:lnTo>
                  <a:pt x="1922" y="2689"/>
                </a:lnTo>
                <a:lnTo>
                  <a:pt x="1879" y="2746"/>
                </a:lnTo>
                <a:lnTo>
                  <a:pt x="1830" y="2800"/>
                </a:lnTo>
                <a:lnTo>
                  <a:pt x="1777" y="2849"/>
                </a:lnTo>
                <a:lnTo>
                  <a:pt x="1718" y="2893"/>
                </a:lnTo>
                <a:lnTo>
                  <a:pt x="1656" y="2930"/>
                </a:lnTo>
                <a:lnTo>
                  <a:pt x="1589" y="2962"/>
                </a:lnTo>
                <a:lnTo>
                  <a:pt x="1520" y="2987"/>
                </a:lnTo>
                <a:lnTo>
                  <a:pt x="1448" y="3006"/>
                </a:lnTo>
                <a:lnTo>
                  <a:pt x="1373" y="3017"/>
                </a:lnTo>
                <a:lnTo>
                  <a:pt x="1296" y="3021"/>
                </a:lnTo>
                <a:lnTo>
                  <a:pt x="1218" y="3017"/>
                </a:lnTo>
                <a:lnTo>
                  <a:pt x="1144" y="3006"/>
                </a:lnTo>
                <a:lnTo>
                  <a:pt x="1070" y="2987"/>
                </a:lnTo>
                <a:lnTo>
                  <a:pt x="1001" y="2962"/>
                </a:lnTo>
                <a:lnTo>
                  <a:pt x="935" y="2930"/>
                </a:lnTo>
                <a:lnTo>
                  <a:pt x="872" y="2893"/>
                </a:lnTo>
                <a:lnTo>
                  <a:pt x="815" y="2849"/>
                </a:lnTo>
                <a:lnTo>
                  <a:pt x="761" y="2800"/>
                </a:lnTo>
                <a:lnTo>
                  <a:pt x="713" y="2746"/>
                </a:lnTo>
                <a:lnTo>
                  <a:pt x="669" y="2689"/>
                </a:lnTo>
                <a:lnTo>
                  <a:pt x="631" y="2626"/>
                </a:lnTo>
                <a:lnTo>
                  <a:pt x="599" y="2561"/>
                </a:lnTo>
                <a:lnTo>
                  <a:pt x="574" y="2491"/>
                </a:lnTo>
                <a:lnTo>
                  <a:pt x="555" y="2419"/>
                </a:lnTo>
                <a:lnTo>
                  <a:pt x="543" y="2345"/>
                </a:lnTo>
                <a:lnTo>
                  <a:pt x="540" y="2267"/>
                </a:lnTo>
                <a:lnTo>
                  <a:pt x="540" y="75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42"/>
          <p:cNvSpPr>
            <a:spLocks noEditPoints="1"/>
          </p:cNvSpPr>
          <p:nvPr/>
        </p:nvSpPr>
        <p:spPr bwMode="auto">
          <a:xfrm flipV="1">
            <a:off x="5676120" y="2359719"/>
            <a:ext cx="751690" cy="859560"/>
          </a:xfrm>
          <a:custGeom>
            <a:avLst/>
            <a:gdLst>
              <a:gd name="T0" fmla="*/ 2774 w 3777"/>
              <a:gd name="T1" fmla="*/ 3076 h 4319"/>
              <a:gd name="T2" fmla="*/ 1332 w 3777"/>
              <a:gd name="T3" fmla="*/ 2264 h 4319"/>
              <a:gd name="T4" fmla="*/ 1296 w 3777"/>
              <a:gd name="T5" fmla="*/ 1902 h 4319"/>
              <a:gd name="T6" fmla="*/ 2906 w 3777"/>
              <a:gd name="T7" fmla="*/ 1301 h 4319"/>
              <a:gd name="T8" fmla="*/ 3317 w 3777"/>
              <a:gd name="T9" fmla="*/ 1295 h 4319"/>
              <a:gd name="T10" fmla="*/ 3647 w 3777"/>
              <a:gd name="T11" fmla="*/ 1057 h 4319"/>
              <a:gd name="T12" fmla="*/ 3777 w 3777"/>
              <a:gd name="T13" fmla="*/ 666 h 4319"/>
              <a:gd name="T14" fmla="*/ 3647 w 3777"/>
              <a:gd name="T15" fmla="*/ 273 h 4319"/>
              <a:gd name="T16" fmla="*/ 3317 w 3777"/>
              <a:gd name="T17" fmla="*/ 34 h 4319"/>
              <a:gd name="T18" fmla="*/ 2893 w 3777"/>
              <a:gd name="T19" fmla="*/ 34 h 4319"/>
              <a:gd name="T20" fmla="*/ 2563 w 3777"/>
              <a:gd name="T21" fmla="*/ 273 h 4319"/>
              <a:gd name="T22" fmla="*/ 2433 w 3777"/>
              <a:gd name="T23" fmla="*/ 666 h 4319"/>
              <a:gd name="T24" fmla="*/ 1100 w 3777"/>
              <a:gd name="T25" fmla="*/ 1632 h 4319"/>
              <a:gd name="T26" fmla="*/ 740 w 3777"/>
              <a:gd name="T27" fmla="*/ 1481 h 4319"/>
              <a:gd name="T28" fmla="*/ 333 w 3777"/>
              <a:gd name="T29" fmla="*/ 1569 h 4319"/>
              <a:gd name="T30" fmla="*/ 60 w 3777"/>
              <a:gd name="T31" fmla="*/ 1869 h 4319"/>
              <a:gd name="T32" fmla="*/ 16 w 3777"/>
              <a:gd name="T33" fmla="*/ 2285 h 4319"/>
              <a:gd name="T34" fmla="*/ 221 w 3777"/>
              <a:gd name="T35" fmla="*/ 2636 h 4319"/>
              <a:gd name="T36" fmla="*/ 598 w 3777"/>
              <a:gd name="T37" fmla="*/ 2804 h 4319"/>
              <a:gd name="T38" fmla="*/ 997 w 3777"/>
              <a:gd name="T39" fmla="*/ 2724 h 4319"/>
              <a:gd name="T40" fmla="*/ 2444 w 3777"/>
              <a:gd name="T41" fmla="*/ 3539 h 4319"/>
              <a:gd name="T42" fmla="*/ 2493 w 3777"/>
              <a:gd name="T43" fmla="*/ 3929 h 4319"/>
              <a:gd name="T44" fmla="*/ 2766 w 3777"/>
              <a:gd name="T45" fmla="*/ 4229 h 4319"/>
              <a:gd name="T46" fmla="*/ 3178 w 3777"/>
              <a:gd name="T47" fmla="*/ 4315 h 4319"/>
              <a:gd name="T48" fmla="*/ 3554 w 3777"/>
              <a:gd name="T49" fmla="*/ 4147 h 4319"/>
              <a:gd name="T50" fmla="*/ 3761 w 3777"/>
              <a:gd name="T51" fmla="*/ 3797 h 4319"/>
              <a:gd name="T52" fmla="*/ 3716 w 3777"/>
              <a:gd name="T53" fmla="*/ 3380 h 4319"/>
              <a:gd name="T54" fmla="*/ 3443 w 3777"/>
              <a:gd name="T55" fmla="*/ 3080 h 4319"/>
              <a:gd name="T56" fmla="*/ 3105 w 3777"/>
              <a:gd name="T57" fmla="*/ 2990 h 4319"/>
              <a:gd name="T58" fmla="*/ 3348 w 3777"/>
              <a:gd name="T59" fmla="*/ 353 h 4319"/>
              <a:gd name="T60" fmla="*/ 3500 w 3777"/>
              <a:gd name="T61" fmla="*/ 612 h 4319"/>
              <a:gd name="T62" fmla="*/ 3420 w 3777"/>
              <a:gd name="T63" fmla="*/ 906 h 4319"/>
              <a:gd name="T64" fmla="*/ 3159 w 3777"/>
              <a:gd name="T65" fmla="*/ 1057 h 4319"/>
              <a:gd name="T66" fmla="*/ 2861 w 3777"/>
              <a:gd name="T67" fmla="*/ 977 h 4319"/>
              <a:gd name="T68" fmla="*/ 2709 w 3777"/>
              <a:gd name="T69" fmla="*/ 719 h 4319"/>
              <a:gd name="T70" fmla="*/ 2789 w 3777"/>
              <a:gd name="T71" fmla="*/ 425 h 4319"/>
              <a:gd name="T72" fmla="*/ 3050 w 3777"/>
              <a:gd name="T73" fmla="*/ 274 h 4319"/>
              <a:gd name="T74" fmla="*/ 470 w 3777"/>
              <a:gd name="T75" fmla="*/ 2484 h 4319"/>
              <a:gd name="T76" fmla="*/ 287 w 3777"/>
              <a:gd name="T77" fmla="*/ 2247 h 4319"/>
              <a:gd name="T78" fmla="*/ 327 w 3777"/>
              <a:gd name="T79" fmla="*/ 1944 h 4319"/>
              <a:gd name="T80" fmla="*/ 566 w 3777"/>
              <a:gd name="T81" fmla="*/ 1762 h 4319"/>
              <a:gd name="T82" fmla="*/ 868 w 3777"/>
              <a:gd name="T83" fmla="*/ 1800 h 4319"/>
              <a:gd name="T84" fmla="*/ 1020 w 3777"/>
              <a:gd name="T85" fmla="*/ 1953 h 4319"/>
              <a:gd name="T86" fmla="*/ 1055 w 3777"/>
              <a:gd name="T87" fmla="*/ 2247 h 4319"/>
              <a:gd name="T88" fmla="*/ 965 w 3777"/>
              <a:gd name="T89" fmla="*/ 2408 h 4319"/>
              <a:gd name="T90" fmla="*/ 672 w 3777"/>
              <a:gd name="T91" fmla="*/ 2538 h 4319"/>
              <a:gd name="T92" fmla="*/ 2861 w 3777"/>
              <a:gd name="T93" fmla="*/ 3967 h 4319"/>
              <a:gd name="T94" fmla="*/ 2709 w 3777"/>
              <a:gd name="T95" fmla="*/ 3707 h 4319"/>
              <a:gd name="T96" fmla="*/ 2759 w 3777"/>
              <a:gd name="T97" fmla="*/ 3460 h 4319"/>
              <a:gd name="T98" fmla="*/ 2941 w 3777"/>
              <a:gd name="T99" fmla="*/ 3294 h 4319"/>
              <a:gd name="T100" fmla="*/ 3259 w 3777"/>
              <a:gd name="T101" fmla="*/ 3290 h 4319"/>
              <a:gd name="T102" fmla="*/ 3472 w 3777"/>
              <a:gd name="T103" fmla="*/ 3501 h 4319"/>
              <a:gd name="T104" fmla="*/ 3472 w 3777"/>
              <a:gd name="T105" fmla="*/ 3808 h 4319"/>
              <a:gd name="T106" fmla="*/ 3259 w 3777"/>
              <a:gd name="T107" fmla="*/ 4018 h 4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77" h="4319">
                <a:moveTo>
                  <a:pt x="3105" y="2990"/>
                </a:moveTo>
                <a:lnTo>
                  <a:pt x="3033" y="2992"/>
                </a:lnTo>
                <a:lnTo>
                  <a:pt x="2965" y="3004"/>
                </a:lnTo>
                <a:lnTo>
                  <a:pt x="2898" y="3021"/>
                </a:lnTo>
                <a:lnTo>
                  <a:pt x="2834" y="3046"/>
                </a:lnTo>
                <a:lnTo>
                  <a:pt x="2774" y="3076"/>
                </a:lnTo>
                <a:lnTo>
                  <a:pt x="2717" y="3112"/>
                </a:lnTo>
                <a:lnTo>
                  <a:pt x="2664" y="3154"/>
                </a:lnTo>
                <a:lnTo>
                  <a:pt x="2615" y="3199"/>
                </a:lnTo>
                <a:lnTo>
                  <a:pt x="1299" y="2377"/>
                </a:lnTo>
                <a:lnTo>
                  <a:pt x="1317" y="2322"/>
                </a:lnTo>
                <a:lnTo>
                  <a:pt x="1332" y="2264"/>
                </a:lnTo>
                <a:lnTo>
                  <a:pt x="1340" y="2204"/>
                </a:lnTo>
                <a:lnTo>
                  <a:pt x="1342" y="2143"/>
                </a:lnTo>
                <a:lnTo>
                  <a:pt x="1340" y="2080"/>
                </a:lnTo>
                <a:lnTo>
                  <a:pt x="1330" y="2018"/>
                </a:lnTo>
                <a:lnTo>
                  <a:pt x="1316" y="1959"/>
                </a:lnTo>
                <a:lnTo>
                  <a:pt x="1296" y="1902"/>
                </a:lnTo>
                <a:lnTo>
                  <a:pt x="2631" y="1136"/>
                </a:lnTo>
                <a:lnTo>
                  <a:pt x="2678" y="1179"/>
                </a:lnTo>
                <a:lnTo>
                  <a:pt x="2730" y="1217"/>
                </a:lnTo>
                <a:lnTo>
                  <a:pt x="2785" y="1250"/>
                </a:lnTo>
                <a:lnTo>
                  <a:pt x="2844" y="1278"/>
                </a:lnTo>
                <a:lnTo>
                  <a:pt x="2906" y="1301"/>
                </a:lnTo>
                <a:lnTo>
                  <a:pt x="2970" y="1316"/>
                </a:lnTo>
                <a:lnTo>
                  <a:pt x="3035" y="1327"/>
                </a:lnTo>
                <a:lnTo>
                  <a:pt x="3105" y="1329"/>
                </a:lnTo>
                <a:lnTo>
                  <a:pt x="3178" y="1326"/>
                </a:lnTo>
                <a:lnTo>
                  <a:pt x="3249" y="1315"/>
                </a:lnTo>
                <a:lnTo>
                  <a:pt x="3317" y="1295"/>
                </a:lnTo>
                <a:lnTo>
                  <a:pt x="3381" y="1271"/>
                </a:lnTo>
                <a:lnTo>
                  <a:pt x="3443" y="1239"/>
                </a:lnTo>
                <a:lnTo>
                  <a:pt x="3500" y="1201"/>
                </a:lnTo>
                <a:lnTo>
                  <a:pt x="3554" y="1158"/>
                </a:lnTo>
                <a:lnTo>
                  <a:pt x="3602" y="1111"/>
                </a:lnTo>
                <a:lnTo>
                  <a:pt x="3647" y="1057"/>
                </a:lnTo>
                <a:lnTo>
                  <a:pt x="3684" y="1001"/>
                </a:lnTo>
                <a:lnTo>
                  <a:pt x="3716" y="939"/>
                </a:lnTo>
                <a:lnTo>
                  <a:pt x="3741" y="875"/>
                </a:lnTo>
                <a:lnTo>
                  <a:pt x="3761" y="807"/>
                </a:lnTo>
                <a:lnTo>
                  <a:pt x="3773" y="738"/>
                </a:lnTo>
                <a:lnTo>
                  <a:pt x="3777" y="666"/>
                </a:lnTo>
                <a:lnTo>
                  <a:pt x="3773" y="592"/>
                </a:lnTo>
                <a:lnTo>
                  <a:pt x="3761" y="523"/>
                </a:lnTo>
                <a:lnTo>
                  <a:pt x="3741" y="455"/>
                </a:lnTo>
                <a:lnTo>
                  <a:pt x="3716" y="391"/>
                </a:lnTo>
                <a:lnTo>
                  <a:pt x="3684" y="330"/>
                </a:lnTo>
                <a:lnTo>
                  <a:pt x="3647" y="273"/>
                </a:lnTo>
                <a:lnTo>
                  <a:pt x="3602" y="220"/>
                </a:lnTo>
                <a:lnTo>
                  <a:pt x="3554" y="172"/>
                </a:lnTo>
                <a:lnTo>
                  <a:pt x="3500" y="129"/>
                </a:lnTo>
                <a:lnTo>
                  <a:pt x="3443" y="91"/>
                </a:lnTo>
                <a:lnTo>
                  <a:pt x="3381" y="59"/>
                </a:lnTo>
                <a:lnTo>
                  <a:pt x="3317" y="34"/>
                </a:lnTo>
                <a:lnTo>
                  <a:pt x="3249" y="16"/>
                </a:lnTo>
                <a:lnTo>
                  <a:pt x="3178" y="4"/>
                </a:lnTo>
                <a:lnTo>
                  <a:pt x="3105" y="0"/>
                </a:lnTo>
                <a:lnTo>
                  <a:pt x="3032" y="4"/>
                </a:lnTo>
                <a:lnTo>
                  <a:pt x="2961" y="16"/>
                </a:lnTo>
                <a:lnTo>
                  <a:pt x="2893" y="34"/>
                </a:lnTo>
                <a:lnTo>
                  <a:pt x="2827" y="59"/>
                </a:lnTo>
                <a:lnTo>
                  <a:pt x="2766" y="91"/>
                </a:lnTo>
                <a:lnTo>
                  <a:pt x="2708" y="129"/>
                </a:lnTo>
                <a:lnTo>
                  <a:pt x="2654" y="172"/>
                </a:lnTo>
                <a:lnTo>
                  <a:pt x="2606" y="220"/>
                </a:lnTo>
                <a:lnTo>
                  <a:pt x="2563" y="273"/>
                </a:lnTo>
                <a:lnTo>
                  <a:pt x="2525" y="330"/>
                </a:lnTo>
                <a:lnTo>
                  <a:pt x="2493" y="391"/>
                </a:lnTo>
                <a:lnTo>
                  <a:pt x="2467" y="455"/>
                </a:lnTo>
                <a:lnTo>
                  <a:pt x="2449" y="523"/>
                </a:lnTo>
                <a:lnTo>
                  <a:pt x="2437" y="592"/>
                </a:lnTo>
                <a:lnTo>
                  <a:pt x="2433" y="666"/>
                </a:lnTo>
                <a:lnTo>
                  <a:pt x="2436" y="730"/>
                </a:lnTo>
                <a:lnTo>
                  <a:pt x="2445" y="791"/>
                </a:lnTo>
                <a:lnTo>
                  <a:pt x="2461" y="851"/>
                </a:lnTo>
                <a:lnTo>
                  <a:pt x="2480" y="909"/>
                </a:lnTo>
                <a:lnTo>
                  <a:pt x="1147" y="1675"/>
                </a:lnTo>
                <a:lnTo>
                  <a:pt x="1100" y="1632"/>
                </a:lnTo>
                <a:lnTo>
                  <a:pt x="1048" y="1593"/>
                </a:lnTo>
                <a:lnTo>
                  <a:pt x="993" y="1559"/>
                </a:lnTo>
                <a:lnTo>
                  <a:pt x="934" y="1531"/>
                </a:lnTo>
                <a:lnTo>
                  <a:pt x="872" y="1509"/>
                </a:lnTo>
                <a:lnTo>
                  <a:pt x="807" y="1492"/>
                </a:lnTo>
                <a:lnTo>
                  <a:pt x="740" y="1481"/>
                </a:lnTo>
                <a:lnTo>
                  <a:pt x="672" y="1479"/>
                </a:lnTo>
                <a:lnTo>
                  <a:pt x="598" y="1481"/>
                </a:lnTo>
                <a:lnTo>
                  <a:pt x="528" y="1493"/>
                </a:lnTo>
                <a:lnTo>
                  <a:pt x="460" y="1511"/>
                </a:lnTo>
                <a:lnTo>
                  <a:pt x="394" y="1538"/>
                </a:lnTo>
                <a:lnTo>
                  <a:pt x="333" y="1569"/>
                </a:lnTo>
                <a:lnTo>
                  <a:pt x="275" y="1607"/>
                </a:lnTo>
                <a:lnTo>
                  <a:pt x="221" y="1649"/>
                </a:lnTo>
                <a:lnTo>
                  <a:pt x="173" y="1697"/>
                </a:lnTo>
                <a:lnTo>
                  <a:pt x="130" y="1751"/>
                </a:lnTo>
                <a:lnTo>
                  <a:pt x="92" y="1807"/>
                </a:lnTo>
                <a:lnTo>
                  <a:pt x="60" y="1869"/>
                </a:lnTo>
                <a:lnTo>
                  <a:pt x="34" y="1933"/>
                </a:lnTo>
                <a:lnTo>
                  <a:pt x="16" y="2000"/>
                </a:lnTo>
                <a:lnTo>
                  <a:pt x="4" y="2071"/>
                </a:lnTo>
                <a:lnTo>
                  <a:pt x="0" y="2143"/>
                </a:lnTo>
                <a:lnTo>
                  <a:pt x="4" y="2215"/>
                </a:lnTo>
                <a:lnTo>
                  <a:pt x="16" y="2285"/>
                </a:lnTo>
                <a:lnTo>
                  <a:pt x="34" y="2353"/>
                </a:lnTo>
                <a:lnTo>
                  <a:pt x="60" y="2418"/>
                </a:lnTo>
                <a:lnTo>
                  <a:pt x="92" y="2478"/>
                </a:lnTo>
                <a:lnTo>
                  <a:pt x="130" y="2535"/>
                </a:lnTo>
                <a:lnTo>
                  <a:pt x="173" y="2588"/>
                </a:lnTo>
                <a:lnTo>
                  <a:pt x="221" y="2636"/>
                </a:lnTo>
                <a:lnTo>
                  <a:pt x="275" y="2680"/>
                </a:lnTo>
                <a:lnTo>
                  <a:pt x="333" y="2717"/>
                </a:lnTo>
                <a:lnTo>
                  <a:pt x="394" y="2749"/>
                </a:lnTo>
                <a:lnTo>
                  <a:pt x="460" y="2774"/>
                </a:lnTo>
                <a:lnTo>
                  <a:pt x="528" y="2792"/>
                </a:lnTo>
                <a:lnTo>
                  <a:pt x="598" y="2804"/>
                </a:lnTo>
                <a:lnTo>
                  <a:pt x="672" y="2808"/>
                </a:lnTo>
                <a:lnTo>
                  <a:pt x="741" y="2804"/>
                </a:lnTo>
                <a:lnTo>
                  <a:pt x="809" y="2793"/>
                </a:lnTo>
                <a:lnTo>
                  <a:pt x="875" y="2776"/>
                </a:lnTo>
                <a:lnTo>
                  <a:pt x="938" y="2753"/>
                </a:lnTo>
                <a:lnTo>
                  <a:pt x="997" y="2724"/>
                </a:lnTo>
                <a:lnTo>
                  <a:pt x="1053" y="2690"/>
                </a:lnTo>
                <a:lnTo>
                  <a:pt x="1105" y="2649"/>
                </a:lnTo>
                <a:lnTo>
                  <a:pt x="1154" y="2605"/>
                </a:lnTo>
                <a:lnTo>
                  <a:pt x="2472" y="3429"/>
                </a:lnTo>
                <a:lnTo>
                  <a:pt x="2455" y="3482"/>
                </a:lnTo>
                <a:lnTo>
                  <a:pt x="2444" y="3539"/>
                </a:lnTo>
                <a:lnTo>
                  <a:pt x="2436" y="3596"/>
                </a:lnTo>
                <a:lnTo>
                  <a:pt x="2433" y="3654"/>
                </a:lnTo>
                <a:lnTo>
                  <a:pt x="2437" y="3727"/>
                </a:lnTo>
                <a:lnTo>
                  <a:pt x="2449" y="3797"/>
                </a:lnTo>
                <a:lnTo>
                  <a:pt x="2467" y="3865"/>
                </a:lnTo>
                <a:lnTo>
                  <a:pt x="2493" y="3929"/>
                </a:lnTo>
                <a:lnTo>
                  <a:pt x="2525" y="3989"/>
                </a:lnTo>
                <a:lnTo>
                  <a:pt x="2563" y="4047"/>
                </a:lnTo>
                <a:lnTo>
                  <a:pt x="2606" y="4099"/>
                </a:lnTo>
                <a:lnTo>
                  <a:pt x="2654" y="4147"/>
                </a:lnTo>
                <a:lnTo>
                  <a:pt x="2708" y="4191"/>
                </a:lnTo>
                <a:lnTo>
                  <a:pt x="2766" y="4229"/>
                </a:lnTo>
                <a:lnTo>
                  <a:pt x="2827" y="4260"/>
                </a:lnTo>
                <a:lnTo>
                  <a:pt x="2893" y="4285"/>
                </a:lnTo>
                <a:lnTo>
                  <a:pt x="2961" y="4303"/>
                </a:lnTo>
                <a:lnTo>
                  <a:pt x="3032" y="4315"/>
                </a:lnTo>
                <a:lnTo>
                  <a:pt x="3105" y="4319"/>
                </a:lnTo>
                <a:lnTo>
                  <a:pt x="3178" y="4315"/>
                </a:lnTo>
                <a:lnTo>
                  <a:pt x="3249" y="4303"/>
                </a:lnTo>
                <a:lnTo>
                  <a:pt x="3317" y="4285"/>
                </a:lnTo>
                <a:lnTo>
                  <a:pt x="3381" y="4260"/>
                </a:lnTo>
                <a:lnTo>
                  <a:pt x="3443" y="4229"/>
                </a:lnTo>
                <a:lnTo>
                  <a:pt x="3500" y="4191"/>
                </a:lnTo>
                <a:lnTo>
                  <a:pt x="3554" y="4147"/>
                </a:lnTo>
                <a:lnTo>
                  <a:pt x="3602" y="4099"/>
                </a:lnTo>
                <a:lnTo>
                  <a:pt x="3647" y="4047"/>
                </a:lnTo>
                <a:lnTo>
                  <a:pt x="3684" y="3989"/>
                </a:lnTo>
                <a:lnTo>
                  <a:pt x="3716" y="3929"/>
                </a:lnTo>
                <a:lnTo>
                  <a:pt x="3741" y="3865"/>
                </a:lnTo>
                <a:lnTo>
                  <a:pt x="3761" y="3797"/>
                </a:lnTo>
                <a:lnTo>
                  <a:pt x="3773" y="3727"/>
                </a:lnTo>
                <a:lnTo>
                  <a:pt x="3777" y="3654"/>
                </a:lnTo>
                <a:lnTo>
                  <a:pt x="3773" y="3582"/>
                </a:lnTo>
                <a:lnTo>
                  <a:pt x="3761" y="3511"/>
                </a:lnTo>
                <a:lnTo>
                  <a:pt x="3741" y="3444"/>
                </a:lnTo>
                <a:lnTo>
                  <a:pt x="3716" y="3380"/>
                </a:lnTo>
                <a:lnTo>
                  <a:pt x="3684" y="3319"/>
                </a:lnTo>
                <a:lnTo>
                  <a:pt x="3647" y="3262"/>
                </a:lnTo>
                <a:lnTo>
                  <a:pt x="3602" y="3209"/>
                </a:lnTo>
                <a:lnTo>
                  <a:pt x="3554" y="3161"/>
                </a:lnTo>
                <a:lnTo>
                  <a:pt x="3500" y="3118"/>
                </a:lnTo>
                <a:lnTo>
                  <a:pt x="3443" y="3080"/>
                </a:lnTo>
                <a:lnTo>
                  <a:pt x="3381" y="3049"/>
                </a:lnTo>
                <a:lnTo>
                  <a:pt x="3317" y="3024"/>
                </a:lnTo>
                <a:lnTo>
                  <a:pt x="3249" y="3004"/>
                </a:lnTo>
                <a:lnTo>
                  <a:pt x="3178" y="2994"/>
                </a:lnTo>
                <a:lnTo>
                  <a:pt x="3105" y="2990"/>
                </a:lnTo>
                <a:lnTo>
                  <a:pt x="3105" y="2990"/>
                </a:lnTo>
                <a:close/>
                <a:moveTo>
                  <a:pt x="3105" y="270"/>
                </a:moveTo>
                <a:lnTo>
                  <a:pt x="3159" y="274"/>
                </a:lnTo>
                <a:lnTo>
                  <a:pt x="3211" y="284"/>
                </a:lnTo>
                <a:lnTo>
                  <a:pt x="3259" y="301"/>
                </a:lnTo>
                <a:lnTo>
                  <a:pt x="3305" y="324"/>
                </a:lnTo>
                <a:lnTo>
                  <a:pt x="3348" y="353"/>
                </a:lnTo>
                <a:lnTo>
                  <a:pt x="3386" y="387"/>
                </a:lnTo>
                <a:lnTo>
                  <a:pt x="3420" y="425"/>
                </a:lnTo>
                <a:lnTo>
                  <a:pt x="3449" y="466"/>
                </a:lnTo>
                <a:lnTo>
                  <a:pt x="3472" y="511"/>
                </a:lnTo>
                <a:lnTo>
                  <a:pt x="3489" y="561"/>
                </a:lnTo>
                <a:lnTo>
                  <a:pt x="3500" y="612"/>
                </a:lnTo>
                <a:lnTo>
                  <a:pt x="3503" y="666"/>
                </a:lnTo>
                <a:lnTo>
                  <a:pt x="3500" y="719"/>
                </a:lnTo>
                <a:lnTo>
                  <a:pt x="3489" y="770"/>
                </a:lnTo>
                <a:lnTo>
                  <a:pt x="3472" y="819"/>
                </a:lnTo>
                <a:lnTo>
                  <a:pt x="3449" y="865"/>
                </a:lnTo>
                <a:lnTo>
                  <a:pt x="3420" y="906"/>
                </a:lnTo>
                <a:lnTo>
                  <a:pt x="3386" y="944"/>
                </a:lnTo>
                <a:lnTo>
                  <a:pt x="3348" y="977"/>
                </a:lnTo>
                <a:lnTo>
                  <a:pt x="3305" y="1006"/>
                </a:lnTo>
                <a:lnTo>
                  <a:pt x="3259" y="1030"/>
                </a:lnTo>
                <a:lnTo>
                  <a:pt x="3211" y="1047"/>
                </a:lnTo>
                <a:lnTo>
                  <a:pt x="3159" y="1057"/>
                </a:lnTo>
                <a:lnTo>
                  <a:pt x="3105" y="1060"/>
                </a:lnTo>
                <a:lnTo>
                  <a:pt x="3050" y="1057"/>
                </a:lnTo>
                <a:lnTo>
                  <a:pt x="2999" y="1047"/>
                </a:lnTo>
                <a:lnTo>
                  <a:pt x="2949" y="1030"/>
                </a:lnTo>
                <a:lnTo>
                  <a:pt x="2903" y="1006"/>
                </a:lnTo>
                <a:lnTo>
                  <a:pt x="2861" y="977"/>
                </a:lnTo>
                <a:lnTo>
                  <a:pt x="2822" y="944"/>
                </a:lnTo>
                <a:lnTo>
                  <a:pt x="2789" y="906"/>
                </a:lnTo>
                <a:lnTo>
                  <a:pt x="2760" y="865"/>
                </a:lnTo>
                <a:lnTo>
                  <a:pt x="2737" y="819"/>
                </a:lnTo>
                <a:lnTo>
                  <a:pt x="2720" y="770"/>
                </a:lnTo>
                <a:lnTo>
                  <a:pt x="2709" y="719"/>
                </a:lnTo>
                <a:lnTo>
                  <a:pt x="2705" y="666"/>
                </a:lnTo>
                <a:lnTo>
                  <a:pt x="2709" y="612"/>
                </a:lnTo>
                <a:lnTo>
                  <a:pt x="2720" y="561"/>
                </a:lnTo>
                <a:lnTo>
                  <a:pt x="2737" y="511"/>
                </a:lnTo>
                <a:lnTo>
                  <a:pt x="2760" y="466"/>
                </a:lnTo>
                <a:lnTo>
                  <a:pt x="2789" y="425"/>
                </a:lnTo>
                <a:lnTo>
                  <a:pt x="2822" y="387"/>
                </a:lnTo>
                <a:lnTo>
                  <a:pt x="2861" y="353"/>
                </a:lnTo>
                <a:lnTo>
                  <a:pt x="2903" y="324"/>
                </a:lnTo>
                <a:lnTo>
                  <a:pt x="2949" y="301"/>
                </a:lnTo>
                <a:lnTo>
                  <a:pt x="2999" y="284"/>
                </a:lnTo>
                <a:lnTo>
                  <a:pt x="3050" y="274"/>
                </a:lnTo>
                <a:lnTo>
                  <a:pt x="3105" y="270"/>
                </a:lnTo>
                <a:close/>
                <a:moveTo>
                  <a:pt x="672" y="2538"/>
                </a:moveTo>
                <a:lnTo>
                  <a:pt x="617" y="2534"/>
                </a:lnTo>
                <a:lnTo>
                  <a:pt x="566" y="2524"/>
                </a:lnTo>
                <a:lnTo>
                  <a:pt x="516" y="2507"/>
                </a:lnTo>
                <a:lnTo>
                  <a:pt x="470" y="2484"/>
                </a:lnTo>
                <a:lnTo>
                  <a:pt x="428" y="2456"/>
                </a:lnTo>
                <a:lnTo>
                  <a:pt x="389" y="2422"/>
                </a:lnTo>
                <a:lnTo>
                  <a:pt x="356" y="2384"/>
                </a:lnTo>
                <a:lnTo>
                  <a:pt x="327" y="2342"/>
                </a:lnTo>
                <a:lnTo>
                  <a:pt x="304" y="2297"/>
                </a:lnTo>
                <a:lnTo>
                  <a:pt x="287" y="2247"/>
                </a:lnTo>
                <a:lnTo>
                  <a:pt x="276" y="2196"/>
                </a:lnTo>
                <a:lnTo>
                  <a:pt x="272" y="2143"/>
                </a:lnTo>
                <a:lnTo>
                  <a:pt x="276" y="2089"/>
                </a:lnTo>
                <a:lnTo>
                  <a:pt x="287" y="2038"/>
                </a:lnTo>
                <a:lnTo>
                  <a:pt x="304" y="1989"/>
                </a:lnTo>
                <a:lnTo>
                  <a:pt x="327" y="1944"/>
                </a:lnTo>
                <a:lnTo>
                  <a:pt x="356" y="1902"/>
                </a:lnTo>
                <a:lnTo>
                  <a:pt x="389" y="1864"/>
                </a:lnTo>
                <a:lnTo>
                  <a:pt x="428" y="1831"/>
                </a:lnTo>
                <a:lnTo>
                  <a:pt x="470" y="1802"/>
                </a:lnTo>
                <a:lnTo>
                  <a:pt x="516" y="1779"/>
                </a:lnTo>
                <a:lnTo>
                  <a:pt x="566" y="1762"/>
                </a:lnTo>
                <a:lnTo>
                  <a:pt x="617" y="1751"/>
                </a:lnTo>
                <a:lnTo>
                  <a:pt x="672" y="1748"/>
                </a:lnTo>
                <a:lnTo>
                  <a:pt x="724" y="1751"/>
                </a:lnTo>
                <a:lnTo>
                  <a:pt x="775" y="1762"/>
                </a:lnTo>
                <a:lnTo>
                  <a:pt x="824" y="1779"/>
                </a:lnTo>
                <a:lnTo>
                  <a:pt x="868" y="1800"/>
                </a:lnTo>
                <a:lnTo>
                  <a:pt x="911" y="1827"/>
                </a:lnTo>
                <a:lnTo>
                  <a:pt x="949" y="1860"/>
                </a:lnTo>
                <a:lnTo>
                  <a:pt x="982" y="1896"/>
                </a:lnTo>
                <a:lnTo>
                  <a:pt x="993" y="1920"/>
                </a:lnTo>
                <a:lnTo>
                  <a:pt x="1006" y="1937"/>
                </a:lnTo>
                <a:lnTo>
                  <a:pt x="1020" y="1953"/>
                </a:lnTo>
                <a:lnTo>
                  <a:pt x="1041" y="1996"/>
                </a:lnTo>
                <a:lnTo>
                  <a:pt x="1057" y="2043"/>
                </a:lnTo>
                <a:lnTo>
                  <a:pt x="1067" y="2092"/>
                </a:lnTo>
                <a:lnTo>
                  <a:pt x="1070" y="2143"/>
                </a:lnTo>
                <a:lnTo>
                  <a:pt x="1066" y="2196"/>
                </a:lnTo>
                <a:lnTo>
                  <a:pt x="1055" y="2247"/>
                </a:lnTo>
                <a:lnTo>
                  <a:pt x="1038" y="2296"/>
                </a:lnTo>
                <a:lnTo>
                  <a:pt x="1016" y="2342"/>
                </a:lnTo>
                <a:lnTo>
                  <a:pt x="1011" y="2348"/>
                </a:lnTo>
                <a:lnTo>
                  <a:pt x="1007" y="2355"/>
                </a:lnTo>
                <a:lnTo>
                  <a:pt x="999" y="2367"/>
                </a:lnTo>
                <a:lnTo>
                  <a:pt x="965" y="2408"/>
                </a:lnTo>
                <a:lnTo>
                  <a:pt x="927" y="2446"/>
                </a:lnTo>
                <a:lnTo>
                  <a:pt x="883" y="2478"/>
                </a:lnTo>
                <a:lnTo>
                  <a:pt x="834" y="2503"/>
                </a:lnTo>
                <a:lnTo>
                  <a:pt x="783" y="2522"/>
                </a:lnTo>
                <a:lnTo>
                  <a:pt x="728" y="2534"/>
                </a:lnTo>
                <a:lnTo>
                  <a:pt x="672" y="2538"/>
                </a:lnTo>
                <a:close/>
                <a:moveTo>
                  <a:pt x="3105" y="4049"/>
                </a:moveTo>
                <a:lnTo>
                  <a:pt x="3050" y="4045"/>
                </a:lnTo>
                <a:lnTo>
                  <a:pt x="2999" y="4035"/>
                </a:lnTo>
                <a:lnTo>
                  <a:pt x="2949" y="4018"/>
                </a:lnTo>
                <a:lnTo>
                  <a:pt x="2903" y="3996"/>
                </a:lnTo>
                <a:lnTo>
                  <a:pt x="2861" y="3967"/>
                </a:lnTo>
                <a:lnTo>
                  <a:pt x="2822" y="3933"/>
                </a:lnTo>
                <a:lnTo>
                  <a:pt x="2789" y="3895"/>
                </a:lnTo>
                <a:lnTo>
                  <a:pt x="2760" y="3853"/>
                </a:lnTo>
                <a:lnTo>
                  <a:pt x="2737" y="3808"/>
                </a:lnTo>
                <a:lnTo>
                  <a:pt x="2720" y="3759"/>
                </a:lnTo>
                <a:lnTo>
                  <a:pt x="2709" y="3707"/>
                </a:lnTo>
                <a:lnTo>
                  <a:pt x="2705" y="3654"/>
                </a:lnTo>
                <a:lnTo>
                  <a:pt x="2709" y="3604"/>
                </a:lnTo>
                <a:lnTo>
                  <a:pt x="2719" y="3557"/>
                </a:lnTo>
                <a:lnTo>
                  <a:pt x="2733" y="3511"/>
                </a:lnTo>
                <a:lnTo>
                  <a:pt x="2753" y="3468"/>
                </a:lnTo>
                <a:lnTo>
                  <a:pt x="2759" y="3460"/>
                </a:lnTo>
                <a:lnTo>
                  <a:pt x="2766" y="3452"/>
                </a:lnTo>
                <a:lnTo>
                  <a:pt x="2776" y="3430"/>
                </a:lnTo>
                <a:lnTo>
                  <a:pt x="2810" y="3388"/>
                </a:lnTo>
                <a:lnTo>
                  <a:pt x="2849" y="3351"/>
                </a:lnTo>
                <a:lnTo>
                  <a:pt x="2893" y="3320"/>
                </a:lnTo>
                <a:lnTo>
                  <a:pt x="2941" y="3294"/>
                </a:lnTo>
                <a:lnTo>
                  <a:pt x="2992" y="3275"/>
                </a:lnTo>
                <a:lnTo>
                  <a:pt x="3047" y="3264"/>
                </a:lnTo>
                <a:lnTo>
                  <a:pt x="3105" y="3260"/>
                </a:lnTo>
                <a:lnTo>
                  <a:pt x="3159" y="3262"/>
                </a:lnTo>
                <a:lnTo>
                  <a:pt x="3211" y="3273"/>
                </a:lnTo>
                <a:lnTo>
                  <a:pt x="3259" y="3290"/>
                </a:lnTo>
                <a:lnTo>
                  <a:pt x="3305" y="3313"/>
                </a:lnTo>
                <a:lnTo>
                  <a:pt x="3348" y="3342"/>
                </a:lnTo>
                <a:lnTo>
                  <a:pt x="3386" y="3375"/>
                </a:lnTo>
                <a:lnTo>
                  <a:pt x="3420" y="3413"/>
                </a:lnTo>
                <a:lnTo>
                  <a:pt x="3449" y="3455"/>
                </a:lnTo>
                <a:lnTo>
                  <a:pt x="3472" y="3501"/>
                </a:lnTo>
                <a:lnTo>
                  <a:pt x="3489" y="3549"/>
                </a:lnTo>
                <a:lnTo>
                  <a:pt x="3500" y="3600"/>
                </a:lnTo>
                <a:lnTo>
                  <a:pt x="3503" y="3654"/>
                </a:lnTo>
                <a:lnTo>
                  <a:pt x="3500" y="3707"/>
                </a:lnTo>
                <a:lnTo>
                  <a:pt x="3489" y="3759"/>
                </a:lnTo>
                <a:lnTo>
                  <a:pt x="3472" y="3808"/>
                </a:lnTo>
                <a:lnTo>
                  <a:pt x="3449" y="3853"/>
                </a:lnTo>
                <a:lnTo>
                  <a:pt x="3420" y="3895"/>
                </a:lnTo>
                <a:lnTo>
                  <a:pt x="3386" y="3933"/>
                </a:lnTo>
                <a:lnTo>
                  <a:pt x="3348" y="3967"/>
                </a:lnTo>
                <a:lnTo>
                  <a:pt x="3305" y="3996"/>
                </a:lnTo>
                <a:lnTo>
                  <a:pt x="3259" y="4018"/>
                </a:lnTo>
                <a:lnTo>
                  <a:pt x="3211" y="4035"/>
                </a:lnTo>
                <a:lnTo>
                  <a:pt x="3159" y="4045"/>
                </a:lnTo>
                <a:lnTo>
                  <a:pt x="3105" y="4049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49"/>
          <p:cNvSpPr>
            <a:spLocks noEditPoints="1"/>
          </p:cNvSpPr>
          <p:nvPr/>
        </p:nvSpPr>
        <p:spPr bwMode="auto">
          <a:xfrm>
            <a:off x="7861761" y="2596569"/>
            <a:ext cx="450170" cy="385860"/>
          </a:xfrm>
          <a:custGeom>
            <a:avLst/>
            <a:gdLst>
              <a:gd name="T0" fmla="*/ 2611 w 3655"/>
              <a:gd name="T1" fmla="*/ 262 h 3135"/>
              <a:gd name="T2" fmla="*/ 2581 w 3655"/>
              <a:gd name="T3" fmla="*/ 141 h 3135"/>
              <a:gd name="T4" fmla="*/ 2504 w 3655"/>
              <a:gd name="T5" fmla="*/ 51 h 3135"/>
              <a:gd name="T6" fmla="*/ 2392 w 3655"/>
              <a:gd name="T7" fmla="*/ 4 h 3135"/>
              <a:gd name="T8" fmla="*/ 1263 w 3655"/>
              <a:gd name="T9" fmla="*/ 4 h 3135"/>
              <a:gd name="T10" fmla="*/ 1152 w 3655"/>
              <a:gd name="T11" fmla="*/ 51 h 3135"/>
              <a:gd name="T12" fmla="*/ 1073 w 3655"/>
              <a:gd name="T13" fmla="*/ 141 h 3135"/>
              <a:gd name="T14" fmla="*/ 1044 w 3655"/>
              <a:gd name="T15" fmla="*/ 262 h 3135"/>
              <a:gd name="T16" fmla="*/ 101 w 3655"/>
              <a:gd name="T17" fmla="*/ 527 h 3135"/>
              <a:gd name="T18" fmla="*/ 29 w 3655"/>
              <a:gd name="T19" fmla="*/ 572 h 3135"/>
              <a:gd name="T20" fmla="*/ 0 w 3655"/>
              <a:gd name="T21" fmla="*/ 653 h 3135"/>
              <a:gd name="T22" fmla="*/ 13 w 3655"/>
              <a:gd name="T23" fmla="*/ 3062 h 3135"/>
              <a:gd name="T24" fmla="*/ 73 w 3655"/>
              <a:gd name="T25" fmla="*/ 3122 h 3135"/>
              <a:gd name="T26" fmla="*/ 3524 w 3655"/>
              <a:gd name="T27" fmla="*/ 3135 h 3135"/>
              <a:gd name="T28" fmla="*/ 3606 w 3655"/>
              <a:gd name="T29" fmla="*/ 3106 h 3135"/>
              <a:gd name="T30" fmla="*/ 3652 w 3655"/>
              <a:gd name="T31" fmla="*/ 3034 h 3135"/>
              <a:gd name="T32" fmla="*/ 3652 w 3655"/>
              <a:gd name="T33" fmla="*/ 623 h 3135"/>
              <a:gd name="T34" fmla="*/ 3606 w 3655"/>
              <a:gd name="T35" fmla="*/ 551 h 3135"/>
              <a:gd name="T36" fmla="*/ 3524 w 3655"/>
              <a:gd name="T37" fmla="*/ 523 h 3135"/>
              <a:gd name="T38" fmla="*/ 2350 w 3655"/>
              <a:gd name="T39" fmla="*/ 523 h 3135"/>
              <a:gd name="T40" fmla="*/ 2871 w 3655"/>
              <a:gd name="T41" fmla="*/ 784 h 3135"/>
              <a:gd name="T42" fmla="*/ 3280 w 3655"/>
              <a:gd name="T43" fmla="*/ 1249 h 3135"/>
              <a:gd name="T44" fmla="*/ 2907 w 3655"/>
              <a:gd name="T45" fmla="*/ 1358 h 3135"/>
              <a:gd name="T46" fmla="*/ 2506 w 3655"/>
              <a:gd name="T47" fmla="*/ 1436 h 3135"/>
              <a:gd name="T48" fmla="*/ 2095 w 3655"/>
              <a:gd name="T49" fmla="*/ 1478 h 3135"/>
              <a:gd name="T50" fmla="*/ 1954 w 3655"/>
              <a:gd name="T51" fmla="*/ 1408 h 3135"/>
              <a:gd name="T52" fmla="*/ 1909 w 3655"/>
              <a:gd name="T53" fmla="*/ 1336 h 3135"/>
              <a:gd name="T54" fmla="*/ 1827 w 3655"/>
              <a:gd name="T55" fmla="*/ 1307 h 3135"/>
              <a:gd name="T56" fmla="*/ 1746 w 3655"/>
              <a:gd name="T57" fmla="*/ 1336 h 3135"/>
              <a:gd name="T58" fmla="*/ 1701 w 3655"/>
              <a:gd name="T59" fmla="*/ 1408 h 3135"/>
              <a:gd name="T60" fmla="*/ 1560 w 3655"/>
              <a:gd name="T61" fmla="*/ 1477 h 3135"/>
              <a:gd name="T62" fmla="*/ 1148 w 3655"/>
              <a:gd name="T63" fmla="*/ 1431 h 3135"/>
              <a:gd name="T64" fmla="*/ 747 w 3655"/>
              <a:gd name="T65" fmla="*/ 1351 h 3135"/>
              <a:gd name="T66" fmla="*/ 375 w 3655"/>
              <a:gd name="T67" fmla="*/ 1238 h 3135"/>
              <a:gd name="T68" fmla="*/ 2871 w 3655"/>
              <a:gd name="T69" fmla="*/ 784 h 3135"/>
              <a:gd name="T70" fmla="*/ 783 w 3655"/>
              <a:gd name="T71" fmla="*/ 2874 h 3135"/>
              <a:gd name="T72" fmla="*/ 378 w 3655"/>
              <a:gd name="T73" fmla="*/ 1379 h 3135"/>
              <a:gd name="T74" fmla="*/ 752 w 3655"/>
              <a:gd name="T75" fmla="*/ 1486 h 3135"/>
              <a:gd name="T76" fmla="*/ 1152 w 3655"/>
              <a:gd name="T77" fmla="*/ 1564 h 3135"/>
              <a:gd name="T78" fmla="*/ 1561 w 3655"/>
              <a:gd name="T79" fmla="*/ 1608 h 3135"/>
              <a:gd name="T80" fmla="*/ 1701 w 3655"/>
              <a:gd name="T81" fmla="*/ 1729 h 3135"/>
              <a:gd name="T82" fmla="*/ 1746 w 3655"/>
              <a:gd name="T83" fmla="*/ 1801 h 3135"/>
              <a:gd name="T84" fmla="*/ 1827 w 3655"/>
              <a:gd name="T85" fmla="*/ 1829 h 3135"/>
              <a:gd name="T86" fmla="*/ 1909 w 3655"/>
              <a:gd name="T87" fmla="*/ 1801 h 3135"/>
              <a:gd name="T88" fmla="*/ 1954 w 3655"/>
              <a:gd name="T89" fmla="*/ 1729 h 3135"/>
              <a:gd name="T90" fmla="*/ 2094 w 3655"/>
              <a:gd name="T91" fmla="*/ 1610 h 3135"/>
              <a:gd name="T92" fmla="*/ 2502 w 3655"/>
              <a:gd name="T93" fmla="*/ 1568 h 3135"/>
              <a:gd name="T94" fmla="*/ 2903 w 3655"/>
              <a:gd name="T95" fmla="*/ 1494 h 3135"/>
              <a:gd name="T96" fmla="*/ 3278 w 3655"/>
              <a:gd name="T97" fmla="*/ 1389 h 3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55" h="3135">
                <a:moveTo>
                  <a:pt x="3524" y="523"/>
                </a:moveTo>
                <a:lnTo>
                  <a:pt x="2611" y="523"/>
                </a:lnTo>
                <a:lnTo>
                  <a:pt x="2611" y="262"/>
                </a:lnTo>
                <a:lnTo>
                  <a:pt x="2608" y="220"/>
                </a:lnTo>
                <a:lnTo>
                  <a:pt x="2598" y="179"/>
                </a:lnTo>
                <a:lnTo>
                  <a:pt x="2581" y="141"/>
                </a:lnTo>
                <a:lnTo>
                  <a:pt x="2560" y="108"/>
                </a:lnTo>
                <a:lnTo>
                  <a:pt x="2535" y="77"/>
                </a:lnTo>
                <a:lnTo>
                  <a:pt x="2504" y="51"/>
                </a:lnTo>
                <a:lnTo>
                  <a:pt x="2469" y="29"/>
                </a:lnTo>
                <a:lnTo>
                  <a:pt x="2432" y="14"/>
                </a:lnTo>
                <a:lnTo>
                  <a:pt x="2392" y="4"/>
                </a:lnTo>
                <a:lnTo>
                  <a:pt x="2350" y="0"/>
                </a:lnTo>
                <a:lnTo>
                  <a:pt x="1305" y="0"/>
                </a:lnTo>
                <a:lnTo>
                  <a:pt x="1263" y="4"/>
                </a:lnTo>
                <a:lnTo>
                  <a:pt x="1222" y="14"/>
                </a:lnTo>
                <a:lnTo>
                  <a:pt x="1186" y="29"/>
                </a:lnTo>
                <a:lnTo>
                  <a:pt x="1152" y="51"/>
                </a:lnTo>
                <a:lnTo>
                  <a:pt x="1121" y="77"/>
                </a:lnTo>
                <a:lnTo>
                  <a:pt x="1095" y="108"/>
                </a:lnTo>
                <a:lnTo>
                  <a:pt x="1073" y="141"/>
                </a:lnTo>
                <a:lnTo>
                  <a:pt x="1057" y="179"/>
                </a:lnTo>
                <a:lnTo>
                  <a:pt x="1047" y="220"/>
                </a:lnTo>
                <a:lnTo>
                  <a:pt x="1044" y="262"/>
                </a:lnTo>
                <a:lnTo>
                  <a:pt x="1044" y="523"/>
                </a:lnTo>
                <a:lnTo>
                  <a:pt x="131" y="523"/>
                </a:lnTo>
                <a:lnTo>
                  <a:pt x="101" y="527"/>
                </a:lnTo>
                <a:lnTo>
                  <a:pt x="73" y="536"/>
                </a:lnTo>
                <a:lnTo>
                  <a:pt x="49" y="551"/>
                </a:lnTo>
                <a:lnTo>
                  <a:pt x="29" y="572"/>
                </a:lnTo>
                <a:lnTo>
                  <a:pt x="13" y="595"/>
                </a:lnTo>
                <a:lnTo>
                  <a:pt x="3" y="623"/>
                </a:lnTo>
                <a:lnTo>
                  <a:pt x="0" y="653"/>
                </a:lnTo>
                <a:lnTo>
                  <a:pt x="0" y="3004"/>
                </a:lnTo>
                <a:lnTo>
                  <a:pt x="3" y="3034"/>
                </a:lnTo>
                <a:lnTo>
                  <a:pt x="13" y="3062"/>
                </a:lnTo>
                <a:lnTo>
                  <a:pt x="29" y="3086"/>
                </a:lnTo>
                <a:lnTo>
                  <a:pt x="49" y="3106"/>
                </a:lnTo>
                <a:lnTo>
                  <a:pt x="73" y="3122"/>
                </a:lnTo>
                <a:lnTo>
                  <a:pt x="101" y="3132"/>
                </a:lnTo>
                <a:lnTo>
                  <a:pt x="131" y="3135"/>
                </a:lnTo>
                <a:lnTo>
                  <a:pt x="3524" y="3135"/>
                </a:lnTo>
                <a:lnTo>
                  <a:pt x="3554" y="3132"/>
                </a:lnTo>
                <a:lnTo>
                  <a:pt x="3582" y="3122"/>
                </a:lnTo>
                <a:lnTo>
                  <a:pt x="3606" y="3106"/>
                </a:lnTo>
                <a:lnTo>
                  <a:pt x="3626" y="3086"/>
                </a:lnTo>
                <a:lnTo>
                  <a:pt x="3642" y="3062"/>
                </a:lnTo>
                <a:lnTo>
                  <a:pt x="3652" y="3034"/>
                </a:lnTo>
                <a:lnTo>
                  <a:pt x="3655" y="3004"/>
                </a:lnTo>
                <a:lnTo>
                  <a:pt x="3655" y="653"/>
                </a:lnTo>
                <a:lnTo>
                  <a:pt x="3652" y="623"/>
                </a:lnTo>
                <a:lnTo>
                  <a:pt x="3642" y="596"/>
                </a:lnTo>
                <a:lnTo>
                  <a:pt x="3626" y="572"/>
                </a:lnTo>
                <a:lnTo>
                  <a:pt x="3606" y="551"/>
                </a:lnTo>
                <a:lnTo>
                  <a:pt x="3582" y="537"/>
                </a:lnTo>
                <a:lnTo>
                  <a:pt x="3554" y="527"/>
                </a:lnTo>
                <a:lnTo>
                  <a:pt x="3524" y="523"/>
                </a:lnTo>
                <a:close/>
                <a:moveTo>
                  <a:pt x="1305" y="262"/>
                </a:moveTo>
                <a:lnTo>
                  <a:pt x="2350" y="262"/>
                </a:lnTo>
                <a:lnTo>
                  <a:pt x="2350" y="523"/>
                </a:lnTo>
                <a:lnTo>
                  <a:pt x="1305" y="523"/>
                </a:lnTo>
                <a:lnTo>
                  <a:pt x="1305" y="262"/>
                </a:lnTo>
                <a:close/>
                <a:moveTo>
                  <a:pt x="2871" y="784"/>
                </a:moveTo>
                <a:lnTo>
                  <a:pt x="3394" y="784"/>
                </a:lnTo>
                <a:lnTo>
                  <a:pt x="3394" y="1207"/>
                </a:lnTo>
                <a:lnTo>
                  <a:pt x="3280" y="1249"/>
                </a:lnTo>
                <a:lnTo>
                  <a:pt x="3159" y="1289"/>
                </a:lnTo>
                <a:lnTo>
                  <a:pt x="3035" y="1326"/>
                </a:lnTo>
                <a:lnTo>
                  <a:pt x="2907" y="1358"/>
                </a:lnTo>
                <a:lnTo>
                  <a:pt x="2776" y="1388"/>
                </a:lnTo>
                <a:lnTo>
                  <a:pt x="2642" y="1414"/>
                </a:lnTo>
                <a:lnTo>
                  <a:pt x="2506" y="1436"/>
                </a:lnTo>
                <a:lnTo>
                  <a:pt x="2370" y="1454"/>
                </a:lnTo>
                <a:lnTo>
                  <a:pt x="2232" y="1468"/>
                </a:lnTo>
                <a:lnTo>
                  <a:pt x="2095" y="1478"/>
                </a:lnTo>
                <a:lnTo>
                  <a:pt x="1958" y="1485"/>
                </a:lnTo>
                <a:lnTo>
                  <a:pt x="1958" y="1437"/>
                </a:lnTo>
                <a:lnTo>
                  <a:pt x="1954" y="1408"/>
                </a:lnTo>
                <a:lnTo>
                  <a:pt x="1944" y="1380"/>
                </a:lnTo>
                <a:lnTo>
                  <a:pt x="1929" y="1355"/>
                </a:lnTo>
                <a:lnTo>
                  <a:pt x="1909" y="1336"/>
                </a:lnTo>
                <a:lnTo>
                  <a:pt x="1885" y="1320"/>
                </a:lnTo>
                <a:lnTo>
                  <a:pt x="1857" y="1310"/>
                </a:lnTo>
                <a:lnTo>
                  <a:pt x="1827" y="1307"/>
                </a:lnTo>
                <a:lnTo>
                  <a:pt x="1797" y="1310"/>
                </a:lnTo>
                <a:lnTo>
                  <a:pt x="1771" y="1320"/>
                </a:lnTo>
                <a:lnTo>
                  <a:pt x="1746" y="1336"/>
                </a:lnTo>
                <a:lnTo>
                  <a:pt x="1725" y="1355"/>
                </a:lnTo>
                <a:lnTo>
                  <a:pt x="1710" y="1380"/>
                </a:lnTo>
                <a:lnTo>
                  <a:pt x="1701" y="1408"/>
                </a:lnTo>
                <a:lnTo>
                  <a:pt x="1697" y="1437"/>
                </a:lnTo>
                <a:lnTo>
                  <a:pt x="1697" y="1484"/>
                </a:lnTo>
                <a:lnTo>
                  <a:pt x="1560" y="1477"/>
                </a:lnTo>
                <a:lnTo>
                  <a:pt x="1423" y="1466"/>
                </a:lnTo>
                <a:lnTo>
                  <a:pt x="1284" y="1451"/>
                </a:lnTo>
                <a:lnTo>
                  <a:pt x="1148" y="1431"/>
                </a:lnTo>
                <a:lnTo>
                  <a:pt x="1012" y="1409"/>
                </a:lnTo>
                <a:lnTo>
                  <a:pt x="878" y="1381"/>
                </a:lnTo>
                <a:lnTo>
                  <a:pt x="747" y="1351"/>
                </a:lnTo>
                <a:lnTo>
                  <a:pt x="619" y="1317"/>
                </a:lnTo>
                <a:lnTo>
                  <a:pt x="495" y="1279"/>
                </a:lnTo>
                <a:lnTo>
                  <a:pt x="375" y="1238"/>
                </a:lnTo>
                <a:lnTo>
                  <a:pt x="261" y="1195"/>
                </a:lnTo>
                <a:lnTo>
                  <a:pt x="261" y="784"/>
                </a:lnTo>
                <a:lnTo>
                  <a:pt x="2871" y="784"/>
                </a:lnTo>
                <a:close/>
                <a:moveTo>
                  <a:pt x="3394" y="2875"/>
                </a:moveTo>
                <a:lnTo>
                  <a:pt x="783" y="2875"/>
                </a:lnTo>
                <a:lnTo>
                  <a:pt x="783" y="2874"/>
                </a:lnTo>
                <a:lnTo>
                  <a:pt x="261" y="2874"/>
                </a:lnTo>
                <a:lnTo>
                  <a:pt x="261" y="1337"/>
                </a:lnTo>
                <a:lnTo>
                  <a:pt x="378" y="1379"/>
                </a:lnTo>
                <a:lnTo>
                  <a:pt x="498" y="1418"/>
                </a:lnTo>
                <a:lnTo>
                  <a:pt x="623" y="1454"/>
                </a:lnTo>
                <a:lnTo>
                  <a:pt x="752" y="1486"/>
                </a:lnTo>
                <a:lnTo>
                  <a:pt x="884" y="1516"/>
                </a:lnTo>
                <a:lnTo>
                  <a:pt x="1016" y="1542"/>
                </a:lnTo>
                <a:lnTo>
                  <a:pt x="1152" y="1564"/>
                </a:lnTo>
                <a:lnTo>
                  <a:pt x="1288" y="1583"/>
                </a:lnTo>
                <a:lnTo>
                  <a:pt x="1425" y="1597"/>
                </a:lnTo>
                <a:lnTo>
                  <a:pt x="1561" y="1608"/>
                </a:lnTo>
                <a:lnTo>
                  <a:pt x="1697" y="1615"/>
                </a:lnTo>
                <a:lnTo>
                  <a:pt x="1697" y="1699"/>
                </a:lnTo>
                <a:lnTo>
                  <a:pt x="1701" y="1729"/>
                </a:lnTo>
                <a:lnTo>
                  <a:pt x="1710" y="1755"/>
                </a:lnTo>
                <a:lnTo>
                  <a:pt x="1725" y="1780"/>
                </a:lnTo>
                <a:lnTo>
                  <a:pt x="1746" y="1801"/>
                </a:lnTo>
                <a:lnTo>
                  <a:pt x="1771" y="1815"/>
                </a:lnTo>
                <a:lnTo>
                  <a:pt x="1797" y="1825"/>
                </a:lnTo>
                <a:lnTo>
                  <a:pt x="1827" y="1829"/>
                </a:lnTo>
                <a:lnTo>
                  <a:pt x="1857" y="1825"/>
                </a:lnTo>
                <a:lnTo>
                  <a:pt x="1885" y="1815"/>
                </a:lnTo>
                <a:lnTo>
                  <a:pt x="1909" y="1801"/>
                </a:lnTo>
                <a:lnTo>
                  <a:pt x="1929" y="1780"/>
                </a:lnTo>
                <a:lnTo>
                  <a:pt x="1944" y="1755"/>
                </a:lnTo>
                <a:lnTo>
                  <a:pt x="1954" y="1729"/>
                </a:lnTo>
                <a:lnTo>
                  <a:pt x="1958" y="1699"/>
                </a:lnTo>
                <a:lnTo>
                  <a:pt x="1958" y="1616"/>
                </a:lnTo>
                <a:lnTo>
                  <a:pt x="2094" y="1610"/>
                </a:lnTo>
                <a:lnTo>
                  <a:pt x="2230" y="1600"/>
                </a:lnTo>
                <a:lnTo>
                  <a:pt x="2366" y="1586"/>
                </a:lnTo>
                <a:lnTo>
                  <a:pt x="2502" y="1568"/>
                </a:lnTo>
                <a:lnTo>
                  <a:pt x="2638" y="1547"/>
                </a:lnTo>
                <a:lnTo>
                  <a:pt x="2772" y="1523"/>
                </a:lnTo>
                <a:lnTo>
                  <a:pt x="2903" y="1494"/>
                </a:lnTo>
                <a:lnTo>
                  <a:pt x="3032" y="1462"/>
                </a:lnTo>
                <a:lnTo>
                  <a:pt x="3157" y="1427"/>
                </a:lnTo>
                <a:lnTo>
                  <a:pt x="3278" y="1389"/>
                </a:lnTo>
                <a:lnTo>
                  <a:pt x="3394" y="1348"/>
                </a:lnTo>
                <a:lnTo>
                  <a:pt x="3394" y="287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9750900" y="2582035"/>
            <a:ext cx="398940" cy="414928"/>
            <a:chOff x="11149013" y="5341938"/>
            <a:chExt cx="871538" cy="906462"/>
          </a:xfrm>
          <a:solidFill>
            <a:schemeClr val="bg1"/>
          </a:solidFill>
        </p:grpSpPr>
        <p:sp>
          <p:nvSpPr>
            <p:cNvPr id="26" name="Freeform 130"/>
            <p:cNvSpPr/>
            <p:nvPr/>
          </p:nvSpPr>
          <p:spPr bwMode="auto">
            <a:xfrm>
              <a:off x="11560176" y="5541963"/>
              <a:ext cx="165100" cy="420687"/>
            </a:xfrm>
            <a:custGeom>
              <a:avLst/>
              <a:gdLst>
                <a:gd name="T0" fmla="*/ 125 w 624"/>
                <a:gd name="T1" fmla="*/ 990 h 1588"/>
                <a:gd name="T2" fmla="*/ 125 w 624"/>
                <a:gd name="T3" fmla="*/ 63 h 1588"/>
                <a:gd name="T4" fmla="*/ 123 w 624"/>
                <a:gd name="T5" fmla="*/ 51 h 1588"/>
                <a:gd name="T6" fmla="*/ 120 w 624"/>
                <a:gd name="T7" fmla="*/ 38 h 1588"/>
                <a:gd name="T8" fmla="*/ 111 w 624"/>
                <a:gd name="T9" fmla="*/ 23 h 1588"/>
                <a:gd name="T10" fmla="*/ 97 w 624"/>
                <a:gd name="T11" fmla="*/ 10 h 1588"/>
                <a:gd name="T12" fmla="*/ 81 w 624"/>
                <a:gd name="T13" fmla="*/ 3 h 1588"/>
                <a:gd name="T14" fmla="*/ 63 w 624"/>
                <a:gd name="T15" fmla="*/ 0 h 1588"/>
                <a:gd name="T16" fmla="*/ 46 w 624"/>
                <a:gd name="T17" fmla="*/ 2 h 1588"/>
                <a:gd name="T18" fmla="*/ 32 w 624"/>
                <a:gd name="T19" fmla="*/ 9 h 1588"/>
                <a:gd name="T20" fmla="*/ 20 w 624"/>
                <a:gd name="T21" fmla="*/ 16 h 1588"/>
                <a:gd name="T22" fmla="*/ 12 w 624"/>
                <a:gd name="T23" fmla="*/ 27 h 1588"/>
                <a:gd name="T24" fmla="*/ 5 w 624"/>
                <a:gd name="T25" fmla="*/ 38 h 1588"/>
                <a:gd name="T26" fmla="*/ 2 w 624"/>
                <a:gd name="T27" fmla="*/ 51 h 1588"/>
                <a:gd name="T28" fmla="*/ 0 w 624"/>
                <a:gd name="T29" fmla="*/ 63 h 1588"/>
                <a:gd name="T30" fmla="*/ 0 w 624"/>
                <a:gd name="T31" fmla="*/ 1042 h 1588"/>
                <a:gd name="T32" fmla="*/ 517 w 624"/>
                <a:gd name="T33" fmla="*/ 1570 h 1588"/>
                <a:gd name="T34" fmla="*/ 531 w 624"/>
                <a:gd name="T35" fmla="*/ 1580 h 1588"/>
                <a:gd name="T36" fmla="*/ 546 w 624"/>
                <a:gd name="T37" fmla="*/ 1586 h 1588"/>
                <a:gd name="T38" fmla="*/ 562 w 624"/>
                <a:gd name="T39" fmla="*/ 1588 h 1588"/>
                <a:gd name="T40" fmla="*/ 577 w 624"/>
                <a:gd name="T41" fmla="*/ 1586 h 1588"/>
                <a:gd name="T42" fmla="*/ 593 w 624"/>
                <a:gd name="T43" fmla="*/ 1580 h 1588"/>
                <a:gd name="T44" fmla="*/ 605 w 624"/>
                <a:gd name="T45" fmla="*/ 1570 h 1588"/>
                <a:gd name="T46" fmla="*/ 616 w 624"/>
                <a:gd name="T47" fmla="*/ 1556 h 1588"/>
                <a:gd name="T48" fmla="*/ 622 w 624"/>
                <a:gd name="T49" fmla="*/ 1541 h 1588"/>
                <a:gd name="T50" fmla="*/ 624 w 624"/>
                <a:gd name="T51" fmla="*/ 1524 h 1588"/>
                <a:gd name="T52" fmla="*/ 622 w 624"/>
                <a:gd name="T53" fmla="*/ 1508 h 1588"/>
                <a:gd name="T54" fmla="*/ 616 w 624"/>
                <a:gd name="T55" fmla="*/ 1493 h 1588"/>
                <a:gd name="T56" fmla="*/ 605 w 624"/>
                <a:gd name="T57" fmla="*/ 1479 h 1588"/>
                <a:gd name="T58" fmla="*/ 125 w 624"/>
                <a:gd name="T59" fmla="*/ 990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4" h="1588">
                  <a:moveTo>
                    <a:pt x="125" y="990"/>
                  </a:moveTo>
                  <a:lnTo>
                    <a:pt x="125" y="63"/>
                  </a:lnTo>
                  <a:lnTo>
                    <a:pt x="123" y="51"/>
                  </a:lnTo>
                  <a:lnTo>
                    <a:pt x="120" y="38"/>
                  </a:lnTo>
                  <a:lnTo>
                    <a:pt x="111" y="23"/>
                  </a:lnTo>
                  <a:lnTo>
                    <a:pt x="97" y="10"/>
                  </a:lnTo>
                  <a:lnTo>
                    <a:pt x="81" y="3"/>
                  </a:lnTo>
                  <a:lnTo>
                    <a:pt x="63" y="0"/>
                  </a:lnTo>
                  <a:lnTo>
                    <a:pt x="46" y="2"/>
                  </a:lnTo>
                  <a:lnTo>
                    <a:pt x="32" y="9"/>
                  </a:lnTo>
                  <a:lnTo>
                    <a:pt x="20" y="16"/>
                  </a:lnTo>
                  <a:lnTo>
                    <a:pt x="12" y="27"/>
                  </a:lnTo>
                  <a:lnTo>
                    <a:pt x="5" y="38"/>
                  </a:lnTo>
                  <a:lnTo>
                    <a:pt x="2" y="51"/>
                  </a:lnTo>
                  <a:lnTo>
                    <a:pt x="0" y="63"/>
                  </a:lnTo>
                  <a:lnTo>
                    <a:pt x="0" y="1042"/>
                  </a:lnTo>
                  <a:lnTo>
                    <a:pt x="517" y="1570"/>
                  </a:lnTo>
                  <a:lnTo>
                    <a:pt x="531" y="1580"/>
                  </a:lnTo>
                  <a:lnTo>
                    <a:pt x="546" y="1586"/>
                  </a:lnTo>
                  <a:lnTo>
                    <a:pt x="562" y="1588"/>
                  </a:lnTo>
                  <a:lnTo>
                    <a:pt x="577" y="1586"/>
                  </a:lnTo>
                  <a:lnTo>
                    <a:pt x="593" y="1580"/>
                  </a:lnTo>
                  <a:lnTo>
                    <a:pt x="605" y="1570"/>
                  </a:lnTo>
                  <a:lnTo>
                    <a:pt x="616" y="1556"/>
                  </a:lnTo>
                  <a:lnTo>
                    <a:pt x="622" y="1541"/>
                  </a:lnTo>
                  <a:lnTo>
                    <a:pt x="624" y="1524"/>
                  </a:lnTo>
                  <a:lnTo>
                    <a:pt x="622" y="1508"/>
                  </a:lnTo>
                  <a:lnTo>
                    <a:pt x="616" y="1493"/>
                  </a:lnTo>
                  <a:lnTo>
                    <a:pt x="605" y="1479"/>
                  </a:lnTo>
                  <a:lnTo>
                    <a:pt x="125" y="9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31"/>
            <p:cNvSpPr/>
            <p:nvPr/>
          </p:nvSpPr>
          <p:spPr bwMode="auto">
            <a:xfrm>
              <a:off x="11239501" y="6148388"/>
              <a:ext cx="98425" cy="100012"/>
            </a:xfrm>
            <a:custGeom>
              <a:avLst/>
              <a:gdLst>
                <a:gd name="T0" fmla="*/ 355 w 373"/>
                <a:gd name="T1" fmla="*/ 18 h 380"/>
                <a:gd name="T2" fmla="*/ 351 w 373"/>
                <a:gd name="T3" fmla="*/ 15 h 380"/>
                <a:gd name="T4" fmla="*/ 346 w 373"/>
                <a:gd name="T5" fmla="*/ 11 h 380"/>
                <a:gd name="T6" fmla="*/ 340 w 373"/>
                <a:gd name="T7" fmla="*/ 8 h 380"/>
                <a:gd name="T8" fmla="*/ 326 w 373"/>
                <a:gd name="T9" fmla="*/ 2 h 380"/>
                <a:gd name="T10" fmla="*/ 311 w 373"/>
                <a:gd name="T11" fmla="*/ 0 h 380"/>
                <a:gd name="T12" fmla="*/ 298 w 373"/>
                <a:gd name="T13" fmla="*/ 1 h 380"/>
                <a:gd name="T14" fmla="*/ 285 w 373"/>
                <a:gd name="T15" fmla="*/ 6 h 380"/>
                <a:gd name="T16" fmla="*/ 274 w 373"/>
                <a:gd name="T17" fmla="*/ 14 h 380"/>
                <a:gd name="T18" fmla="*/ 272 w 373"/>
                <a:gd name="T19" fmla="*/ 15 h 380"/>
                <a:gd name="T20" fmla="*/ 270 w 373"/>
                <a:gd name="T21" fmla="*/ 17 h 380"/>
                <a:gd name="T22" fmla="*/ 267 w 373"/>
                <a:gd name="T23" fmla="*/ 18 h 380"/>
                <a:gd name="T24" fmla="*/ 28 w 373"/>
                <a:gd name="T25" fmla="*/ 263 h 380"/>
                <a:gd name="T26" fmla="*/ 19 w 373"/>
                <a:gd name="T27" fmla="*/ 272 h 380"/>
                <a:gd name="T28" fmla="*/ 9 w 373"/>
                <a:gd name="T29" fmla="*/ 286 h 380"/>
                <a:gd name="T30" fmla="*/ 2 w 373"/>
                <a:gd name="T31" fmla="*/ 300 h 380"/>
                <a:gd name="T32" fmla="*/ 0 w 373"/>
                <a:gd name="T33" fmla="*/ 317 h 380"/>
                <a:gd name="T34" fmla="*/ 2 w 373"/>
                <a:gd name="T35" fmla="*/ 332 h 380"/>
                <a:gd name="T36" fmla="*/ 9 w 373"/>
                <a:gd name="T37" fmla="*/ 348 h 380"/>
                <a:gd name="T38" fmla="*/ 19 w 373"/>
                <a:gd name="T39" fmla="*/ 361 h 380"/>
                <a:gd name="T40" fmla="*/ 32 w 373"/>
                <a:gd name="T41" fmla="*/ 372 h 380"/>
                <a:gd name="T42" fmla="*/ 47 w 373"/>
                <a:gd name="T43" fmla="*/ 378 h 380"/>
                <a:gd name="T44" fmla="*/ 62 w 373"/>
                <a:gd name="T45" fmla="*/ 380 h 380"/>
                <a:gd name="T46" fmla="*/ 62 w 373"/>
                <a:gd name="T47" fmla="*/ 380 h 380"/>
                <a:gd name="T48" fmla="*/ 67 w 373"/>
                <a:gd name="T49" fmla="*/ 379 h 380"/>
                <a:gd name="T50" fmla="*/ 71 w 373"/>
                <a:gd name="T51" fmla="*/ 379 h 380"/>
                <a:gd name="T52" fmla="*/ 83 w 373"/>
                <a:gd name="T53" fmla="*/ 376 h 380"/>
                <a:gd name="T54" fmla="*/ 96 w 373"/>
                <a:gd name="T55" fmla="*/ 370 h 380"/>
                <a:gd name="T56" fmla="*/ 107 w 373"/>
                <a:gd name="T57" fmla="*/ 361 h 380"/>
                <a:gd name="T58" fmla="*/ 273 w 373"/>
                <a:gd name="T59" fmla="*/ 191 h 380"/>
                <a:gd name="T60" fmla="*/ 355 w 373"/>
                <a:gd name="T61" fmla="*/ 108 h 380"/>
                <a:gd name="T62" fmla="*/ 357 w 373"/>
                <a:gd name="T63" fmla="*/ 106 h 380"/>
                <a:gd name="T64" fmla="*/ 358 w 373"/>
                <a:gd name="T65" fmla="*/ 103 h 380"/>
                <a:gd name="T66" fmla="*/ 366 w 373"/>
                <a:gd name="T67" fmla="*/ 89 h 380"/>
                <a:gd name="T68" fmla="*/ 372 w 373"/>
                <a:gd name="T69" fmla="*/ 75 h 380"/>
                <a:gd name="T70" fmla="*/ 373 w 373"/>
                <a:gd name="T71" fmla="*/ 60 h 380"/>
                <a:gd name="T72" fmla="*/ 370 w 373"/>
                <a:gd name="T73" fmla="*/ 45 h 380"/>
                <a:gd name="T74" fmla="*/ 364 w 373"/>
                <a:gd name="T75" fmla="*/ 31 h 380"/>
                <a:gd name="T76" fmla="*/ 355 w 373"/>
                <a:gd name="T77" fmla="*/ 1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3" h="380">
                  <a:moveTo>
                    <a:pt x="355" y="18"/>
                  </a:moveTo>
                  <a:lnTo>
                    <a:pt x="351" y="15"/>
                  </a:lnTo>
                  <a:lnTo>
                    <a:pt x="346" y="11"/>
                  </a:lnTo>
                  <a:lnTo>
                    <a:pt x="340" y="8"/>
                  </a:lnTo>
                  <a:lnTo>
                    <a:pt x="326" y="2"/>
                  </a:lnTo>
                  <a:lnTo>
                    <a:pt x="311" y="0"/>
                  </a:lnTo>
                  <a:lnTo>
                    <a:pt x="298" y="1"/>
                  </a:lnTo>
                  <a:lnTo>
                    <a:pt x="285" y="6"/>
                  </a:lnTo>
                  <a:lnTo>
                    <a:pt x="274" y="14"/>
                  </a:lnTo>
                  <a:lnTo>
                    <a:pt x="272" y="15"/>
                  </a:lnTo>
                  <a:lnTo>
                    <a:pt x="270" y="17"/>
                  </a:lnTo>
                  <a:lnTo>
                    <a:pt x="267" y="18"/>
                  </a:lnTo>
                  <a:lnTo>
                    <a:pt x="28" y="263"/>
                  </a:lnTo>
                  <a:lnTo>
                    <a:pt x="19" y="272"/>
                  </a:lnTo>
                  <a:lnTo>
                    <a:pt x="9" y="286"/>
                  </a:lnTo>
                  <a:lnTo>
                    <a:pt x="2" y="300"/>
                  </a:lnTo>
                  <a:lnTo>
                    <a:pt x="0" y="317"/>
                  </a:lnTo>
                  <a:lnTo>
                    <a:pt x="2" y="332"/>
                  </a:lnTo>
                  <a:lnTo>
                    <a:pt x="9" y="348"/>
                  </a:lnTo>
                  <a:lnTo>
                    <a:pt x="19" y="361"/>
                  </a:lnTo>
                  <a:lnTo>
                    <a:pt x="32" y="372"/>
                  </a:lnTo>
                  <a:lnTo>
                    <a:pt x="47" y="378"/>
                  </a:lnTo>
                  <a:lnTo>
                    <a:pt x="62" y="380"/>
                  </a:lnTo>
                  <a:lnTo>
                    <a:pt x="62" y="380"/>
                  </a:lnTo>
                  <a:lnTo>
                    <a:pt x="67" y="379"/>
                  </a:lnTo>
                  <a:lnTo>
                    <a:pt x="71" y="379"/>
                  </a:lnTo>
                  <a:lnTo>
                    <a:pt x="83" y="376"/>
                  </a:lnTo>
                  <a:lnTo>
                    <a:pt x="96" y="370"/>
                  </a:lnTo>
                  <a:lnTo>
                    <a:pt x="107" y="361"/>
                  </a:lnTo>
                  <a:lnTo>
                    <a:pt x="273" y="191"/>
                  </a:lnTo>
                  <a:lnTo>
                    <a:pt x="355" y="108"/>
                  </a:lnTo>
                  <a:lnTo>
                    <a:pt x="357" y="106"/>
                  </a:lnTo>
                  <a:lnTo>
                    <a:pt x="358" y="103"/>
                  </a:lnTo>
                  <a:lnTo>
                    <a:pt x="366" y="89"/>
                  </a:lnTo>
                  <a:lnTo>
                    <a:pt x="372" y="75"/>
                  </a:lnTo>
                  <a:lnTo>
                    <a:pt x="373" y="60"/>
                  </a:lnTo>
                  <a:lnTo>
                    <a:pt x="370" y="45"/>
                  </a:lnTo>
                  <a:lnTo>
                    <a:pt x="364" y="31"/>
                  </a:lnTo>
                  <a:lnTo>
                    <a:pt x="355" y="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32"/>
            <p:cNvSpPr/>
            <p:nvPr/>
          </p:nvSpPr>
          <p:spPr bwMode="auto">
            <a:xfrm>
              <a:off x="11149013" y="5341938"/>
              <a:ext cx="287338" cy="260350"/>
            </a:xfrm>
            <a:custGeom>
              <a:avLst/>
              <a:gdLst>
                <a:gd name="T0" fmla="*/ 147 w 1085"/>
                <a:gd name="T1" fmla="*/ 874 h 981"/>
                <a:gd name="T2" fmla="*/ 210 w 1085"/>
                <a:gd name="T3" fmla="*/ 752 h 981"/>
                <a:gd name="T4" fmla="*/ 257 w 1085"/>
                <a:gd name="T5" fmla="*/ 674 h 981"/>
                <a:gd name="T6" fmla="*/ 354 w 1085"/>
                <a:gd name="T7" fmla="*/ 548 h 981"/>
                <a:gd name="T8" fmla="*/ 454 w 1085"/>
                <a:gd name="T9" fmla="*/ 445 h 981"/>
                <a:gd name="T10" fmla="*/ 554 w 1085"/>
                <a:gd name="T11" fmla="*/ 362 h 981"/>
                <a:gd name="T12" fmla="*/ 653 w 1085"/>
                <a:gd name="T13" fmla="*/ 294 h 981"/>
                <a:gd name="T14" fmla="*/ 748 w 1085"/>
                <a:gd name="T15" fmla="*/ 239 h 981"/>
                <a:gd name="T16" fmla="*/ 835 w 1085"/>
                <a:gd name="T17" fmla="*/ 196 h 981"/>
                <a:gd name="T18" fmla="*/ 911 w 1085"/>
                <a:gd name="T19" fmla="*/ 165 h 981"/>
                <a:gd name="T20" fmla="*/ 971 w 1085"/>
                <a:gd name="T21" fmla="*/ 144 h 981"/>
                <a:gd name="T22" fmla="*/ 1013 w 1085"/>
                <a:gd name="T23" fmla="*/ 131 h 981"/>
                <a:gd name="T24" fmla="*/ 1030 w 1085"/>
                <a:gd name="T25" fmla="*/ 127 h 981"/>
                <a:gd name="T26" fmla="*/ 1035 w 1085"/>
                <a:gd name="T27" fmla="*/ 126 h 981"/>
                <a:gd name="T28" fmla="*/ 1048 w 1085"/>
                <a:gd name="T29" fmla="*/ 123 h 981"/>
                <a:gd name="T30" fmla="*/ 1071 w 1085"/>
                <a:gd name="T31" fmla="*/ 104 h 981"/>
                <a:gd name="T32" fmla="*/ 1085 w 1085"/>
                <a:gd name="T33" fmla="*/ 71 h 981"/>
                <a:gd name="T34" fmla="*/ 1084 w 1085"/>
                <a:gd name="T35" fmla="*/ 51 h 981"/>
                <a:gd name="T36" fmla="*/ 1076 w 1085"/>
                <a:gd name="T37" fmla="*/ 29 h 981"/>
                <a:gd name="T38" fmla="*/ 1070 w 1085"/>
                <a:gd name="T39" fmla="*/ 24 h 981"/>
                <a:gd name="T40" fmla="*/ 1063 w 1085"/>
                <a:gd name="T41" fmla="*/ 16 h 981"/>
                <a:gd name="T42" fmla="*/ 1056 w 1085"/>
                <a:gd name="T43" fmla="*/ 10 h 981"/>
                <a:gd name="T44" fmla="*/ 1047 w 1085"/>
                <a:gd name="T45" fmla="*/ 5 h 981"/>
                <a:gd name="T46" fmla="*/ 1035 w 1085"/>
                <a:gd name="T47" fmla="*/ 2 h 981"/>
                <a:gd name="T48" fmla="*/ 1027 w 1085"/>
                <a:gd name="T49" fmla="*/ 1 h 981"/>
                <a:gd name="T50" fmla="*/ 1018 w 1085"/>
                <a:gd name="T51" fmla="*/ 1 h 981"/>
                <a:gd name="T52" fmla="*/ 1011 w 1085"/>
                <a:gd name="T53" fmla="*/ 1 h 981"/>
                <a:gd name="T54" fmla="*/ 993 w 1085"/>
                <a:gd name="T55" fmla="*/ 5 h 981"/>
                <a:gd name="T56" fmla="*/ 953 w 1085"/>
                <a:gd name="T57" fmla="*/ 17 h 981"/>
                <a:gd name="T58" fmla="*/ 896 w 1085"/>
                <a:gd name="T59" fmla="*/ 34 h 981"/>
                <a:gd name="T60" fmla="*/ 825 w 1085"/>
                <a:gd name="T61" fmla="*/ 61 h 981"/>
                <a:gd name="T62" fmla="*/ 741 w 1085"/>
                <a:gd name="T63" fmla="*/ 98 h 981"/>
                <a:gd name="T64" fmla="*/ 648 w 1085"/>
                <a:gd name="T65" fmla="*/ 146 h 981"/>
                <a:gd name="T66" fmla="*/ 553 w 1085"/>
                <a:gd name="T67" fmla="*/ 203 h 981"/>
                <a:gd name="T68" fmla="*/ 458 w 1085"/>
                <a:gd name="T69" fmla="*/ 272 h 981"/>
                <a:gd name="T70" fmla="*/ 365 w 1085"/>
                <a:gd name="T71" fmla="*/ 352 h 981"/>
                <a:gd name="T72" fmla="*/ 273 w 1085"/>
                <a:gd name="T73" fmla="*/ 445 h 981"/>
                <a:gd name="T74" fmla="*/ 186 w 1085"/>
                <a:gd name="T75" fmla="*/ 554 h 981"/>
                <a:gd name="T76" fmla="*/ 105 w 1085"/>
                <a:gd name="T77" fmla="*/ 678 h 981"/>
                <a:gd name="T78" fmla="*/ 34 w 1085"/>
                <a:gd name="T79" fmla="*/ 819 h 981"/>
                <a:gd name="T80" fmla="*/ 0 w 1085"/>
                <a:gd name="T81" fmla="*/ 909 h 981"/>
                <a:gd name="T82" fmla="*/ 3 w 1085"/>
                <a:gd name="T83" fmla="*/ 937 h 981"/>
                <a:gd name="T84" fmla="*/ 17 w 1085"/>
                <a:gd name="T85" fmla="*/ 961 h 981"/>
                <a:gd name="T86" fmla="*/ 39 w 1085"/>
                <a:gd name="T87" fmla="*/ 977 h 981"/>
                <a:gd name="T88" fmla="*/ 49 w 1085"/>
                <a:gd name="T89" fmla="*/ 980 h 981"/>
                <a:gd name="T90" fmla="*/ 58 w 1085"/>
                <a:gd name="T91" fmla="*/ 981 h 981"/>
                <a:gd name="T92" fmla="*/ 61 w 1085"/>
                <a:gd name="T93" fmla="*/ 981 h 981"/>
                <a:gd name="T94" fmla="*/ 87 w 1085"/>
                <a:gd name="T95" fmla="*/ 974 h 981"/>
                <a:gd name="T96" fmla="*/ 108 w 1085"/>
                <a:gd name="T97" fmla="*/ 956 h 981"/>
                <a:gd name="T98" fmla="*/ 113 w 1085"/>
                <a:gd name="T99" fmla="*/ 950 h 981"/>
                <a:gd name="T100" fmla="*/ 117 w 1085"/>
                <a:gd name="T101" fmla="*/ 945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85" h="981">
                  <a:moveTo>
                    <a:pt x="119" y="941"/>
                  </a:moveTo>
                  <a:lnTo>
                    <a:pt x="147" y="874"/>
                  </a:lnTo>
                  <a:lnTo>
                    <a:pt x="177" y="812"/>
                  </a:lnTo>
                  <a:lnTo>
                    <a:pt x="210" y="752"/>
                  </a:lnTo>
                  <a:lnTo>
                    <a:pt x="232" y="712"/>
                  </a:lnTo>
                  <a:lnTo>
                    <a:pt x="257" y="674"/>
                  </a:lnTo>
                  <a:lnTo>
                    <a:pt x="304" y="608"/>
                  </a:lnTo>
                  <a:lnTo>
                    <a:pt x="354" y="548"/>
                  </a:lnTo>
                  <a:lnTo>
                    <a:pt x="405" y="493"/>
                  </a:lnTo>
                  <a:lnTo>
                    <a:pt x="454" y="445"/>
                  </a:lnTo>
                  <a:lnTo>
                    <a:pt x="504" y="402"/>
                  </a:lnTo>
                  <a:lnTo>
                    <a:pt x="554" y="362"/>
                  </a:lnTo>
                  <a:lnTo>
                    <a:pt x="604" y="326"/>
                  </a:lnTo>
                  <a:lnTo>
                    <a:pt x="653" y="294"/>
                  </a:lnTo>
                  <a:lnTo>
                    <a:pt x="701" y="265"/>
                  </a:lnTo>
                  <a:lnTo>
                    <a:pt x="748" y="239"/>
                  </a:lnTo>
                  <a:lnTo>
                    <a:pt x="792" y="216"/>
                  </a:lnTo>
                  <a:lnTo>
                    <a:pt x="835" y="196"/>
                  </a:lnTo>
                  <a:lnTo>
                    <a:pt x="874" y="180"/>
                  </a:lnTo>
                  <a:lnTo>
                    <a:pt x="911" y="165"/>
                  </a:lnTo>
                  <a:lnTo>
                    <a:pt x="943" y="154"/>
                  </a:lnTo>
                  <a:lnTo>
                    <a:pt x="971" y="144"/>
                  </a:lnTo>
                  <a:lnTo>
                    <a:pt x="995" y="137"/>
                  </a:lnTo>
                  <a:lnTo>
                    <a:pt x="1013" y="131"/>
                  </a:lnTo>
                  <a:lnTo>
                    <a:pt x="1027" y="128"/>
                  </a:lnTo>
                  <a:lnTo>
                    <a:pt x="1030" y="127"/>
                  </a:lnTo>
                  <a:lnTo>
                    <a:pt x="1033" y="127"/>
                  </a:lnTo>
                  <a:lnTo>
                    <a:pt x="1035" y="126"/>
                  </a:lnTo>
                  <a:lnTo>
                    <a:pt x="1035" y="126"/>
                  </a:lnTo>
                  <a:lnTo>
                    <a:pt x="1048" y="123"/>
                  </a:lnTo>
                  <a:lnTo>
                    <a:pt x="1058" y="116"/>
                  </a:lnTo>
                  <a:lnTo>
                    <a:pt x="1071" y="104"/>
                  </a:lnTo>
                  <a:lnTo>
                    <a:pt x="1081" y="88"/>
                  </a:lnTo>
                  <a:lnTo>
                    <a:pt x="1085" y="71"/>
                  </a:lnTo>
                  <a:lnTo>
                    <a:pt x="1084" y="51"/>
                  </a:lnTo>
                  <a:lnTo>
                    <a:pt x="1084" y="51"/>
                  </a:lnTo>
                  <a:lnTo>
                    <a:pt x="1081" y="39"/>
                  </a:lnTo>
                  <a:lnTo>
                    <a:pt x="1076" y="29"/>
                  </a:lnTo>
                  <a:lnTo>
                    <a:pt x="1072" y="26"/>
                  </a:lnTo>
                  <a:lnTo>
                    <a:pt x="1070" y="24"/>
                  </a:lnTo>
                  <a:lnTo>
                    <a:pt x="1067" y="20"/>
                  </a:lnTo>
                  <a:lnTo>
                    <a:pt x="1063" y="16"/>
                  </a:lnTo>
                  <a:lnTo>
                    <a:pt x="1060" y="12"/>
                  </a:lnTo>
                  <a:lnTo>
                    <a:pt x="1056" y="10"/>
                  </a:lnTo>
                  <a:lnTo>
                    <a:pt x="1053" y="8"/>
                  </a:lnTo>
                  <a:lnTo>
                    <a:pt x="1047" y="5"/>
                  </a:lnTo>
                  <a:lnTo>
                    <a:pt x="1039" y="3"/>
                  </a:lnTo>
                  <a:lnTo>
                    <a:pt x="1035" y="2"/>
                  </a:lnTo>
                  <a:lnTo>
                    <a:pt x="1031" y="1"/>
                  </a:lnTo>
                  <a:lnTo>
                    <a:pt x="1027" y="1"/>
                  </a:lnTo>
                  <a:lnTo>
                    <a:pt x="1024" y="0"/>
                  </a:lnTo>
                  <a:lnTo>
                    <a:pt x="1018" y="1"/>
                  </a:lnTo>
                  <a:lnTo>
                    <a:pt x="1011" y="1"/>
                  </a:lnTo>
                  <a:lnTo>
                    <a:pt x="1011" y="1"/>
                  </a:lnTo>
                  <a:lnTo>
                    <a:pt x="1005" y="3"/>
                  </a:lnTo>
                  <a:lnTo>
                    <a:pt x="993" y="5"/>
                  </a:lnTo>
                  <a:lnTo>
                    <a:pt x="976" y="10"/>
                  </a:lnTo>
                  <a:lnTo>
                    <a:pt x="953" y="17"/>
                  </a:lnTo>
                  <a:lnTo>
                    <a:pt x="927" y="24"/>
                  </a:lnTo>
                  <a:lnTo>
                    <a:pt x="896" y="34"/>
                  </a:lnTo>
                  <a:lnTo>
                    <a:pt x="862" y="47"/>
                  </a:lnTo>
                  <a:lnTo>
                    <a:pt x="825" y="61"/>
                  </a:lnTo>
                  <a:lnTo>
                    <a:pt x="784" y="78"/>
                  </a:lnTo>
                  <a:lnTo>
                    <a:pt x="741" y="98"/>
                  </a:lnTo>
                  <a:lnTo>
                    <a:pt x="695" y="120"/>
                  </a:lnTo>
                  <a:lnTo>
                    <a:pt x="648" y="146"/>
                  </a:lnTo>
                  <a:lnTo>
                    <a:pt x="600" y="174"/>
                  </a:lnTo>
                  <a:lnTo>
                    <a:pt x="553" y="203"/>
                  </a:lnTo>
                  <a:lnTo>
                    <a:pt x="506" y="237"/>
                  </a:lnTo>
                  <a:lnTo>
                    <a:pt x="458" y="272"/>
                  </a:lnTo>
                  <a:lnTo>
                    <a:pt x="412" y="310"/>
                  </a:lnTo>
                  <a:lnTo>
                    <a:pt x="365" y="352"/>
                  </a:lnTo>
                  <a:lnTo>
                    <a:pt x="318" y="398"/>
                  </a:lnTo>
                  <a:lnTo>
                    <a:pt x="273" y="445"/>
                  </a:lnTo>
                  <a:lnTo>
                    <a:pt x="228" y="498"/>
                  </a:lnTo>
                  <a:lnTo>
                    <a:pt x="186" y="554"/>
                  </a:lnTo>
                  <a:lnTo>
                    <a:pt x="144" y="615"/>
                  </a:lnTo>
                  <a:lnTo>
                    <a:pt x="105" y="678"/>
                  </a:lnTo>
                  <a:lnTo>
                    <a:pt x="68" y="746"/>
                  </a:lnTo>
                  <a:lnTo>
                    <a:pt x="34" y="819"/>
                  </a:lnTo>
                  <a:lnTo>
                    <a:pt x="3" y="896"/>
                  </a:lnTo>
                  <a:lnTo>
                    <a:pt x="0" y="909"/>
                  </a:lnTo>
                  <a:lnTo>
                    <a:pt x="0" y="924"/>
                  </a:lnTo>
                  <a:lnTo>
                    <a:pt x="3" y="937"/>
                  </a:lnTo>
                  <a:lnTo>
                    <a:pt x="8" y="950"/>
                  </a:lnTo>
                  <a:lnTo>
                    <a:pt x="17" y="961"/>
                  </a:lnTo>
                  <a:lnTo>
                    <a:pt x="27" y="971"/>
                  </a:lnTo>
                  <a:lnTo>
                    <a:pt x="39" y="977"/>
                  </a:lnTo>
                  <a:lnTo>
                    <a:pt x="45" y="979"/>
                  </a:lnTo>
                  <a:lnTo>
                    <a:pt x="49" y="980"/>
                  </a:lnTo>
                  <a:lnTo>
                    <a:pt x="54" y="980"/>
                  </a:lnTo>
                  <a:lnTo>
                    <a:pt x="58" y="981"/>
                  </a:lnTo>
                  <a:lnTo>
                    <a:pt x="61" y="981"/>
                  </a:lnTo>
                  <a:lnTo>
                    <a:pt x="61" y="981"/>
                  </a:lnTo>
                  <a:lnTo>
                    <a:pt x="75" y="980"/>
                  </a:lnTo>
                  <a:lnTo>
                    <a:pt x="87" y="974"/>
                  </a:lnTo>
                  <a:lnTo>
                    <a:pt x="99" y="967"/>
                  </a:lnTo>
                  <a:lnTo>
                    <a:pt x="108" y="956"/>
                  </a:lnTo>
                  <a:lnTo>
                    <a:pt x="110" y="953"/>
                  </a:lnTo>
                  <a:lnTo>
                    <a:pt x="113" y="950"/>
                  </a:lnTo>
                  <a:lnTo>
                    <a:pt x="115" y="947"/>
                  </a:lnTo>
                  <a:lnTo>
                    <a:pt x="117" y="945"/>
                  </a:lnTo>
                  <a:lnTo>
                    <a:pt x="119" y="94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33"/>
            <p:cNvSpPr/>
            <p:nvPr/>
          </p:nvSpPr>
          <p:spPr bwMode="auto">
            <a:xfrm>
              <a:off x="11831638" y="6148388"/>
              <a:ext cx="98425" cy="100012"/>
            </a:xfrm>
            <a:custGeom>
              <a:avLst/>
              <a:gdLst>
                <a:gd name="T0" fmla="*/ 353 w 371"/>
                <a:gd name="T1" fmla="*/ 272 h 380"/>
                <a:gd name="T2" fmla="*/ 105 w 371"/>
                <a:gd name="T3" fmla="*/ 18 h 380"/>
                <a:gd name="T4" fmla="*/ 95 w 371"/>
                <a:gd name="T5" fmla="*/ 10 h 380"/>
                <a:gd name="T6" fmla="*/ 85 w 371"/>
                <a:gd name="T7" fmla="*/ 4 h 380"/>
                <a:gd name="T8" fmla="*/ 73 w 371"/>
                <a:gd name="T9" fmla="*/ 1 h 380"/>
                <a:gd name="T10" fmla="*/ 61 w 371"/>
                <a:gd name="T11" fmla="*/ 0 h 380"/>
                <a:gd name="T12" fmla="*/ 61 w 371"/>
                <a:gd name="T13" fmla="*/ 0 h 380"/>
                <a:gd name="T14" fmla="*/ 44 w 371"/>
                <a:gd name="T15" fmla="*/ 2 h 380"/>
                <a:gd name="T16" fmla="*/ 30 w 371"/>
                <a:gd name="T17" fmla="*/ 9 h 380"/>
                <a:gd name="T18" fmla="*/ 25 w 371"/>
                <a:gd name="T19" fmla="*/ 12 h 380"/>
                <a:gd name="T20" fmla="*/ 20 w 371"/>
                <a:gd name="T21" fmla="*/ 15 h 380"/>
                <a:gd name="T22" fmla="*/ 17 w 371"/>
                <a:gd name="T23" fmla="*/ 18 h 380"/>
                <a:gd name="T24" fmla="*/ 14 w 371"/>
                <a:gd name="T25" fmla="*/ 22 h 380"/>
                <a:gd name="T26" fmla="*/ 12 w 371"/>
                <a:gd name="T27" fmla="*/ 25 h 380"/>
                <a:gd name="T28" fmla="*/ 10 w 371"/>
                <a:gd name="T29" fmla="*/ 29 h 380"/>
                <a:gd name="T30" fmla="*/ 7 w 371"/>
                <a:gd name="T31" fmla="*/ 33 h 380"/>
                <a:gd name="T32" fmla="*/ 5 w 371"/>
                <a:gd name="T33" fmla="*/ 38 h 380"/>
                <a:gd name="T34" fmla="*/ 3 w 371"/>
                <a:gd name="T35" fmla="*/ 44 h 380"/>
                <a:gd name="T36" fmla="*/ 0 w 371"/>
                <a:gd name="T37" fmla="*/ 58 h 380"/>
                <a:gd name="T38" fmla="*/ 0 w 371"/>
                <a:gd name="T39" fmla="*/ 73 h 380"/>
                <a:gd name="T40" fmla="*/ 4 w 371"/>
                <a:gd name="T41" fmla="*/ 87 h 380"/>
                <a:gd name="T42" fmla="*/ 9 w 371"/>
                <a:gd name="T43" fmla="*/ 98 h 380"/>
                <a:gd name="T44" fmla="*/ 17 w 371"/>
                <a:gd name="T45" fmla="*/ 108 h 380"/>
                <a:gd name="T46" fmla="*/ 141 w 371"/>
                <a:gd name="T47" fmla="*/ 235 h 380"/>
                <a:gd name="T48" fmla="*/ 265 w 371"/>
                <a:gd name="T49" fmla="*/ 361 h 380"/>
                <a:gd name="T50" fmla="*/ 278 w 371"/>
                <a:gd name="T51" fmla="*/ 371 h 380"/>
                <a:gd name="T52" fmla="*/ 291 w 371"/>
                <a:gd name="T53" fmla="*/ 377 h 380"/>
                <a:gd name="T54" fmla="*/ 306 w 371"/>
                <a:gd name="T55" fmla="*/ 379 h 380"/>
                <a:gd name="T56" fmla="*/ 308 w 371"/>
                <a:gd name="T57" fmla="*/ 380 h 380"/>
                <a:gd name="T58" fmla="*/ 310 w 371"/>
                <a:gd name="T59" fmla="*/ 380 h 380"/>
                <a:gd name="T60" fmla="*/ 325 w 371"/>
                <a:gd name="T61" fmla="*/ 378 h 380"/>
                <a:gd name="T62" fmla="*/ 340 w 371"/>
                <a:gd name="T63" fmla="*/ 372 h 380"/>
                <a:gd name="T64" fmla="*/ 353 w 371"/>
                <a:gd name="T65" fmla="*/ 361 h 380"/>
                <a:gd name="T66" fmla="*/ 355 w 371"/>
                <a:gd name="T67" fmla="*/ 359 h 380"/>
                <a:gd name="T68" fmla="*/ 356 w 371"/>
                <a:gd name="T69" fmla="*/ 356 h 380"/>
                <a:gd name="T70" fmla="*/ 358 w 371"/>
                <a:gd name="T71" fmla="*/ 354 h 380"/>
                <a:gd name="T72" fmla="*/ 365 w 371"/>
                <a:gd name="T73" fmla="*/ 344 h 380"/>
                <a:gd name="T74" fmla="*/ 369 w 371"/>
                <a:gd name="T75" fmla="*/ 333 h 380"/>
                <a:gd name="T76" fmla="*/ 371 w 371"/>
                <a:gd name="T77" fmla="*/ 317 h 380"/>
                <a:gd name="T78" fmla="*/ 369 w 371"/>
                <a:gd name="T79" fmla="*/ 300 h 380"/>
                <a:gd name="T80" fmla="*/ 364 w 371"/>
                <a:gd name="T81" fmla="*/ 286 h 380"/>
                <a:gd name="T82" fmla="*/ 353 w 371"/>
                <a:gd name="T83" fmla="*/ 272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1" h="380">
                  <a:moveTo>
                    <a:pt x="353" y="272"/>
                  </a:moveTo>
                  <a:lnTo>
                    <a:pt x="105" y="18"/>
                  </a:lnTo>
                  <a:lnTo>
                    <a:pt x="95" y="10"/>
                  </a:lnTo>
                  <a:lnTo>
                    <a:pt x="85" y="4"/>
                  </a:lnTo>
                  <a:lnTo>
                    <a:pt x="73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4" y="2"/>
                  </a:lnTo>
                  <a:lnTo>
                    <a:pt x="30" y="9"/>
                  </a:lnTo>
                  <a:lnTo>
                    <a:pt x="25" y="12"/>
                  </a:lnTo>
                  <a:lnTo>
                    <a:pt x="20" y="15"/>
                  </a:lnTo>
                  <a:lnTo>
                    <a:pt x="17" y="18"/>
                  </a:lnTo>
                  <a:lnTo>
                    <a:pt x="14" y="22"/>
                  </a:lnTo>
                  <a:lnTo>
                    <a:pt x="12" y="25"/>
                  </a:lnTo>
                  <a:lnTo>
                    <a:pt x="10" y="29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3" y="44"/>
                  </a:lnTo>
                  <a:lnTo>
                    <a:pt x="0" y="58"/>
                  </a:lnTo>
                  <a:lnTo>
                    <a:pt x="0" y="73"/>
                  </a:lnTo>
                  <a:lnTo>
                    <a:pt x="4" y="87"/>
                  </a:lnTo>
                  <a:lnTo>
                    <a:pt x="9" y="98"/>
                  </a:lnTo>
                  <a:lnTo>
                    <a:pt x="17" y="108"/>
                  </a:lnTo>
                  <a:lnTo>
                    <a:pt x="141" y="235"/>
                  </a:lnTo>
                  <a:lnTo>
                    <a:pt x="265" y="361"/>
                  </a:lnTo>
                  <a:lnTo>
                    <a:pt x="278" y="371"/>
                  </a:lnTo>
                  <a:lnTo>
                    <a:pt x="291" y="377"/>
                  </a:lnTo>
                  <a:lnTo>
                    <a:pt x="306" y="379"/>
                  </a:lnTo>
                  <a:lnTo>
                    <a:pt x="308" y="380"/>
                  </a:lnTo>
                  <a:lnTo>
                    <a:pt x="310" y="380"/>
                  </a:lnTo>
                  <a:lnTo>
                    <a:pt x="325" y="378"/>
                  </a:lnTo>
                  <a:lnTo>
                    <a:pt x="340" y="372"/>
                  </a:lnTo>
                  <a:lnTo>
                    <a:pt x="353" y="361"/>
                  </a:lnTo>
                  <a:lnTo>
                    <a:pt x="355" y="359"/>
                  </a:lnTo>
                  <a:lnTo>
                    <a:pt x="356" y="356"/>
                  </a:lnTo>
                  <a:lnTo>
                    <a:pt x="358" y="354"/>
                  </a:lnTo>
                  <a:lnTo>
                    <a:pt x="365" y="344"/>
                  </a:lnTo>
                  <a:lnTo>
                    <a:pt x="369" y="333"/>
                  </a:lnTo>
                  <a:lnTo>
                    <a:pt x="371" y="317"/>
                  </a:lnTo>
                  <a:lnTo>
                    <a:pt x="369" y="300"/>
                  </a:lnTo>
                  <a:lnTo>
                    <a:pt x="364" y="286"/>
                  </a:lnTo>
                  <a:lnTo>
                    <a:pt x="353" y="27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34"/>
            <p:cNvSpPr/>
            <p:nvPr/>
          </p:nvSpPr>
          <p:spPr bwMode="auto">
            <a:xfrm>
              <a:off x="11733213" y="5341938"/>
              <a:ext cx="287338" cy="260350"/>
            </a:xfrm>
            <a:custGeom>
              <a:avLst/>
              <a:gdLst>
                <a:gd name="T0" fmla="*/ 1052 w 1086"/>
                <a:gd name="T1" fmla="*/ 820 h 981"/>
                <a:gd name="T2" fmla="*/ 982 w 1086"/>
                <a:gd name="T3" fmla="*/ 681 h 981"/>
                <a:gd name="T4" fmla="*/ 904 w 1086"/>
                <a:gd name="T5" fmla="*/ 559 h 981"/>
                <a:gd name="T6" fmla="*/ 819 w 1086"/>
                <a:gd name="T7" fmla="*/ 452 h 981"/>
                <a:gd name="T8" fmla="*/ 728 w 1086"/>
                <a:gd name="T9" fmla="*/ 358 h 981"/>
                <a:gd name="T10" fmla="*/ 635 w 1086"/>
                <a:gd name="T11" fmla="*/ 278 h 981"/>
                <a:gd name="T12" fmla="*/ 543 w 1086"/>
                <a:gd name="T13" fmla="*/ 211 h 981"/>
                <a:gd name="T14" fmla="*/ 452 w 1086"/>
                <a:gd name="T15" fmla="*/ 154 h 981"/>
                <a:gd name="T16" fmla="*/ 360 w 1086"/>
                <a:gd name="T17" fmla="*/ 105 h 981"/>
                <a:gd name="T18" fmla="*/ 272 w 1086"/>
                <a:gd name="T19" fmla="*/ 65 h 981"/>
                <a:gd name="T20" fmla="*/ 196 w 1086"/>
                <a:gd name="T21" fmla="*/ 36 h 981"/>
                <a:gd name="T22" fmla="*/ 136 w 1086"/>
                <a:gd name="T23" fmla="*/ 18 h 981"/>
                <a:gd name="T24" fmla="*/ 95 w 1086"/>
                <a:gd name="T25" fmla="*/ 6 h 981"/>
                <a:gd name="T26" fmla="*/ 75 w 1086"/>
                <a:gd name="T27" fmla="*/ 1 h 981"/>
                <a:gd name="T28" fmla="*/ 69 w 1086"/>
                <a:gd name="T29" fmla="*/ 1 h 981"/>
                <a:gd name="T30" fmla="*/ 59 w 1086"/>
                <a:gd name="T31" fmla="*/ 1 h 981"/>
                <a:gd name="T32" fmla="*/ 51 w 1086"/>
                <a:gd name="T33" fmla="*/ 2 h 981"/>
                <a:gd name="T34" fmla="*/ 40 w 1086"/>
                <a:gd name="T35" fmla="*/ 5 h 981"/>
                <a:gd name="T36" fmla="*/ 30 w 1086"/>
                <a:gd name="T37" fmla="*/ 10 h 981"/>
                <a:gd name="T38" fmla="*/ 22 w 1086"/>
                <a:gd name="T39" fmla="*/ 16 h 981"/>
                <a:gd name="T40" fmla="*/ 16 w 1086"/>
                <a:gd name="T41" fmla="*/ 24 h 981"/>
                <a:gd name="T42" fmla="*/ 11 w 1086"/>
                <a:gd name="T43" fmla="*/ 29 h 981"/>
                <a:gd name="T44" fmla="*/ 1 w 1086"/>
                <a:gd name="T45" fmla="*/ 51 h 981"/>
                <a:gd name="T46" fmla="*/ 4 w 1086"/>
                <a:gd name="T47" fmla="*/ 84 h 981"/>
                <a:gd name="T48" fmla="*/ 21 w 1086"/>
                <a:gd name="T49" fmla="*/ 111 h 981"/>
                <a:gd name="T50" fmla="*/ 50 w 1086"/>
                <a:gd name="T51" fmla="*/ 126 h 981"/>
                <a:gd name="T52" fmla="*/ 53 w 1086"/>
                <a:gd name="T53" fmla="*/ 127 h 981"/>
                <a:gd name="T54" fmla="*/ 60 w 1086"/>
                <a:gd name="T55" fmla="*/ 129 h 981"/>
                <a:gd name="T56" fmla="*/ 81 w 1086"/>
                <a:gd name="T57" fmla="*/ 134 h 981"/>
                <a:gd name="T58" fmla="*/ 129 w 1086"/>
                <a:gd name="T59" fmla="*/ 148 h 981"/>
                <a:gd name="T60" fmla="*/ 195 w 1086"/>
                <a:gd name="T61" fmla="*/ 172 h 981"/>
                <a:gd name="T62" fmla="*/ 275 w 1086"/>
                <a:gd name="T63" fmla="*/ 207 h 981"/>
                <a:gd name="T64" fmla="*/ 367 w 1086"/>
                <a:gd name="T65" fmla="*/ 253 h 981"/>
                <a:gd name="T66" fmla="*/ 466 w 1086"/>
                <a:gd name="T67" fmla="*/ 314 h 981"/>
                <a:gd name="T68" fmla="*/ 568 w 1086"/>
                <a:gd name="T69" fmla="*/ 388 h 981"/>
                <a:gd name="T70" fmla="*/ 669 w 1086"/>
                <a:gd name="T71" fmla="*/ 479 h 981"/>
                <a:gd name="T72" fmla="*/ 756 w 1086"/>
                <a:gd name="T73" fmla="*/ 576 h 981"/>
                <a:gd name="T74" fmla="*/ 829 w 1086"/>
                <a:gd name="T75" fmla="*/ 674 h 981"/>
                <a:gd name="T76" fmla="*/ 877 w 1086"/>
                <a:gd name="T77" fmla="*/ 752 h 981"/>
                <a:gd name="T78" fmla="*/ 939 w 1086"/>
                <a:gd name="T79" fmla="*/ 874 h 981"/>
                <a:gd name="T80" fmla="*/ 968 w 1086"/>
                <a:gd name="T81" fmla="*/ 945 h 981"/>
                <a:gd name="T82" fmla="*/ 973 w 1086"/>
                <a:gd name="T83" fmla="*/ 950 h 981"/>
                <a:gd name="T84" fmla="*/ 978 w 1086"/>
                <a:gd name="T85" fmla="*/ 956 h 981"/>
                <a:gd name="T86" fmla="*/ 999 w 1086"/>
                <a:gd name="T87" fmla="*/ 974 h 981"/>
                <a:gd name="T88" fmla="*/ 1025 w 1086"/>
                <a:gd name="T89" fmla="*/ 981 h 981"/>
                <a:gd name="T90" fmla="*/ 1028 w 1086"/>
                <a:gd name="T91" fmla="*/ 981 h 981"/>
                <a:gd name="T92" fmla="*/ 1036 w 1086"/>
                <a:gd name="T93" fmla="*/ 980 h 981"/>
                <a:gd name="T94" fmla="*/ 1047 w 1086"/>
                <a:gd name="T95" fmla="*/ 977 h 981"/>
                <a:gd name="T96" fmla="*/ 1070 w 1086"/>
                <a:gd name="T97" fmla="*/ 961 h 981"/>
                <a:gd name="T98" fmla="*/ 1084 w 1086"/>
                <a:gd name="T99" fmla="*/ 933 h 981"/>
                <a:gd name="T100" fmla="*/ 1083 w 1086"/>
                <a:gd name="T101" fmla="*/ 896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86" h="981">
                  <a:moveTo>
                    <a:pt x="1083" y="896"/>
                  </a:moveTo>
                  <a:lnTo>
                    <a:pt x="1052" y="820"/>
                  </a:lnTo>
                  <a:lnTo>
                    <a:pt x="1019" y="749"/>
                  </a:lnTo>
                  <a:lnTo>
                    <a:pt x="982" y="681"/>
                  </a:lnTo>
                  <a:lnTo>
                    <a:pt x="944" y="618"/>
                  </a:lnTo>
                  <a:lnTo>
                    <a:pt x="904" y="559"/>
                  </a:lnTo>
                  <a:lnTo>
                    <a:pt x="862" y="504"/>
                  </a:lnTo>
                  <a:lnTo>
                    <a:pt x="819" y="452"/>
                  </a:lnTo>
                  <a:lnTo>
                    <a:pt x="774" y="403"/>
                  </a:lnTo>
                  <a:lnTo>
                    <a:pt x="728" y="358"/>
                  </a:lnTo>
                  <a:lnTo>
                    <a:pt x="682" y="317"/>
                  </a:lnTo>
                  <a:lnTo>
                    <a:pt x="635" y="278"/>
                  </a:lnTo>
                  <a:lnTo>
                    <a:pt x="588" y="243"/>
                  </a:lnTo>
                  <a:lnTo>
                    <a:pt x="543" y="211"/>
                  </a:lnTo>
                  <a:lnTo>
                    <a:pt x="497" y="181"/>
                  </a:lnTo>
                  <a:lnTo>
                    <a:pt x="452" y="154"/>
                  </a:lnTo>
                  <a:lnTo>
                    <a:pt x="408" y="130"/>
                  </a:lnTo>
                  <a:lnTo>
                    <a:pt x="360" y="105"/>
                  </a:lnTo>
                  <a:lnTo>
                    <a:pt x="315" y="84"/>
                  </a:lnTo>
                  <a:lnTo>
                    <a:pt x="272" y="65"/>
                  </a:lnTo>
                  <a:lnTo>
                    <a:pt x="233" y="50"/>
                  </a:lnTo>
                  <a:lnTo>
                    <a:pt x="196" y="36"/>
                  </a:lnTo>
                  <a:lnTo>
                    <a:pt x="164" y="26"/>
                  </a:lnTo>
                  <a:lnTo>
                    <a:pt x="136" y="18"/>
                  </a:lnTo>
                  <a:lnTo>
                    <a:pt x="112" y="10"/>
                  </a:lnTo>
                  <a:lnTo>
                    <a:pt x="95" y="6"/>
                  </a:lnTo>
                  <a:lnTo>
                    <a:pt x="81" y="3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69" y="1"/>
                  </a:lnTo>
                  <a:lnTo>
                    <a:pt x="62" y="0"/>
                  </a:lnTo>
                  <a:lnTo>
                    <a:pt x="59" y="1"/>
                  </a:lnTo>
                  <a:lnTo>
                    <a:pt x="55" y="1"/>
                  </a:lnTo>
                  <a:lnTo>
                    <a:pt x="51" y="2"/>
                  </a:lnTo>
                  <a:lnTo>
                    <a:pt x="47" y="3"/>
                  </a:lnTo>
                  <a:lnTo>
                    <a:pt x="40" y="5"/>
                  </a:lnTo>
                  <a:lnTo>
                    <a:pt x="33" y="8"/>
                  </a:lnTo>
                  <a:lnTo>
                    <a:pt x="30" y="10"/>
                  </a:lnTo>
                  <a:lnTo>
                    <a:pt x="26" y="12"/>
                  </a:lnTo>
                  <a:lnTo>
                    <a:pt x="22" y="16"/>
                  </a:lnTo>
                  <a:lnTo>
                    <a:pt x="19" y="20"/>
                  </a:lnTo>
                  <a:lnTo>
                    <a:pt x="16" y="24"/>
                  </a:lnTo>
                  <a:lnTo>
                    <a:pt x="13" y="26"/>
                  </a:lnTo>
                  <a:lnTo>
                    <a:pt x="11" y="29"/>
                  </a:lnTo>
                  <a:lnTo>
                    <a:pt x="5" y="39"/>
                  </a:lnTo>
                  <a:lnTo>
                    <a:pt x="1" y="51"/>
                  </a:lnTo>
                  <a:lnTo>
                    <a:pt x="0" y="69"/>
                  </a:lnTo>
                  <a:lnTo>
                    <a:pt x="4" y="84"/>
                  </a:lnTo>
                  <a:lnTo>
                    <a:pt x="11" y="99"/>
                  </a:lnTo>
                  <a:lnTo>
                    <a:pt x="21" y="111"/>
                  </a:lnTo>
                  <a:lnTo>
                    <a:pt x="34" y="120"/>
                  </a:lnTo>
                  <a:lnTo>
                    <a:pt x="50" y="126"/>
                  </a:lnTo>
                  <a:lnTo>
                    <a:pt x="51" y="126"/>
                  </a:lnTo>
                  <a:lnTo>
                    <a:pt x="53" y="127"/>
                  </a:lnTo>
                  <a:lnTo>
                    <a:pt x="56" y="128"/>
                  </a:lnTo>
                  <a:lnTo>
                    <a:pt x="60" y="129"/>
                  </a:lnTo>
                  <a:lnTo>
                    <a:pt x="64" y="130"/>
                  </a:lnTo>
                  <a:lnTo>
                    <a:pt x="81" y="134"/>
                  </a:lnTo>
                  <a:lnTo>
                    <a:pt x="102" y="140"/>
                  </a:lnTo>
                  <a:lnTo>
                    <a:pt x="129" y="148"/>
                  </a:lnTo>
                  <a:lnTo>
                    <a:pt x="160" y="159"/>
                  </a:lnTo>
                  <a:lnTo>
                    <a:pt x="195" y="172"/>
                  </a:lnTo>
                  <a:lnTo>
                    <a:pt x="234" y="188"/>
                  </a:lnTo>
                  <a:lnTo>
                    <a:pt x="275" y="207"/>
                  </a:lnTo>
                  <a:lnTo>
                    <a:pt x="320" y="228"/>
                  </a:lnTo>
                  <a:lnTo>
                    <a:pt x="367" y="253"/>
                  </a:lnTo>
                  <a:lnTo>
                    <a:pt x="415" y="281"/>
                  </a:lnTo>
                  <a:lnTo>
                    <a:pt x="466" y="314"/>
                  </a:lnTo>
                  <a:lnTo>
                    <a:pt x="517" y="349"/>
                  </a:lnTo>
                  <a:lnTo>
                    <a:pt x="568" y="388"/>
                  </a:lnTo>
                  <a:lnTo>
                    <a:pt x="618" y="432"/>
                  </a:lnTo>
                  <a:lnTo>
                    <a:pt x="669" y="479"/>
                  </a:lnTo>
                  <a:lnTo>
                    <a:pt x="719" y="531"/>
                  </a:lnTo>
                  <a:lnTo>
                    <a:pt x="756" y="576"/>
                  </a:lnTo>
                  <a:lnTo>
                    <a:pt x="794" y="624"/>
                  </a:lnTo>
                  <a:lnTo>
                    <a:pt x="829" y="674"/>
                  </a:lnTo>
                  <a:lnTo>
                    <a:pt x="853" y="712"/>
                  </a:lnTo>
                  <a:lnTo>
                    <a:pt x="877" y="752"/>
                  </a:lnTo>
                  <a:lnTo>
                    <a:pt x="909" y="812"/>
                  </a:lnTo>
                  <a:lnTo>
                    <a:pt x="939" y="874"/>
                  </a:lnTo>
                  <a:lnTo>
                    <a:pt x="967" y="941"/>
                  </a:lnTo>
                  <a:lnTo>
                    <a:pt x="968" y="945"/>
                  </a:lnTo>
                  <a:lnTo>
                    <a:pt x="971" y="947"/>
                  </a:lnTo>
                  <a:lnTo>
                    <a:pt x="973" y="950"/>
                  </a:lnTo>
                  <a:lnTo>
                    <a:pt x="975" y="953"/>
                  </a:lnTo>
                  <a:lnTo>
                    <a:pt x="978" y="956"/>
                  </a:lnTo>
                  <a:lnTo>
                    <a:pt x="988" y="967"/>
                  </a:lnTo>
                  <a:lnTo>
                    <a:pt x="999" y="974"/>
                  </a:lnTo>
                  <a:lnTo>
                    <a:pt x="1011" y="980"/>
                  </a:lnTo>
                  <a:lnTo>
                    <a:pt x="1025" y="981"/>
                  </a:lnTo>
                  <a:lnTo>
                    <a:pt x="1025" y="981"/>
                  </a:lnTo>
                  <a:lnTo>
                    <a:pt x="1028" y="981"/>
                  </a:lnTo>
                  <a:lnTo>
                    <a:pt x="1032" y="980"/>
                  </a:lnTo>
                  <a:lnTo>
                    <a:pt x="1036" y="980"/>
                  </a:lnTo>
                  <a:lnTo>
                    <a:pt x="1042" y="979"/>
                  </a:lnTo>
                  <a:lnTo>
                    <a:pt x="1047" y="977"/>
                  </a:lnTo>
                  <a:lnTo>
                    <a:pt x="1059" y="971"/>
                  </a:lnTo>
                  <a:lnTo>
                    <a:pt x="1070" y="961"/>
                  </a:lnTo>
                  <a:lnTo>
                    <a:pt x="1077" y="950"/>
                  </a:lnTo>
                  <a:lnTo>
                    <a:pt x="1084" y="933"/>
                  </a:lnTo>
                  <a:lnTo>
                    <a:pt x="1086" y="915"/>
                  </a:lnTo>
                  <a:lnTo>
                    <a:pt x="1083" y="8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35"/>
            <p:cNvSpPr>
              <a:spLocks noEditPoints="1"/>
            </p:cNvSpPr>
            <p:nvPr/>
          </p:nvSpPr>
          <p:spPr bwMode="auto">
            <a:xfrm>
              <a:off x="11177588" y="5392738"/>
              <a:ext cx="814388" cy="823912"/>
            </a:xfrm>
            <a:custGeom>
              <a:avLst/>
              <a:gdLst>
                <a:gd name="T0" fmla="*/ 2494 w 3074"/>
                <a:gd name="T1" fmla="*/ 354 h 3117"/>
                <a:gd name="T2" fmla="*/ 2184 w 3074"/>
                <a:gd name="T3" fmla="*/ 150 h 3117"/>
                <a:gd name="T4" fmla="*/ 1827 w 3074"/>
                <a:gd name="T5" fmla="*/ 28 h 3117"/>
                <a:gd name="T6" fmla="*/ 1440 w 3074"/>
                <a:gd name="T7" fmla="*/ 3 h 3117"/>
                <a:gd name="T8" fmla="*/ 1064 w 3074"/>
                <a:gd name="T9" fmla="*/ 78 h 3117"/>
                <a:gd name="T10" fmla="*/ 729 w 3074"/>
                <a:gd name="T11" fmla="*/ 243 h 3117"/>
                <a:gd name="T12" fmla="*/ 447 w 3074"/>
                <a:gd name="T13" fmla="*/ 484 h 3117"/>
                <a:gd name="T14" fmla="*/ 299 w 3074"/>
                <a:gd name="T15" fmla="*/ 668 h 3117"/>
                <a:gd name="T16" fmla="*/ 113 w 3074"/>
                <a:gd name="T17" fmla="*/ 1000 h 3117"/>
                <a:gd name="T18" fmla="*/ 13 w 3074"/>
                <a:gd name="T19" fmla="*/ 1377 h 3117"/>
                <a:gd name="T20" fmla="*/ 13 w 3074"/>
                <a:gd name="T21" fmla="*/ 1778 h 3117"/>
                <a:gd name="T22" fmla="*/ 112 w 3074"/>
                <a:gd name="T23" fmla="*/ 2155 h 3117"/>
                <a:gd name="T24" fmla="*/ 297 w 3074"/>
                <a:gd name="T25" fmla="*/ 2486 h 3117"/>
                <a:gd name="T26" fmla="*/ 555 w 3074"/>
                <a:gd name="T27" fmla="*/ 2762 h 3117"/>
                <a:gd name="T28" fmla="*/ 873 w 3074"/>
                <a:gd name="T29" fmla="*/ 2966 h 3117"/>
                <a:gd name="T30" fmla="*/ 1239 w 3074"/>
                <a:gd name="T31" fmla="*/ 3088 h 3117"/>
                <a:gd name="T32" fmla="*/ 1638 w 3074"/>
                <a:gd name="T33" fmla="*/ 3114 h 3117"/>
                <a:gd name="T34" fmla="*/ 2022 w 3074"/>
                <a:gd name="T35" fmla="*/ 3038 h 3117"/>
                <a:gd name="T36" fmla="*/ 2367 w 3074"/>
                <a:gd name="T37" fmla="*/ 2874 h 3117"/>
                <a:gd name="T38" fmla="*/ 2656 w 3074"/>
                <a:gd name="T39" fmla="*/ 2632 h 3117"/>
                <a:gd name="T40" fmla="*/ 2879 w 3074"/>
                <a:gd name="T41" fmla="*/ 2328 h 3117"/>
                <a:gd name="T42" fmla="*/ 3023 w 3074"/>
                <a:gd name="T43" fmla="*/ 1972 h 3117"/>
                <a:gd name="T44" fmla="*/ 3074 w 3074"/>
                <a:gd name="T45" fmla="*/ 1578 h 3117"/>
                <a:gd name="T46" fmla="*/ 3023 w 3074"/>
                <a:gd name="T47" fmla="*/ 1187 h 3117"/>
                <a:gd name="T48" fmla="*/ 2881 w 3074"/>
                <a:gd name="T49" fmla="*/ 833 h 3117"/>
                <a:gd name="T50" fmla="*/ 2706 w 3074"/>
                <a:gd name="T51" fmla="*/ 576 h 3117"/>
                <a:gd name="T52" fmla="*/ 1353 w 3074"/>
                <a:gd name="T53" fmla="*/ 2867 h 3117"/>
                <a:gd name="T54" fmla="*/ 1011 w 3074"/>
                <a:gd name="T55" fmla="*/ 2769 h 3117"/>
                <a:gd name="T56" fmla="*/ 715 w 3074"/>
                <a:gd name="T57" fmla="*/ 2586 h 3117"/>
                <a:gd name="T58" fmla="*/ 478 w 3074"/>
                <a:gd name="T59" fmla="*/ 2333 h 3117"/>
                <a:gd name="T60" fmla="*/ 314 w 3074"/>
                <a:gd name="T61" fmla="*/ 2022 h 3117"/>
                <a:gd name="T62" fmla="*/ 240 w 3074"/>
                <a:gd name="T63" fmla="*/ 1671 h 3117"/>
                <a:gd name="T64" fmla="*/ 265 w 3074"/>
                <a:gd name="T65" fmla="*/ 1305 h 3117"/>
                <a:gd name="T66" fmla="*/ 386 w 3074"/>
                <a:gd name="T67" fmla="*/ 973 h 3117"/>
                <a:gd name="T68" fmla="*/ 588 w 3074"/>
                <a:gd name="T69" fmla="*/ 689 h 3117"/>
                <a:gd name="T70" fmla="*/ 857 w 3074"/>
                <a:gd name="T71" fmla="*/ 469 h 3117"/>
                <a:gd name="T72" fmla="*/ 1177 w 3074"/>
                <a:gd name="T73" fmla="*/ 327 h 3117"/>
                <a:gd name="T74" fmla="*/ 1537 w 3074"/>
                <a:gd name="T75" fmla="*/ 277 h 3117"/>
                <a:gd name="T76" fmla="*/ 1897 w 3074"/>
                <a:gd name="T77" fmla="*/ 327 h 3117"/>
                <a:gd name="T78" fmla="*/ 2217 w 3074"/>
                <a:gd name="T79" fmla="*/ 469 h 3117"/>
                <a:gd name="T80" fmla="*/ 2486 w 3074"/>
                <a:gd name="T81" fmla="*/ 689 h 3117"/>
                <a:gd name="T82" fmla="*/ 2688 w 3074"/>
                <a:gd name="T83" fmla="*/ 973 h 3117"/>
                <a:gd name="T84" fmla="*/ 2809 w 3074"/>
                <a:gd name="T85" fmla="*/ 1305 h 3117"/>
                <a:gd name="T86" fmla="*/ 2835 w 3074"/>
                <a:gd name="T87" fmla="*/ 1671 h 3117"/>
                <a:gd name="T88" fmla="*/ 2759 w 3074"/>
                <a:gd name="T89" fmla="*/ 2022 h 3117"/>
                <a:gd name="T90" fmla="*/ 2596 w 3074"/>
                <a:gd name="T91" fmla="*/ 2333 h 3117"/>
                <a:gd name="T92" fmla="*/ 2360 w 3074"/>
                <a:gd name="T93" fmla="*/ 2586 h 3117"/>
                <a:gd name="T94" fmla="*/ 2063 w 3074"/>
                <a:gd name="T95" fmla="*/ 2769 h 3117"/>
                <a:gd name="T96" fmla="*/ 1721 w 3074"/>
                <a:gd name="T97" fmla="*/ 2867 h 3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74" h="3117">
                  <a:moveTo>
                    <a:pt x="2689" y="554"/>
                  </a:moveTo>
                  <a:lnTo>
                    <a:pt x="2628" y="484"/>
                  </a:lnTo>
                  <a:lnTo>
                    <a:pt x="2564" y="417"/>
                  </a:lnTo>
                  <a:lnTo>
                    <a:pt x="2494" y="354"/>
                  </a:lnTo>
                  <a:lnTo>
                    <a:pt x="2422" y="296"/>
                  </a:lnTo>
                  <a:lnTo>
                    <a:pt x="2346" y="243"/>
                  </a:lnTo>
                  <a:lnTo>
                    <a:pt x="2266" y="194"/>
                  </a:lnTo>
                  <a:lnTo>
                    <a:pt x="2184" y="150"/>
                  </a:lnTo>
                  <a:lnTo>
                    <a:pt x="2099" y="111"/>
                  </a:lnTo>
                  <a:lnTo>
                    <a:pt x="2011" y="78"/>
                  </a:lnTo>
                  <a:lnTo>
                    <a:pt x="1921" y="50"/>
                  </a:lnTo>
                  <a:lnTo>
                    <a:pt x="1827" y="28"/>
                  </a:lnTo>
                  <a:lnTo>
                    <a:pt x="1733" y="12"/>
                  </a:lnTo>
                  <a:lnTo>
                    <a:pt x="1636" y="3"/>
                  </a:lnTo>
                  <a:lnTo>
                    <a:pt x="1537" y="0"/>
                  </a:lnTo>
                  <a:lnTo>
                    <a:pt x="1440" y="3"/>
                  </a:lnTo>
                  <a:lnTo>
                    <a:pt x="1342" y="12"/>
                  </a:lnTo>
                  <a:lnTo>
                    <a:pt x="1248" y="28"/>
                  </a:lnTo>
                  <a:lnTo>
                    <a:pt x="1154" y="50"/>
                  </a:lnTo>
                  <a:lnTo>
                    <a:pt x="1064" y="78"/>
                  </a:lnTo>
                  <a:lnTo>
                    <a:pt x="976" y="111"/>
                  </a:lnTo>
                  <a:lnTo>
                    <a:pt x="891" y="150"/>
                  </a:lnTo>
                  <a:lnTo>
                    <a:pt x="808" y="194"/>
                  </a:lnTo>
                  <a:lnTo>
                    <a:pt x="729" y="243"/>
                  </a:lnTo>
                  <a:lnTo>
                    <a:pt x="653" y="296"/>
                  </a:lnTo>
                  <a:lnTo>
                    <a:pt x="581" y="354"/>
                  </a:lnTo>
                  <a:lnTo>
                    <a:pt x="511" y="417"/>
                  </a:lnTo>
                  <a:lnTo>
                    <a:pt x="447" y="484"/>
                  </a:lnTo>
                  <a:lnTo>
                    <a:pt x="386" y="554"/>
                  </a:lnTo>
                  <a:lnTo>
                    <a:pt x="371" y="573"/>
                  </a:lnTo>
                  <a:lnTo>
                    <a:pt x="358" y="593"/>
                  </a:lnTo>
                  <a:lnTo>
                    <a:pt x="299" y="668"/>
                  </a:lnTo>
                  <a:lnTo>
                    <a:pt x="245" y="745"/>
                  </a:lnTo>
                  <a:lnTo>
                    <a:pt x="196" y="827"/>
                  </a:lnTo>
                  <a:lnTo>
                    <a:pt x="151" y="913"/>
                  </a:lnTo>
                  <a:lnTo>
                    <a:pt x="113" y="1000"/>
                  </a:lnTo>
                  <a:lnTo>
                    <a:pt x="79" y="1090"/>
                  </a:lnTo>
                  <a:lnTo>
                    <a:pt x="52" y="1184"/>
                  </a:lnTo>
                  <a:lnTo>
                    <a:pt x="29" y="1279"/>
                  </a:lnTo>
                  <a:lnTo>
                    <a:pt x="13" y="1377"/>
                  </a:lnTo>
                  <a:lnTo>
                    <a:pt x="3" y="1477"/>
                  </a:lnTo>
                  <a:lnTo>
                    <a:pt x="0" y="1578"/>
                  </a:lnTo>
                  <a:lnTo>
                    <a:pt x="3" y="1680"/>
                  </a:lnTo>
                  <a:lnTo>
                    <a:pt x="13" y="1778"/>
                  </a:lnTo>
                  <a:lnTo>
                    <a:pt x="29" y="1876"/>
                  </a:lnTo>
                  <a:lnTo>
                    <a:pt x="51" y="1972"/>
                  </a:lnTo>
                  <a:lnTo>
                    <a:pt x="79" y="2065"/>
                  </a:lnTo>
                  <a:lnTo>
                    <a:pt x="112" y="2155"/>
                  </a:lnTo>
                  <a:lnTo>
                    <a:pt x="150" y="2242"/>
                  </a:lnTo>
                  <a:lnTo>
                    <a:pt x="194" y="2328"/>
                  </a:lnTo>
                  <a:lnTo>
                    <a:pt x="243" y="2409"/>
                  </a:lnTo>
                  <a:lnTo>
                    <a:pt x="297" y="2486"/>
                  </a:lnTo>
                  <a:lnTo>
                    <a:pt x="355" y="2561"/>
                  </a:lnTo>
                  <a:lnTo>
                    <a:pt x="418" y="2632"/>
                  </a:lnTo>
                  <a:lnTo>
                    <a:pt x="484" y="2699"/>
                  </a:lnTo>
                  <a:lnTo>
                    <a:pt x="555" y="2762"/>
                  </a:lnTo>
                  <a:lnTo>
                    <a:pt x="630" y="2820"/>
                  </a:lnTo>
                  <a:lnTo>
                    <a:pt x="707" y="2874"/>
                  </a:lnTo>
                  <a:lnTo>
                    <a:pt x="789" y="2923"/>
                  </a:lnTo>
                  <a:lnTo>
                    <a:pt x="873" y="2966"/>
                  </a:lnTo>
                  <a:lnTo>
                    <a:pt x="961" y="3005"/>
                  </a:lnTo>
                  <a:lnTo>
                    <a:pt x="1052" y="3038"/>
                  </a:lnTo>
                  <a:lnTo>
                    <a:pt x="1144" y="3066"/>
                  </a:lnTo>
                  <a:lnTo>
                    <a:pt x="1239" y="3088"/>
                  </a:lnTo>
                  <a:lnTo>
                    <a:pt x="1337" y="3104"/>
                  </a:lnTo>
                  <a:lnTo>
                    <a:pt x="1435" y="3114"/>
                  </a:lnTo>
                  <a:lnTo>
                    <a:pt x="1537" y="3117"/>
                  </a:lnTo>
                  <a:lnTo>
                    <a:pt x="1638" y="3114"/>
                  </a:lnTo>
                  <a:lnTo>
                    <a:pt x="1737" y="3104"/>
                  </a:lnTo>
                  <a:lnTo>
                    <a:pt x="1835" y="3088"/>
                  </a:lnTo>
                  <a:lnTo>
                    <a:pt x="1930" y="3066"/>
                  </a:lnTo>
                  <a:lnTo>
                    <a:pt x="2022" y="3038"/>
                  </a:lnTo>
                  <a:lnTo>
                    <a:pt x="2113" y="3005"/>
                  </a:lnTo>
                  <a:lnTo>
                    <a:pt x="2201" y="2966"/>
                  </a:lnTo>
                  <a:lnTo>
                    <a:pt x="2285" y="2923"/>
                  </a:lnTo>
                  <a:lnTo>
                    <a:pt x="2367" y="2874"/>
                  </a:lnTo>
                  <a:lnTo>
                    <a:pt x="2445" y="2820"/>
                  </a:lnTo>
                  <a:lnTo>
                    <a:pt x="2519" y="2762"/>
                  </a:lnTo>
                  <a:lnTo>
                    <a:pt x="2590" y="2699"/>
                  </a:lnTo>
                  <a:lnTo>
                    <a:pt x="2656" y="2632"/>
                  </a:lnTo>
                  <a:lnTo>
                    <a:pt x="2720" y="2561"/>
                  </a:lnTo>
                  <a:lnTo>
                    <a:pt x="2778" y="2486"/>
                  </a:lnTo>
                  <a:lnTo>
                    <a:pt x="2830" y="2409"/>
                  </a:lnTo>
                  <a:lnTo>
                    <a:pt x="2879" y="2328"/>
                  </a:lnTo>
                  <a:lnTo>
                    <a:pt x="2924" y="2242"/>
                  </a:lnTo>
                  <a:lnTo>
                    <a:pt x="2962" y="2155"/>
                  </a:lnTo>
                  <a:lnTo>
                    <a:pt x="2995" y="2065"/>
                  </a:lnTo>
                  <a:lnTo>
                    <a:pt x="3023" y="1972"/>
                  </a:lnTo>
                  <a:lnTo>
                    <a:pt x="3045" y="1876"/>
                  </a:lnTo>
                  <a:lnTo>
                    <a:pt x="3061" y="1778"/>
                  </a:lnTo>
                  <a:lnTo>
                    <a:pt x="3070" y="1680"/>
                  </a:lnTo>
                  <a:lnTo>
                    <a:pt x="3074" y="1578"/>
                  </a:lnTo>
                  <a:lnTo>
                    <a:pt x="3070" y="1477"/>
                  </a:lnTo>
                  <a:lnTo>
                    <a:pt x="3061" y="1379"/>
                  </a:lnTo>
                  <a:lnTo>
                    <a:pt x="3045" y="1282"/>
                  </a:lnTo>
                  <a:lnTo>
                    <a:pt x="3023" y="1187"/>
                  </a:lnTo>
                  <a:lnTo>
                    <a:pt x="2996" y="1094"/>
                  </a:lnTo>
                  <a:lnTo>
                    <a:pt x="2963" y="1004"/>
                  </a:lnTo>
                  <a:lnTo>
                    <a:pt x="2925" y="917"/>
                  </a:lnTo>
                  <a:lnTo>
                    <a:pt x="2881" y="833"/>
                  </a:lnTo>
                  <a:lnTo>
                    <a:pt x="2834" y="752"/>
                  </a:lnTo>
                  <a:lnTo>
                    <a:pt x="2780" y="674"/>
                  </a:lnTo>
                  <a:lnTo>
                    <a:pt x="2723" y="599"/>
                  </a:lnTo>
                  <a:lnTo>
                    <a:pt x="2706" y="576"/>
                  </a:lnTo>
                  <a:lnTo>
                    <a:pt x="2689" y="554"/>
                  </a:lnTo>
                  <a:close/>
                  <a:moveTo>
                    <a:pt x="1537" y="2880"/>
                  </a:moveTo>
                  <a:lnTo>
                    <a:pt x="1445" y="2877"/>
                  </a:lnTo>
                  <a:lnTo>
                    <a:pt x="1353" y="2867"/>
                  </a:lnTo>
                  <a:lnTo>
                    <a:pt x="1264" y="2851"/>
                  </a:lnTo>
                  <a:lnTo>
                    <a:pt x="1177" y="2829"/>
                  </a:lnTo>
                  <a:lnTo>
                    <a:pt x="1093" y="2802"/>
                  </a:lnTo>
                  <a:lnTo>
                    <a:pt x="1011" y="2769"/>
                  </a:lnTo>
                  <a:lnTo>
                    <a:pt x="932" y="2730"/>
                  </a:lnTo>
                  <a:lnTo>
                    <a:pt x="857" y="2687"/>
                  </a:lnTo>
                  <a:lnTo>
                    <a:pt x="784" y="2639"/>
                  </a:lnTo>
                  <a:lnTo>
                    <a:pt x="715" y="2586"/>
                  </a:lnTo>
                  <a:lnTo>
                    <a:pt x="649" y="2529"/>
                  </a:lnTo>
                  <a:lnTo>
                    <a:pt x="588" y="2467"/>
                  </a:lnTo>
                  <a:lnTo>
                    <a:pt x="530" y="2401"/>
                  </a:lnTo>
                  <a:lnTo>
                    <a:pt x="478" y="2333"/>
                  </a:lnTo>
                  <a:lnTo>
                    <a:pt x="429" y="2260"/>
                  </a:lnTo>
                  <a:lnTo>
                    <a:pt x="386" y="2183"/>
                  </a:lnTo>
                  <a:lnTo>
                    <a:pt x="347" y="2104"/>
                  </a:lnTo>
                  <a:lnTo>
                    <a:pt x="314" y="2022"/>
                  </a:lnTo>
                  <a:lnTo>
                    <a:pt x="287" y="1938"/>
                  </a:lnTo>
                  <a:lnTo>
                    <a:pt x="265" y="1851"/>
                  </a:lnTo>
                  <a:lnTo>
                    <a:pt x="250" y="1762"/>
                  </a:lnTo>
                  <a:lnTo>
                    <a:pt x="240" y="1671"/>
                  </a:lnTo>
                  <a:lnTo>
                    <a:pt x="236" y="1578"/>
                  </a:lnTo>
                  <a:lnTo>
                    <a:pt x="240" y="1486"/>
                  </a:lnTo>
                  <a:lnTo>
                    <a:pt x="250" y="1394"/>
                  </a:lnTo>
                  <a:lnTo>
                    <a:pt x="265" y="1305"/>
                  </a:lnTo>
                  <a:lnTo>
                    <a:pt x="287" y="1219"/>
                  </a:lnTo>
                  <a:lnTo>
                    <a:pt x="314" y="1134"/>
                  </a:lnTo>
                  <a:lnTo>
                    <a:pt x="347" y="1052"/>
                  </a:lnTo>
                  <a:lnTo>
                    <a:pt x="386" y="973"/>
                  </a:lnTo>
                  <a:lnTo>
                    <a:pt x="429" y="897"/>
                  </a:lnTo>
                  <a:lnTo>
                    <a:pt x="478" y="824"/>
                  </a:lnTo>
                  <a:lnTo>
                    <a:pt x="530" y="755"/>
                  </a:lnTo>
                  <a:lnTo>
                    <a:pt x="588" y="689"/>
                  </a:lnTo>
                  <a:lnTo>
                    <a:pt x="649" y="628"/>
                  </a:lnTo>
                  <a:lnTo>
                    <a:pt x="715" y="571"/>
                  </a:lnTo>
                  <a:lnTo>
                    <a:pt x="784" y="518"/>
                  </a:lnTo>
                  <a:lnTo>
                    <a:pt x="857" y="469"/>
                  </a:lnTo>
                  <a:lnTo>
                    <a:pt x="932" y="427"/>
                  </a:lnTo>
                  <a:lnTo>
                    <a:pt x="1011" y="388"/>
                  </a:lnTo>
                  <a:lnTo>
                    <a:pt x="1093" y="355"/>
                  </a:lnTo>
                  <a:lnTo>
                    <a:pt x="1177" y="327"/>
                  </a:lnTo>
                  <a:lnTo>
                    <a:pt x="1264" y="305"/>
                  </a:lnTo>
                  <a:lnTo>
                    <a:pt x="1353" y="290"/>
                  </a:lnTo>
                  <a:lnTo>
                    <a:pt x="1445" y="280"/>
                  </a:lnTo>
                  <a:lnTo>
                    <a:pt x="1537" y="277"/>
                  </a:lnTo>
                  <a:lnTo>
                    <a:pt x="1629" y="280"/>
                  </a:lnTo>
                  <a:lnTo>
                    <a:pt x="1721" y="290"/>
                  </a:lnTo>
                  <a:lnTo>
                    <a:pt x="1810" y="305"/>
                  </a:lnTo>
                  <a:lnTo>
                    <a:pt x="1897" y="327"/>
                  </a:lnTo>
                  <a:lnTo>
                    <a:pt x="1981" y="355"/>
                  </a:lnTo>
                  <a:lnTo>
                    <a:pt x="2063" y="388"/>
                  </a:lnTo>
                  <a:lnTo>
                    <a:pt x="2142" y="427"/>
                  </a:lnTo>
                  <a:lnTo>
                    <a:pt x="2217" y="469"/>
                  </a:lnTo>
                  <a:lnTo>
                    <a:pt x="2290" y="518"/>
                  </a:lnTo>
                  <a:lnTo>
                    <a:pt x="2360" y="571"/>
                  </a:lnTo>
                  <a:lnTo>
                    <a:pt x="2425" y="628"/>
                  </a:lnTo>
                  <a:lnTo>
                    <a:pt x="2486" y="689"/>
                  </a:lnTo>
                  <a:lnTo>
                    <a:pt x="2543" y="755"/>
                  </a:lnTo>
                  <a:lnTo>
                    <a:pt x="2596" y="824"/>
                  </a:lnTo>
                  <a:lnTo>
                    <a:pt x="2645" y="897"/>
                  </a:lnTo>
                  <a:lnTo>
                    <a:pt x="2688" y="973"/>
                  </a:lnTo>
                  <a:lnTo>
                    <a:pt x="2727" y="1052"/>
                  </a:lnTo>
                  <a:lnTo>
                    <a:pt x="2759" y="1134"/>
                  </a:lnTo>
                  <a:lnTo>
                    <a:pt x="2787" y="1219"/>
                  </a:lnTo>
                  <a:lnTo>
                    <a:pt x="2809" y="1305"/>
                  </a:lnTo>
                  <a:lnTo>
                    <a:pt x="2824" y="1394"/>
                  </a:lnTo>
                  <a:lnTo>
                    <a:pt x="2835" y="1486"/>
                  </a:lnTo>
                  <a:lnTo>
                    <a:pt x="2838" y="1578"/>
                  </a:lnTo>
                  <a:lnTo>
                    <a:pt x="2835" y="1671"/>
                  </a:lnTo>
                  <a:lnTo>
                    <a:pt x="2824" y="1762"/>
                  </a:lnTo>
                  <a:lnTo>
                    <a:pt x="2809" y="1851"/>
                  </a:lnTo>
                  <a:lnTo>
                    <a:pt x="2787" y="1938"/>
                  </a:lnTo>
                  <a:lnTo>
                    <a:pt x="2759" y="2022"/>
                  </a:lnTo>
                  <a:lnTo>
                    <a:pt x="2727" y="2104"/>
                  </a:lnTo>
                  <a:lnTo>
                    <a:pt x="2688" y="2183"/>
                  </a:lnTo>
                  <a:lnTo>
                    <a:pt x="2645" y="2260"/>
                  </a:lnTo>
                  <a:lnTo>
                    <a:pt x="2596" y="2333"/>
                  </a:lnTo>
                  <a:lnTo>
                    <a:pt x="2543" y="2401"/>
                  </a:lnTo>
                  <a:lnTo>
                    <a:pt x="2486" y="2467"/>
                  </a:lnTo>
                  <a:lnTo>
                    <a:pt x="2425" y="2529"/>
                  </a:lnTo>
                  <a:lnTo>
                    <a:pt x="2360" y="2586"/>
                  </a:lnTo>
                  <a:lnTo>
                    <a:pt x="2290" y="2639"/>
                  </a:lnTo>
                  <a:lnTo>
                    <a:pt x="2217" y="2687"/>
                  </a:lnTo>
                  <a:lnTo>
                    <a:pt x="2142" y="2730"/>
                  </a:lnTo>
                  <a:lnTo>
                    <a:pt x="2063" y="2769"/>
                  </a:lnTo>
                  <a:lnTo>
                    <a:pt x="1981" y="2802"/>
                  </a:lnTo>
                  <a:lnTo>
                    <a:pt x="1897" y="2829"/>
                  </a:lnTo>
                  <a:lnTo>
                    <a:pt x="1810" y="2851"/>
                  </a:lnTo>
                  <a:lnTo>
                    <a:pt x="1721" y="2867"/>
                  </a:lnTo>
                  <a:lnTo>
                    <a:pt x="1629" y="2877"/>
                  </a:lnTo>
                  <a:lnTo>
                    <a:pt x="1537" y="28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160813" y="4334296"/>
            <a:ext cx="3820160" cy="1371840"/>
            <a:chOff x="6431280" y="561520"/>
            <a:chExt cx="3820160" cy="1371840"/>
          </a:xfrm>
        </p:grpSpPr>
        <p:sp>
          <p:nvSpPr>
            <p:cNvPr id="33" name="文本框 32"/>
            <p:cNvSpPr txBox="1"/>
            <p:nvPr/>
          </p:nvSpPr>
          <p:spPr>
            <a:xfrm>
              <a:off x="6431280" y="561520"/>
              <a:ext cx="382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431280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211027" y="4334296"/>
            <a:ext cx="3820160" cy="1371840"/>
            <a:chOff x="6431280" y="561520"/>
            <a:chExt cx="3820160" cy="1371840"/>
          </a:xfrm>
        </p:grpSpPr>
        <p:sp>
          <p:nvSpPr>
            <p:cNvPr id="36" name="文本框 35"/>
            <p:cNvSpPr txBox="1"/>
            <p:nvPr/>
          </p:nvSpPr>
          <p:spPr>
            <a:xfrm>
              <a:off x="6431280" y="561520"/>
              <a:ext cx="382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431280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220" y="182880"/>
            <a:ext cx="8671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在此输入你的标题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63637" y="1233400"/>
            <a:ext cx="98647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Fusce posuere, magna sed pulvinar ultricies, purus lectus malesuada libero, sit amet commodo magna eros </a:t>
            </a:r>
            <a:r>
              <a:rPr lang="en-US" altLang="zh-CN" sz="1400" dirty="0" err="1">
                <a:solidFill>
                  <a:schemeClr val="bg1"/>
                </a:solidFill>
                <a:latin typeface="+mn-ea"/>
              </a:rPr>
              <a:t>quis</a:t>
            </a:r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+mn-ea"/>
              </a:rPr>
              <a:t>urna</a:t>
            </a:r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. Nunc viverra imperdiet enim. Fusce est. Vivamus a tellus.</a:t>
            </a:r>
          </a:p>
          <a:p>
            <a:pPr algn="just"/>
            <a:endParaRPr lang="en-US" altLang="zh-CN" sz="1400" dirty="0">
              <a:solidFill>
                <a:schemeClr val="bg1"/>
              </a:solidFill>
              <a:latin typeface="+mn-ea"/>
            </a:endParaRPr>
          </a:p>
          <a:p>
            <a:pPr algn="just"/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Pellentesque habitant morbi tristique senectus et netus et malesuada fames ac turpis egestas. Proin pharetra nonummy pede. Mauris et </a:t>
            </a:r>
            <a:r>
              <a:rPr lang="en-US" altLang="zh-CN" sz="1400" dirty="0" err="1">
                <a:solidFill>
                  <a:schemeClr val="bg1"/>
                </a:solidFill>
                <a:latin typeface="+mn-ea"/>
              </a:rPr>
              <a:t>orci</a:t>
            </a:r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.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163638" y="3429000"/>
            <a:ext cx="932814" cy="859971"/>
            <a:chOff x="925976" y="1701480"/>
            <a:chExt cx="2975559" cy="2743198"/>
          </a:xfrm>
        </p:grpSpPr>
        <p:sp>
          <p:nvSpPr>
            <p:cNvPr id="5" name="菱形 4"/>
            <p:cNvSpPr/>
            <p:nvPr/>
          </p:nvSpPr>
          <p:spPr>
            <a:xfrm>
              <a:off x="925976" y="1701480"/>
              <a:ext cx="2743198" cy="2743198"/>
            </a:xfrm>
            <a:prstGeom prst="diamond">
              <a:avLst/>
            </a:prstGeom>
            <a:noFill/>
            <a:ln>
              <a:solidFill>
                <a:schemeClr val="bg1"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1158337" y="1701480"/>
              <a:ext cx="2743198" cy="2743198"/>
            </a:xfrm>
            <a:prstGeom prst="diamond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163637" y="5367381"/>
            <a:ext cx="932814" cy="859971"/>
            <a:chOff x="925976" y="1701480"/>
            <a:chExt cx="2975559" cy="2743198"/>
          </a:xfrm>
        </p:grpSpPr>
        <p:sp>
          <p:nvSpPr>
            <p:cNvPr id="8" name="菱形 7"/>
            <p:cNvSpPr/>
            <p:nvPr/>
          </p:nvSpPr>
          <p:spPr>
            <a:xfrm>
              <a:off x="925976" y="1701480"/>
              <a:ext cx="2743198" cy="2743198"/>
            </a:xfrm>
            <a:prstGeom prst="diamond">
              <a:avLst/>
            </a:prstGeom>
            <a:noFill/>
            <a:ln>
              <a:solidFill>
                <a:schemeClr val="bg1"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菱形 8"/>
            <p:cNvSpPr/>
            <p:nvPr/>
          </p:nvSpPr>
          <p:spPr>
            <a:xfrm>
              <a:off x="1158337" y="1701480"/>
              <a:ext cx="2743198" cy="2743198"/>
            </a:xfrm>
            <a:prstGeom prst="diamond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096451" y="3232420"/>
            <a:ext cx="1998030" cy="1253130"/>
            <a:chOff x="6431279" y="561520"/>
            <a:chExt cx="1998030" cy="1253130"/>
          </a:xfrm>
        </p:grpSpPr>
        <p:sp>
          <p:nvSpPr>
            <p:cNvPr id="11" name="文本框 10"/>
            <p:cNvSpPr txBox="1"/>
            <p:nvPr/>
          </p:nvSpPr>
          <p:spPr>
            <a:xfrm>
              <a:off x="6431281" y="561520"/>
              <a:ext cx="19980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431279" y="983653"/>
              <a:ext cx="19980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096451" y="5170801"/>
            <a:ext cx="1998030" cy="1253130"/>
            <a:chOff x="6431279" y="561520"/>
            <a:chExt cx="1998030" cy="1253130"/>
          </a:xfrm>
        </p:grpSpPr>
        <p:sp>
          <p:nvSpPr>
            <p:cNvPr id="23" name="文本框 22"/>
            <p:cNvSpPr txBox="1"/>
            <p:nvPr/>
          </p:nvSpPr>
          <p:spPr>
            <a:xfrm>
              <a:off x="6431281" y="561520"/>
              <a:ext cx="19980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431279" y="983653"/>
              <a:ext cx="19980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087585" y="3429000"/>
            <a:ext cx="932814" cy="859971"/>
            <a:chOff x="925976" y="1701480"/>
            <a:chExt cx="2975559" cy="2743198"/>
          </a:xfrm>
        </p:grpSpPr>
        <p:sp>
          <p:nvSpPr>
            <p:cNvPr id="26" name="菱形 25"/>
            <p:cNvSpPr/>
            <p:nvPr/>
          </p:nvSpPr>
          <p:spPr>
            <a:xfrm>
              <a:off x="925976" y="1701480"/>
              <a:ext cx="2743198" cy="2743198"/>
            </a:xfrm>
            <a:prstGeom prst="diamond">
              <a:avLst/>
            </a:prstGeom>
            <a:noFill/>
            <a:ln>
              <a:solidFill>
                <a:schemeClr val="bg1"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菱形 26"/>
            <p:cNvSpPr/>
            <p:nvPr/>
          </p:nvSpPr>
          <p:spPr>
            <a:xfrm>
              <a:off x="1158337" y="1701480"/>
              <a:ext cx="2743198" cy="2743198"/>
            </a:xfrm>
            <a:prstGeom prst="diamond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020398" y="3232420"/>
            <a:ext cx="1998030" cy="1253130"/>
            <a:chOff x="6431279" y="561520"/>
            <a:chExt cx="1998030" cy="1253130"/>
          </a:xfrm>
        </p:grpSpPr>
        <p:sp>
          <p:nvSpPr>
            <p:cNvPr id="29" name="文本框 28"/>
            <p:cNvSpPr txBox="1"/>
            <p:nvPr/>
          </p:nvSpPr>
          <p:spPr>
            <a:xfrm>
              <a:off x="6431281" y="561520"/>
              <a:ext cx="19980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431279" y="983653"/>
              <a:ext cx="19980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592545" y="3429000"/>
            <a:ext cx="932814" cy="859971"/>
            <a:chOff x="925976" y="1701480"/>
            <a:chExt cx="2975559" cy="2743198"/>
          </a:xfrm>
        </p:grpSpPr>
        <p:sp>
          <p:nvSpPr>
            <p:cNvPr id="32" name="菱形 31"/>
            <p:cNvSpPr/>
            <p:nvPr/>
          </p:nvSpPr>
          <p:spPr>
            <a:xfrm>
              <a:off x="925976" y="1701480"/>
              <a:ext cx="2743198" cy="2743198"/>
            </a:xfrm>
            <a:prstGeom prst="diamond">
              <a:avLst/>
            </a:prstGeom>
            <a:noFill/>
            <a:ln>
              <a:solidFill>
                <a:schemeClr val="bg1"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菱形 32"/>
            <p:cNvSpPr/>
            <p:nvPr/>
          </p:nvSpPr>
          <p:spPr>
            <a:xfrm>
              <a:off x="1158337" y="1701480"/>
              <a:ext cx="2743198" cy="2743198"/>
            </a:xfrm>
            <a:prstGeom prst="diamond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525358" y="3232420"/>
            <a:ext cx="1998030" cy="1253130"/>
            <a:chOff x="6431279" y="561520"/>
            <a:chExt cx="1998030" cy="1253130"/>
          </a:xfrm>
        </p:grpSpPr>
        <p:sp>
          <p:nvSpPr>
            <p:cNvPr id="35" name="文本框 34"/>
            <p:cNvSpPr txBox="1"/>
            <p:nvPr/>
          </p:nvSpPr>
          <p:spPr>
            <a:xfrm>
              <a:off x="6431281" y="561520"/>
              <a:ext cx="19980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431279" y="983653"/>
              <a:ext cx="19980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087585" y="5367381"/>
            <a:ext cx="932814" cy="859971"/>
            <a:chOff x="925976" y="1701480"/>
            <a:chExt cx="2975559" cy="2743198"/>
          </a:xfrm>
        </p:grpSpPr>
        <p:sp>
          <p:nvSpPr>
            <p:cNvPr id="38" name="菱形 37"/>
            <p:cNvSpPr/>
            <p:nvPr/>
          </p:nvSpPr>
          <p:spPr>
            <a:xfrm>
              <a:off x="925976" y="1701480"/>
              <a:ext cx="2743198" cy="2743198"/>
            </a:xfrm>
            <a:prstGeom prst="diamond">
              <a:avLst/>
            </a:prstGeom>
            <a:noFill/>
            <a:ln>
              <a:solidFill>
                <a:schemeClr val="bg1"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菱形 38"/>
            <p:cNvSpPr/>
            <p:nvPr/>
          </p:nvSpPr>
          <p:spPr>
            <a:xfrm>
              <a:off x="1158337" y="1701480"/>
              <a:ext cx="2743198" cy="2743198"/>
            </a:xfrm>
            <a:prstGeom prst="diamond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020398" y="5170801"/>
            <a:ext cx="1998030" cy="1253130"/>
            <a:chOff x="6431279" y="561520"/>
            <a:chExt cx="1998030" cy="1253130"/>
          </a:xfrm>
        </p:grpSpPr>
        <p:sp>
          <p:nvSpPr>
            <p:cNvPr id="41" name="文本框 40"/>
            <p:cNvSpPr txBox="1"/>
            <p:nvPr/>
          </p:nvSpPr>
          <p:spPr>
            <a:xfrm>
              <a:off x="6431281" y="561520"/>
              <a:ext cx="19980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431279" y="983653"/>
              <a:ext cx="19980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592545" y="5367381"/>
            <a:ext cx="932814" cy="859971"/>
            <a:chOff x="925976" y="1701480"/>
            <a:chExt cx="2975559" cy="2743198"/>
          </a:xfrm>
        </p:grpSpPr>
        <p:sp>
          <p:nvSpPr>
            <p:cNvPr id="44" name="菱形 43"/>
            <p:cNvSpPr/>
            <p:nvPr/>
          </p:nvSpPr>
          <p:spPr>
            <a:xfrm>
              <a:off x="925976" y="1701480"/>
              <a:ext cx="2743198" cy="2743198"/>
            </a:xfrm>
            <a:prstGeom prst="diamond">
              <a:avLst/>
            </a:prstGeom>
            <a:noFill/>
            <a:ln>
              <a:solidFill>
                <a:schemeClr val="bg1"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菱形 44"/>
            <p:cNvSpPr/>
            <p:nvPr/>
          </p:nvSpPr>
          <p:spPr>
            <a:xfrm>
              <a:off x="1158337" y="1701480"/>
              <a:ext cx="2743198" cy="2743198"/>
            </a:xfrm>
            <a:prstGeom prst="diamond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525358" y="5170801"/>
            <a:ext cx="1998030" cy="1253130"/>
            <a:chOff x="6431279" y="561520"/>
            <a:chExt cx="1998030" cy="1253130"/>
          </a:xfrm>
        </p:grpSpPr>
        <p:sp>
          <p:nvSpPr>
            <p:cNvPr id="47" name="文本框 46"/>
            <p:cNvSpPr txBox="1"/>
            <p:nvPr/>
          </p:nvSpPr>
          <p:spPr>
            <a:xfrm>
              <a:off x="6431281" y="561520"/>
              <a:ext cx="19980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6431279" y="983653"/>
              <a:ext cx="19980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</a:t>
              </a:r>
            </a:p>
          </p:txBody>
        </p:sp>
      </p:grpSp>
      <p:sp>
        <p:nvSpPr>
          <p:cNvPr id="49" name="Freeform 6"/>
          <p:cNvSpPr>
            <a:spLocks noEditPoints="1"/>
          </p:cNvSpPr>
          <p:nvPr/>
        </p:nvSpPr>
        <p:spPr bwMode="auto">
          <a:xfrm>
            <a:off x="1416122" y="5619868"/>
            <a:ext cx="355000" cy="354836"/>
          </a:xfrm>
          <a:custGeom>
            <a:avLst/>
            <a:gdLst>
              <a:gd name="T0" fmla="*/ 2720 w 4318"/>
              <a:gd name="T1" fmla="*/ 682 h 4316"/>
              <a:gd name="T2" fmla="*/ 3175 w 4318"/>
              <a:gd name="T3" fmla="*/ 776 h 4316"/>
              <a:gd name="T4" fmla="*/ 3506 w 4318"/>
              <a:gd name="T5" fmla="*/ 1357 h 4316"/>
              <a:gd name="T6" fmla="*/ 3669 w 4318"/>
              <a:gd name="T7" fmla="*/ 1767 h 4316"/>
              <a:gd name="T8" fmla="*/ 3656 w 4318"/>
              <a:gd name="T9" fmla="*/ 2543 h 4316"/>
              <a:gd name="T10" fmla="*/ 3417 w 4318"/>
              <a:gd name="T11" fmla="*/ 3049 h 4316"/>
              <a:gd name="T12" fmla="*/ 3046 w 4318"/>
              <a:gd name="T13" fmla="*/ 3411 h 4316"/>
              <a:gd name="T14" fmla="*/ 2547 w 4318"/>
              <a:gd name="T15" fmla="*/ 3633 h 4316"/>
              <a:gd name="T16" fmla="*/ 1771 w 4318"/>
              <a:gd name="T17" fmla="*/ 3633 h 4316"/>
              <a:gd name="T18" fmla="*/ 1272 w 4318"/>
              <a:gd name="T19" fmla="*/ 3411 h 4316"/>
              <a:gd name="T20" fmla="*/ 901 w 4318"/>
              <a:gd name="T21" fmla="*/ 3049 h 4316"/>
              <a:gd name="T22" fmla="*/ 662 w 4318"/>
              <a:gd name="T23" fmla="*/ 2543 h 4316"/>
              <a:gd name="T24" fmla="*/ 649 w 4318"/>
              <a:gd name="T25" fmla="*/ 1767 h 4316"/>
              <a:gd name="T26" fmla="*/ 810 w 4318"/>
              <a:gd name="T27" fmla="*/ 1357 h 4316"/>
              <a:gd name="T28" fmla="*/ 1143 w 4318"/>
              <a:gd name="T29" fmla="*/ 776 h 4316"/>
              <a:gd name="T30" fmla="*/ 1598 w 4318"/>
              <a:gd name="T31" fmla="*/ 682 h 4316"/>
              <a:gd name="T32" fmla="*/ 2418 w 4318"/>
              <a:gd name="T33" fmla="*/ 173 h 4316"/>
              <a:gd name="T34" fmla="*/ 2461 w 4318"/>
              <a:gd name="T35" fmla="*/ 2873 h 4316"/>
              <a:gd name="T36" fmla="*/ 2758 w 4318"/>
              <a:gd name="T37" fmla="*/ 2652 h 4316"/>
              <a:gd name="T38" fmla="*/ 2921 w 4318"/>
              <a:gd name="T39" fmla="*/ 2314 h 4316"/>
              <a:gd name="T40" fmla="*/ 2901 w 4318"/>
              <a:gd name="T41" fmla="*/ 1927 h 4316"/>
              <a:gd name="T42" fmla="*/ 2708 w 4318"/>
              <a:gd name="T43" fmla="*/ 1609 h 4316"/>
              <a:gd name="T44" fmla="*/ 2390 w 4318"/>
              <a:gd name="T45" fmla="*/ 1416 h 4316"/>
              <a:gd name="T46" fmla="*/ 2002 w 4318"/>
              <a:gd name="T47" fmla="*/ 1397 h 4316"/>
              <a:gd name="T48" fmla="*/ 1665 w 4318"/>
              <a:gd name="T49" fmla="*/ 1559 h 4316"/>
              <a:gd name="T50" fmla="*/ 1443 w 4318"/>
              <a:gd name="T51" fmla="*/ 1856 h 4316"/>
              <a:gd name="T52" fmla="*/ 1386 w 4318"/>
              <a:gd name="T53" fmla="*/ 2237 h 4316"/>
              <a:gd name="T54" fmla="*/ 1514 w 4318"/>
              <a:gd name="T55" fmla="*/ 2592 h 4316"/>
              <a:gd name="T56" fmla="*/ 1789 w 4318"/>
              <a:gd name="T57" fmla="*/ 2841 h 4316"/>
              <a:gd name="T58" fmla="*/ 2158 w 4318"/>
              <a:gd name="T59" fmla="*/ 2935 h 4316"/>
              <a:gd name="T60" fmla="*/ 1534 w 4318"/>
              <a:gd name="T61" fmla="*/ 522 h 4316"/>
              <a:gd name="T62" fmla="*/ 327 w 4318"/>
              <a:gd name="T63" fmla="*/ 937 h 4316"/>
              <a:gd name="T64" fmla="*/ 507 w 4318"/>
              <a:gd name="T65" fmla="*/ 1631 h 4316"/>
              <a:gd name="T66" fmla="*/ 524 w 4318"/>
              <a:gd name="T67" fmla="*/ 2681 h 4316"/>
              <a:gd name="T68" fmla="*/ 327 w 4318"/>
              <a:gd name="T69" fmla="*/ 3379 h 4316"/>
              <a:gd name="T70" fmla="*/ 1549 w 4318"/>
              <a:gd name="T71" fmla="*/ 3744 h 4316"/>
              <a:gd name="T72" fmla="*/ 2591 w 4318"/>
              <a:gd name="T73" fmla="*/ 3799 h 4316"/>
              <a:gd name="T74" fmla="*/ 3018 w 4318"/>
              <a:gd name="T75" fmla="*/ 3626 h 4316"/>
              <a:gd name="T76" fmla="*/ 3724 w 4318"/>
              <a:gd name="T77" fmla="*/ 2858 h 4316"/>
              <a:gd name="T78" fmla="*/ 4318 w 4318"/>
              <a:gd name="T79" fmla="*/ 1727 h 4316"/>
              <a:gd name="T80" fmla="*/ 3703 w 4318"/>
              <a:gd name="T81" fmla="*/ 1357 h 4316"/>
              <a:gd name="T82" fmla="*/ 2967 w 4318"/>
              <a:gd name="T83" fmla="*/ 605 h 4316"/>
              <a:gd name="T84" fmla="*/ 2591 w 4318"/>
              <a:gd name="T85" fmla="*/ 0 h 4316"/>
              <a:gd name="T86" fmla="*/ 1892 w 4318"/>
              <a:gd name="T87" fmla="*/ 2701 h 4316"/>
              <a:gd name="T88" fmla="*/ 1649 w 4318"/>
              <a:gd name="T89" fmla="*/ 2482 h 4316"/>
              <a:gd name="T90" fmla="*/ 1554 w 4318"/>
              <a:gd name="T91" fmla="*/ 2159 h 4316"/>
              <a:gd name="T92" fmla="*/ 1649 w 4318"/>
              <a:gd name="T93" fmla="*/ 1834 h 4316"/>
              <a:gd name="T94" fmla="*/ 1892 w 4318"/>
              <a:gd name="T95" fmla="*/ 1615 h 4316"/>
              <a:gd name="T96" fmla="*/ 2229 w 4318"/>
              <a:gd name="T97" fmla="*/ 1558 h 4316"/>
              <a:gd name="T98" fmla="*/ 2537 w 4318"/>
              <a:gd name="T99" fmla="*/ 1686 h 4316"/>
              <a:gd name="T100" fmla="*/ 2728 w 4318"/>
              <a:gd name="T101" fmla="*/ 1954 h 4316"/>
              <a:gd name="T102" fmla="*/ 2748 w 4318"/>
              <a:gd name="T103" fmla="*/ 2296 h 4316"/>
              <a:gd name="T104" fmla="*/ 2587 w 4318"/>
              <a:gd name="T105" fmla="*/ 2585 h 4316"/>
              <a:gd name="T106" fmla="*/ 2297 w 4318"/>
              <a:gd name="T107" fmla="*/ 2746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318" h="4316">
                <a:moveTo>
                  <a:pt x="2418" y="173"/>
                </a:moveTo>
                <a:lnTo>
                  <a:pt x="2418" y="593"/>
                </a:lnTo>
                <a:lnTo>
                  <a:pt x="2547" y="627"/>
                </a:lnTo>
                <a:lnTo>
                  <a:pt x="2635" y="652"/>
                </a:lnTo>
                <a:lnTo>
                  <a:pt x="2720" y="682"/>
                </a:lnTo>
                <a:lnTo>
                  <a:pt x="2803" y="717"/>
                </a:lnTo>
                <a:lnTo>
                  <a:pt x="2884" y="758"/>
                </a:lnTo>
                <a:lnTo>
                  <a:pt x="2963" y="802"/>
                </a:lnTo>
                <a:lnTo>
                  <a:pt x="3079" y="872"/>
                </a:lnTo>
                <a:lnTo>
                  <a:pt x="3175" y="776"/>
                </a:lnTo>
                <a:lnTo>
                  <a:pt x="3380" y="571"/>
                </a:lnTo>
                <a:lnTo>
                  <a:pt x="3747" y="937"/>
                </a:lnTo>
                <a:lnTo>
                  <a:pt x="3534" y="1149"/>
                </a:lnTo>
                <a:lnTo>
                  <a:pt x="3441" y="1244"/>
                </a:lnTo>
                <a:lnTo>
                  <a:pt x="3506" y="1357"/>
                </a:lnTo>
                <a:lnTo>
                  <a:pt x="3548" y="1435"/>
                </a:lnTo>
                <a:lnTo>
                  <a:pt x="3585" y="1515"/>
                </a:lnTo>
                <a:lnTo>
                  <a:pt x="3618" y="1597"/>
                </a:lnTo>
                <a:lnTo>
                  <a:pt x="3646" y="1681"/>
                </a:lnTo>
                <a:lnTo>
                  <a:pt x="3669" y="1767"/>
                </a:lnTo>
                <a:lnTo>
                  <a:pt x="3701" y="1899"/>
                </a:lnTo>
                <a:lnTo>
                  <a:pt x="4145" y="1899"/>
                </a:lnTo>
                <a:lnTo>
                  <a:pt x="4145" y="2417"/>
                </a:lnTo>
                <a:lnTo>
                  <a:pt x="3691" y="2417"/>
                </a:lnTo>
                <a:lnTo>
                  <a:pt x="3656" y="2543"/>
                </a:lnTo>
                <a:lnTo>
                  <a:pt x="3624" y="2646"/>
                </a:lnTo>
                <a:lnTo>
                  <a:pt x="3585" y="2744"/>
                </a:lnTo>
                <a:lnTo>
                  <a:pt x="3539" y="2841"/>
                </a:lnTo>
                <a:lnTo>
                  <a:pt x="3488" y="2934"/>
                </a:lnTo>
                <a:lnTo>
                  <a:pt x="3417" y="3049"/>
                </a:lnTo>
                <a:lnTo>
                  <a:pt x="3513" y="3144"/>
                </a:lnTo>
                <a:lnTo>
                  <a:pt x="3747" y="3379"/>
                </a:lnTo>
                <a:lnTo>
                  <a:pt x="3380" y="3745"/>
                </a:lnTo>
                <a:lnTo>
                  <a:pt x="3139" y="3504"/>
                </a:lnTo>
                <a:lnTo>
                  <a:pt x="3046" y="3411"/>
                </a:lnTo>
                <a:lnTo>
                  <a:pt x="2931" y="3477"/>
                </a:lnTo>
                <a:lnTo>
                  <a:pt x="2841" y="3525"/>
                </a:lnTo>
                <a:lnTo>
                  <a:pt x="2745" y="3567"/>
                </a:lnTo>
                <a:lnTo>
                  <a:pt x="2648" y="3603"/>
                </a:lnTo>
                <a:lnTo>
                  <a:pt x="2547" y="3633"/>
                </a:lnTo>
                <a:lnTo>
                  <a:pt x="2418" y="3665"/>
                </a:lnTo>
                <a:lnTo>
                  <a:pt x="2418" y="4143"/>
                </a:lnTo>
                <a:lnTo>
                  <a:pt x="1900" y="4143"/>
                </a:lnTo>
                <a:lnTo>
                  <a:pt x="1900" y="3665"/>
                </a:lnTo>
                <a:lnTo>
                  <a:pt x="1771" y="3633"/>
                </a:lnTo>
                <a:lnTo>
                  <a:pt x="1670" y="3603"/>
                </a:lnTo>
                <a:lnTo>
                  <a:pt x="1572" y="3567"/>
                </a:lnTo>
                <a:lnTo>
                  <a:pt x="1477" y="3525"/>
                </a:lnTo>
                <a:lnTo>
                  <a:pt x="1387" y="3477"/>
                </a:lnTo>
                <a:lnTo>
                  <a:pt x="1272" y="3411"/>
                </a:lnTo>
                <a:lnTo>
                  <a:pt x="1179" y="3504"/>
                </a:lnTo>
                <a:lnTo>
                  <a:pt x="938" y="3745"/>
                </a:lnTo>
                <a:lnTo>
                  <a:pt x="571" y="3379"/>
                </a:lnTo>
                <a:lnTo>
                  <a:pt x="805" y="3144"/>
                </a:lnTo>
                <a:lnTo>
                  <a:pt x="901" y="3049"/>
                </a:lnTo>
                <a:lnTo>
                  <a:pt x="830" y="2934"/>
                </a:lnTo>
                <a:lnTo>
                  <a:pt x="778" y="2841"/>
                </a:lnTo>
                <a:lnTo>
                  <a:pt x="733" y="2744"/>
                </a:lnTo>
                <a:lnTo>
                  <a:pt x="694" y="2646"/>
                </a:lnTo>
                <a:lnTo>
                  <a:pt x="662" y="2543"/>
                </a:lnTo>
                <a:lnTo>
                  <a:pt x="627" y="2417"/>
                </a:lnTo>
                <a:lnTo>
                  <a:pt x="173" y="2417"/>
                </a:lnTo>
                <a:lnTo>
                  <a:pt x="173" y="1899"/>
                </a:lnTo>
                <a:lnTo>
                  <a:pt x="617" y="1899"/>
                </a:lnTo>
                <a:lnTo>
                  <a:pt x="649" y="1767"/>
                </a:lnTo>
                <a:lnTo>
                  <a:pt x="672" y="1681"/>
                </a:lnTo>
                <a:lnTo>
                  <a:pt x="700" y="1597"/>
                </a:lnTo>
                <a:lnTo>
                  <a:pt x="732" y="1515"/>
                </a:lnTo>
                <a:lnTo>
                  <a:pt x="770" y="1435"/>
                </a:lnTo>
                <a:lnTo>
                  <a:pt x="810" y="1357"/>
                </a:lnTo>
                <a:lnTo>
                  <a:pt x="877" y="1244"/>
                </a:lnTo>
                <a:lnTo>
                  <a:pt x="783" y="1149"/>
                </a:lnTo>
                <a:lnTo>
                  <a:pt x="571" y="937"/>
                </a:lnTo>
                <a:lnTo>
                  <a:pt x="938" y="571"/>
                </a:lnTo>
                <a:lnTo>
                  <a:pt x="1143" y="776"/>
                </a:lnTo>
                <a:lnTo>
                  <a:pt x="1239" y="872"/>
                </a:lnTo>
                <a:lnTo>
                  <a:pt x="1354" y="802"/>
                </a:lnTo>
                <a:lnTo>
                  <a:pt x="1434" y="758"/>
                </a:lnTo>
                <a:lnTo>
                  <a:pt x="1514" y="717"/>
                </a:lnTo>
                <a:lnTo>
                  <a:pt x="1598" y="682"/>
                </a:lnTo>
                <a:lnTo>
                  <a:pt x="1683" y="652"/>
                </a:lnTo>
                <a:lnTo>
                  <a:pt x="1771" y="627"/>
                </a:lnTo>
                <a:lnTo>
                  <a:pt x="1900" y="593"/>
                </a:lnTo>
                <a:lnTo>
                  <a:pt x="1900" y="173"/>
                </a:lnTo>
                <a:lnTo>
                  <a:pt x="2418" y="173"/>
                </a:lnTo>
                <a:close/>
                <a:moveTo>
                  <a:pt x="2158" y="2935"/>
                </a:moveTo>
                <a:lnTo>
                  <a:pt x="2238" y="2931"/>
                </a:lnTo>
                <a:lnTo>
                  <a:pt x="2316" y="2919"/>
                </a:lnTo>
                <a:lnTo>
                  <a:pt x="2390" y="2900"/>
                </a:lnTo>
                <a:lnTo>
                  <a:pt x="2461" y="2873"/>
                </a:lnTo>
                <a:lnTo>
                  <a:pt x="2529" y="2841"/>
                </a:lnTo>
                <a:lnTo>
                  <a:pt x="2593" y="2803"/>
                </a:lnTo>
                <a:lnTo>
                  <a:pt x="2653" y="2757"/>
                </a:lnTo>
                <a:lnTo>
                  <a:pt x="2708" y="2707"/>
                </a:lnTo>
                <a:lnTo>
                  <a:pt x="2758" y="2652"/>
                </a:lnTo>
                <a:lnTo>
                  <a:pt x="2803" y="2592"/>
                </a:lnTo>
                <a:lnTo>
                  <a:pt x="2842" y="2528"/>
                </a:lnTo>
                <a:lnTo>
                  <a:pt x="2875" y="2460"/>
                </a:lnTo>
                <a:lnTo>
                  <a:pt x="2901" y="2389"/>
                </a:lnTo>
                <a:lnTo>
                  <a:pt x="2921" y="2314"/>
                </a:lnTo>
                <a:lnTo>
                  <a:pt x="2932" y="2237"/>
                </a:lnTo>
                <a:lnTo>
                  <a:pt x="2936" y="2159"/>
                </a:lnTo>
                <a:lnTo>
                  <a:pt x="2932" y="2079"/>
                </a:lnTo>
                <a:lnTo>
                  <a:pt x="2921" y="2002"/>
                </a:lnTo>
                <a:lnTo>
                  <a:pt x="2901" y="1927"/>
                </a:lnTo>
                <a:lnTo>
                  <a:pt x="2875" y="1856"/>
                </a:lnTo>
                <a:lnTo>
                  <a:pt x="2842" y="1788"/>
                </a:lnTo>
                <a:lnTo>
                  <a:pt x="2803" y="1724"/>
                </a:lnTo>
                <a:lnTo>
                  <a:pt x="2758" y="1664"/>
                </a:lnTo>
                <a:lnTo>
                  <a:pt x="2708" y="1609"/>
                </a:lnTo>
                <a:lnTo>
                  <a:pt x="2653" y="1559"/>
                </a:lnTo>
                <a:lnTo>
                  <a:pt x="2593" y="1515"/>
                </a:lnTo>
                <a:lnTo>
                  <a:pt x="2529" y="1475"/>
                </a:lnTo>
                <a:lnTo>
                  <a:pt x="2461" y="1443"/>
                </a:lnTo>
                <a:lnTo>
                  <a:pt x="2390" y="1416"/>
                </a:lnTo>
                <a:lnTo>
                  <a:pt x="2316" y="1397"/>
                </a:lnTo>
                <a:lnTo>
                  <a:pt x="2238" y="1385"/>
                </a:lnTo>
                <a:lnTo>
                  <a:pt x="2158" y="1381"/>
                </a:lnTo>
                <a:lnTo>
                  <a:pt x="2080" y="1385"/>
                </a:lnTo>
                <a:lnTo>
                  <a:pt x="2002" y="1397"/>
                </a:lnTo>
                <a:lnTo>
                  <a:pt x="1928" y="1416"/>
                </a:lnTo>
                <a:lnTo>
                  <a:pt x="1857" y="1443"/>
                </a:lnTo>
                <a:lnTo>
                  <a:pt x="1789" y="1475"/>
                </a:lnTo>
                <a:lnTo>
                  <a:pt x="1725" y="1515"/>
                </a:lnTo>
                <a:lnTo>
                  <a:pt x="1665" y="1559"/>
                </a:lnTo>
                <a:lnTo>
                  <a:pt x="1610" y="1609"/>
                </a:lnTo>
                <a:lnTo>
                  <a:pt x="1560" y="1664"/>
                </a:lnTo>
                <a:lnTo>
                  <a:pt x="1514" y="1724"/>
                </a:lnTo>
                <a:lnTo>
                  <a:pt x="1476" y="1788"/>
                </a:lnTo>
                <a:lnTo>
                  <a:pt x="1443" y="1856"/>
                </a:lnTo>
                <a:lnTo>
                  <a:pt x="1417" y="1927"/>
                </a:lnTo>
                <a:lnTo>
                  <a:pt x="1397" y="2002"/>
                </a:lnTo>
                <a:lnTo>
                  <a:pt x="1386" y="2079"/>
                </a:lnTo>
                <a:lnTo>
                  <a:pt x="1382" y="2159"/>
                </a:lnTo>
                <a:lnTo>
                  <a:pt x="1386" y="2237"/>
                </a:lnTo>
                <a:lnTo>
                  <a:pt x="1397" y="2314"/>
                </a:lnTo>
                <a:lnTo>
                  <a:pt x="1417" y="2389"/>
                </a:lnTo>
                <a:lnTo>
                  <a:pt x="1443" y="2460"/>
                </a:lnTo>
                <a:lnTo>
                  <a:pt x="1476" y="2528"/>
                </a:lnTo>
                <a:lnTo>
                  <a:pt x="1514" y="2592"/>
                </a:lnTo>
                <a:lnTo>
                  <a:pt x="1560" y="2652"/>
                </a:lnTo>
                <a:lnTo>
                  <a:pt x="1610" y="2707"/>
                </a:lnTo>
                <a:lnTo>
                  <a:pt x="1665" y="2757"/>
                </a:lnTo>
                <a:lnTo>
                  <a:pt x="1725" y="2803"/>
                </a:lnTo>
                <a:lnTo>
                  <a:pt x="1789" y="2841"/>
                </a:lnTo>
                <a:lnTo>
                  <a:pt x="1857" y="2873"/>
                </a:lnTo>
                <a:lnTo>
                  <a:pt x="1928" y="2900"/>
                </a:lnTo>
                <a:lnTo>
                  <a:pt x="2002" y="2919"/>
                </a:lnTo>
                <a:lnTo>
                  <a:pt x="2080" y="2931"/>
                </a:lnTo>
                <a:lnTo>
                  <a:pt x="2158" y="2935"/>
                </a:lnTo>
                <a:close/>
                <a:moveTo>
                  <a:pt x="2591" y="0"/>
                </a:moveTo>
                <a:lnTo>
                  <a:pt x="1727" y="0"/>
                </a:lnTo>
                <a:lnTo>
                  <a:pt x="1727" y="459"/>
                </a:lnTo>
                <a:lnTo>
                  <a:pt x="1629" y="488"/>
                </a:lnTo>
                <a:lnTo>
                  <a:pt x="1534" y="522"/>
                </a:lnTo>
                <a:lnTo>
                  <a:pt x="1442" y="562"/>
                </a:lnTo>
                <a:lnTo>
                  <a:pt x="1351" y="605"/>
                </a:lnTo>
                <a:lnTo>
                  <a:pt x="1265" y="654"/>
                </a:lnTo>
                <a:lnTo>
                  <a:pt x="938" y="327"/>
                </a:lnTo>
                <a:lnTo>
                  <a:pt x="327" y="937"/>
                </a:lnTo>
                <a:lnTo>
                  <a:pt x="661" y="1272"/>
                </a:lnTo>
                <a:lnTo>
                  <a:pt x="615" y="1357"/>
                </a:lnTo>
                <a:lnTo>
                  <a:pt x="573" y="1446"/>
                </a:lnTo>
                <a:lnTo>
                  <a:pt x="538" y="1537"/>
                </a:lnTo>
                <a:lnTo>
                  <a:pt x="507" y="1631"/>
                </a:lnTo>
                <a:lnTo>
                  <a:pt x="480" y="1727"/>
                </a:lnTo>
                <a:lnTo>
                  <a:pt x="0" y="1727"/>
                </a:lnTo>
                <a:lnTo>
                  <a:pt x="0" y="2589"/>
                </a:lnTo>
                <a:lnTo>
                  <a:pt x="495" y="2589"/>
                </a:lnTo>
                <a:lnTo>
                  <a:pt x="524" y="2681"/>
                </a:lnTo>
                <a:lnTo>
                  <a:pt x="556" y="2770"/>
                </a:lnTo>
                <a:lnTo>
                  <a:pt x="594" y="2858"/>
                </a:lnTo>
                <a:lnTo>
                  <a:pt x="636" y="2941"/>
                </a:lnTo>
                <a:lnTo>
                  <a:pt x="683" y="3023"/>
                </a:lnTo>
                <a:lnTo>
                  <a:pt x="327" y="3379"/>
                </a:lnTo>
                <a:lnTo>
                  <a:pt x="938" y="3989"/>
                </a:lnTo>
                <a:lnTo>
                  <a:pt x="1300" y="3626"/>
                </a:lnTo>
                <a:lnTo>
                  <a:pt x="1382" y="3669"/>
                </a:lnTo>
                <a:lnTo>
                  <a:pt x="1464" y="3709"/>
                </a:lnTo>
                <a:lnTo>
                  <a:pt x="1549" y="3744"/>
                </a:lnTo>
                <a:lnTo>
                  <a:pt x="1637" y="3774"/>
                </a:lnTo>
                <a:lnTo>
                  <a:pt x="1727" y="3799"/>
                </a:lnTo>
                <a:lnTo>
                  <a:pt x="1727" y="4316"/>
                </a:lnTo>
                <a:lnTo>
                  <a:pt x="2591" y="4316"/>
                </a:lnTo>
                <a:lnTo>
                  <a:pt x="2591" y="3799"/>
                </a:lnTo>
                <a:lnTo>
                  <a:pt x="2681" y="3774"/>
                </a:lnTo>
                <a:lnTo>
                  <a:pt x="2769" y="3744"/>
                </a:lnTo>
                <a:lnTo>
                  <a:pt x="2854" y="3709"/>
                </a:lnTo>
                <a:lnTo>
                  <a:pt x="2936" y="3669"/>
                </a:lnTo>
                <a:lnTo>
                  <a:pt x="3018" y="3626"/>
                </a:lnTo>
                <a:lnTo>
                  <a:pt x="3380" y="3989"/>
                </a:lnTo>
                <a:lnTo>
                  <a:pt x="3991" y="3379"/>
                </a:lnTo>
                <a:lnTo>
                  <a:pt x="3635" y="3023"/>
                </a:lnTo>
                <a:lnTo>
                  <a:pt x="3682" y="2941"/>
                </a:lnTo>
                <a:lnTo>
                  <a:pt x="3724" y="2858"/>
                </a:lnTo>
                <a:lnTo>
                  <a:pt x="3762" y="2770"/>
                </a:lnTo>
                <a:lnTo>
                  <a:pt x="3794" y="2681"/>
                </a:lnTo>
                <a:lnTo>
                  <a:pt x="3822" y="2589"/>
                </a:lnTo>
                <a:lnTo>
                  <a:pt x="4318" y="2589"/>
                </a:lnTo>
                <a:lnTo>
                  <a:pt x="4318" y="1727"/>
                </a:lnTo>
                <a:lnTo>
                  <a:pt x="3838" y="1727"/>
                </a:lnTo>
                <a:lnTo>
                  <a:pt x="3811" y="1631"/>
                </a:lnTo>
                <a:lnTo>
                  <a:pt x="3780" y="1537"/>
                </a:lnTo>
                <a:lnTo>
                  <a:pt x="3743" y="1446"/>
                </a:lnTo>
                <a:lnTo>
                  <a:pt x="3703" y="1357"/>
                </a:lnTo>
                <a:lnTo>
                  <a:pt x="3657" y="1272"/>
                </a:lnTo>
                <a:lnTo>
                  <a:pt x="3991" y="937"/>
                </a:lnTo>
                <a:lnTo>
                  <a:pt x="3380" y="327"/>
                </a:lnTo>
                <a:lnTo>
                  <a:pt x="3053" y="654"/>
                </a:lnTo>
                <a:lnTo>
                  <a:pt x="2967" y="605"/>
                </a:lnTo>
                <a:lnTo>
                  <a:pt x="2876" y="562"/>
                </a:lnTo>
                <a:lnTo>
                  <a:pt x="2783" y="522"/>
                </a:lnTo>
                <a:lnTo>
                  <a:pt x="2689" y="488"/>
                </a:lnTo>
                <a:lnTo>
                  <a:pt x="2591" y="459"/>
                </a:lnTo>
                <a:lnTo>
                  <a:pt x="2591" y="0"/>
                </a:lnTo>
                <a:close/>
                <a:moveTo>
                  <a:pt x="2158" y="2762"/>
                </a:moveTo>
                <a:lnTo>
                  <a:pt x="2089" y="2758"/>
                </a:lnTo>
                <a:lnTo>
                  <a:pt x="2021" y="2746"/>
                </a:lnTo>
                <a:lnTo>
                  <a:pt x="1955" y="2727"/>
                </a:lnTo>
                <a:lnTo>
                  <a:pt x="1892" y="2701"/>
                </a:lnTo>
                <a:lnTo>
                  <a:pt x="1835" y="2668"/>
                </a:lnTo>
                <a:lnTo>
                  <a:pt x="1781" y="2630"/>
                </a:lnTo>
                <a:lnTo>
                  <a:pt x="1731" y="2585"/>
                </a:lnTo>
                <a:lnTo>
                  <a:pt x="1687" y="2536"/>
                </a:lnTo>
                <a:lnTo>
                  <a:pt x="1649" y="2482"/>
                </a:lnTo>
                <a:lnTo>
                  <a:pt x="1616" y="2424"/>
                </a:lnTo>
                <a:lnTo>
                  <a:pt x="1590" y="2362"/>
                </a:lnTo>
                <a:lnTo>
                  <a:pt x="1570" y="2296"/>
                </a:lnTo>
                <a:lnTo>
                  <a:pt x="1558" y="2228"/>
                </a:lnTo>
                <a:lnTo>
                  <a:pt x="1554" y="2159"/>
                </a:lnTo>
                <a:lnTo>
                  <a:pt x="1558" y="2088"/>
                </a:lnTo>
                <a:lnTo>
                  <a:pt x="1570" y="2020"/>
                </a:lnTo>
                <a:lnTo>
                  <a:pt x="1590" y="1954"/>
                </a:lnTo>
                <a:lnTo>
                  <a:pt x="1616" y="1893"/>
                </a:lnTo>
                <a:lnTo>
                  <a:pt x="1649" y="1834"/>
                </a:lnTo>
                <a:lnTo>
                  <a:pt x="1687" y="1780"/>
                </a:lnTo>
                <a:lnTo>
                  <a:pt x="1731" y="1731"/>
                </a:lnTo>
                <a:lnTo>
                  <a:pt x="1781" y="1686"/>
                </a:lnTo>
                <a:lnTo>
                  <a:pt x="1835" y="1648"/>
                </a:lnTo>
                <a:lnTo>
                  <a:pt x="1892" y="1615"/>
                </a:lnTo>
                <a:lnTo>
                  <a:pt x="1955" y="1589"/>
                </a:lnTo>
                <a:lnTo>
                  <a:pt x="2021" y="1570"/>
                </a:lnTo>
                <a:lnTo>
                  <a:pt x="2089" y="1558"/>
                </a:lnTo>
                <a:lnTo>
                  <a:pt x="2158" y="1554"/>
                </a:lnTo>
                <a:lnTo>
                  <a:pt x="2229" y="1558"/>
                </a:lnTo>
                <a:lnTo>
                  <a:pt x="2297" y="1570"/>
                </a:lnTo>
                <a:lnTo>
                  <a:pt x="2363" y="1589"/>
                </a:lnTo>
                <a:lnTo>
                  <a:pt x="2424" y="1615"/>
                </a:lnTo>
                <a:lnTo>
                  <a:pt x="2483" y="1648"/>
                </a:lnTo>
                <a:lnTo>
                  <a:pt x="2537" y="1686"/>
                </a:lnTo>
                <a:lnTo>
                  <a:pt x="2587" y="1731"/>
                </a:lnTo>
                <a:lnTo>
                  <a:pt x="2631" y="1780"/>
                </a:lnTo>
                <a:lnTo>
                  <a:pt x="2669" y="1834"/>
                </a:lnTo>
                <a:lnTo>
                  <a:pt x="2702" y="1893"/>
                </a:lnTo>
                <a:lnTo>
                  <a:pt x="2728" y="1954"/>
                </a:lnTo>
                <a:lnTo>
                  <a:pt x="2748" y="2020"/>
                </a:lnTo>
                <a:lnTo>
                  <a:pt x="2760" y="2088"/>
                </a:lnTo>
                <a:lnTo>
                  <a:pt x="2764" y="2159"/>
                </a:lnTo>
                <a:lnTo>
                  <a:pt x="2760" y="2228"/>
                </a:lnTo>
                <a:lnTo>
                  <a:pt x="2748" y="2296"/>
                </a:lnTo>
                <a:lnTo>
                  <a:pt x="2728" y="2362"/>
                </a:lnTo>
                <a:lnTo>
                  <a:pt x="2702" y="2424"/>
                </a:lnTo>
                <a:lnTo>
                  <a:pt x="2669" y="2482"/>
                </a:lnTo>
                <a:lnTo>
                  <a:pt x="2631" y="2536"/>
                </a:lnTo>
                <a:lnTo>
                  <a:pt x="2587" y="2585"/>
                </a:lnTo>
                <a:lnTo>
                  <a:pt x="2537" y="2630"/>
                </a:lnTo>
                <a:lnTo>
                  <a:pt x="2483" y="2668"/>
                </a:lnTo>
                <a:lnTo>
                  <a:pt x="2424" y="2701"/>
                </a:lnTo>
                <a:lnTo>
                  <a:pt x="2363" y="2727"/>
                </a:lnTo>
                <a:lnTo>
                  <a:pt x="2297" y="2746"/>
                </a:lnTo>
                <a:lnTo>
                  <a:pt x="2229" y="2758"/>
                </a:lnTo>
                <a:lnTo>
                  <a:pt x="2158" y="276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22"/>
          <p:cNvSpPr>
            <a:spLocks noEditPoints="1"/>
          </p:cNvSpPr>
          <p:nvPr/>
        </p:nvSpPr>
        <p:spPr bwMode="auto">
          <a:xfrm>
            <a:off x="8414200" y="3737670"/>
            <a:ext cx="277362" cy="242630"/>
          </a:xfrm>
          <a:custGeom>
            <a:avLst/>
            <a:gdLst>
              <a:gd name="T0" fmla="*/ 3659 w 4935"/>
              <a:gd name="T1" fmla="*/ 223 h 4317"/>
              <a:gd name="T2" fmla="*/ 3554 w 4935"/>
              <a:gd name="T3" fmla="*/ 61 h 4317"/>
              <a:gd name="T4" fmla="*/ 3392 w 4935"/>
              <a:gd name="T5" fmla="*/ 0 h 4317"/>
              <a:gd name="T6" fmla="*/ 1405 w 4935"/>
              <a:gd name="T7" fmla="*/ 45 h 4317"/>
              <a:gd name="T8" fmla="*/ 1293 w 4935"/>
              <a:gd name="T9" fmla="*/ 193 h 4317"/>
              <a:gd name="T10" fmla="*/ 617 w 4935"/>
              <a:gd name="T11" fmla="*/ 617 h 4317"/>
              <a:gd name="T12" fmla="*/ 286 w 4935"/>
              <a:gd name="T13" fmla="*/ 713 h 4317"/>
              <a:gd name="T14" fmla="*/ 63 w 4935"/>
              <a:gd name="T15" fmla="*/ 963 h 4317"/>
              <a:gd name="T16" fmla="*/ 0 w 4935"/>
              <a:gd name="T17" fmla="*/ 3701 h 4317"/>
              <a:gd name="T18" fmla="*/ 96 w 4935"/>
              <a:gd name="T19" fmla="*/ 4031 h 4317"/>
              <a:gd name="T20" fmla="*/ 345 w 4935"/>
              <a:gd name="T21" fmla="*/ 4254 h 4317"/>
              <a:gd name="T22" fmla="*/ 4318 w 4935"/>
              <a:gd name="T23" fmla="*/ 4317 h 4317"/>
              <a:gd name="T24" fmla="*/ 4650 w 4935"/>
              <a:gd name="T25" fmla="*/ 4221 h 4317"/>
              <a:gd name="T26" fmla="*/ 4873 w 4935"/>
              <a:gd name="T27" fmla="*/ 3972 h 4317"/>
              <a:gd name="T28" fmla="*/ 4935 w 4935"/>
              <a:gd name="T29" fmla="*/ 1233 h 4317"/>
              <a:gd name="T30" fmla="*/ 4840 w 4935"/>
              <a:gd name="T31" fmla="*/ 903 h 4317"/>
              <a:gd name="T32" fmla="*/ 4590 w 4935"/>
              <a:gd name="T33" fmla="*/ 680 h 4317"/>
              <a:gd name="T34" fmla="*/ 4627 w 4935"/>
              <a:gd name="T35" fmla="*/ 3701 h 4317"/>
              <a:gd name="T36" fmla="*/ 4536 w 4935"/>
              <a:gd name="T37" fmla="*/ 3919 h 4317"/>
              <a:gd name="T38" fmla="*/ 4318 w 4935"/>
              <a:gd name="T39" fmla="*/ 4009 h 4317"/>
              <a:gd name="T40" fmla="*/ 435 w 4935"/>
              <a:gd name="T41" fmla="*/ 3949 h 4317"/>
              <a:gd name="T42" fmla="*/ 312 w 4935"/>
              <a:gd name="T43" fmla="*/ 3750 h 4317"/>
              <a:gd name="T44" fmla="*/ 342 w 4935"/>
              <a:gd name="T45" fmla="*/ 1091 h 4317"/>
              <a:gd name="T46" fmla="*/ 519 w 4935"/>
              <a:gd name="T47" fmla="*/ 942 h 4317"/>
              <a:gd name="T48" fmla="*/ 1414 w 4935"/>
              <a:gd name="T49" fmla="*/ 573 h 4317"/>
              <a:gd name="T50" fmla="*/ 1519 w 4935"/>
              <a:gd name="T51" fmla="*/ 396 h 4317"/>
              <a:gd name="T52" fmla="*/ 1657 w 4935"/>
              <a:gd name="T53" fmla="*/ 311 h 4317"/>
              <a:gd name="T54" fmla="*/ 3343 w 4935"/>
              <a:gd name="T55" fmla="*/ 332 h 4317"/>
              <a:gd name="T56" fmla="*/ 3457 w 4935"/>
              <a:gd name="T57" fmla="*/ 457 h 4317"/>
              <a:gd name="T58" fmla="*/ 3702 w 4935"/>
              <a:gd name="T59" fmla="*/ 925 h 4317"/>
              <a:gd name="T60" fmla="*/ 4500 w 4935"/>
              <a:gd name="T61" fmla="*/ 985 h 4317"/>
              <a:gd name="T62" fmla="*/ 4623 w 4935"/>
              <a:gd name="T63" fmla="*/ 1184 h 4317"/>
              <a:gd name="T64" fmla="*/ 2361 w 4935"/>
              <a:gd name="T65" fmla="*/ 1238 h 4317"/>
              <a:gd name="T66" fmla="*/ 1873 w 4935"/>
              <a:gd name="T67" fmla="*/ 1386 h 4317"/>
              <a:gd name="T68" fmla="*/ 1497 w 4935"/>
              <a:gd name="T69" fmla="*/ 1707 h 4317"/>
              <a:gd name="T70" fmla="*/ 1274 w 4935"/>
              <a:gd name="T71" fmla="*/ 2156 h 4317"/>
              <a:gd name="T72" fmla="*/ 1251 w 4935"/>
              <a:gd name="T73" fmla="*/ 2677 h 4317"/>
              <a:gd name="T74" fmla="*/ 1438 w 4935"/>
              <a:gd name="T75" fmla="*/ 3147 h 4317"/>
              <a:gd name="T76" fmla="*/ 1788 w 4935"/>
              <a:gd name="T77" fmla="*/ 3496 h 4317"/>
              <a:gd name="T78" fmla="*/ 2258 w 4935"/>
              <a:gd name="T79" fmla="*/ 3683 h 4317"/>
              <a:gd name="T80" fmla="*/ 2779 w 4935"/>
              <a:gd name="T81" fmla="*/ 3661 h 4317"/>
              <a:gd name="T82" fmla="*/ 3228 w 4935"/>
              <a:gd name="T83" fmla="*/ 3438 h 4317"/>
              <a:gd name="T84" fmla="*/ 3549 w 4935"/>
              <a:gd name="T85" fmla="*/ 3061 h 4317"/>
              <a:gd name="T86" fmla="*/ 3698 w 4935"/>
              <a:gd name="T87" fmla="*/ 2574 h 4317"/>
              <a:gd name="T88" fmla="*/ 3632 w 4935"/>
              <a:gd name="T89" fmla="*/ 2058 h 4317"/>
              <a:gd name="T90" fmla="*/ 3375 w 4935"/>
              <a:gd name="T91" fmla="*/ 1631 h 4317"/>
              <a:gd name="T92" fmla="*/ 2971 w 4935"/>
              <a:gd name="T93" fmla="*/ 1341 h 4317"/>
              <a:gd name="T94" fmla="*/ 2467 w 4935"/>
              <a:gd name="T95" fmla="*/ 1233 h 4317"/>
              <a:gd name="T96" fmla="*/ 2128 w 4935"/>
              <a:gd name="T97" fmla="*/ 3327 h 4317"/>
              <a:gd name="T98" fmla="*/ 1785 w 4935"/>
              <a:gd name="T99" fmla="*/ 3091 h 4317"/>
              <a:gd name="T100" fmla="*/ 1579 w 4935"/>
              <a:gd name="T101" fmla="*/ 2727 h 4317"/>
              <a:gd name="T102" fmla="*/ 1559 w 4935"/>
              <a:gd name="T103" fmla="*/ 2292 h 4317"/>
              <a:gd name="T104" fmla="*/ 1731 w 4935"/>
              <a:gd name="T105" fmla="*/ 1907 h 4317"/>
              <a:gd name="T106" fmla="*/ 2050 w 4935"/>
              <a:gd name="T107" fmla="*/ 1641 h 4317"/>
              <a:gd name="T108" fmla="*/ 2467 w 4935"/>
              <a:gd name="T109" fmla="*/ 1543 h 4317"/>
              <a:gd name="T110" fmla="*/ 2886 w 4935"/>
              <a:gd name="T111" fmla="*/ 1641 h 4317"/>
              <a:gd name="T112" fmla="*/ 3204 w 4935"/>
              <a:gd name="T113" fmla="*/ 1907 h 4317"/>
              <a:gd name="T114" fmla="*/ 3376 w 4935"/>
              <a:gd name="T115" fmla="*/ 2292 h 4317"/>
              <a:gd name="T116" fmla="*/ 3357 w 4935"/>
              <a:gd name="T117" fmla="*/ 2727 h 4317"/>
              <a:gd name="T118" fmla="*/ 3150 w 4935"/>
              <a:gd name="T119" fmla="*/ 3091 h 4317"/>
              <a:gd name="T120" fmla="*/ 2808 w 4935"/>
              <a:gd name="T121" fmla="*/ 3327 h 4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35" h="4317">
                <a:moveTo>
                  <a:pt x="4318" y="617"/>
                </a:moveTo>
                <a:lnTo>
                  <a:pt x="3856" y="617"/>
                </a:lnTo>
                <a:lnTo>
                  <a:pt x="3702" y="308"/>
                </a:lnTo>
                <a:lnTo>
                  <a:pt x="3680" y="265"/>
                </a:lnTo>
                <a:lnTo>
                  <a:pt x="3659" y="223"/>
                </a:lnTo>
                <a:lnTo>
                  <a:pt x="3639" y="185"/>
                </a:lnTo>
                <a:lnTo>
                  <a:pt x="3620" y="149"/>
                </a:lnTo>
                <a:lnTo>
                  <a:pt x="3599" y="117"/>
                </a:lnTo>
                <a:lnTo>
                  <a:pt x="3578" y="87"/>
                </a:lnTo>
                <a:lnTo>
                  <a:pt x="3554" y="61"/>
                </a:lnTo>
                <a:lnTo>
                  <a:pt x="3529" y="40"/>
                </a:lnTo>
                <a:lnTo>
                  <a:pt x="3500" y="22"/>
                </a:lnTo>
                <a:lnTo>
                  <a:pt x="3469" y="10"/>
                </a:lnTo>
                <a:lnTo>
                  <a:pt x="3433" y="3"/>
                </a:lnTo>
                <a:lnTo>
                  <a:pt x="3392" y="0"/>
                </a:lnTo>
                <a:lnTo>
                  <a:pt x="1543" y="0"/>
                </a:lnTo>
                <a:lnTo>
                  <a:pt x="1503" y="3"/>
                </a:lnTo>
                <a:lnTo>
                  <a:pt x="1465" y="12"/>
                </a:lnTo>
                <a:lnTo>
                  <a:pt x="1434" y="25"/>
                </a:lnTo>
                <a:lnTo>
                  <a:pt x="1405" y="45"/>
                </a:lnTo>
                <a:lnTo>
                  <a:pt x="1379" y="67"/>
                </a:lnTo>
                <a:lnTo>
                  <a:pt x="1355" y="94"/>
                </a:lnTo>
                <a:lnTo>
                  <a:pt x="1332" y="124"/>
                </a:lnTo>
                <a:lnTo>
                  <a:pt x="1313" y="157"/>
                </a:lnTo>
                <a:lnTo>
                  <a:pt x="1293" y="193"/>
                </a:lnTo>
                <a:lnTo>
                  <a:pt x="1274" y="230"/>
                </a:lnTo>
                <a:lnTo>
                  <a:pt x="1254" y="269"/>
                </a:lnTo>
                <a:lnTo>
                  <a:pt x="1234" y="308"/>
                </a:lnTo>
                <a:lnTo>
                  <a:pt x="1079" y="617"/>
                </a:lnTo>
                <a:lnTo>
                  <a:pt x="617" y="617"/>
                </a:lnTo>
                <a:lnTo>
                  <a:pt x="546" y="620"/>
                </a:lnTo>
                <a:lnTo>
                  <a:pt x="475" y="634"/>
                </a:lnTo>
                <a:lnTo>
                  <a:pt x="408" y="653"/>
                </a:lnTo>
                <a:lnTo>
                  <a:pt x="345" y="680"/>
                </a:lnTo>
                <a:lnTo>
                  <a:pt x="286" y="713"/>
                </a:lnTo>
                <a:lnTo>
                  <a:pt x="232" y="752"/>
                </a:lnTo>
                <a:lnTo>
                  <a:pt x="181" y="798"/>
                </a:lnTo>
                <a:lnTo>
                  <a:pt x="136" y="848"/>
                </a:lnTo>
                <a:lnTo>
                  <a:pt x="96" y="903"/>
                </a:lnTo>
                <a:lnTo>
                  <a:pt x="63" y="963"/>
                </a:lnTo>
                <a:lnTo>
                  <a:pt x="36" y="1025"/>
                </a:lnTo>
                <a:lnTo>
                  <a:pt x="16" y="1093"/>
                </a:lnTo>
                <a:lnTo>
                  <a:pt x="4" y="1161"/>
                </a:lnTo>
                <a:lnTo>
                  <a:pt x="0" y="1233"/>
                </a:lnTo>
                <a:lnTo>
                  <a:pt x="0" y="3701"/>
                </a:lnTo>
                <a:lnTo>
                  <a:pt x="4" y="3773"/>
                </a:lnTo>
                <a:lnTo>
                  <a:pt x="16" y="3842"/>
                </a:lnTo>
                <a:lnTo>
                  <a:pt x="36" y="3909"/>
                </a:lnTo>
                <a:lnTo>
                  <a:pt x="63" y="3972"/>
                </a:lnTo>
                <a:lnTo>
                  <a:pt x="96" y="4031"/>
                </a:lnTo>
                <a:lnTo>
                  <a:pt x="136" y="4087"/>
                </a:lnTo>
                <a:lnTo>
                  <a:pt x="181" y="4138"/>
                </a:lnTo>
                <a:lnTo>
                  <a:pt x="232" y="4182"/>
                </a:lnTo>
                <a:lnTo>
                  <a:pt x="286" y="4221"/>
                </a:lnTo>
                <a:lnTo>
                  <a:pt x="345" y="4254"/>
                </a:lnTo>
                <a:lnTo>
                  <a:pt x="408" y="4281"/>
                </a:lnTo>
                <a:lnTo>
                  <a:pt x="475" y="4302"/>
                </a:lnTo>
                <a:lnTo>
                  <a:pt x="546" y="4314"/>
                </a:lnTo>
                <a:lnTo>
                  <a:pt x="617" y="4317"/>
                </a:lnTo>
                <a:lnTo>
                  <a:pt x="4318" y="4317"/>
                </a:lnTo>
                <a:lnTo>
                  <a:pt x="4390" y="4314"/>
                </a:lnTo>
                <a:lnTo>
                  <a:pt x="4460" y="4302"/>
                </a:lnTo>
                <a:lnTo>
                  <a:pt x="4527" y="4281"/>
                </a:lnTo>
                <a:lnTo>
                  <a:pt x="4590" y="4254"/>
                </a:lnTo>
                <a:lnTo>
                  <a:pt x="4650" y="4221"/>
                </a:lnTo>
                <a:lnTo>
                  <a:pt x="4704" y="4182"/>
                </a:lnTo>
                <a:lnTo>
                  <a:pt x="4755" y="4138"/>
                </a:lnTo>
                <a:lnTo>
                  <a:pt x="4799" y="4087"/>
                </a:lnTo>
                <a:lnTo>
                  <a:pt x="4840" y="4031"/>
                </a:lnTo>
                <a:lnTo>
                  <a:pt x="4873" y="3972"/>
                </a:lnTo>
                <a:lnTo>
                  <a:pt x="4900" y="3909"/>
                </a:lnTo>
                <a:lnTo>
                  <a:pt x="4919" y="3842"/>
                </a:lnTo>
                <a:lnTo>
                  <a:pt x="4931" y="3773"/>
                </a:lnTo>
                <a:lnTo>
                  <a:pt x="4935" y="3701"/>
                </a:lnTo>
                <a:lnTo>
                  <a:pt x="4935" y="1233"/>
                </a:lnTo>
                <a:lnTo>
                  <a:pt x="4931" y="1161"/>
                </a:lnTo>
                <a:lnTo>
                  <a:pt x="4919" y="1093"/>
                </a:lnTo>
                <a:lnTo>
                  <a:pt x="4900" y="1025"/>
                </a:lnTo>
                <a:lnTo>
                  <a:pt x="4873" y="963"/>
                </a:lnTo>
                <a:lnTo>
                  <a:pt x="4840" y="903"/>
                </a:lnTo>
                <a:lnTo>
                  <a:pt x="4799" y="848"/>
                </a:lnTo>
                <a:lnTo>
                  <a:pt x="4755" y="798"/>
                </a:lnTo>
                <a:lnTo>
                  <a:pt x="4704" y="752"/>
                </a:lnTo>
                <a:lnTo>
                  <a:pt x="4650" y="713"/>
                </a:lnTo>
                <a:lnTo>
                  <a:pt x="4590" y="680"/>
                </a:lnTo>
                <a:lnTo>
                  <a:pt x="4527" y="653"/>
                </a:lnTo>
                <a:lnTo>
                  <a:pt x="4460" y="634"/>
                </a:lnTo>
                <a:lnTo>
                  <a:pt x="4390" y="620"/>
                </a:lnTo>
                <a:lnTo>
                  <a:pt x="4318" y="617"/>
                </a:lnTo>
                <a:close/>
                <a:moveTo>
                  <a:pt x="4627" y="3701"/>
                </a:moveTo>
                <a:lnTo>
                  <a:pt x="4623" y="3750"/>
                </a:lnTo>
                <a:lnTo>
                  <a:pt x="4611" y="3798"/>
                </a:lnTo>
                <a:lnTo>
                  <a:pt x="4593" y="3843"/>
                </a:lnTo>
                <a:lnTo>
                  <a:pt x="4568" y="3884"/>
                </a:lnTo>
                <a:lnTo>
                  <a:pt x="4536" y="3919"/>
                </a:lnTo>
                <a:lnTo>
                  <a:pt x="4500" y="3949"/>
                </a:lnTo>
                <a:lnTo>
                  <a:pt x="4460" y="3975"/>
                </a:lnTo>
                <a:lnTo>
                  <a:pt x="4417" y="3994"/>
                </a:lnTo>
                <a:lnTo>
                  <a:pt x="4369" y="4005"/>
                </a:lnTo>
                <a:lnTo>
                  <a:pt x="4318" y="4009"/>
                </a:lnTo>
                <a:lnTo>
                  <a:pt x="617" y="4009"/>
                </a:lnTo>
                <a:lnTo>
                  <a:pt x="567" y="4005"/>
                </a:lnTo>
                <a:lnTo>
                  <a:pt x="519" y="3994"/>
                </a:lnTo>
                <a:lnTo>
                  <a:pt x="475" y="3975"/>
                </a:lnTo>
                <a:lnTo>
                  <a:pt x="435" y="3949"/>
                </a:lnTo>
                <a:lnTo>
                  <a:pt x="399" y="3919"/>
                </a:lnTo>
                <a:lnTo>
                  <a:pt x="368" y="3884"/>
                </a:lnTo>
                <a:lnTo>
                  <a:pt x="342" y="3843"/>
                </a:lnTo>
                <a:lnTo>
                  <a:pt x="324" y="3798"/>
                </a:lnTo>
                <a:lnTo>
                  <a:pt x="312" y="3750"/>
                </a:lnTo>
                <a:lnTo>
                  <a:pt x="308" y="3701"/>
                </a:lnTo>
                <a:lnTo>
                  <a:pt x="308" y="1233"/>
                </a:lnTo>
                <a:lnTo>
                  <a:pt x="312" y="1184"/>
                </a:lnTo>
                <a:lnTo>
                  <a:pt x="324" y="1136"/>
                </a:lnTo>
                <a:lnTo>
                  <a:pt x="342" y="1091"/>
                </a:lnTo>
                <a:lnTo>
                  <a:pt x="368" y="1051"/>
                </a:lnTo>
                <a:lnTo>
                  <a:pt x="399" y="1015"/>
                </a:lnTo>
                <a:lnTo>
                  <a:pt x="435" y="985"/>
                </a:lnTo>
                <a:lnTo>
                  <a:pt x="475" y="960"/>
                </a:lnTo>
                <a:lnTo>
                  <a:pt x="519" y="942"/>
                </a:lnTo>
                <a:lnTo>
                  <a:pt x="567" y="930"/>
                </a:lnTo>
                <a:lnTo>
                  <a:pt x="617" y="925"/>
                </a:lnTo>
                <a:lnTo>
                  <a:pt x="1234" y="925"/>
                </a:lnTo>
                <a:lnTo>
                  <a:pt x="1388" y="617"/>
                </a:lnTo>
                <a:lnTo>
                  <a:pt x="1414" y="573"/>
                </a:lnTo>
                <a:lnTo>
                  <a:pt x="1437" y="532"/>
                </a:lnTo>
                <a:lnTo>
                  <a:pt x="1458" y="493"/>
                </a:lnTo>
                <a:lnTo>
                  <a:pt x="1479" y="457"/>
                </a:lnTo>
                <a:lnTo>
                  <a:pt x="1498" y="425"/>
                </a:lnTo>
                <a:lnTo>
                  <a:pt x="1519" y="396"/>
                </a:lnTo>
                <a:lnTo>
                  <a:pt x="1542" y="371"/>
                </a:lnTo>
                <a:lnTo>
                  <a:pt x="1565" y="348"/>
                </a:lnTo>
                <a:lnTo>
                  <a:pt x="1592" y="332"/>
                </a:lnTo>
                <a:lnTo>
                  <a:pt x="1622" y="318"/>
                </a:lnTo>
                <a:lnTo>
                  <a:pt x="1657" y="311"/>
                </a:lnTo>
                <a:lnTo>
                  <a:pt x="1697" y="308"/>
                </a:lnTo>
                <a:lnTo>
                  <a:pt x="3238" y="308"/>
                </a:lnTo>
                <a:lnTo>
                  <a:pt x="3279" y="311"/>
                </a:lnTo>
                <a:lnTo>
                  <a:pt x="3313" y="318"/>
                </a:lnTo>
                <a:lnTo>
                  <a:pt x="3343" y="332"/>
                </a:lnTo>
                <a:lnTo>
                  <a:pt x="3370" y="348"/>
                </a:lnTo>
                <a:lnTo>
                  <a:pt x="3394" y="371"/>
                </a:lnTo>
                <a:lnTo>
                  <a:pt x="3416" y="396"/>
                </a:lnTo>
                <a:lnTo>
                  <a:pt x="3437" y="425"/>
                </a:lnTo>
                <a:lnTo>
                  <a:pt x="3457" y="457"/>
                </a:lnTo>
                <a:lnTo>
                  <a:pt x="3478" y="493"/>
                </a:lnTo>
                <a:lnTo>
                  <a:pt x="3499" y="532"/>
                </a:lnTo>
                <a:lnTo>
                  <a:pt x="3521" y="573"/>
                </a:lnTo>
                <a:lnTo>
                  <a:pt x="3548" y="617"/>
                </a:lnTo>
                <a:lnTo>
                  <a:pt x="3702" y="925"/>
                </a:lnTo>
                <a:lnTo>
                  <a:pt x="4318" y="925"/>
                </a:lnTo>
                <a:lnTo>
                  <a:pt x="4369" y="930"/>
                </a:lnTo>
                <a:lnTo>
                  <a:pt x="4417" y="942"/>
                </a:lnTo>
                <a:lnTo>
                  <a:pt x="4460" y="960"/>
                </a:lnTo>
                <a:lnTo>
                  <a:pt x="4500" y="985"/>
                </a:lnTo>
                <a:lnTo>
                  <a:pt x="4536" y="1015"/>
                </a:lnTo>
                <a:lnTo>
                  <a:pt x="4568" y="1051"/>
                </a:lnTo>
                <a:lnTo>
                  <a:pt x="4593" y="1091"/>
                </a:lnTo>
                <a:lnTo>
                  <a:pt x="4611" y="1136"/>
                </a:lnTo>
                <a:lnTo>
                  <a:pt x="4623" y="1184"/>
                </a:lnTo>
                <a:lnTo>
                  <a:pt x="4627" y="1233"/>
                </a:lnTo>
                <a:lnTo>
                  <a:pt x="4627" y="3701"/>
                </a:lnTo>
                <a:lnTo>
                  <a:pt x="4627" y="3701"/>
                </a:lnTo>
                <a:close/>
                <a:moveTo>
                  <a:pt x="2467" y="1233"/>
                </a:moveTo>
                <a:lnTo>
                  <a:pt x="2361" y="1238"/>
                </a:lnTo>
                <a:lnTo>
                  <a:pt x="2258" y="1251"/>
                </a:lnTo>
                <a:lnTo>
                  <a:pt x="2156" y="1274"/>
                </a:lnTo>
                <a:lnTo>
                  <a:pt x="2059" y="1303"/>
                </a:lnTo>
                <a:lnTo>
                  <a:pt x="1965" y="1341"/>
                </a:lnTo>
                <a:lnTo>
                  <a:pt x="1873" y="1386"/>
                </a:lnTo>
                <a:lnTo>
                  <a:pt x="1788" y="1438"/>
                </a:lnTo>
                <a:lnTo>
                  <a:pt x="1707" y="1496"/>
                </a:lnTo>
                <a:lnTo>
                  <a:pt x="1631" y="1561"/>
                </a:lnTo>
                <a:lnTo>
                  <a:pt x="1561" y="1631"/>
                </a:lnTo>
                <a:lnTo>
                  <a:pt x="1497" y="1707"/>
                </a:lnTo>
                <a:lnTo>
                  <a:pt x="1438" y="1788"/>
                </a:lnTo>
                <a:lnTo>
                  <a:pt x="1386" y="1874"/>
                </a:lnTo>
                <a:lnTo>
                  <a:pt x="1341" y="1964"/>
                </a:lnTo>
                <a:lnTo>
                  <a:pt x="1304" y="2058"/>
                </a:lnTo>
                <a:lnTo>
                  <a:pt x="1274" y="2156"/>
                </a:lnTo>
                <a:lnTo>
                  <a:pt x="1251" y="2257"/>
                </a:lnTo>
                <a:lnTo>
                  <a:pt x="1238" y="2360"/>
                </a:lnTo>
                <a:lnTo>
                  <a:pt x="1234" y="2468"/>
                </a:lnTo>
                <a:lnTo>
                  <a:pt x="1238" y="2574"/>
                </a:lnTo>
                <a:lnTo>
                  <a:pt x="1251" y="2677"/>
                </a:lnTo>
                <a:lnTo>
                  <a:pt x="1274" y="2779"/>
                </a:lnTo>
                <a:lnTo>
                  <a:pt x="1304" y="2876"/>
                </a:lnTo>
                <a:lnTo>
                  <a:pt x="1341" y="2970"/>
                </a:lnTo>
                <a:lnTo>
                  <a:pt x="1386" y="3061"/>
                </a:lnTo>
                <a:lnTo>
                  <a:pt x="1438" y="3147"/>
                </a:lnTo>
                <a:lnTo>
                  <a:pt x="1497" y="3227"/>
                </a:lnTo>
                <a:lnTo>
                  <a:pt x="1561" y="3304"/>
                </a:lnTo>
                <a:lnTo>
                  <a:pt x="1631" y="3374"/>
                </a:lnTo>
                <a:lnTo>
                  <a:pt x="1707" y="3438"/>
                </a:lnTo>
                <a:lnTo>
                  <a:pt x="1788" y="3496"/>
                </a:lnTo>
                <a:lnTo>
                  <a:pt x="1873" y="3549"/>
                </a:lnTo>
                <a:lnTo>
                  <a:pt x="1965" y="3594"/>
                </a:lnTo>
                <a:lnTo>
                  <a:pt x="2059" y="3631"/>
                </a:lnTo>
                <a:lnTo>
                  <a:pt x="2156" y="3661"/>
                </a:lnTo>
                <a:lnTo>
                  <a:pt x="2258" y="3683"/>
                </a:lnTo>
                <a:lnTo>
                  <a:pt x="2361" y="3697"/>
                </a:lnTo>
                <a:lnTo>
                  <a:pt x="2467" y="3701"/>
                </a:lnTo>
                <a:lnTo>
                  <a:pt x="2575" y="3697"/>
                </a:lnTo>
                <a:lnTo>
                  <a:pt x="2678" y="3683"/>
                </a:lnTo>
                <a:lnTo>
                  <a:pt x="2779" y="3661"/>
                </a:lnTo>
                <a:lnTo>
                  <a:pt x="2877" y="3631"/>
                </a:lnTo>
                <a:lnTo>
                  <a:pt x="2971" y="3594"/>
                </a:lnTo>
                <a:lnTo>
                  <a:pt x="3062" y="3549"/>
                </a:lnTo>
                <a:lnTo>
                  <a:pt x="3147" y="3496"/>
                </a:lnTo>
                <a:lnTo>
                  <a:pt x="3228" y="3438"/>
                </a:lnTo>
                <a:lnTo>
                  <a:pt x="3304" y="3374"/>
                </a:lnTo>
                <a:lnTo>
                  <a:pt x="3375" y="3304"/>
                </a:lnTo>
                <a:lnTo>
                  <a:pt x="3439" y="3227"/>
                </a:lnTo>
                <a:lnTo>
                  <a:pt x="3497" y="3147"/>
                </a:lnTo>
                <a:lnTo>
                  <a:pt x="3549" y="3061"/>
                </a:lnTo>
                <a:lnTo>
                  <a:pt x="3594" y="2970"/>
                </a:lnTo>
                <a:lnTo>
                  <a:pt x="3632" y="2876"/>
                </a:lnTo>
                <a:lnTo>
                  <a:pt x="3662" y="2779"/>
                </a:lnTo>
                <a:lnTo>
                  <a:pt x="3684" y="2677"/>
                </a:lnTo>
                <a:lnTo>
                  <a:pt x="3698" y="2574"/>
                </a:lnTo>
                <a:lnTo>
                  <a:pt x="3702" y="2468"/>
                </a:lnTo>
                <a:lnTo>
                  <a:pt x="3698" y="2360"/>
                </a:lnTo>
                <a:lnTo>
                  <a:pt x="3684" y="2257"/>
                </a:lnTo>
                <a:lnTo>
                  <a:pt x="3662" y="2156"/>
                </a:lnTo>
                <a:lnTo>
                  <a:pt x="3632" y="2058"/>
                </a:lnTo>
                <a:lnTo>
                  <a:pt x="3594" y="1964"/>
                </a:lnTo>
                <a:lnTo>
                  <a:pt x="3549" y="1874"/>
                </a:lnTo>
                <a:lnTo>
                  <a:pt x="3497" y="1788"/>
                </a:lnTo>
                <a:lnTo>
                  <a:pt x="3439" y="1707"/>
                </a:lnTo>
                <a:lnTo>
                  <a:pt x="3375" y="1631"/>
                </a:lnTo>
                <a:lnTo>
                  <a:pt x="3304" y="1561"/>
                </a:lnTo>
                <a:lnTo>
                  <a:pt x="3228" y="1496"/>
                </a:lnTo>
                <a:lnTo>
                  <a:pt x="3147" y="1438"/>
                </a:lnTo>
                <a:lnTo>
                  <a:pt x="3062" y="1386"/>
                </a:lnTo>
                <a:lnTo>
                  <a:pt x="2971" y="1341"/>
                </a:lnTo>
                <a:lnTo>
                  <a:pt x="2877" y="1303"/>
                </a:lnTo>
                <a:lnTo>
                  <a:pt x="2779" y="1274"/>
                </a:lnTo>
                <a:lnTo>
                  <a:pt x="2678" y="1251"/>
                </a:lnTo>
                <a:lnTo>
                  <a:pt x="2575" y="1238"/>
                </a:lnTo>
                <a:lnTo>
                  <a:pt x="2467" y="1233"/>
                </a:lnTo>
                <a:close/>
                <a:moveTo>
                  <a:pt x="2467" y="3392"/>
                </a:moveTo>
                <a:lnTo>
                  <a:pt x="2379" y="3389"/>
                </a:lnTo>
                <a:lnTo>
                  <a:pt x="2292" y="3375"/>
                </a:lnTo>
                <a:lnTo>
                  <a:pt x="2208" y="3356"/>
                </a:lnTo>
                <a:lnTo>
                  <a:pt x="2128" y="3327"/>
                </a:lnTo>
                <a:lnTo>
                  <a:pt x="2050" y="3293"/>
                </a:lnTo>
                <a:lnTo>
                  <a:pt x="1977" y="3251"/>
                </a:lnTo>
                <a:lnTo>
                  <a:pt x="1908" y="3203"/>
                </a:lnTo>
                <a:lnTo>
                  <a:pt x="1844" y="3151"/>
                </a:lnTo>
                <a:lnTo>
                  <a:pt x="1785" y="3091"/>
                </a:lnTo>
                <a:lnTo>
                  <a:pt x="1731" y="3027"/>
                </a:lnTo>
                <a:lnTo>
                  <a:pt x="1684" y="2958"/>
                </a:lnTo>
                <a:lnTo>
                  <a:pt x="1642" y="2885"/>
                </a:lnTo>
                <a:lnTo>
                  <a:pt x="1607" y="2807"/>
                </a:lnTo>
                <a:lnTo>
                  <a:pt x="1579" y="2727"/>
                </a:lnTo>
                <a:lnTo>
                  <a:pt x="1559" y="2643"/>
                </a:lnTo>
                <a:lnTo>
                  <a:pt x="1546" y="2556"/>
                </a:lnTo>
                <a:lnTo>
                  <a:pt x="1543" y="2468"/>
                </a:lnTo>
                <a:lnTo>
                  <a:pt x="1546" y="2378"/>
                </a:lnTo>
                <a:lnTo>
                  <a:pt x="1559" y="2292"/>
                </a:lnTo>
                <a:lnTo>
                  <a:pt x="1579" y="2208"/>
                </a:lnTo>
                <a:lnTo>
                  <a:pt x="1607" y="2127"/>
                </a:lnTo>
                <a:lnTo>
                  <a:pt x="1642" y="2049"/>
                </a:lnTo>
                <a:lnTo>
                  <a:pt x="1684" y="1976"/>
                </a:lnTo>
                <a:lnTo>
                  <a:pt x="1731" y="1907"/>
                </a:lnTo>
                <a:lnTo>
                  <a:pt x="1785" y="1843"/>
                </a:lnTo>
                <a:lnTo>
                  <a:pt x="1844" y="1785"/>
                </a:lnTo>
                <a:lnTo>
                  <a:pt x="1908" y="1731"/>
                </a:lnTo>
                <a:lnTo>
                  <a:pt x="1977" y="1683"/>
                </a:lnTo>
                <a:lnTo>
                  <a:pt x="2050" y="1641"/>
                </a:lnTo>
                <a:lnTo>
                  <a:pt x="2128" y="1607"/>
                </a:lnTo>
                <a:lnTo>
                  <a:pt x="2208" y="1579"/>
                </a:lnTo>
                <a:lnTo>
                  <a:pt x="2292" y="1559"/>
                </a:lnTo>
                <a:lnTo>
                  <a:pt x="2379" y="1546"/>
                </a:lnTo>
                <a:lnTo>
                  <a:pt x="2467" y="1543"/>
                </a:lnTo>
                <a:lnTo>
                  <a:pt x="2557" y="1546"/>
                </a:lnTo>
                <a:lnTo>
                  <a:pt x="2643" y="1559"/>
                </a:lnTo>
                <a:lnTo>
                  <a:pt x="2727" y="1579"/>
                </a:lnTo>
                <a:lnTo>
                  <a:pt x="2808" y="1607"/>
                </a:lnTo>
                <a:lnTo>
                  <a:pt x="2886" y="1641"/>
                </a:lnTo>
                <a:lnTo>
                  <a:pt x="2959" y="1683"/>
                </a:lnTo>
                <a:lnTo>
                  <a:pt x="3028" y="1731"/>
                </a:lnTo>
                <a:lnTo>
                  <a:pt x="3092" y="1785"/>
                </a:lnTo>
                <a:lnTo>
                  <a:pt x="3150" y="1843"/>
                </a:lnTo>
                <a:lnTo>
                  <a:pt x="3204" y="1907"/>
                </a:lnTo>
                <a:lnTo>
                  <a:pt x="3252" y="1976"/>
                </a:lnTo>
                <a:lnTo>
                  <a:pt x="3294" y="2049"/>
                </a:lnTo>
                <a:lnTo>
                  <a:pt x="3328" y="2127"/>
                </a:lnTo>
                <a:lnTo>
                  <a:pt x="3357" y="2208"/>
                </a:lnTo>
                <a:lnTo>
                  <a:pt x="3376" y="2292"/>
                </a:lnTo>
                <a:lnTo>
                  <a:pt x="3390" y="2378"/>
                </a:lnTo>
                <a:lnTo>
                  <a:pt x="3392" y="2468"/>
                </a:lnTo>
                <a:lnTo>
                  <a:pt x="3390" y="2556"/>
                </a:lnTo>
                <a:lnTo>
                  <a:pt x="3376" y="2643"/>
                </a:lnTo>
                <a:lnTo>
                  <a:pt x="3357" y="2727"/>
                </a:lnTo>
                <a:lnTo>
                  <a:pt x="3328" y="2807"/>
                </a:lnTo>
                <a:lnTo>
                  <a:pt x="3294" y="2885"/>
                </a:lnTo>
                <a:lnTo>
                  <a:pt x="3252" y="2958"/>
                </a:lnTo>
                <a:lnTo>
                  <a:pt x="3204" y="3027"/>
                </a:lnTo>
                <a:lnTo>
                  <a:pt x="3150" y="3091"/>
                </a:lnTo>
                <a:lnTo>
                  <a:pt x="3092" y="3151"/>
                </a:lnTo>
                <a:lnTo>
                  <a:pt x="3028" y="3203"/>
                </a:lnTo>
                <a:lnTo>
                  <a:pt x="2959" y="3251"/>
                </a:lnTo>
                <a:lnTo>
                  <a:pt x="2886" y="3293"/>
                </a:lnTo>
                <a:lnTo>
                  <a:pt x="2808" y="3327"/>
                </a:lnTo>
                <a:lnTo>
                  <a:pt x="2727" y="3356"/>
                </a:lnTo>
                <a:lnTo>
                  <a:pt x="2643" y="3375"/>
                </a:lnTo>
                <a:lnTo>
                  <a:pt x="2557" y="3389"/>
                </a:lnTo>
                <a:lnTo>
                  <a:pt x="2467" y="339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37"/>
          <p:cNvSpPr>
            <a:spLocks noEditPoints="1"/>
          </p:cNvSpPr>
          <p:nvPr/>
        </p:nvSpPr>
        <p:spPr bwMode="auto">
          <a:xfrm>
            <a:off x="4927094" y="3648890"/>
            <a:ext cx="252348" cy="420190"/>
          </a:xfrm>
          <a:custGeom>
            <a:avLst/>
            <a:gdLst>
              <a:gd name="T0" fmla="*/ 897 w 2592"/>
              <a:gd name="T1" fmla="*/ 2435 h 4316"/>
              <a:gd name="T2" fmla="*/ 1078 w 2592"/>
              <a:gd name="T3" fmla="*/ 2639 h 4316"/>
              <a:gd name="T4" fmla="*/ 1355 w 2592"/>
              <a:gd name="T5" fmla="*/ 2694 h 4316"/>
              <a:gd name="T6" fmla="*/ 1601 w 2592"/>
              <a:gd name="T7" fmla="*/ 2571 h 4316"/>
              <a:gd name="T8" fmla="*/ 1724 w 2592"/>
              <a:gd name="T9" fmla="*/ 2325 h 4316"/>
              <a:gd name="T10" fmla="*/ 1694 w 2592"/>
              <a:gd name="T11" fmla="*/ 588 h 4316"/>
              <a:gd name="T12" fmla="*/ 1513 w 2592"/>
              <a:gd name="T13" fmla="*/ 382 h 4316"/>
              <a:gd name="T14" fmla="*/ 1237 w 2592"/>
              <a:gd name="T15" fmla="*/ 327 h 4316"/>
              <a:gd name="T16" fmla="*/ 990 w 2592"/>
              <a:gd name="T17" fmla="*/ 450 h 4316"/>
              <a:gd name="T18" fmla="*/ 867 w 2592"/>
              <a:gd name="T19" fmla="*/ 696 h 4316"/>
              <a:gd name="T20" fmla="*/ 2534 w 2592"/>
              <a:gd name="T21" fmla="*/ 2650 h 4316"/>
              <a:gd name="T22" fmla="*/ 2302 w 2592"/>
              <a:gd name="T23" fmla="*/ 3082 h 4316"/>
              <a:gd name="T24" fmla="*/ 1931 w 2592"/>
              <a:gd name="T25" fmla="*/ 3394 h 4316"/>
              <a:gd name="T26" fmla="*/ 1458 w 2592"/>
              <a:gd name="T27" fmla="*/ 3550 h 4316"/>
              <a:gd name="T28" fmla="*/ 2088 w 2592"/>
              <a:gd name="T29" fmla="*/ 4020 h 4316"/>
              <a:gd name="T30" fmla="*/ 2159 w 2592"/>
              <a:gd name="T31" fmla="*/ 4154 h 4316"/>
              <a:gd name="T32" fmla="*/ 2088 w 2592"/>
              <a:gd name="T33" fmla="*/ 4289 h 4316"/>
              <a:gd name="T34" fmla="*/ 562 w 2592"/>
              <a:gd name="T35" fmla="*/ 4313 h 4316"/>
              <a:gd name="T36" fmla="*/ 444 w 2592"/>
              <a:gd name="T37" fmla="*/ 4218 h 4316"/>
              <a:gd name="T38" fmla="*/ 460 w 2592"/>
              <a:gd name="T39" fmla="*/ 4063 h 4316"/>
              <a:gd name="T40" fmla="*/ 595 w 2592"/>
              <a:gd name="T41" fmla="*/ 3993 h 4316"/>
              <a:gd name="T42" fmla="*/ 840 w 2592"/>
              <a:gd name="T43" fmla="*/ 3478 h 4316"/>
              <a:gd name="T44" fmla="*/ 423 w 2592"/>
              <a:gd name="T45" fmla="*/ 3223 h 4316"/>
              <a:gd name="T46" fmla="*/ 131 w 2592"/>
              <a:gd name="T47" fmla="*/ 2834 h 4316"/>
              <a:gd name="T48" fmla="*/ 2 w 2592"/>
              <a:gd name="T49" fmla="*/ 2350 h 4316"/>
              <a:gd name="T50" fmla="*/ 27 w 2592"/>
              <a:gd name="T51" fmla="*/ 1690 h 4316"/>
              <a:gd name="T52" fmla="*/ 162 w 2592"/>
              <a:gd name="T53" fmla="*/ 1619 h 4316"/>
              <a:gd name="T54" fmla="*/ 296 w 2592"/>
              <a:gd name="T55" fmla="*/ 1690 h 4316"/>
              <a:gd name="T56" fmla="*/ 327 w 2592"/>
              <a:gd name="T57" fmla="*/ 2354 h 4316"/>
              <a:gd name="T58" fmla="*/ 457 w 2592"/>
              <a:gd name="T59" fmla="*/ 2756 h 4316"/>
              <a:gd name="T60" fmla="*/ 735 w 2592"/>
              <a:gd name="T61" fmla="*/ 3059 h 4316"/>
              <a:gd name="T62" fmla="*/ 1121 w 2592"/>
              <a:gd name="T63" fmla="*/ 3222 h 4316"/>
              <a:gd name="T64" fmla="*/ 1554 w 2592"/>
              <a:gd name="T65" fmla="*/ 3202 h 4316"/>
              <a:gd name="T66" fmla="*/ 1922 w 2592"/>
              <a:gd name="T67" fmla="*/ 3008 h 4316"/>
              <a:gd name="T68" fmla="*/ 2174 w 2592"/>
              <a:gd name="T69" fmla="*/ 2682 h 4316"/>
              <a:gd name="T70" fmla="*/ 2268 w 2592"/>
              <a:gd name="T71" fmla="*/ 2265 h 4316"/>
              <a:gd name="T72" fmla="*/ 2315 w 2592"/>
              <a:gd name="T73" fmla="*/ 1666 h 4316"/>
              <a:gd name="T74" fmla="*/ 2462 w 2592"/>
              <a:gd name="T75" fmla="*/ 1622 h 4316"/>
              <a:gd name="T76" fmla="*/ 2579 w 2592"/>
              <a:gd name="T77" fmla="*/ 1717 h 4316"/>
              <a:gd name="T78" fmla="*/ 540 w 2592"/>
              <a:gd name="T79" fmla="*/ 755 h 4316"/>
              <a:gd name="T80" fmla="*/ 631 w 2592"/>
              <a:gd name="T81" fmla="*/ 395 h 4316"/>
              <a:gd name="T82" fmla="*/ 874 w 2592"/>
              <a:gd name="T83" fmla="*/ 130 h 4316"/>
              <a:gd name="T84" fmla="*/ 1218 w 2592"/>
              <a:gd name="T85" fmla="*/ 4 h 4316"/>
              <a:gd name="T86" fmla="*/ 1590 w 2592"/>
              <a:gd name="T87" fmla="*/ 60 h 4316"/>
              <a:gd name="T88" fmla="*/ 1879 w 2592"/>
              <a:gd name="T89" fmla="*/ 275 h 4316"/>
              <a:gd name="T90" fmla="*/ 2036 w 2592"/>
              <a:gd name="T91" fmla="*/ 602 h 4316"/>
              <a:gd name="T92" fmla="*/ 2036 w 2592"/>
              <a:gd name="T93" fmla="*/ 2419 h 4316"/>
              <a:gd name="T94" fmla="*/ 1879 w 2592"/>
              <a:gd name="T95" fmla="*/ 2746 h 4316"/>
              <a:gd name="T96" fmla="*/ 1589 w 2592"/>
              <a:gd name="T97" fmla="*/ 2962 h 4316"/>
              <a:gd name="T98" fmla="*/ 1218 w 2592"/>
              <a:gd name="T99" fmla="*/ 3017 h 4316"/>
              <a:gd name="T100" fmla="*/ 872 w 2592"/>
              <a:gd name="T101" fmla="*/ 2893 h 4316"/>
              <a:gd name="T102" fmla="*/ 631 w 2592"/>
              <a:gd name="T103" fmla="*/ 2626 h 4316"/>
              <a:gd name="T104" fmla="*/ 540 w 2592"/>
              <a:gd name="T105" fmla="*/ 2267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592" h="4316">
                <a:moveTo>
                  <a:pt x="863" y="755"/>
                </a:moveTo>
                <a:lnTo>
                  <a:pt x="863" y="2267"/>
                </a:lnTo>
                <a:lnTo>
                  <a:pt x="867" y="2325"/>
                </a:lnTo>
                <a:lnTo>
                  <a:pt x="879" y="2381"/>
                </a:lnTo>
                <a:lnTo>
                  <a:pt x="897" y="2435"/>
                </a:lnTo>
                <a:lnTo>
                  <a:pt x="922" y="2485"/>
                </a:lnTo>
                <a:lnTo>
                  <a:pt x="954" y="2530"/>
                </a:lnTo>
                <a:lnTo>
                  <a:pt x="990" y="2571"/>
                </a:lnTo>
                <a:lnTo>
                  <a:pt x="1032" y="2608"/>
                </a:lnTo>
                <a:lnTo>
                  <a:pt x="1078" y="2639"/>
                </a:lnTo>
                <a:lnTo>
                  <a:pt x="1128" y="2664"/>
                </a:lnTo>
                <a:lnTo>
                  <a:pt x="1180" y="2682"/>
                </a:lnTo>
                <a:lnTo>
                  <a:pt x="1237" y="2694"/>
                </a:lnTo>
                <a:lnTo>
                  <a:pt x="1296" y="2698"/>
                </a:lnTo>
                <a:lnTo>
                  <a:pt x="1355" y="2694"/>
                </a:lnTo>
                <a:lnTo>
                  <a:pt x="1411" y="2682"/>
                </a:lnTo>
                <a:lnTo>
                  <a:pt x="1463" y="2664"/>
                </a:lnTo>
                <a:lnTo>
                  <a:pt x="1513" y="2639"/>
                </a:lnTo>
                <a:lnTo>
                  <a:pt x="1559" y="2608"/>
                </a:lnTo>
                <a:lnTo>
                  <a:pt x="1601" y="2571"/>
                </a:lnTo>
                <a:lnTo>
                  <a:pt x="1638" y="2530"/>
                </a:lnTo>
                <a:lnTo>
                  <a:pt x="1669" y="2485"/>
                </a:lnTo>
                <a:lnTo>
                  <a:pt x="1694" y="2435"/>
                </a:lnTo>
                <a:lnTo>
                  <a:pt x="1712" y="2381"/>
                </a:lnTo>
                <a:lnTo>
                  <a:pt x="1724" y="2325"/>
                </a:lnTo>
                <a:lnTo>
                  <a:pt x="1728" y="2267"/>
                </a:lnTo>
                <a:lnTo>
                  <a:pt x="1728" y="755"/>
                </a:lnTo>
                <a:lnTo>
                  <a:pt x="1724" y="696"/>
                </a:lnTo>
                <a:lnTo>
                  <a:pt x="1712" y="640"/>
                </a:lnTo>
                <a:lnTo>
                  <a:pt x="1694" y="588"/>
                </a:lnTo>
                <a:lnTo>
                  <a:pt x="1669" y="538"/>
                </a:lnTo>
                <a:lnTo>
                  <a:pt x="1638" y="491"/>
                </a:lnTo>
                <a:lnTo>
                  <a:pt x="1601" y="450"/>
                </a:lnTo>
                <a:lnTo>
                  <a:pt x="1560" y="414"/>
                </a:lnTo>
                <a:lnTo>
                  <a:pt x="1513" y="382"/>
                </a:lnTo>
                <a:lnTo>
                  <a:pt x="1463" y="357"/>
                </a:lnTo>
                <a:lnTo>
                  <a:pt x="1411" y="339"/>
                </a:lnTo>
                <a:lnTo>
                  <a:pt x="1355" y="327"/>
                </a:lnTo>
                <a:lnTo>
                  <a:pt x="1296" y="323"/>
                </a:lnTo>
                <a:lnTo>
                  <a:pt x="1237" y="327"/>
                </a:lnTo>
                <a:lnTo>
                  <a:pt x="1182" y="339"/>
                </a:lnTo>
                <a:lnTo>
                  <a:pt x="1128" y="357"/>
                </a:lnTo>
                <a:lnTo>
                  <a:pt x="1078" y="382"/>
                </a:lnTo>
                <a:lnTo>
                  <a:pt x="1032" y="414"/>
                </a:lnTo>
                <a:lnTo>
                  <a:pt x="990" y="450"/>
                </a:lnTo>
                <a:lnTo>
                  <a:pt x="954" y="492"/>
                </a:lnTo>
                <a:lnTo>
                  <a:pt x="922" y="538"/>
                </a:lnTo>
                <a:lnTo>
                  <a:pt x="897" y="588"/>
                </a:lnTo>
                <a:lnTo>
                  <a:pt x="879" y="640"/>
                </a:lnTo>
                <a:lnTo>
                  <a:pt x="867" y="696"/>
                </a:lnTo>
                <a:lnTo>
                  <a:pt x="863" y="755"/>
                </a:lnTo>
                <a:close/>
                <a:moveTo>
                  <a:pt x="2589" y="2348"/>
                </a:moveTo>
                <a:lnTo>
                  <a:pt x="2579" y="2452"/>
                </a:lnTo>
                <a:lnTo>
                  <a:pt x="2560" y="2551"/>
                </a:lnTo>
                <a:lnTo>
                  <a:pt x="2534" y="2650"/>
                </a:lnTo>
                <a:lnTo>
                  <a:pt x="2501" y="2742"/>
                </a:lnTo>
                <a:lnTo>
                  <a:pt x="2461" y="2834"/>
                </a:lnTo>
                <a:lnTo>
                  <a:pt x="2415" y="2921"/>
                </a:lnTo>
                <a:lnTo>
                  <a:pt x="2361" y="3003"/>
                </a:lnTo>
                <a:lnTo>
                  <a:pt x="2302" y="3082"/>
                </a:lnTo>
                <a:lnTo>
                  <a:pt x="2238" y="3155"/>
                </a:lnTo>
                <a:lnTo>
                  <a:pt x="2168" y="3223"/>
                </a:lnTo>
                <a:lnTo>
                  <a:pt x="2094" y="3286"/>
                </a:lnTo>
                <a:lnTo>
                  <a:pt x="2014" y="3343"/>
                </a:lnTo>
                <a:lnTo>
                  <a:pt x="1931" y="3394"/>
                </a:lnTo>
                <a:lnTo>
                  <a:pt x="1843" y="3440"/>
                </a:lnTo>
                <a:lnTo>
                  <a:pt x="1752" y="3478"/>
                </a:lnTo>
                <a:lnTo>
                  <a:pt x="1656" y="3510"/>
                </a:lnTo>
                <a:lnTo>
                  <a:pt x="1559" y="3534"/>
                </a:lnTo>
                <a:lnTo>
                  <a:pt x="1458" y="3550"/>
                </a:lnTo>
                <a:lnTo>
                  <a:pt x="1458" y="3993"/>
                </a:lnTo>
                <a:lnTo>
                  <a:pt x="1997" y="3993"/>
                </a:lnTo>
                <a:lnTo>
                  <a:pt x="2029" y="3995"/>
                </a:lnTo>
                <a:lnTo>
                  <a:pt x="2061" y="4004"/>
                </a:lnTo>
                <a:lnTo>
                  <a:pt x="2088" y="4020"/>
                </a:lnTo>
                <a:lnTo>
                  <a:pt x="2112" y="4040"/>
                </a:lnTo>
                <a:lnTo>
                  <a:pt x="2132" y="4063"/>
                </a:lnTo>
                <a:lnTo>
                  <a:pt x="2147" y="4091"/>
                </a:lnTo>
                <a:lnTo>
                  <a:pt x="2157" y="4121"/>
                </a:lnTo>
                <a:lnTo>
                  <a:pt x="2159" y="4154"/>
                </a:lnTo>
                <a:lnTo>
                  <a:pt x="2157" y="4186"/>
                </a:lnTo>
                <a:lnTo>
                  <a:pt x="2147" y="4217"/>
                </a:lnTo>
                <a:lnTo>
                  <a:pt x="2132" y="4244"/>
                </a:lnTo>
                <a:lnTo>
                  <a:pt x="2112" y="4269"/>
                </a:lnTo>
                <a:lnTo>
                  <a:pt x="2088" y="4289"/>
                </a:lnTo>
                <a:lnTo>
                  <a:pt x="2061" y="4303"/>
                </a:lnTo>
                <a:lnTo>
                  <a:pt x="2031" y="4312"/>
                </a:lnTo>
                <a:lnTo>
                  <a:pt x="1997" y="4316"/>
                </a:lnTo>
                <a:lnTo>
                  <a:pt x="595" y="4316"/>
                </a:lnTo>
                <a:lnTo>
                  <a:pt x="562" y="4313"/>
                </a:lnTo>
                <a:lnTo>
                  <a:pt x="530" y="4303"/>
                </a:lnTo>
                <a:lnTo>
                  <a:pt x="503" y="4289"/>
                </a:lnTo>
                <a:lnTo>
                  <a:pt x="479" y="4269"/>
                </a:lnTo>
                <a:lnTo>
                  <a:pt x="460" y="4245"/>
                </a:lnTo>
                <a:lnTo>
                  <a:pt x="444" y="4218"/>
                </a:lnTo>
                <a:lnTo>
                  <a:pt x="435" y="4186"/>
                </a:lnTo>
                <a:lnTo>
                  <a:pt x="432" y="4154"/>
                </a:lnTo>
                <a:lnTo>
                  <a:pt x="435" y="4121"/>
                </a:lnTo>
                <a:lnTo>
                  <a:pt x="444" y="4091"/>
                </a:lnTo>
                <a:lnTo>
                  <a:pt x="460" y="4063"/>
                </a:lnTo>
                <a:lnTo>
                  <a:pt x="479" y="4040"/>
                </a:lnTo>
                <a:lnTo>
                  <a:pt x="503" y="4020"/>
                </a:lnTo>
                <a:lnTo>
                  <a:pt x="530" y="4004"/>
                </a:lnTo>
                <a:lnTo>
                  <a:pt x="562" y="3995"/>
                </a:lnTo>
                <a:lnTo>
                  <a:pt x="595" y="3993"/>
                </a:lnTo>
                <a:lnTo>
                  <a:pt x="1133" y="3993"/>
                </a:lnTo>
                <a:lnTo>
                  <a:pt x="1133" y="3550"/>
                </a:lnTo>
                <a:lnTo>
                  <a:pt x="1034" y="3534"/>
                </a:lnTo>
                <a:lnTo>
                  <a:pt x="935" y="3510"/>
                </a:lnTo>
                <a:lnTo>
                  <a:pt x="840" y="3478"/>
                </a:lnTo>
                <a:lnTo>
                  <a:pt x="749" y="3440"/>
                </a:lnTo>
                <a:lnTo>
                  <a:pt x="661" y="3394"/>
                </a:lnTo>
                <a:lnTo>
                  <a:pt x="578" y="3343"/>
                </a:lnTo>
                <a:lnTo>
                  <a:pt x="498" y="3286"/>
                </a:lnTo>
                <a:lnTo>
                  <a:pt x="423" y="3223"/>
                </a:lnTo>
                <a:lnTo>
                  <a:pt x="353" y="3155"/>
                </a:lnTo>
                <a:lnTo>
                  <a:pt x="289" y="3082"/>
                </a:lnTo>
                <a:lnTo>
                  <a:pt x="230" y="3003"/>
                </a:lnTo>
                <a:lnTo>
                  <a:pt x="178" y="2921"/>
                </a:lnTo>
                <a:lnTo>
                  <a:pt x="131" y="2834"/>
                </a:lnTo>
                <a:lnTo>
                  <a:pt x="90" y="2742"/>
                </a:lnTo>
                <a:lnTo>
                  <a:pt x="57" y="2650"/>
                </a:lnTo>
                <a:lnTo>
                  <a:pt x="31" y="2551"/>
                </a:lnTo>
                <a:lnTo>
                  <a:pt x="13" y="2452"/>
                </a:lnTo>
                <a:lnTo>
                  <a:pt x="2" y="2350"/>
                </a:lnTo>
                <a:lnTo>
                  <a:pt x="0" y="2320"/>
                </a:lnTo>
                <a:lnTo>
                  <a:pt x="0" y="1782"/>
                </a:lnTo>
                <a:lnTo>
                  <a:pt x="4" y="1749"/>
                </a:lnTo>
                <a:lnTo>
                  <a:pt x="13" y="1717"/>
                </a:lnTo>
                <a:lnTo>
                  <a:pt x="27" y="1690"/>
                </a:lnTo>
                <a:lnTo>
                  <a:pt x="47" y="1666"/>
                </a:lnTo>
                <a:lnTo>
                  <a:pt x="70" y="1647"/>
                </a:lnTo>
                <a:lnTo>
                  <a:pt x="98" y="1631"/>
                </a:lnTo>
                <a:lnTo>
                  <a:pt x="129" y="1622"/>
                </a:lnTo>
                <a:lnTo>
                  <a:pt x="162" y="1619"/>
                </a:lnTo>
                <a:lnTo>
                  <a:pt x="195" y="1622"/>
                </a:lnTo>
                <a:lnTo>
                  <a:pt x="225" y="1631"/>
                </a:lnTo>
                <a:lnTo>
                  <a:pt x="253" y="1647"/>
                </a:lnTo>
                <a:lnTo>
                  <a:pt x="276" y="1666"/>
                </a:lnTo>
                <a:lnTo>
                  <a:pt x="296" y="1690"/>
                </a:lnTo>
                <a:lnTo>
                  <a:pt x="312" y="1717"/>
                </a:lnTo>
                <a:lnTo>
                  <a:pt x="321" y="1748"/>
                </a:lnTo>
                <a:lnTo>
                  <a:pt x="323" y="1782"/>
                </a:lnTo>
                <a:lnTo>
                  <a:pt x="323" y="2265"/>
                </a:lnTo>
                <a:lnTo>
                  <a:pt x="327" y="2354"/>
                </a:lnTo>
                <a:lnTo>
                  <a:pt x="339" y="2440"/>
                </a:lnTo>
                <a:lnTo>
                  <a:pt x="359" y="2524"/>
                </a:lnTo>
                <a:lnTo>
                  <a:pt x="385" y="2605"/>
                </a:lnTo>
                <a:lnTo>
                  <a:pt x="418" y="2682"/>
                </a:lnTo>
                <a:lnTo>
                  <a:pt x="457" y="2756"/>
                </a:lnTo>
                <a:lnTo>
                  <a:pt x="502" y="2826"/>
                </a:lnTo>
                <a:lnTo>
                  <a:pt x="553" y="2892"/>
                </a:lnTo>
                <a:lnTo>
                  <a:pt x="609" y="2952"/>
                </a:lnTo>
                <a:lnTo>
                  <a:pt x="669" y="3008"/>
                </a:lnTo>
                <a:lnTo>
                  <a:pt x="735" y="3059"/>
                </a:lnTo>
                <a:lnTo>
                  <a:pt x="806" y="3104"/>
                </a:lnTo>
                <a:lnTo>
                  <a:pt x="879" y="3143"/>
                </a:lnTo>
                <a:lnTo>
                  <a:pt x="956" y="3176"/>
                </a:lnTo>
                <a:lnTo>
                  <a:pt x="1038" y="3202"/>
                </a:lnTo>
                <a:lnTo>
                  <a:pt x="1121" y="3222"/>
                </a:lnTo>
                <a:lnTo>
                  <a:pt x="1208" y="3233"/>
                </a:lnTo>
                <a:lnTo>
                  <a:pt x="1296" y="3237"/>
                </a:lnTo>
                <a:lnTo>
                  <a:pt x="1385" y="3233"/>
                </a:lnTo>
                <a:lnTo>
                  <a:pt x="1470" y="3222"/>
                </a:lnTo>
                <a:lnTo>
                  <a:pt x="1554" y="3202"/>
                </a:lnTo>
                <a:lnTo>
                  <a:pt x="1635" y="3176"/>
                </a:lnTo>
                <a:lnTo>
                  <a:pt x="1712" y="3143"/>
                </a:lnTo>
                <a:lnTo>
                  <a:pt x="1786" y="3104"/>
                </a:lnTo>
                <a:lnTo>
                  <a:pt x="1856" y="3059"/>
                </a:lnTo>
                <a:lnTo>
                  <a:pt x="1922" y="3008"/>
                </a:lnTo>
                <a:lnTo>
                  <a:pt x="1984" y="2952"/>
                </a:lnTo>
                <a:lnTo>
                  <a:pt x="2039" y="2892"/>
                </a:lnTo>
                <a:lnTo>
                  <a:pt x="2090" y="2826"/>
                </a:lnTo>
                <a:lnTo>
                  <a:pt x="2136" y="2756"/>
                </a:lnTo>
                <a:lnTo>
                  <a:pt x="2174" y="2682"/>
                </a:lnTo>
                <a:lnTo>
                  <a:pt x="2206" y="2605"/>
                </a:lnTo>
                <a:lnTo>
                  <a:pt x="2233" y="2524"/>
                </a:lnTo>
                <a:lnTo>
                  <a:pt x="2252" y="2440"/>
                </a:lnTo>
                <a:lnTo>
                  <a:pt x="2264" y="2354"/>
                </a:lnTo>
                <a:lnTo>
                  <a:pt x="2268" y="2265"/>
                </a:lnTo>
                <a:lnTo>
                  <a:pt x="2268" y="1782"/>
                </a:lnTo>
                <a:lnTo>
                  <a:pt x="2271" y="1749"/>
                </a:lnTo>
                <a:lnTo>
                  <a:pt x="2280" y="1717"/>
                </a:lnTo>
                <a:lnTo>
                  <a:pt x="2295" y="1690"/>
                </a:lnTo>
                <a:lnTo>
                  <a:pt x="2315" y="1666"/>
                </a:lnTo>
                <a:lnTo>
                  <a:pt x="2339" y="1647"/>
                </a:lnTo>
                <a:lnTo>
                  <a:pt x="2366" y="1631"/>
                </a:lnTo>
                <a:lnTo>
                  <a:pt x="2396" y="1622"/>
                </a:lnTo>
                <a:lnTo>
                  <a:pt x="2429" y="1619"/>
                </a:lnTo>
                <a:lnTo>
                  <a:pt x="2462" y="1622"/>
                </a:lnTo>
                <a:lnTo>
                  <a:pt x="2493" y="1631"/>
                </a:lnTo>
                <a:lnTo>
                  <a:pt x="2521" y="1647"/>
                </a:lnTo>
                <a:lnTo>
                  <a:pt x="2544" y="1666"/>
                </a:lnTo>
                <a:lnTo>
                  <a:pt x="2564" y="1690"/>
                </a:lnTo>
                <a:lnTo>
                  <a:pt x="2579" y="1717"/>
                </a:lnTo>
                <a:lnTo>
                  <a:pt x="2589" y="1748"/>
                </a:lnTo>
                <a:lnTo>
                  <a:pt x="2592" y="1782"/>
                </a:lnTo>
                <a:lnTo>
                  <a:pt x="2592" y="2320"/>
                </a:lnTo>
                <a:lnTo>
                  <a:pt x="2589" y="2348"/>
                </a:lnTo>
                <a:close/>
                <a:moveTo>
                  <a:pt x="540" y="755"/>
                </a:moveTo>
                <a:lnTo>
                  <a:pt x="543" y="678"/>
                </a:lnTo>
                <a:lnTo>
                  <a:pt x="555" y="602"/>
                </a:lnTo>
                <a:lnTo>
                  <a:pt x="574" y="530"/>
                </a:lnTo>
                <a:lnTo>
                  <a:pt x="600" y="461"/>
                </a:lnTo>
                <a:lnTo>
                  <a:pt x="631" y="395"/>
                </a:lnTo>
                <a:lnTo>
                  <a:pt x="669" y="332"/>
                </a:lnTo>
                <a:lnTo>
                  <a:pt x="713" y="275"/>
                </a:lnTo>
                <a:lnTo>
                  <a:pt x="761" y="221"/>
                </a:lnTo>
                <a:lnTo>
                  <a:pt x="815" y="173"/>
                </a:lnTo>
                <a:lnTo>
                  <a:pt x="874" y="130"/>
                </a:lnTo>
                <a:lnTo>
                  <a:pt x="935" y="92"/>
                </a:lnTo>
                <a:lnTo>
                  <a:pt x="1002" y="60"/>
                </a:lnTo>
                <a:lnTo>
                  <a:pt x="1072" y="34"/>
                </a:lnTo>
                <a:lnTo>
                  <a:pt x="1144" y="16"/>
                </a:lnTo>
                <a:lnTo>
                  <a:pt x="1218" y="4"/>
                </a:lnTo>
                <a:lnTo>
                  <a:pt x="1296" y="0"/>
                </a:lnTo>
                <a:lnTo>
                  <a:pt x="1373" y="4"/>
                </a:lnTo>
                <a:lnTo>
                  <a:pt x="1448" y="16"/>
                </a:lnTo>
                <a:lnTo>
                  <a:pt x="1521" y="34"/>
                </a:lnTo>
                <a:lnTo>
                  <a:pt x="1590" y="60"/>
                </a:lnTo>
                <a:lnTo>
                  <a:pt x="1656" y="92"/>
                </a:lnTo>
                <a:lnTo>
                  <a:pt x="1719" y="130"/>
                </a:lnTo>
                <a:lnTo>
                  <a:pt x="1777" y="173"/>
                </a:lnTo>
                <a:lnTo>
                  <a:pt x="1830" y="221"/>
                </a:lnTo>
                <a:lnTo>
                  <a:pt x="1879" y="275"/>
                </a:lnTo>
                <a:lnTo>
                  <a:pt x="1922" y="332"/>
                </a:lnTo>
                <a:lnTo>
                  <a:pt x="1960" y="395"/>
                </a:lnTo>
                <a:lnTo>
                  <a:pt x="1993" y="461"/>
                </a:lnTo>
                <a:lnTo>
                  <a:pt x="2018" y="530"/>
                </a:lnTo>
                <a:lnTo>
                  <a:pt x="2036" y="602"/>
                </a:lnTo>
                <a:lnTo>
                  <a:pt x="2048" y="678"/>
                </a:lnTo>
                <a:lnTo>
                  <a:pt x="2052" y="755"/>
                </a:lnTo>
                <a:lnTo>
                  <a:pt x="2052" y="2267"/>
                </a:lnTo>
                <a:lnTo>
                  <a:pt x="2048" y="2345"/>
                </a:lnTo>
                <a:lnTo>
                  <a:pt x="2036" y="2419"/>
                </a:lnTo>
                <a:lnTo>
                  <a:pt x="2018" y="2491"/>
                </a:lnTo>
                <a:lnTo>
                  <a:pt x="1993" y="2561"/>
                </a:lnTo>
                <a:lnTo>
                  <a:pt x="1960" y="2626"/>
                </a:lnTo>
                <a:lnTo>
                  <a:pt x="1922" y="2689"/>
                </a:lnTo>
                <a:lnTo>
                  <a:pt x="1879" y="2746"/>
                </a:lnTo>
                <a:lnTo>
                  <a:pt x="1830" y="2800"/>
                </a:lnTo>
                <a:lnTo>
                  <a:pt x="1777" y="2849"/>
                </a:lnTo>
                <a:lnTo>
                  <a:pt x="1718" y="2893"/>
                </a:lnTo>
                <a:lnTo>
                  <a:pt x="1656" y="2930"/>
                </a:lnTo>
                <a:lnTo>
                  <a:pt x="1589" y="2962"/>
                </a:lnTo>
                <a:lnTo>
                  <a:pt x="1520" y="2987"/>
                </a:lnTo>
                <a:lnTo>
                  <a:pt x="1448" y="3006"/>
                </a:lnTo>
                <a:lnTo>
                  <a:pt x="1373" y="3017"/>
                </a:lnTo>
                <a:lnTo>
                  <a:pt x="1296" y="3021"/>
                </a:lnTo>
                <a:lnTo>
                  <a:pt x="1218" y="3017"/>
                </a:lnTo>
                <a:lnTo>
                  <a:pt x="1144" y="3006"/>
                </a:lnTo>
                <a:lnTo>
                  <a:pt x="1070" y="2987"/>
                </a:lnTo>
                <a:lnTo>
                  <a:pt x="1001" y="2962"/>
                </a:lnTo>
                <a:lnTo>
                  <a:pt x="935" y="2930"/>
                </a:lnTo>
                <a:lnTo>
                  <a:pt x="872" y="2893"/>
                </a:lnTo>
                <a:lnTo>
                  <a:pt x="815" y="2849"/>
                </a:lnTo>
                <a:lnTo>
                  <a:pt x="761" y="2800"/>
                </a:lnTo>
                <a:lnTo>
                  <a:pt x="713" y="2746"/>
                </a:lnTo>
                <a:lnTo>
                  <a:pt x="669" y="2689"/>
                </a:lnTo>
                <a:lnTo>
                  <a:pt x="631" y="2626"/>
                </a:lnTo>
                <a:lnTo>
                  <a:pt x="599" y="2561"/>
                </a:lnTo>
                <a:lnTo>
                  <a:pt x="574" y="2491"/>
                </a:lnTo>
                <a:lnTo>
                  <a:pt x="555" y="2419"/>
                </a:lnTo>
                <a:lnTo>
                  <a:pt x="543" y="2345"/>
                </a:lnTo>
                <a:lnTo>
                  <a:pt x="540" y="2267"/>
                </a:lnTo>
                <a:lnTo>
                  <a:pt x="540" y="75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42"/>
          <p:cNvSpPr>
            <a:spLocks noEditPoints="1"/>
          </p:cNvSpPr>
          <p:nvPr/>
        </p:nvSpPr>
        <p:spPr bwMode="auto">
          <a:xfrm flipV="1">
            <a:off x="4888317" y="5619868"/>
            <a:ext cx="313824" cy="358860"/>
          </a:xfrm>
          <a:custGeom>
            <a:avLst/>
            <a:gdLst>
              <a:gd name="T0" fmla="*/ 2774 w 3777"/>
              <a:gd name="T1" fmla="*/ 3076 h 4319"/>
              <a:gd name="T2" fmla="*/ 1332 w 3777"/>
              <a:gd name="T3" fmla="*/ 2264 h 4319"/>
              <a:gd name="T4" fmla="*/ 1296 w 3777"/>
              <a:gd name="T5" fmla="*/ 1902 h 4319"/>
              <a:gd name="T6" fmla="*/ 2906 w 3777"/>
              <a:gd name="T7" fmla="*/ 1301 h 4319"/>
              <a:gd name="T8" fmla="*/ 3317 w 3777"/>
              <a:gd name="T9" fmla="*/ 1295 h 4319"/>
              <a:gd name="T10" fmla="*/ 3647 w 3777"/>
              <a:gd name="T11" fmla="*/ 1057 h 4319"/>
              <a:gd name="T12" fmla="*/ 3777 w 3777"/>
              <a:gd name="T13" fmla="*/ 666 h 4319"/>
              <a:gd name="T14" fmla="*/ 3647 w 3777"/>
              <a:gd name="T15" fmla="*/ 273 h 4319"/>
              <a:gd name="T16" fmla="*/ 3317 w 3777"/>
              <a:gd name="T17" fmla="*/ 34 h 4319"/>
              <a:gd name="T18" fmla="*/ 2893 w 3777"/>
              <a:gd name="T19" fmla="*/ 34 h 4319"/>
              <a:gd name="T20" fmla="*/ 2563 w 3777"/>
              <a:gd name="T21" fmla="*/ 273 h 4319"/>
              <a:gd name="T22" fmla="*/ 2433 w 3777"/>
              <a:gd name="T23" fmla="*/ 666 h 4319"/>
              <a:gd name="T24" fmla="*/ 1100 w 3777"/>
              <a:gd name="T25" fmla="*/ 1632 h 4319"/>
              <a:gd name="T26" fmla="*/ 740 w 3777"/>
              <a:gd name="T27" fmla="*/ 1481 h 4319"/>
              <a:gd name="T28" fmla="*/ 333 w 3777"/>
              <a:gd name="T29" fmla="*/ 1569 h 4319"/>
              <a:gd name="T30" fmla="*/ 60 w 3777"/>
              <a:gd name="T31" fmla="*/ 1869 h 4319"/>
              <a:gd name="T32" fmla="*/ 16 w 3777"/>
              <a:gd name="T33" fmla="*/ 2285 h 4319"/>
              <a:gd name="T34" fmla="*/ 221 w 3777"/>
              <a:gd name="T35" fmla="*/ 2636 h 4319"/>
              <a:gd name="T36" fmla="*/ 598 w 3777"/>
              <a:gd name="T37" fmla="*/ 2804 h 4319"/>
              <a:gd name="T38" fmla="*/ 997 w 3777"/>
              <a:gd name="T39" fmla="*/ 2724 h 4319"/>
              <a:gd name="T40" fmla="*/ 2444 w 3777"/>
              <a:gd name="T41" fmla="*/ 3539 h 4319"/>
              <a:gd name="T42" fmla="*/ 2493 w 3777"/>
              <a:gd name="T43" fmla="*/ 3929 h 4319"/>
              <a:gd name="T44" fmla="*/ 2766 w 3777"/>
              <a:gd name="T45" fmla="*/ 4229 h 4319"/>
              <a:gd name="T46" fmla="*/ 3178 w 3777"/>
              <a:gd name="T47" fmla="*/ 4315 h 4319"/>
              <a:gd name="T48" fmla="*/ 3554 w 3777"/>
              <a:gd name="T49" fmla="*/ 4147 h 4319"/>
              <a:gd name="T50" fmla="*/ 3761 w 3777"/>
              <a:gd name="T51" fmla="*/ 3797 h 4319"/>
              <a:gd name="T52" fmla="*/ 3716 w 3777"/>
              <a:gd name="T53" fmla="*/ 3380 h 4319"/>
              <a:gd name="T54" fmla="*/ 3443 w 3777"/>
              <a:gd name="T55" fmla="*/ 3080 h 4319"/>
              <a:gd name="T56" fmla="*/ 3105 w 3777"/>
              <a:gd name="T57" fmla="*/ 2990 h 4319"/>
              <a:gd name="T58" fmla="*/ 3348 w 3777"/>
              <a:gd name="T59" fmla="*/ 353 h 4319"/>
              <a:gd name="T60" fmla="*/ 3500 w 3777"/>
              <a:gd name="T61" fmla="*/ 612 h 4319"/>
              <a:gd name="T62" fmla="*/ 3420 w 3777"/>
              <a:gd name="T63" fmla="*/ 906 h 4319"/>
              <a:gd name="T64" fmla="*/ 3159 w 3777"/>
              <a:gd name="T65" fmla="*/ 1057 h 4319"/>
              <a:gd name="T66" fmla="*/ 2861 w 3777"/>
              <a:gd name="T67" fmla="*/ 977 h 4319"/>
              <a:gd name="T68" fmla="*/ 2709 w 3777"/>
              <a:gd name="T69" fmla="*/ 719 h 4319"/>
              <a:gd name="T70" fmla="*/ 2789 w 3777"/>
              <a:gd name="T71" fmla="*/ 425 h 4319"/>
              <a:gd name="T72" fmla="*/ 3050 w 3777"/>
              <a:gd name="T73" fmla="*/ 274 h 4319"/>
              <a:gd name="T74" fmla="*/ 470 w 3777"/>
              <a:gd name="T75" fmla="*/ 2484 h 4319"/>
              <a:gd name="T76" fmla="*/ 287 w 3777"/>
              <a:gd name="T77" fmla="*/ 2247 h 4319"/>
              <a:gd name="T78" fmla="*/ 327 w 3777"/>
              <a:gd name="T79" fmla="*/ 1944 h 4319"/>
              <a:gd name="T80" fmla="*/ 566 w 3777"/>
              <a:gd name="T81" fmla="*/ 1762 h 4319"/>
              <a:gd name="T82" fmla="*/ 868 w 3777"/>
              <a:gd name="T83" fmla="*/ 1800 h 4319"/>
              <a:gd name="T84" fmla="*/ 1020 w 3777"/>
              <a:gd name="T85" fmla="*/ 1953 h 4319"/>
              <a:gd name="T86" fmla="*/ 1055 w 3777"/>
              <a:gd name="T87" fmla="*/ 2247 h 4319"/>
              <a:gd name="T88" fmla="*/ 965 w 3777"/>
              <a:gd name="T89" fmla="*/ 2408 h 4319"/>
              <a:gd name="T90" fmla="*/ 672 w 3777"/>
              <a:gd name="T91" fmla="*/ 2538 h 4319"/>
              <a:gd name="T92" fmla="*/ 2861 w 3777"/>
              <a:gd name="T93" fmla="*/ 3967 h 4319"/>
              <a:gd name="T94" fmla="*/ 2709 w 3777"/>
              <a:gd name="T95" fmla="*/ 3707 h 4319"/>
              <a:gd name="T96" fmla="*/ 2759 w 3777"/>
              <a:gd name="T97" fmla="*/ 3460 h 4319"/>
              <a:gd name="T98" fmla="*/ 2941 w 3777"/>
              <a:gd name="T99" fmla="*/ 3294 h 4319"/>
              <a:gd name="T100" fmla="*/ 3259 w 3777"/>
              <a:gd name="T101" fmla="*/ 3290 h 4319"/>
              <a:gd name="T102" fmla="*/ 3472 w 3777"/>
              <a:gd name="T103" fmla="*/ 3501 h 4319"/>
              <a:gd name="T104" fmla="*/ 3472 w 3777"/>
              <a:gd name="T105" fmla="*/ 3808 h 4319"/>
              <a:gd name="T106" fmla="*/ 3259 w 3777"/>
              <a:gd name="T107" fmla="*/ 4018 h 4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77" h="4319">
                <a:moveTo>
                  <a:pt x="3105" y="2990"/>
                </a:moveTo>
                <a:lnTo>
                  <a:pt x="3033" y="2992"/>
                </a:lnTo>
                <a:lnTo>
                  <a:pt x="2965" y="3004"/>
                </a:lnTo>
                <a:lnTo>
                  <a:pt x="2898" y="3021"/>
                </a:lnTo>
                <a:lnTo>
                  <a:pt x="2834" y="3046"/>
                </a:lnTo>
                <a:lnTo>
                  <a:pt x="2774" y="3076"/>
                </a:lnTo>
                <a:lnTo>
                  <a:pt x="2717" y="3112"/>
                </a:lnTo>
                <a:lnTo>
                  <a:pt x="2664" y="3154"/>
                </a:lnTo>
                <a:lnTo>
                  <a:pt x="2615" y="3199"/>
                </a:lnTo>
                <a:lnTo>
                  <a:pt x="1299" y="2377"/>
                </a:lnTo>
                <a:lnTo>
                  <a:pt x="1317" y="2322"/>
                </a:lnTo>
                <a:lnTo>
                  <a:pt x="1332" y="2264"/>
                </a:lnTo>
                <a:lnTo>
                  <a:pt x="1340" y="2204"/>
                </a:lnTo>
                <a:lnTo>
                  <a:pt x="1342" y="2143"/>
                </a:lnTo>
                <a:lnTo>
                  <a:pt x="1340" y="2080"/>
                </a:lnTo>
                <a:lnTo>
                  <a:pt x="1330" y="2018"/>
                </a:lnTo>
                <a:lnTo>
                  <a:pt x="1316" y="1959"/>
                </a:lnTo>
                <a:lnTo>
                  <a:pt x="1296" y="1902"/>
                </a:lnTo>
                <a:lnTo>
                  <a:pt x="2631" y="1136"/>
                </a:lnTo>
                <a:lnTo>
                  <a:pt x="2678" y="1179"/>
                </a:lnTo>
                <a:lnTo>
                  <a:pt x="2730" y="1217"/>
                </a:lnTo>
                <a:lnTo>
                  <a:pt x="2785" y="1250"/>
                </a:lnTo>
                <a:lnTo>
                  <a:pt x="2844" y="1278"/>
                </a:lnTo>
                <a:lnTo>
                  <a:pt x="2906" y="1301"/>
                </a:lnTo>
                <a:lnTo>
                  <a:pt x="2970" y="1316"/>
                </a:lnTo>
                <a:lnTo>
                  <a:pt x="3035" y="1327"/>
                </a:lnTo>
                <a:lnTo>
                  <a:pt x="3105" y="1329"/>
                </a:lnTo>
                <a:lnTo>
                  <a:pt x="3178" y="1326"/>
                </a:lnTo>
                <a:lnTo>
                  <a:pt x="3249" y="1315"/>
                </a:lnTo>
                <a:lnTo>
                  <a:pt x="3317" y="1295"/>
                </a:lnTo>
                <a:lnTo>
                  <a:pt x="3381" y="1271"/>
                </a:lnTo>
                <a:lnTo>
                  <a:pt x="3443" y="1239"/>
                </a:lnTo>
                <a:lnTo>
                  <a:pt x="3500" y="1201"/>
                </a:lnTo>
                <a:lnTo>
                  <a:pt x="3554" y="1158"/>
                </a:lnTo>
                <a:lnTo>
                  <a:pt x="3602" y="1111"/>
                </a:lnTo>
                <a:lnTo>
                  <a:pt x="3647" y="1057"/>
                </a:lnTo>
                <a:lnTo>
                  <a:pt x="3684" y="1001"/>
                </a:lnTo>
                <a:lnTo>
                  <a:pt x="3716" y="939"/>
                </a:lnTo>
                <a:lnTo>
                  <a:pt x="3741" y="875"/>
                </a:lnTo>
                <a:lnTo>
                  <a:pt x="3761" y="807"/>
                </a:lnTo>
                <a:lnTo>
                  <a:pt x="3773" y="738"/>
                </a:lnTo>
                <a:lnTo>
                  <a:pt x="3777" y="666"/>
                </a:lnTo>
                <a:lnTo>
                  <a:pt x="3773" y="592"/>
                </a:lnTo>
                <a:lnTo>
                  <a:pt x="3761" y="523"/>
                </a:lnTo>
                <a:lnTo>
                  <a:pt x="3741" y="455"/>
                </a:lnTo>
                <a:lnTo>
                  <a:pt x="3716" y="391"/>
                </a:lnTo>
                <a:lnTo>
                  <a:pt x="3684" y="330"/>
                </a:lnTo>
                <a:lnTo>
                  <a:pt x="3647" y="273"/>
                </a:lnTo>
                <a:lnTo>
                  <a:pt x="3602" y="220"/>
                </a:lnTo>
                <a:lnTo>
                  <a:pt x="3554" y="172"/>
                </a:lnTo>
                <a:lnTo>
                  <a:pt x="3500" y="129"/>
                </a:lnTo>
                <a:lnTo>
                  <a:pt x="3443" y="91"/>
                </a:lnTo>
                <a:lnTo>
                  <a:pt x="3381" y="59"/>
                </a:lnTo>
                <a:lnTo>
                  <a:pt x="3317" y="34"/>
                </a:lnTo>
                <a:lnTo>
                  <a:pt x="3249" y="16"/>
                </a:lnTo>
                <a:lnTo>
                  <a:pt x="3178" y="4"/>
                </a:lnTo>
                <a:lnTo>
                  <a:pt x="3105" y="0"/>
                </a:lnTo>
                <a:lnTo>
                  <a:pt x="3032" y="4"/>
                </a:lnTo>
                <a:lnTo>
                  <a:pt x="2961" y="16"/>
                </a:lnTo>
                <a:lnTo>
                  <a:pt x="2893" y="34"/>
                </a:lnTo>
                <a:lnTo>
                  <a:pt x="2827" y="59"/>
                </a:lnTo>
                <a:lnTo>
                  <a:pt x="2766" y="91"/>
                </a:lnTo>
                <a:lnTo>
                  <a:pt x="2708" y="129"/>
                </a:lnTo>
                <a:lnTo>
                  <a:pt x="2654" y="172"/>
                </a:lnTo>
                <a:lnTo>
                  <a:pt x="2606" y="220"/>
                </a:lnTo>
                <a:lnTo>
                  <a:pt x="2563" y="273"/>
                </a:lnTo>
                <a:lnTo>
                  <a:pt x="2525" y="330"/>
                </a:lnTo>
                <a:lnTo>
                  <a:pt x="2493" y="391"/>
                </a:lnTo>
                <a:lnTo>
                  <a:pt x="2467" y="455"/>
                </a:lnTo>
                <a:lnTo>
                  <a:pt x="2449" y="523"/>
                </a:lnTo>
                <a:lnTo>
                  <a:pt x="2437" y="592"/>
                </a:lnTo>
                <a:lnTo>
                  <a:pt x="2433" y="666"/>
                </a:lnTo>
                <a:lnTo>
                  <a:pt x="2436" y="730"/>
                </a:lnTo>
                <a:lnTo>
                  <a:pt x="2445" y="791"/>
                </a:lnTo>
                <a:lnTo>
                  <a:pt x="2461" y="851"/>
                </a:lnTo>
                <a:lnTo>
                  <a:pt x="2480" y="909"/>
                </a:lnTo>
                <a:lnTo>
                  <a:pt x="1147" y="1675"/>
                </a:lnTo>
                <a:lnTo>
                  <a:pt x="1100" y="1632"/>
                </a:lnTo>
                <a:lnTo>
                  <a:pt x="1048" y="1593"/>
                </a:lnTo>
                <a:lnTo>
                  <a:pt x="993" y="1559"/>
                </a:lnTo>
                <a:lnTo>
                  <a:pt x="934" y="1531"/>
                </a:lnTo>
                <a:lnTo>
                  <a:pt x="872" y="1509"/>
                </a:lnTo>
                <a:lnTo>
                  <a:pt x="807" y="1492"/>
                </a:lnTo>
                <a:lnTo>
                  <a:pt x="740" y="1481"/>
                </a:lnTo>
                <a:lnTo>
                  <a:pt x="672" y="1479"/>
                </a:lnTo>
                <a:lnTo>
                  <a:pt x="598" y="1481"/>
                </a:lnTo>
                <a:lnTo>
                  <a:pt x="528" y="1493"/>
                </a:lnTo>
                <a:lnTo>
                  <a:pt x="460" y="1511"/>
                </a:lnTo>
                <a:lnTo>
                  <a:pt x="394" y="1538"/>
                </a:lnTo>
                <a:lnTo>
                  <a:pt x="333" y="1569"/>
                </a:lnTo>
                <a:lnTo>
                  <a:pt x="275" y="1607"/>
                </a:lnTo>
                <a:lnTo>
                  <a:pt x="221" y="1649"/>
                </a:lnTo>
                <a:lnTo>
                  <a:pt x="173" y="1697"/>
                </a:lnTo>
                <a:lnTo>
                  <a:pt x="130" y="1751"/>
                </a:lnTo>
                <a:lnTo>
                  <a:pt x="92" y="1807"/>
                </a:lnTo>
                <a:lnTo>
                  <a:pt x="60" y="1869"/>
                </a:lnTo>
                <a:lnTo>
                  <a:pt x="34" y="1933"/>
                </a:lnTo>
                <a:lnTo>
                  <a:pt x="16" y="2000"/>
                </a:lnTo>
                <a:lnTo>
                  <a:pt x="4" y="2071"/>
                </a:lnTo>
                <a:lnTo>
                  <a:pt x="0" y="2143"/>
                </a:lnTo>
                <a:lnTo>
                  <a:pt x="4" y="2215"/>
                </a:lnTo>
                <a:lnTo>
                  <a:pt x="16" y="2285"/>
                </a:lnTo>
                <a:lnTo>
                  <a:pt x="34" y="2353"/>
                </a:lnTo>
                <a:lnTo>
                  <a:pt x="60" y="2418"/>
                </a:lnTo>
                <a:lnTo>
                  <a:pt x="92" y="2478"/>
                </a:lnTo>
                <a:lnTo>
                  <a:pt x="130" y="2535"/>
                </a:lnTo>
                <a:lnTo>
                  <a:pt x="173" y="2588"/>
                </a:lnTo>
                <a:lnTo>
                  <a:pt x="221" y="2636"/>
                </a:lnTo>
                <a:lnTo>
                  <a:pt x="275" y="2680"/>
                </a:lnTo>
                <a:lnTo>
                  <a:pt x="333" y="2717"/>
                </a:lnTo>
                <a:lnTo>
                  <a:pt x="394" y="2749"/>
                </a:lnTo>
                <a:lnTo>
                  <a:pt x="460" y="2774"/>
                </a:lnTo>
                <a:lnTo>
                  <a:pt x="528" y="2792"/>
                </a:lnTo>
                <a:lnTo>
                  <a:pt x="598" y="2804"/>
                </a:lnTo>
                <a:lnTo>
                  <a:pt x="672" y="2808"/>
                </a:lnTo>
                <a:lnTo>
                  <a:pt x="741" y="2804"/>
                </a:lnTo>
                <a:lnTo>
                  <a:pt x="809" y="2793"/>
                </a:lnTo>
                <a:lnTo>
                  <a:pt x="875" y="2776"/>
                </a:lnTo>
                <a:lnTo>
                  <a:pt x="938" y="2753"/>
                </a:lnTo>
                <a:lnTo>
                  <a:pt x="997" y="2724"/>
                </a:lnTo>
                <a:lnTo>
                  <a:pt x="1053" y="2690"/>
                </a:lnTo>
                <a:lnTo>
                  <a:pt x="1105" y="2649"/>
                </a:lnTo>
                <a:lnTo>
                  <a:pt x="1154" y="2605"/>
                </a:lnTo>
                <a:lnTo>
                  <a:pt x="2472" y="3429"/>
                </a:lnTo>
                <a:lnTo>
                  <a:pt x="2455" y="3482"/>
                </a:lnTo>
                <a:lnTo>
                  <a:pt x="2444" y="3539"/>
                </a:lnTo>
                <a:lnTo>
                  <a:pt x="2436" y="3596"/>
                </a:lnTo>
                <a:lnTo>
                  <a:pt x="2433" y="3654"/>
                </a:lnTo>
                <a:lnTo>
                  <a:pt x="2437" y="3727"/>
                </a:lnTo>
                <a:lnTo>
                  <a:pt x="2449" y="3797"/>
                </a:lnTo>
                <a:lnTo>
                  <a:pt x="2467" y="3865"/>
                </a:lnTo>
                <a:lnTo>
                  <a:pt x="2493" y="3929"/>
                </a:lnTo>
                <a:lnTo>
                  <a:pt x="2525" y="3989"/>
                </a:lnTo>
                <a:lnTo>
                  <a:pt x="2563" y="4047"/>
                </a:lnTo>
                <a:lnTo>
                  <a:pt x="2606" y="4099"/>
                </a:lnTo>
                <a:lnTo>
                  <a:pt x="2654" y="4147"/>
                </a:lnTo>
                <a:lnTo>
                  <a:pt x="2708" y="4191"/>
                </a:lnTo>
                <a:lnTo>
                  <a:pt x="2766" y="4229"/>
                </a:lnTo>
                <a:lnTo>
                  <a:pt x="2827" y="4260"/>
                </a:lnTo>
                <a:lnTo>
                  <a:pt x="2893" y="4285"/>
                </a:lnTo>
                <a:lnTo>
                  <a:pt x="2961" y="4303"/>
                </a:lnTo>
                <a:lnTo>
                  <a:pt x="3032" y="4315"/>
                </a:lnTo>
                <a:lnTo>
                  <a:pt x="3105" y="4319"/>
                </a:lnTo>
                <a:lnTo>
                  <a:pt x="3178" y="4315"/>
                </a:lnTo>
                <a:lnTo>
                  <a:pt x="3249" y="4303"/>
                </a:lnTo>
                <a:lnTo>
                  <a:pt x="3317" y="4285"/>
                </a:lnTo>
                <a:lnTo>
                  <a:pt x="3381" y="4260"/>
                </a:lnTo>
                <a:lnTo>
                  <a:pt x="3443" y="4229"/>
                </a:lnTo>
                <a:lnTo>
                  <a:pt x="3500" y="4191"/>
                </a:lnTo>
                <a:lnTo>
                  <a:pt x="3554" y="4147"/>
                </a:lnTo>
                <a:lnTo>
                  <a:pt x="3602" y="4099"/>
                </a:lnTo>
                <a:lnTo>
                  <a:pt x="3647" y="4047"/>
                </a:lnTo>
                <a:lnTo>
                  <a:pt x="3684" y="3989"/>
                </a:lnTo>
                <a:lnTo>
                  <a:pt x="3716" y="3929"/>
                </a:lnTo>
                <a:lnTo>
                  <a:pt x="3741" y="3865"/>
                </a:lnTo>
                <a:lnTo>
                  <a:pt x="3761" y="3797"/>
                </a:lnTo>
                <a:lnTo>
                  <a:pt x="3773" y="3727"/>
                </a:lnTo>
                <a:lnTo>
                  <a:pt x="3777" y="3654"/>
                </a:lnTo>
                <a:lnTo>
                  <a:pt x="3773" y="3582"/>
                </a:lnTo>
                <a:lnTo>
                  <a:pt x="3761" y="3511"/>
                </a:lnTo>
                <a:lnTo>
                  <a:pt x="3741" y="3444"/>
                </a:lnTo>
                <a:lnTo>
                  <a:pt x="3716" y="3380"/>
                </a:lnTo>
                <a:lnTo>
                  <a:pt x="3684" y="3319"/>
                </a:lnTo>
                <a:lnTo>
                  <a:pt x="3647" y="3262"/>
                </a:lnTo>
                <a:lnTo>
                  <a:pt x="3602" y="3209"/>
                </a:lnTo>
                <a:lnTo>
                  <a:pt x="3554" y="3161"/>
                </a:lnTo>
                <a:lnTo>
                  <a:pt x="3500" y="3118"/>
                </a:lnTo>
                <a:lnTo>
                  <a:pt x="3443" y="3080"/>
                </a:lnTo>
                <a:lnTo>
                  <a:pt x="3381" y="3049"/>
                </a:lnTo>
                <a:lnTo>
                  <a:pt x="3317" y="3024"/>
                </a:lnTo>
                <a:lnTo>
                  <a:pt x="3249" y="3004"/>
                </a:lnTo>
                <a:lnTo>
                  <a:pt x="3178" y="2994"/>
                </a:lnTo>
                <a:lnTo>
                  <a:pt x="3105" y="2990"/>
                </a:lnTo>
                <a:lnTo>
                  <a:pt x="3105" y="2990"/>
                </a:lnTo>
                <a:close/>
                <a:moveTo>
                  <a:pt x="3105" y="270"/>
                </a:moveTo>
                <a:lnTo>
                  <a:pt x="3159" y="274"/>
                </a:lnTo>
                <a:lnTo>
                  <a:pt x="3211" y="284"/>
                </a:lnTo>
                <a:lnTo>
                  <a:pt x="3259" y="301"/>
                </a:lnTo>
                <a:lnTo>
                  <a:pt x="3305" y="324"/>
                </a:lnTo>
                <a:lnTo>
                  <a:pt x="3348" y="353"/>
                </a:lnTo>
                <a:lnTo>
                  <a:pt x="3386" y="387"/>
                </a:lnTo>
                <a:lnTo>
                  <a:pt x="3420" y="425"/>
                </a:lnTo>
                <a:lnTo>
                  <a:pt x="3449" y="466"/>
                </a:lnTo>
                <a:lnTo>
                  <a:pt x="3472" y="511"/>
                </a:lnTo>
                <a:lnTo>
                  <a:pt x="3489" y="561"/>
                </a:lnTo>
                <a:lnTo>
                  <a:pt x="3500" y="612"/>
                </a:lnTo>
                <a:lnTo>
                  <a:pt x="3503" y="666"/>
                </a:lnTo>
                <a:lnTo>
                  <a:pt x="3500" y="719"/>
                </a:lnTo>
                <a:lnTo>
                  <a:pt x="3489" y="770"/>
                </a:lnTo>
                <a:lnTo>
                  <a:pt x="3472" y="819"/>
                </a:lnTo>
                <a:lnTo>
                  <a:pt x="3449" y="865"/>
                </a:lnTo>
                <a:lnTo>
                  <a:pt x="3420" y="906"/>
                </a:lnTo>
                <a:lnTo>
                  <a:pt x="3386" y="944"/>
                </a:lnTo>
                <a:lnTo>
                  <a:pt x="3348" y="977"/>
                </a:lnTo>
                <a:lnTo>
                  <a:pt x="3305" y="1006"/>
                </a:lnTo>
                <a:lnTo>
                  <a:pt x="3259" y="1030"/>
                </a:lnTo>
                <a:lnTo>
                  <a:pt x="3211" y="1047"/>
                </a:lnTo>
                <a:lnTo>
                  <a:pt x="3159" y="1057"/>
                </a:lnTo>
                <a:lnTo>
                  <a:pt x="3105" y="1060"/>
                </a:lnTo>
                <a:lnTo>
                  <a:pt x="3050" y="1057"/>
                </a:lnTo>
                <a:lnTo>
                  <a:pt x="2999" y="1047"/>
                </a:lnTo>
                <a:lnTo>
                  <a:pt x="2949" y="1030"/>
                </a:lnTo>
                <a:lnTo>
                  <a:pt x="2903" y="1006"/>
                </a:lnTo>
                <a:lnTo>
                  <a:pt x="2861" y="977"/>
                </a:lnTo>
                <a:lnTo>
                  <a:pt x="2822" y="944"/>
                </a:lnTo>
                <a:lnTo>
                  <a:pt x="2789" y="906"/>
                </a:lnTo>
                <a:lnTo>
                  <a:pt x="2760" y="865"/>
                </a:lnTo>
                <a:lnTo>
                  <a:pt x="2737" y="819"/>
                </a:lnTo>
                <a:lnTo>
                  <a:pt x="2720" y="770"/>
                </a:lnTo>
                <a:lnTo>
                  <a:pt x="2709" y="719"/>
                </a:lnTo>
                <a:lnTo>
                  <a:pt x="2705" y="666"/>
                </a:lnTo>
                <a:lnTo>
                  <a:pt x="2709" y="612"/>
                </a:lnTo>
                <a:lnTo>
                  <a:pt x="2720" y="561"/>
                </a:lnTo>
                <a:lnTo>
                  <a:pt x="2737" y="511"/>
                </a:lnTo>
                <a:lnTo>
                  <a:pt x="2760" y="466"/>
                </a:lnTo>
                <a:lnTo>
                  <a:pt x="2789" y="425"/>
                </a:lnTo>
                <a:lnTo>
                  <a:pt x="2822" y="387"/>
                </a:lnTo>
                <a:lnTo>
                  <a:pt x="2861" y="353"/>
                </a:lnTo>
                <a:lnTo>
                  <a:pt x="2903" y="324"/>
                </a:lnTo>
                <a:lnTo>
                  <a:pt x="2949" y="301"/>
                </a:lnTo>
                <a:lnTo>
                  <a:pt x="2999" y="284"/>
                </a:lnTo>
                <a:lnTo>
                  <a:pt x="3050" y="274"/>
                </a:lnTo>
                <a:lnTo>
                  <a:pt x="3105" y="270"/>
                </a:lnTo>
                <a:close/>
                <a:moveTo>
                  <a:pt x="672" y="2538"/>
                </a:moveTo>
                <a:lnTo>
                  <a:pt x="617" y="2534"/>
                </a:lnTo>
                <a:lnTo>
                  <a:pt x="566" y="2524"/>
                </a:lnTo>
                <a:lnTo>
                  <a:pt x="516" y="2507"/>
                </a:lnTo>
                <a:lnTo>
                  <a:pt x="470" y="2484"/>
                </a:lnTo>
                <a:lnTo>
                  <a:pt x="428" y="2456"/>
                </a:lnTo>
                <a:lnTo>
                  <a:pt x="389" y="2422"/>
                </a:lnTo>
                <a:lnTo>
                  <a:pt x="356" y="2384"/>
                </a:lnTo>
                <a:lnTo>
                  <a:pt x="327" y="2342"/>
                </a:lnTo>
                <a:lnTo>
                  <a:pt x="304" y="2297"/>
                </a:lnTo>
                <a:lnTo>
                  <a:pt x="287" y="2247"/>
                </a:lnTo>
                <a:lnTo>
                  <a:pt x="276" y="2196"/>
                </a:lnTo>
                <a:lnTo>
                  <a:pt x="272" y="2143"/>
                </a:lnTo>
                <a:lnTo>
                  <a:pt x="276" y="2089"/>
                </a:lnTo>
                <a:lnTo>
                  <a:pt x="287" y="2038"/>
                </a:lnTo>
                <a:lnTo>
                  <a:pt x="304" y="1989"/>
                </a:lnTo>
                <a:lnTo>
                  <a:pt x="327" y="1944"/>
                </a:lnTo>
                <a:lnTo>
                  <a:pt x="356" y="1902"/>
                </a:lnTo>
                <a:lnTo>
                  <a:pt x="389" y="1864"/>
                </a:lnTo>
                <a:lnTo>
                  <a:pt x="428" y="1831"/>
                </a:lnTo>
                <a:lnTo>
                  <a:pt x="470" y="1802"/>
                </a:lnTo>
                <a:lnTo>
                  <a:pt x="516" y="1779"/>
                </a:lnTo>
                <a:lnTo>
                  <a:pt x="566" y="1762"/>
                </a:lnTo>
                <a:lnTo>
                  <a:pt x="617" y="1751"/>
                </a:lnTo>
                <a:lnTo>
                  <a:pt x="672" y="1748"/>
                </a:lnTo>
                <a:lnTo>
                  <a:pt x="724" y="1751"/>
                </a:lnTo>
                <a:lnTo>
                  <a:pt x="775" y="1762"/>
                </a:lnTo>
                <a:lnTo>
                  <a:pt x="824" y="1779"/>
                </a:lnTo>
                <a:lnTo>
                  <a:pt x="868" y="1800"/>
                </a:lnTo>
                <a:lnTo>
                  <a:pt x="911" y="1827"/>
                </a:lnTo>
                <a:lnTo>
                  <a:pt x="949" y="1860"/>
                </a:lnTo>
                <a:lnTo>
                  <a:pt x="982" y="1896"/>
                </a:lnTo>
                <a:lnTo>
                  <a:pt x="993" y="1920"/>
                </a:lnTo>
                <a:lnTo>
                  <a:pt x="1006" y="1937"/>
                </a:lnTo>
                <a:lnTo>
                  <a:pt x="1020" y="1953"/>
                </a:lnTo>
                <a:lnTo>
                  <a:pt x="1041" y="1996"/>
                </a:lnTo>
                <a:lnTo>
                  <a:pt x="1057" y="2043"/>
                </a:lnTo>
                <a:lnTo>
                  <a:pt x="1067" y="2092"/>
                </a:lnTo>
                <a:lnTo>
                  <a:pt x="1070" y="2143"/>
                </a:lnTo>
                <a:lnTo>
                  <a:pt x="1066" y="2196"/>
                </a:lnTo>
                <a:lnTo>
                  <a:pt x="1055" y="2247"/>
                </a:lnTo>
                <a:lnTo>
                  <a:pt x="1038" y="2296"/>
                </a:lnTo>
                <a:lnTo>
                  <a:pt x="1016" y="2342"/>
                </a:lnTo>
                <a:lnTo>
                  <a:pt x="1011" y="2348"/>
                </a:lnTo>
                <a:lnTo>
                  <a:pt x="1007" y="2355"/>
                </a:lnTo>
                <a:lnTo>
                  <a:pt x="999" y="2367"/>
                </a:lnTo>
                <a:lnTo>
                  <a:pt x="965" y="2408"/>
                </a:lnTo>
                <a:lnTo>
                  <a:pt x="927" y="2446"/>
                </a:lnTo>
                <a:lnTo>
                  <a:pt x="883" y="2478"/>
                </a:lnTo>
                <a:lnTo>
                  <a:pt x="834" y="2503"/>
                </a:lnTo>
                <a:lnTo>
                  <a:pt x="783" y="2522"/>
                </a:lnTo>
                <a:lnTo>
                  <a:pt x="728" y="2534"/>
                </a:lnTo>
                <a:lnTo>
                  <a:pt x="672" y="2538"/>
                </a:lnTo>
                <a:close/>
                <a:moveTo>
                  <a:pt x="3105" y="4049"/>
                </a:moveTo>
                <a:lnTo>
                  <a:pt x="3050" y="4045"/>
                </a:lnTo>
                <a:lnTo>
                  <a:pt x="2999" y="4035"/>
                </a:lnTo>
                <a:lnTo>
                  <a:pt x="2949" y="4018"/>
                </a:lnTo>
                <a:lnTo>
                  <a:pt x="2903" y="3996"/>
                </a:lnTo>
                <a:lnTo>
                  <a:pt x="2861" y="3967"/>
                </a:lnTo>
                <a:lnTo>
                  <a:pt x="2822" y="3933"/>
                </a:lnTo>
                <a:lnTo>
                  <a:pt x="2789" y="3895"/>
                </a:lnTo>
                <a:lnTo>
                  <a:pt x="2760" y="3853"/>
                </a:lnTo>
                <a:lnTo>
                  <a:pt x="2737" y="3808"/>
                </a:lnTo>
                <a:lnTo>
                  <a:pt x="2720" y="3759"/>
                </a:lnTo>
                <a:lnTo>
                  <a:pt x="2709" y="3707"/>
                </a:lnTo>
                <a:lnTo>
                  <a:pt x="2705" y="3654"/>
                </a:lnTo>
                <a:lnTo>
                  <a:pt x="2709" y="3604"/>
                </a:lnTo>
                <a:lnTo>
                  <a:pt x="2719" y="3557"/>
                </a:lnTo>
                <a:lnTo>
                  <a:pt x="2733" y="3511"/>
                </a:lnTo>
                <a:lnTo>
                  <a:pt x="2753" y="3468"/>
                </a:lnTo>
                <a:lnTo>
                  <a:pt x="2759" y="3460"/>
                </a:lnTo>
                <a:lnTo>
                  <a:pt x="2766" y="3452"/>
                </a:lnTo>
                <a:lnTo>
                  <a:pt x="2776" y="3430"/>
                </a:lnTo>
                <a:lnTo>
                  <a:pt x="2810" y="3388"/>
                </a:lnTo>
                <a:lnTo>
                  <a:pt x="2849" y="3351"/>
                </a:lnTo>
                <a:lnTo>
                  <a:pt x="2893" y="3320"/>
                </a:lnTo>
                <a:lnTo>
                  <a:pt x="2941" y="3294"/>
                </a:lnTo>
                <a:lnTo>
                  <a:pt x="2992" y="3275"/>
                </a:lnTo>
                <a:lnTo>
                  <a:pt x="3047" y="3264"/>
                </a:lnTo>
                <a:lnTo>
                  <a:pt x="3105" y="3260"/>
                </a:lnTo>
                <a:lnTo>
                  <a:pt x="3159" y="3262"/>
                </a:lnTo>
                <a:lnTo>
                  <a:pt x="3211" y="3273"/>
                </a:lnTo>
                <a:lnTo>
                  <a:pt x="3259" y="3290"/>
                </a:lnTo>
                <a:lnTo>
                  <a:pt x="3305" y="3313"/>
                </a:lnTo>
                <a:lnTo>
                  <a:pt x="3348" y="3342"/>
                </a:lnTo>
                <a:lnTo>
                  <a:pt x="3386" y="3375"/>
                </a:lnTo>
                <a:lnTo>
                  <a:pt x="3420" y="3413"/>
                </a:lnTo>
                <a:lnTo>
                  <a:pt x="3449" y="3455"/>
                </a:lnTo>
                <a:lnTo>
                  <a:pt x="3472" y="3501"/>
                </a:lnTo>
                <a:lnTo>
                  <a:pt x="3489" y="3549"/>
                </a:lnTo>
                <a:lnTo>
                  <a:pt x="3500" y="3600"/>
                </a:lnTo>
                <a:lnTo>
                  <a:pt x="3503" y="3654"/>
                </a:lnTo>
                <a:lnTo>
                  <a:pt x="3500" y="3707"/>
                </a:lnTo>
                <a:lnTo>
                  <a:pt x="3489" y="3759"/>
                </a:lnTo>
                <a:lnTo>
                  <a:pt x="3472" y="3808"/>
                </a:lnTo>
                <a:lnTo>
                  <a:pt x="3449" y="3853"/>
                </a:lnTo>
                <a:lnTo>
                  <a:pt x="3420" y="3895"/>
                </a:lnTo>
                <a:lnTo>
                  <a:pt x="3386" y="3933"/>
                </a:lnTo>
                <a:lnTo>
                  <a:pt x="3348" y="3967"/>
                </a:lnTo>
                <a:lnTo>
                  <a:pt x="3305" y="3996"/>
                </a:lnTo>
                <a:lnTo>
                  <a:pt x="3259" y="4018"/>
                </a:lnTo>
                <a:lnTo>
                  <a:pt x="3211" y="4035"/>
                </a:lnTo>
                <a:lnTo>
                  <a:pt x="3159" y="4045"/>
                </a:lnTo>
                <a:lnTo>
                  <a:pt x="3105" y="4049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1466386" y="3685002"/>
            <a:ext cx="347966" cy="347966"/>
          </a:xfrm>
          <a:custGeom>
            <a:avLst/>
            <a:gdLst>
              <a:gd name="T0" fmla="*/ 1462 w 3585"/>
              <a:gd name="T1" fmla="*/ 1189 h 3581"/>
              <a:gd name="T2" fmla="*/ 1316 w 3585"/>
              <a:gd name="T3" fmla="*/ 1284 h 3581"/>
              <a:gd name="T4" fmla="*/ 1296 w 3585"/>
              <a:gd name="T5" fmla="*/ 1140 h 3581"/>
              <a:gd name="T6" fmla="*/ 1455 w 3585"/>
              <a:gd name="T7" fmla="*/ 902 h 3581"/>
              <a:gd name="T8" fmla="*/ 1361 w 3585"/>
              <a:gd name="T9" fmla="*/ 709 h 3581"/>
              <a:gd name="T10" fmla="*/ 1253 w 3585"/>
              <a:gd name="T11" fmla="*/ 382 h 3581"/>
              <a:gd name="T12" fmla="*/ 1413 w 3585"/>
              <a:gd name="T13" fmla="*/ 64 h 3581"/>
              <a:gd name="T14" fmla="*/ 1559 w 3585"/>
              <a:gd name="T15" fmla="*/ 15 h 3581"/>
              <a:gd name="T16" fmla="*/ 1540 w 3585"/>
              <a:gd name="T17" fmla="*/ 153 h 3581"/>
              <a:gd name="T18" fmla="*/ 1402 w 3585"/>
              <a:gd name="T19" fmla="*/ 453 h 3581"/>
              <a:gd name="T20" fmla="*/ 1537 w 3585"/>
              <a:gd name="T21" fmla="*/ 675 h 3581"/>
              <a:gd name="T22" fmla="*/ 2167 w 3585"/>
              <a:gd name="T23" fmla="*/ 926 h 3581"/>
              <a:gd name="T24" fmla="*/ 2005 w 3585"/>
              <a:gd name="T25" fmla="*/ 1208 h 3581"/>
              <a:gd name="T26" fmla="*/ 1863 w 3585"/>
              <a:gd name="T27" fmla="*/ 1280 h 3581"/>
              <a:gd name="T28" fmla="*/ 1874 w 3585"/>
              <a:gd name="T29" fmla="*/ 1125 h 3581"/>
              <a:gd name="T30" fmla="*/ 2020 w 3585"/>
              <a:gd name="T31" fmla="*/ 876 h 3581"/>
              <a:gd name="T32" fmla="*/ 1904 w 3585"/>
              <a:gd name="T33" fmla="*/ 688 h 3581"/>
              <a:gd name="T34" fmla="*/ 1822 w 3585"/>
              <a:gd name="T35" fmla="*/ 338 h 3581"/>
              <a:gd name="T36" fmla="*/ 1990 w 3585"/>
              <a:gd name="T37" fmla="*/ 48 h 3581"/>
              <a:gd name="T38" fmla="*/ 2134 w 3585"/>
              <a:gd name="T39" fmla="*/ 30 h 3581"/>
              <a:gd name="T40" fmla="*/ 2089 w 3585"/>
              <a:gd name="T41" fmla="*/ 165 h 3581"/>
              <a:gd name="T42" fmla="*/ 1969 w 3585"/>
              <a:gd name="T43" fmla="*/ 496 h 3581"/>
              <a:gd name="T44" fmla="*/ 2113 w 3585"/>
              <a:gd name="T45" fmla="*/ 694 h 3581"/>
              <a:gd name="T46" fmla="*/ 1036 w 3585"/>
              <a:gd name="T47" fmla="*/ 960 h 3581"/>
              <a:gd name="T48" fmla="*/ 864 w 3585"/>
              <a:gd name="T49" fmla="*/ 1227 h 3581"/>
              <a:gd name="T50" fmla="*/ 725 w 3585"/>
              <a:gd name="T51" fmla="*/ 1271 h 3581"/>
              <a:gd name="T52" fmla="*/ 768 w 3585"/>
              <a:gd name="T53" fmla="*/ 1106 h 3581"/>
              <a:gd name="T54" fmla="*/ 895 w 3585"/>
              <a:gd name="T55" fmla="*/ 854 h 3581"/>
              <a:gd name="T56" fmla="*/ 762 w 3585"/>
              <a:gd name="T57" fmla="*/ 666 h 3581"/>
              <a:gd name="T58" fmla="*/ 709 w 3585"/>
              <a:gd name="T59" fmla="*/ 297 h 3581"/>
              <a:gd name="T60" fmla="*/ 881 w 3585"/>
              <a:gd name="T61" fmla="*/ 35 h 3581"/>
              <a:gd name="T62" fmla="*/ 1021 w 3585"/>
              <a:gd name="T63" fmla="*/ 47 h 3581"/>
              <a:gd name="T64" fmla="*/ 952 w 3585"/>
              <a:gd name="T65" fmla="*/ 180 h 3581"/>
              <a:gd name="T66" fmla="*/ 852 w 3585"/>
              <a:gd name="T67" fmla="*/ 520 h 3581"/>
              <a:gd name="T68" fmla="*/ 1005 w 3585"/>
              <a:gd name="T69" fmla="*/ 716 h 3581"/>
              <a:gd name="T70" fmla="*/ 3097 w 3585"/>
              <a:gd name="T71" fmla="*/ 1698 h 3581"/>
              <a:gd name="T72" fmla="*/ 2854 w 3585"/>
              <a:gd name="T73" fmla="*/ 1454 h 3581"/>
              <a:gd name="T74" fmla="*/ 0 w 3585"/>
              <a:gd name="T75" fmla="*/ 2358 h 3581"/>
              <a:gd name="T76" fmla="*/ 241 w 3585"/>
              <a:gd name="T77" fmla="*/ 3182 h 3581"/>
              <a:gd name="T78" fmla="*/ 686 w 3585"/>
              <a:gd name="T79" fmla="*/ 3539 h 3581"/>
              <a:gd name="T80" fmla="*/ 1965 w 3585"/>
              <a:gd name="T81" fmla="*/ 3581 h 3581"/>
              <a:gd name="T82" fmla="*/ 2201 w 3585"/>
              <a:gd name="T83" fmla="*/ 3502 h 3581"/>
              <a:gd name="T84" fmla="*/ 2708 w 3585"/>
              <a:gd name="T85" fmla="*/ 3065 h 3581"/>
              <a:gd name="T86" fmla="*/ 2892 w 3585"/>
              <a:gd name="T87" fmla="*/ 2165 h 3581"/>
              <a:gd name="T88" fmla="*/ 3068 w 3585"/>
              <a:gd name="T89" fmla="*/ 1869 h 3581"/>
              <a:gd name="T90" fmla="*/ 3402 w 3585"/>
              <a:gd name="T91" fmla="*/ 1958 h 3581"/>
              <a:gd name="T92" fmla="*/ 3328 w 3585"/>
              <a:gd name="T93" fmla="*/ 2438 h 3581"/>
              <a:gd name="T94" fmla="*/ 2954 w 3585"/>
              <a:gd name="T95" fmla="*/ 2781 h 3581"/>
              <a:gd name="T96" fmla="*/ 2657 w 3585"/>
              <a:gd name="T97" fmla="*/ 2865 h 3581"/>
              <a:gd name="T98" fmla="*/ 2695 w 3585"/>
              <a:gd name="T99" fmla="*/ 3007 h 3581"/>
              <a:gd name="T100" fmla="*/ 3105 w 3585"/>
              <a:gd name="T101" fmla="*/ 2867 h 3581"/>
              <a:gd name="T102" fmla="*/ 3502 w 3585"/>
              <a:gd name="T103" fmla="*/ 2449 h 3581"/>
              <a:gd name="T104" fmla="*/ 3545 w 3585"/>
              <a:gd name="T105" fmla="*/ 1911 h 3581"/>
              <a:gd name="T106" fmla="*/ 3193 w 3585"/>
              <a:gd name="T107" fmla="*/ 1689 h 3581"/>
              <a:gd name="T108" fmla="*/ 2543 w 3585"/>
              <a:gd name="T109" fmla="*/ 3038 h 3581"/>
              <a:gd name="T110" fmla="*/ 2095 w 3585"/>
              <a:gd name="T111" fmla="*/ 3381 h 3581"/>
              <a:gd name="T112" fmla="*/ 777 w 3585"/>
              <a:gd name="T113" fmla="*/ 3412 h 3581"/>
              <a:gd name="T114" fmla="*/ 405 w 3585"/>
              <a:gd name="T115" fmla="*/ 3143 h 3581"/>
              <a:gd name="T116" fmla="*/ 154 w 3585"/>
              <a:gd name="T117" fmla="*/ 2447 h 3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85" h="3581">
                <a:moveTo>
                  <a:pt x="1605" y="926"/>
                </a:moveTo>
                <a:lnTo>
                  <a:pt x="1598" y="960"/>
                </a:lnTo>
                <a:lnTo>
                  <a:pt x="1588" y="992"/>
                </a:lnTo>
                <a:lnTo>
                  <a:pt x="1574" y="1024"/>
                </a:lnTo>
                <a:lnTo>
                  <a:pt x="1558" y="1055"/>
                </a:lnTo>
                <a:lnTo>
                  <a:pt x="1540" y="1086"/>
                </a:lnTo>
                <a:lnTo>
                  <a:pt x="1522" y="1114"/>
                </a:lnTo>
                <a:lnTo>
                  <a:pt x="1501" y="1141"/>
                </a:lnTo>
                <a:lnTo>
                  <a:pt x="1481" y="1166"/>
                </a:lnTo>
                <a:lnTo>
                  <a:pt x="1462" y="1189"/>
                </a:lnTo>
                <a:lnTo>
                  <a:pt x="1443" y="1208"/>
                </a:lnTo>
                <a:lnTo>
                  <a:pt x="1426" y="1227"/>
                </a:lnTo>
                <a:lnTo>
                  <a:pt x="1411" y="1242"/>
                </a:lnTo>
                <a:lnTo>
                  <a:pt x="1398" y="1254"/>
                </a:lnTo>
                <a:lnTo>
                  <a:pt x="1388" y="1263"/>
                </a:lnTo>
                <a:lnTo>
                  <a:pt x="1381" y="1268"/>
                </a:lnTo>
                <a:lnTo>
                  <a:pt x="1366" y="1278"/>
                </a:lnTo>
                <a:lnTo>
                  <a:pt x="1350" y="1284"/>
                </a:lnTo>
                <a:lnTo>
                  <a:pt x="1332" y="1287"/>
                </a:lnTo>
                <a:lnTo>
                  <a:pt x="1316" y="1284"/>
                </a:lnTo>
                <a:lnTo>
                  <a:pt x="1301" y="1280"/>
                </a:lnTo>
                <a:lnTo>
                  <a:pt x="1287" y="1271"/>
                </a:lnTo>
                <a:lnTo>
                  <a:pt x="1275" y="1259"/>
                </a:lnTo>
                <a:lnTo>
                  <a:pt x="1264" y="1243"/>
                </a:lnTo>
                <a:lnTo>
                  <a:pt x="1257" y="1224"/>
                </a:lnTo>
                <a:lnTo>
                  <a:pt x="1256" y="1204"/>
                </a:lnTo>
                <a:lnTo>
                  <a:pt x="1261" y="1186"/>
                </a:lnTo>
                <a:lnTo>
                  <a:pt x="1269" y="1167"/>
                </a:lnTo>
                <a:lnTo>
                  <a:pt x="1282" y="1152"/>
                </a:lnTo>
                <a:lnTo>
                  <a:pt x="1296" y="1140"/>
                </a:lnTo>
                <a:lnTo>
                  <a:pt x="1312" y="1125"/>
                </a:lnTo>
                <a:lnTo>
                  <a:pt x="1330" y="1106"/>
                </a:lnTo>
                <a:lnTo>
                  <a:pt x="1350" y="1084"/>
                </a:lnTo>
                <a:lnTo>
                  <a:pt x="1369" y="1062"/>
                </a:lnTo>
                <a:lnTo>
                  <a:pt x="1389" y="1037"/>
                </a:lnTo>
                <a:lnTo>
                  <a:pt x="1407" y="1011"/>
                </a:lnTo>
                <a:lnTo>
                  <a:pt x="1424" y="983"/>
                </a:lnTo>
                <a:lnTo>
                  <a:pt x="1438" y="956"/>
                </a:lnTo>
                <a:lnTo>
                  <a:pt x="1449" y="929"/>
                </a:lnTo>
                <a:lnTo>
                  <a:pt x="1455" y="902"/>
                </a:lnTo>
                <a:lnTo>
                  <a:pt x="1457" y="876"/>
                </a:lnTo>
                <a:lnTo>
                  <a:pt x="1456" y="854"/>
                </a:lnTo>
                <a:lnTo>
                  <a:pt x="1453" y="834"/>
                </a:lnTo>
                <a:lnTo>
                  <a:pt x="1447" y="814"/>
                </a:lnTo>
                <a:lnTo>
                  <a:pt x="1438" y="797"/>
                </a:lnTo>
                <a:lnTo>
                  <a:pt x="1426" y="780"/>
                </a:lnTo>
                <a:lnTo>
                  <a:pt x="1412" y="763"/>
                </a:lnTo>
                <a:lnTo>
                  <a:pt x="1397" y="746"/>
                </a:lnTo>
                <a:lnTo>
                  <a:pt x="1379" y="727"/>
                </a:lnTo>
                <a:lnTo>
                  <a:pt x="1361" y="709"/>
                </a:lnTo>
                <a:lnTo>
                  <a:pt x="1342" y="688"/>
                </a:lnTo>
                <a:lnTo>
                  <a:pt x="1325" y="666"/>
                </a:lnTo>
                <a:lnTo>
                  <a:pt x="1307" y="643"/>
                </a:lnTo>
                <a:lnTo>
                  <a:pt x="1291" y="617"/>
                </a:lnTo>
                <a:lnTo>
                  <a:pt x="1277" y="588"/>
                </a:lnTo>
                <a:lnTo>
                  <a:pt x="1266" y="558"/>
                </a:lnTo>
                <a:lnTo>
                  <a:pt x="1257" y="523"/>
                </a:lnTo>
                <a:lnTo>
                  <a:pt x="1251" y="474"/>
                </a:lnTo>
                <a:lnTo>
                  <a:pt x="1250" y="426"/>
                </a:lnTo>
                <a:lnTo>
                  <a:pt x="1253" y="382"/>
                </a:lnTo>
                <a:lnTo>
                  <a:pt x="1261" y="338"/>
                </a:lnTo>
                <a:lnTo>
                  <a:pt x="1271" y="297"/>
                </a:lnTo>
                <a:lnTo>
                  <a:pt x="1284" y="259"/>
                </a:lnTo>
                <a:lnTo>
                  <a:pt x="1301" y="223"/>
                </a:lnTo>
                <a:lnTo>
                  <a:pt x="1318" y="189"/>
                </a:lnTo>
                <a:lnTo>
                  <a:pt x="1337" y="159"/>
                </a:lnTo>
                <a:lnTo>
                  <a:pt x="1356" y="131"/>
                </a:lnTo>
                <a:lnTo>
                  <a:pt x="1376" y="106"/>
                </a:lnTo>
                <a:lnTo>
                  <a:pt x="1395" y="84"/>
                </a:lnTo>
                <a:lnTo>
                  <a:pt x="1413" y="64"/>
                </a:lnTo>
                <a:lnTo>
                  <a:pt x="1429" y="48"/>
                </a:lnTo>
                <a:lnTo>
                  <a:pt x="1443" y="35"/>
                </a:lnTo>
                <a:lnTo>
                  <a:pt x="1454" y="25"/>
                </a:lnTo>
                <a:lnTo>
                  <a:pt x="1462" y="19"/>
                </a:lnTo>
                <a:lnTo>
                  <a:pt x="1466" y="15"/>
                </a:lnTo>
                <a:lnTo>
                  <a:pt x="1484" y="6"/>
                </a:lnTo>
                <a:lnTo>
                  <a:pt x="1503" y="0"/>
                </a:lnTo>
                <a:lnTo>
                  <a:pt x="1523" y="0"/>
                </a:lnTo>
                <a:lnTo>
                  <a:pt x="1541" y="6"/>
                </a:lnTo>
                <a:lnTo>
                  <a:pt x="1559" y="15"/>
                </a:lnTo>
                <a:lnTo>
                  <a:pt x="1573" y="30"/>
                </a:lnTo>
                <a:lnTo>
                  <a:pt x="1583" y="47"/>
                </a:lnTo>
                <a:lnTo>
                  <a:pt x="1588" y="67"/>
                </a:lnTo>
                <a:lnTo>
                  <a:pt x="1588" y="86"/>
                </a:lnTo>
                <a:lnTo>
                  <a:pt x="1583" y="105"/>
                </a:lnTo>
                <a:lnTo>
                  <a:pt x="1573" y="122"/>
                </a:lnTo>
                <a:lnTo>
                  <a:pt x="1559" y="136"/>
                </a:lnTo>
                <a:lnTo>
                  <a:pt x="1556" y="138"/>
                </a:lnTo>
                <a:lnTo>
                  <a:pt x="1550" y="144"/>
                </a:lnTo>
                <a:lnTo>
                  <a:pt x="1540" y="153"/>
                </a:lnTo>
                <a:lnTo>
                  <a:pt x="1527" y="165"/>
                </a:lnTo>
                <a:lnTo>
                  <a:pt x="1513" y="180"/>
                </a:lnTo>
                <a:lnTo>
                  <a:pt x="1498" y="198"/>
                </a:lnTo>
                <a:lnTo>
                  <a:pt x="1481" y="219"/>
                </a:lnTo>
                <a:lnTo>
                  <a:pt x="1465" y="241"/>
                </a:lnTo>
                <a:lnTo>
                  <a:pt x="1441" y="283"/>
                </a:lnTo>
                <a:lnTo>
                  <a:pt x="1423" y="325"/>
                </a:lnTo>
                <a:lnTo>
                  <a:pt x="1410" y="367"/>
                </a:lnTo>
                <a:lnTo>
                  <a:pt x="1403" y="410"/>
                </a:lnTo>
                <a:lnTo>
                  <a:pt x="1402" y="453"/>
                </a:lnTo>
                <a:lnTo>
                  <a:pt x="1407" y="496"/>
                </a:lnTo>
                <a:lnTo>
                  <a:pt x="1413" y="520"/>
                </a:lnTo>
                <a:lnTo>
                  <a:pt x="1423" y="541"/>
                </a:lnTo>
                <a:lnTo>
                  <a:pt x="1436" y="562"/>
                </a:lnTo>
                <a:lnTo>
                  <a:pt x="1451" y="581"/>
                </a:lnTo>
                <a:lnTo>
                  <a:pt x="1469" y="601"/>
                </a:lnTo>
                <a:lnTo>
                  <a:pt x="1488" y="622"/>
                </a:lnTo>
                <a:lnTo>
                  <a:pt x="1504" y="638"/>
                </a:lnTo>
                <a:lnTo>
                  <a:pt x="1521" y="656"/>
                </a:lnTo>
                <a:lnTo>
                  <a:pt x="1537" y="675"/>
                </a:lnTo>
                <a:lnTo>
                  <a:pt x="1552" y="694"/>
                </a:lnTo>
                <a:lnTo>
                  <a:pt x="1566" y="716"/>
                </a:lnTo>
                <a:lnTo>
                  <a:pt x="1579" y="739"/>
                </a:lnTo>
                <a:lnTo>
                  <a:pt x="1591" y="764"/>
                </a:lnTo>
                <a:lnTo>
                  <a:pt x="1600" y="791"/>
                </a:lnTo>
                <a:lnTo>
                  <a:pt x="1606" y="822"/>
                </a:lnTo>
                <a:lnTo>
                  <a:pt x="1610" y="853"/>
                </a:lnTo>
                <a:lnTo>
                  <a:pt x="1610" y="888"/>
                </a:lnTo>
                <a:lnTo>
                  <a:pt x="1605" y="926"/>
                </a:lnTo>
                <a:close/>
                <a:moveTo>
                  <a:pt x="2167" y="926"/>
                </a:moveTo>
                <a:lnTo>
                  <a:pt x="2160" y="960"/>
                </a:lnTo>
                <a:lnTo>
                  <a:pt x="2149" y="992"/>
                </a:lnTo>
                <a:lnTo>
                  <a:pt x="2136" y="1024"/>
                </a:lnTo>
                <a:lnTo>
                  <a:pt x="2120" y="1055"/>
                </a:lnTo>
                <a:lnTo>
                  <a:pt x="2102" y="1086"/>
                </a:lnTo>
                <a:lnTo>
                  <a:pt x="2083" y="1114"/>
                </a:lnTo>
                <a:lnTo>
                  <a:pt x="2063" y="1141"/>
                </a:lnTo>
                <a:lnTo>
                  <a:pt x="2043" y="1166"/>
                </a:lnTo>
                <a:lnTo>
                  <a:pt x="2023" y="1189"/>
                </a:lnTo>
                <a:lnTo>
                  <a:pt x="2005" y="1208"/>
                </a:lnTo>
                <a:lnTo>
                  <a:pt x="1987" y="1227"/>
                </a:lnTo>
                <a:lnTo>
                  <a:pt x="1972" y="1242"/>
                </a:lnTo>
                <a:lnTo>
                  <a:pt x="1959" y="1254"/>
                </a:lnTo>
                <a:lnTo>
                  <a:pt x="1949" y="1263"/>
                </a:lnTo>
                <a:lnTo>
                  <a:pt x="1944" y="1268"/>
                </a:lnTo>
                <a:lnTo>
                  <a:pt x="1928" y="1278"/>
                </a:lnTo>
                <a:lnTo>
                  <a:pt x="1911" y="1284"/>
                </a:lnTo>
                <a:lnTo>
                  <a:pt x="1894" y="1287"/>
                </a:lnTo>
                <a:lnTo>
                  <a:pt x="1878" y="1284"/>
                </a:lnTo>
                <a:lnTo>
                  <a:pt x="1863" y="1280"/>
                </a:lnTo>
                <a:lnTo>
                  <a:pt x="1849" y="1271"/>
                </a:lnTo>
                <a:lnTo>
                  <a:pt x="1836" y="1259"/>
                </a:lnTo>
                <a:lnTo>
                  <a:pt x="1825" y="1243"/>
                </a:lnTo>
                <a:lnTo>
                  <a:pt x="1819" y="1224"/>
                </a:lnTo>
                <a:lnTo>
                  <a:pt x="1819" y="1204"/>
                </a:lnTo>
                <a:lnTo>
                  <a:pt x="1822" y="1186"/>
                </a:lnTo>
                <a:lnTo>
                  <a:pt x="1831" y="1167"/>
                </a:lnTo>
                <a:lnTo>
                  <a:pt x="1845" y="1152"/>
                </a:lnTo>
                <a:lnTo>
                  <a:pt x="1858" y="1140"/>
                </a:lnTo>
                <a:lnTo>
                  <a:pt x="1874" y="1125"/>
                </a:lnTo>
                <a:lnTo>
                  <a:pt x="1891" y="1106"/>
                </a:lnTo>
                <a:lnTo>
                  <a:pt x="1911" y="1084"/>
                </a:lnTo>
                <a:lnTo>
                  <a:pt x="1932" y="1062"/>
                </a:lnTo>
                <a:lnTo>
                  <a:pt x="1951" y="1037"/>
                </a:lnTo>
                <a:lnTo>
                  <a:pt x="1969" y="1011"/>
                </a:lnTo>
                <a:lnTo>
                  <a:pt x="1986" y="983"/>
                </a:lnTo>
                <a:lnTo>
                  <a:pt x="2000" y="956"/>
                </a:lnTo>
                <a:lnTo>
                  <a:pt x="2010" y="929"/>
                </a:lnTo>
                <a:lnTo>
                  <a:pt x="2017" y="902"/>
                </a:lnTo>
                <a:lnTo>
                  <a:pt x="2020" y="876"/>
                </a:lnTo>
                <a:lnTo>
                  <a:pt x="2019" y="854"/>
                </a:lnTo>
                <a:lnTo>
                  <a:pt x="2015" y="834"/>
                </a:lnTo>
                <a:lnTo>
                  <a:pt x="2009" y="814"/>
                </a:lnTo>
                <a:lnTo>
                  <a:pt x="1999" y="797"/>
                </a:lnTo>
                <a:lnTo>
                  <a:pt x="1988" y="780"/>
                </a:lnTo>
                <a:lnTo>
                  <a:pt x="1974" y="763"/>
                </a:lnTo>
                <a:lnTo>
                  <a:pt x="1958" y="746"/>
                </a:lnTo>
                <a:lnTo>
                  <a:pt x="1940" y="727"/>
                </a:lnTo>
                <a:lnTo>
                  <a:pt x="1923" y="709"/>
                </a:lnTo>
                <a:lnTo>
                  <a:pt x="1904" y="688"/>
                </a:lnTo>
                <a:lnTo>
                  <a:pt x="1886" y="666"/>
                </a:lnTo>
                <a:lnTo>
                  <a:pt x="1869" y="643"/>
                </a:lnTo>
                <a:lnTo>
                  <a:pt x="1853" y="617"/>
                </a:lnTo>
                <a:lnTo>
                  <a:pt x="1839" y="588"/>
                </a:lnTo>
                <a:lnTo>
                  <a:pt x="1827" y="558"/>
                </a:lnTo>
                <a:lnTo>
                  <a:pt x="1820" y="523"/>
                </a:lnTo>
                <a:lnTo>
                  <a:pt x="1813" y="474"/>
                </a:lnTo>
                <a:lnTo>
                  <a:pt x="1812" y="426"/>
                </a:lnTo>
                <a:lnTo>
                  <a:pt x="1815" y="382"/>
                </a:lnTo>
                <a:lnTo>
                  <a:pt x="1822" y="338"/>
                </a:lnTo>
                <a:lnTo>
                  <a:pt x="1833" y="297"/>
                </a:lnTo>
                <a:lnTo>
                  <a:pt x="1847" y="259"/>
                </a:lnTo>
                <a:lnTo>
                  <a:pt x="1862" y="223"/>
                </a:lnTo>
                <a:lnTo>
                  <a:pt x="1881" y="189"/>
                </a:lnTo>
                <a:lnTo>
                  <a:pt x="1899" y="159"/>
                </a:lnTo>
                <a:lnTo>
                  <a:pt x="1919" y="131"/>
                </a:lnTo>
                <a:lnTo>
                  <a:pt x="1938" y="106"/>
                </a:lnTo>
                <a:lnTo>
                  <a:pt x="1957" y="84"/>
                </a:lnTo>
                <a:lnTo>
                  <a:pt x="1975" y="64"/>
                </a:lnTo>
                <a:lnTo>
                  <a:pt x="1990" y="48"/>
                </a:lnTo>
                <a:lnTo>
                  <a:pt x="2005" y="35"/>
                </a:lnTo>
                <a:lnTo>
                  <a:pt x="2017" y="25"/>
                </a:lnTo>
                <a:lnTo>
                  <a:pt x="2024" y="19"/>
                </a:lnTo>
                <a:lnTo>
                  <a:pt x="2027" y="15"/>
                </a:lnTo>
                <a:lnTo>
                  <a:pt x="2046" y="6"/>
                </a:lnTo>
                <a:lnTo>
                  <a:pt x="2064" y="0"/>
                </a:lnTo>
                <a:lnTo>
                  <a:pt x="2084" y="0"/>
                </a:lnTo>
                <a:lnTo>
                  <a:pt x="2102" y="6"/>
                </a:lnTo>
                <a:lnTo>
                  <a:pt x="2120" y="15"/>
                </a:lnTo>
                <a:lnTo>
                  <a:pt x="2134" y="30"/>
                </a:lnTo>
                <a:lnTo>
                  <a:pt x="2145" y="47"/>
                </a:lnTo>
                <a:lnTo>
                  <a:pt x="2149" y="67"/>
                </a:lnTo>
                <a:lnTo>
                  <a:pt x="2149" y="86"/>
                </a:lnTo>
                <a:lnTo>
                  <a:pt x="2145" y="105"/>
                </a:lnTo>
                <a:lnTo>
                  <a:pt x="2135" y="122"/>
                </a:lnTo>
                <a:lnTo>
                  <a:pt x="2120" y="136"/>
                </a:lnTo>
                <a:lnTo>
                  <a:pt x="2118" y="138"/>
                </a:lnTo>
                <a:lnTo>
                  <a:pt x="2111" y="144"/>
                </a:lnTo>
                <a:lnTo>
                  <a:pt x="2101" y="152"/>
                </a:lnTo>
                <a:lnTo>
                  <a:pt x="2089" y="165"/>
                </a:lnTo>
                <a:lnTo>
                  <a:pt x="2075" y="180"/>
                </a:lnTo>
                <a:lnTo>
                  <a:pt x="2060" y="198"/>
                </a:lnTo>
                <a:lnTo>
                  <a:pt x="2044" y="219"/>
                </a:lnTo>
                <a:lnTo>
                  <a:pt x="2027" y="241"/>
                </a:lnTo>
                <a:lnTo>
                  <a:pt x="2002" y="283"/>
                </a:lnTo>
                <a:lnTo>
                  <a:pt x="1984" y="325"/>
                </a:lnTo>
                <a:lnTo>
                  <a:pt x="1972" y="367"/>
                </a:lnTo>
                <a:lnTo>
                  <a:pt x="1965" y="410"/>
                </a:lnTo>
                <a:lnTo>
                  <a:pt x="1964" y="453"/>
                </a:lnTo>
                <a:lnTo>
                  <a:pt x="1969" y="496"/>
                </a:lnTo>
                <a:lnTo>
                  <a:pt x="1975" y="520"/>
                </a:lnTo>
                <a:lnTo>
                  <a:pt x="1985" y="541"/>
                </a:lnTo>
                <a:lnTo>
                  <a:pt x="1998" y="562"/>
                </a:lnTo>
                <a:lnTo>
                  <a:pt x="2013" y="581"/>
                </a:lnTo>
                <a:lnTo>
                  <a:pt x="2031" y="601"/>
                </a:lnTo>
                <a:lnTo>
                  <a:pt x="2050" y="622"/>
                </a:lnTo>
                <a:lnTo>
                  <a:pt x="2067" y="638"/>
                </a:lnTo>
                <a:lnTo>
                  <a:pt x="2082" y="656"/>
                </a:lnTo>
                <a:lnTo>
                  <a:pt x="2098" y="675"/>
                </a:lnTo>
                <a:lnTo>
                  <a:pt x="2113" y="694"/>
                </a:lnTo>
                <a:lnTo>
                  <a:pt x="2129" y="716"/>
                </a:lnTo>
                <a:lnTo>
                  <a:pt x="2142" y="739"/>
                </a:lnTo>
                <a:lnTo>
                  <a:pt x="2152" y="764"/>
                </a:lnTo>
                <a:lnTo>
                  <a:pt x="2161" y="791"/>
                </a:lnTo>
                <a:lnTo>
                  <a:pt x="2168" y="822"/>
                </a:lnTo>
                <a:lnTo>
                  <a:pt x="2171" y="853"/>
                </a:lnTo>
                <a:lnTo>
                  <a:pt x="2171" y="888"/>
                </a:lnTo>
                <a:lnTo>
                  <a:pt x="2167" y="926"/>
                </a:lnTo>
                <a:close/>
                <a:moveTo>
                  <a:pt x="1043" y="926"/>
                </a:moveTo>
                <a:lnTo>
                  <a:pt x="1036" y="960"/>
                </a:lnTo>
                <a:lnTo>
                  <a:pt x="1026" y="992"/>
                </a:lnTo>
                <a:lnTo>
                  <a:pt x="1013" y="1024"/>
                </a:lnTo>
                <a:lnTo>
                  <a:pt x="996" y="1055"/>
                </a:lnTo>
                <a:lnTo>
                  <a:pt x="979" y="1086"/>
                </a:lnTo>
                <a:lnTo>
                  <a:pt x="959" y="1114"/>
                </a:lnTo>
                <a:lnTo>
                  <a:pt x="940" y="1141"/>
                </a:lnTo>
                <a:lnTo>
                  <a:pt x="919" y="1166"/>
                </a:lnTo>
                <a:lnTo>
                  <a:pt x="899" y="1189"/>
                </a:lnTo>
                <a:lnTo>
                  <a:pt x="881" y="1208"/>
                </a:lnTo>
                <a:lnTo>
                  <a:pt x="864" y="1227"/>
                </a:lnTo>
                <a:lnTo>
                  <a:pt x="848" y="1242"/>
                </a:lnTo>
                <a:lnTo>
                  <a:pt x="835" y="1254"/>
                </a:lnTo>
                <a:lnTo>
                  <a:pt x="825" y="1263"/>
                </a:lnTo>
                <a:lnTo>
                  <a:pt x="820" y="1268"/>
                </a:lnTo>
                <a:lnTo>
                  <a:pt x="805" y="1278"/>
                </a:lnTo>
                <a:lnTo>
                  <a:pt x="787" y="1284"/>
                </a:lnTo>
                <a:lnTo>
                  <a:pt x="770" y="1287"/>
                </a:lnTo>
                <a:lnTo>
                  <a:pt x="755" y="1284"/>
                </a:lnTo>
                <a:lnTo>
                  <a:pt x="740" y="1280"/>
                </a:lnTo>
                <a:lnTo>
                  <a:pt x="725" y="1271"/>
                </a:lnTo>
                <a:lnTo>
                  <a:pt x="712" y="1259"/>
                </a:lnTo>
                <a:lnTo>
                  <a:pt x="701" y="1243"/>
                </a:lnTo>
                <a:lnTo>
                  <a:pt x="696" y="1224"/>
                </a:lnTo>
                <a:lnTo>
                  <a:pt x="695" y="1204"/>
                </a:lnTo>
                <a:lnTo>
                  <a:pt x="698" y="1186"/>
                </a:lnTo>
                <a:lnTo>
                  <a:pt x="707" y="1167"/>
                </a:lnTo>
                <a:lnTo>
                  <a:pt x="721" y="1152"/>
                </a:lnTo>
                <a:lnTo>
                  <a:pt x="734" y="1140"/>
                </a:lnTo>
                <a:lnTo>
                  <a:pt x="750" y="1125"/>
                </a:lnTo>
                <a:lnTo>
                  <a:pt x="768" y="1106"/>
                </a:lnTo>
                <a:lnTo>
                  <a:pt x="787" y="1084"/>
                </a:lnTo>
                <a:lnTo>
                  <a:pt x="808" y="1062"/>
                </a:lnTo>
                <a:lnTo>
                  <a:pt x="828" y="1037"/>
                </a:lnTo>
                <a:lnTo>
                  <a:pt x="845" y="1011"/>
                </a:lnTo>
                <a:lnTo>
                  <a:pt x="862" y="983"/>
                </a:lnTo>
                <a:lnTo>
                  <a:pt x="877" y="956"/>
                </a:lnTo>
                <a:lnTo>
                  <a:pt x="886" y="929"/>
                </a:lnTo>
                <a:lnTo>
                  <a:pt x="893" y="902"/>
                </a:lnTo>
                <a:lnTo>
                  <a:pt x="896" y="876"/>
                </a:lnTo>
                <a:lnTo>
                  <a:pt x="895" y="854"/>
                </a:lnTo>
                <a:lnTo>
                  <a:pt x="892" y="834"/>
                </a:lnTo>
                <a:lnTo>
                  <a:pt x="885" y="814"/>
                </a:lnTo>
                <a:lnTo>
                  <a:pt x="876" y="797"/>
                </a:lnTo>
                <a:lnTo>
                  <a:pt x="865" y="780"/>
                </a:lnTo>
                <a:lnTo>
                  <a:pt x="851" y="763"/>
                </a:lnTo>
                <a:lnTo>
                  <a:pt x="834" y="746"/>
                </a:lnTo>
                <a:lnTo>
                  <a:pt x="817" y="727"/>
                </a:lnTo>
                <a:lnTo>
                  <a:pt x="799" y="709"/>
                </a:lnTo>
                <a:lnTo>
                  <a:pt x="781" y="688"/>
                </a:lnTo>
                <a:lnTo>
                  <a:pt x="762" y="666"/>
                </a:lnTo>
                <a:lnTo>
                  <a:pt x="745" y="643"/>
                </a:lnTo>
                <a:lnTo>
                  <a:pt x="730" y="617"/>
                </a:lnTo>
                <a:lnTo>
                  <a:pt x="716" y="588"/>
                </a:lnTo>
                <a:lnTo>
                  <a:pt x="704" y="558"/>
                </a:lnTo>
                <a:lnTo>
                  <a:pt x="695" y="523"/>
                </a:lnTo>
                <a:lnTo>
                  <a:pt x="690" y="474"/>
                </a:lnTo>
                <a:lnTo>
                  <a:pt x="688" y="426"/>
                </a:lnTo>
                <a:lnTo>
                  <a:pt x="692" y="382"/>
                </a:lnTo>
                <a:lnTo>
                  <a:pt x="698" y="338"/>
                </a:lnTo>
                <a:lnTo>
                  <a:pt x="709" y="297"/>
                </a:lnTo>
                <a:lnTo>
                  <a:pt x="723" y="259"/>
                </a:lnTo>
                <a:lnTo>
                  <a:pt x="738" y="223"/>
                </a:lnTo>
                <a:lnTo>
                  <a:pt x="757" y="189"/>
                </a:lnTo>
                <a:lnTo>
                  <a:pt x="775" y="159"/>
                </a:lnTo>
                <a:lnTo>
                  <a:pt x="795" y="131"/>
                </a:lnTo>
                <a:lnTo>
                  <a:pt x="815" y="106"/>
                </a:lnTo>
                <a:lnTo>
                  <a:pt x="833" y="84"/>
                </a:lnTo>
                <a:lnTo>
                  <a:pt x="852" y="64"/>
                </a:lnTo>
                <a:lnTo>
                  <a:pt x="867" y="48"/>
                </a:lnTo>
                <a:lnTo>
                  <a:pt x="881" y="35"/>
                </a:lnTo>
                <a:lnTo>
                  <a:pt x="893" y="25"/>
                </a:lnTo>
                <a:lnTo>
                  <a:pt x="901" y="19"/>
                </a:lnTo>
                <a:lnTo>
                  <a:pt x="904" y="15"/>
                </a:lnTo>
                <a:lnTo>
                  <a:pt x="922" y="6"/>
                </a:lnTo>
                <a:lnTo>
                  <a:pt x="941" y="0"/>
                </a:lnTo>
                <a:lnTo>
                  <a:pt x="960" y="0"/>
                </a:lnTo>
                <a:lnTo>
                  <a:pt x="979" y="6"/>
                </a:lnTo>
                <a:lnTo>
                  <a:pt x="996" y="15"/>
                </a:lnTo>
                <a:lnTo>
                  <a:pt x="1010" y="30"/>
                </a:lnTo>
                <a:lnTo>
                  <a:pt x="1021" y="47"/>
                </a:lnTo>
                <a:lnTo>
                  <a:pt x="1026" y="67"/>
                </a:lnTo>
                <a:lnTo>
                  <a:pt x="1026" y="86"/>
                </a:lnTo>
                <a:lnTo>
                  <a:pt x="1021" y="105"/>
                </a:lnTo>
                <a:lnTo>
                  <a:pt x="1011" y="122"/>
                </a:lnTo>
                <a:lnTo>
                  <a:pt x="997" y="136"/>
                </a:lnTo>
                <a:lnTo>
                  <a:pt x="994" y="138"/>
                </a:lnTo>
                <a:lnTo>
                  <a:pt x="988" y="144"/>
                </a:lnTo>
                <a:lnTo>
                  <a:pt x="978" y="153"/>
                </a:lnTo>
                <a:lnTo>
                  <a:pt x="966" y="165"/>
                </a:lnTo>
                <a:lnTo>
                  <a:pt x="952" y="180"/>
                </a:lnTo>
                <a:lnTo>
                  <a:pt x="936" y="198"/>
                </a:lnTo>
                <a:lnTo>
                  <a:pt x="920" y="219"/>
                </a:lnTo>
                <a:lnTo>
                  <a:pt x="904" y="241"/>
                </a:lnTo>
                <a:lnTo>
                  <a:pt x="879" y="283"/>
                </a:lnTo>
                <a:lnTo>
                  <a:pt x="860" y="325"/>
                </a:lnTo>
                <a:lnTo>
                  <a:pt x="848" y="367"/>
                </a:lnTo>
                <a:lnTo>
                  <a:pt x="842" y="410"/>
                </a:lnTo>
                <a:lnTo>
                  <a:pt x="841" y="453"/>
                </a:lnTo>
                <a:lnTo>
                  <a:pt x="845" y="496"/>
                </a:lnTo>
                <a:lnTo>
                  <a:pt x="852" y="520"/>
                </a:lnTo>
                <a:lnTo>
                  <a:pt x="861" y="541"/>
                </a:lnTo>
                <a:lnTo>
                  <a:pt x="874" y="562"/>
                </a:lnTo>
                <a:lnTo>
                  <a:pt x="890" y="581"/>
                </a:lnTo>
                <a:lnTo>
                  <a:pt x="907" y="601"/>
                </a:lnTo>
                <a:lnTo>
                  <a:pt x="927" y="622"/>
                </a:lnTo>
                <a:lnTo>
                  <a:pt x="943" y="638"/>
                </a:lnTo>
                <a:lnTo>
                  <a:pt x="959" y="656"/>
                </a:lnTo>
                <a:lnTo>
                  <a:pt x="974" y="675"/>
                </a:lnTo>
                <a:lnTo>
                  <a:pt x="990" y="694"/>
                </a:lnTo>
                <a:lnTo>
                  <a:pt x="1005" y="716"/>
                </a:lnTo>
                <a:lnTo>
                  <a:pt x="1018" y="739"/>
                </a:lnTo>
                <a:lnTo>
                  <a:pt x="1029" y="764"/>
                </a:lnTo>
                <a:lnTo>
                  <a:pt x="1038" y="791"/>
                </a:lnTo>
                <a:lnTo>
                  <a:pt x="1044" y="822"/>
                </a:lnTo>
                <a:lnTo>
                  <a:pt x="1047" y="853"/>
                </a:lnTo>
                <a:lnTo>
                  <a:pt x="1047" y="888"/>
                </a:lnTo>
                <a:lnTo>
                  <a:pt x="1043" y="926"/>
                </a:lnTo>
                <a:close/>
                <a:moveTo>
                  <a:pt x="3193" y="1689"/>
                </a:moveTo>
                <a:lnTo>
                  <a:pt x="3144" y="1691"/>
                </a:lnTo>
                <a:lnTo>
                  <a:pt x="3097" y="1698"/>
                </a:lnTo>
                <a:lnTo>
                  <a:pt x="3051" y="1711"/>
                </a:lnTo>
                <a:lnTo>
                  <a:pt x="3007" y="1729"/>
                </a:lnTo>
                <a:lnTo>
                  <a:pt x="2966" y="1750"/>
                </a:lnTo>
                <a:lnTo>
                  <a:pt x="2928" y="1775"/>
                </a:lnTo>
                <a:lnTo>
                  <a:pt x="2892" y="1805"/>
                </a:lnTo>
                <a:lnTo>
                  <a:pt x="2892" y="1520"/>
                </a:lnTo>
                <a:lnTo>
                  <a:pt x="2889" y="1499"/>
                </a:lnTo>
                <a:lnTo>
                  <a:pt x="2881" y="1482"/>
                </a:lnTo>
                <a:lnTo>
                  <a:pt x="2869" y="1466"/>
                </a:lnTo>
                <a:lnTo>
                  <a:pt x="2854" y="1454"/>
                </a:lnTo>
                <a:lnTo>
                  <a:pt x="2836" y="1446"/>
                </a:lnTo>
                <a:lnTo>
                  <a:pt x="2816" y="1444"/>
                </a:lnTo>
                <a:lnTo>
                  <a:pt x="76" y="1444"/>
                </a:lnTo>
                <a:lnTo>
                  <a:pt x="55" y="1446"/>
                </a:lnTo>
                <a:lnTo>
                  <a:pt x="38" y="1454"/>
                </a:lnTo>
                <a:lnTo>
                  <a:pt x="23" y="1466"/>
                </a:lnTo>
                <a:lnTo>
                  <a:pt x="11" y="1482"/>
                </a:lnTo>
                <a:lnTo>
                  <a:pt x="3" y="1499"/>
                </a:lnTo>
                <a:lnTo>
                  <a:pt x="0" y="1520"/>
                </a:lnTo>
                <a:lnTo>
                  <a:pt x="0" y="2358"/>
                </a:lnTo>
                <a:lnTo>
                  <a:pt x="2" y="2457"/>
                </a:lnTo>
                <a:lnTo>
                  <a:pt x="10" y="2551"/>
                </a:lnTo>
                <a:lnTo>
                  <a:pt x="23" y="2643"/>
                </a:lnTo>
                <a:lnTo>
                  <a:pt x="40" y="2733"/>
                </a:lnTo>
                <a:lnTo>
                  <a:pt x="63" y="2818"/>
                </a:lnTo>
                <a:lnTo>
                  <a:pt x="90" y="2900"/>
                </a:lnTo>
                <a:lnTo>
                  <a:pt x="123" y="2979"/>
                </a:lnTo>
                <a:lnTo>
                  <a:pt x="158" y="3050"/>
                </a:lnTo>
                <a:lnTo>
                  <a:pt x="197" y="3117"/>
                </a:lnTo>
                <a:lnTo>
                  <a:pt x="241" y="3182"/>
                </a:lnTo>
                <a:lnTo>
                  <a:pt x="288" y="3242"/>
                </a:lnTo>
                <a:lnTo>
                  <a:pt x="340" y="3300"/>
                </a:lnTo>
                <a:lnTo>
                  <a:pt x="396" y="3353"/>
                </a:lnTo>
                <a:lnTo>
                  <a:pt x="442" y="3391"/>
                </a:lnTo>
                <a:lnTo>
                  <a:pt x="487" y="3426"/>
                </a:lnTo>
                <a:lnTo>
                  <a:pt x="531" y="3455"/>
                </a:lnTo>
                <a:lnTo>
                  <a:pt x="573" y="3481"/>
                </a:lnTo>
                <a:lnTo>
                  <a:pt x="613" y="3504"/>
                </a:lnTo>
                <a:lnTo>
                  <a:pt x="651" y="3523"/>
                </a:lnTo>
                <a:lnTo>
                  <a:pt x="686" y="3539"/>
                </a:lnTo>
                <a:lnTo>
                  <a:pt x="718" y="3552"/>
                </a:lnTo>
                <a:lnTo>
                  <a:pt x="744" y="3561"/>
                </a:lnTo>
                <a:lnTo>
                  <a:pt x="767" y="3569"/>
                </a:lnTo>
                <a:lnTo>
                  <a:pt x="784" y="3574"/>
                </a:lnTo>
                <a:lnTo>
                  <a:pt x="795" y="3578"/>
                </a:lnTo>
                <a:lnTo>
                  <a:pt x="800" y="3579"/>
                </a:lnTo>
                <a:lnTo>
                  <a:pt x="809" y="3581"/>
                </a:lnTo>
                <a:lnTo>
                  <a:pt x="818" y="3581"/>
                </a:lnTo>
                <a:lnTo>
                  <a:pt x="1959" y="3581"/>
                </a:lnTo>
                <a:lnTo>
                  <a:pt x="1965" y="3581"/>
                </a:lnTo>
                <a:lnTo>
                  <a:pt x="1973" y="3580"/>
                </a:lnTo>
                <a:lnTo>
                  <a:pt x="1978" y="3579"/>
                </a:lnTo>
                <a:lnTo>
                  <a:pt x="1989" y="3576"/>
                </a:lnTo>
                <a:lnTo>
                  <a:pt x="2007" y="3572"/>
                </a:lnTo>
                <a:lnTo>
                  <a:pt x="2028" y="3566"/>
                </a:lnTo>
                <a:lnTo>
                  <a:pt x="2056" y="3558"/>
                </a:lnTo>
                <a:lnTo>
                  <a:pt x="2087" y="3547"/>
                </a:lnTo>
                <a:lnTo>
                  <a:pt x="2122" y="3535"/>
                </a:lnTo>
                <a:lnTo>
                  <a:pt x="2160" y="3520"/>
                </a:lnTo>
                <a:lnTo>
                  <a:pt x="2201" y="3502"/>
                </a:lnTo>
                <a:lnTo>
                  <a:pt x="2245" y="3481"/>
                </a:lnTo>
                <a:lnTo>
                  <a:pt x="2290" y="3456"/>
                </a:lnTo>
                <a:lnTo>
                  <a:pt x="2337" y="3429"/>
                </a:lnTo>
                <a:lnTo>
                  <a:pt x="2384" y="3398"/>
                </a:lnTo>
                <a:lnTo>
                  <a:pt x="2433" y="3364"/>
                </a:lnTo>
                <a:lnTo>
                  <a:pt x="2497" y="3312"/>
                </a:lnTo>
                <a:lnTo>
                  <a:pt x="2557" y="3255"/>
                </a:lnTo>
                <a:lnTo>
                  <a:pt x="2613" y="3195"/>
                </a:lnTo>
                <a:lnTo>
                  <a:pt x="2663" y="3132"/>
                </a:lnTo>
                <a:lnTo>
                  <a:pt x="2708" y="3065"/>
                </a:lnTo>
                <a:lnTo>
                  <a:pt x="2749" y="2994"/>
                </a:lnTo>
                <a:lnTo>
                  <a:pt x="2782" y="2926"/>
                </a:lnTo>
                <a:lnTo>
                  <a:pt x="2812" y="2855"/>
                </a:lnTo>
                <a:lnTo>
                  <a:pt x="2836" y="2780"/>
                </a:lnTo>
                <a:lnTo>
                  <a:pt x="2856" y="2704"/>
                </a:lnTo>
                <a:lnTo>
                  <a:pt x="2871" y="2625"/>
                </a:lnTo>
                <a:lnTo>
                  <a:pt x="2882" y="2543"/>
                </a:lnTo>
                <a:lnTo>
                  <a:pt x="2890" y="2459"/>
                </a:lnTo>
                <a:lnTo>
                  <a:pt x="2892" y="2372"/>
                </a:lnTo>
                <a:lnTo>
                  <a:pt x="2892" y="2165"/>
                </a:lnTo>
                <a:lnTo>
                  <a:pt x="2895" y="2152"/>
                </a:lnTo>
                <a:lnTo>
                  <a:pt x="2896" y="2138"/>
                </a:lnTo>
                <a:lnTo>
                  <a:pt x="2900" y="2094"/>
                </a:lnTo>
                <a:lnTo>
                  <a:pt x="2910" y="2052"/>
                </a:lnTo>
                <a:lnTo>
                  <a:pt x="2925" y="2013"/>
                </a:lnTo>
                <a:lnTo>
                  <a:pt x="2944" y="1976"/>
                </a:lnTo>
                <a:lnTo>
                  <a:pt x="2969" y="1943"/>
                </a:lnTo>
                <a:lnTo>
                  <a:pt x="2999" y="1913"/>
                </a:lnTo>
                <a:lnTo>
                  <a:pt x="3031" y="1888"/>
                </a:lnTo>
                <a:lnTo>
                  <a:pt x="3068" y="1869"/>
                </a:lnTo>
                <a:lnTo>
                  <a:pt x="3107" y="1854"/>
                </a:lnTo>
                <a:lnTo>
                  <a:pt x="3149" y="1844"/>
                </a:lnTo>
                <a:lnTo>
                  <a:pt x="3193" y="1841"/>
                </a:lnTo>
                <a:lnTo>
                  <a:pt x="3233" y="1844"/>
                </a:lnTo>
                <a:lnTo>
                  <a:pt x="3270" y="1851"/>
                </a:lnTo>
                <a:lnTo>
                  <a:pt x="3303" y="1865"/>
                </a:lnTo>
                <a:lnTo>
                  <a:pt x="3334" y="1882"/>
                </a:lnTo>
                <a:lnTo>
                  <a:pt x="3360" y="1904"/>
                </a:lnTo>
                <a:lnTo>
                  <a:pt x="3384" y="1929"/>
                </a:lnTo>
                <a:lnTo>
                  <a:pt x="3402" y="1958"/>
                </a:lnTo>
                <a:lnTo>
                  <a:pt x="3417" y="1989"/>
                </a:lnTo>
                <a:lnTo>
                  <a:pt x="3428" y="2023"/>
                </a:lnTo>
                <a:lnTo>
                  <a:pt x="3435" y="2060"/>
                </a:lnTo>
                <a:lnTo>
                  <a:pt x="3436" y="2098"/>
                </a:lnTo>
                <a:lnTo>
                  <a:pt x="3433" y="2138"/>
                </a:lnTo>
                <a:lnTo>
                  <a:pt x="3420" y="2206"/>
                </a:lnTo>
                <a:lnTo>
                  <a:pt x="3402" y="2270"/>
                </a:lnTo>
                <a:lnTo>
                  <a:pt x="3381" y="2329"/>
                </a:lnTo>
                <a:lnTo>
                  <a:pt x="3357" y="2385"/>
                </a:lnTo>
                <a:lnTo>
                  <a:pt x="3328" y="2438"/>
                </a:lnTo>
                <a:lnTo>
                  <a:pt x="3298" y="2487"/>
                </a:lnTo>
                <a:lnTo>
                  <a:pt x="3264" y="2533"/>
                </a:lnTo>
                <a:lnTo>
                  <a:pt x="3229" y="2574"/>
                </a:lnTo>
                <a:lnTo>
                  <a:pt x="3192" y="2613"/>
                </a:lnTo>
                <a:lnTo>
                  <a:pt x="3154" y="2649"/>
                </a:lnTo>
                <a:lnTo>
                  <a:pt x="3114" y="2681"/>
                </a:lnTo>
                <a:lnTo>
                  <a:pt x="3075" y="2711"/>
                </a:lnTo>
                <a:lnTo>
                  <a:pt x="3035" y="2737"/>
                </a:lnTo>
                <a:lnTo>
                  <a:pt x="2994" y="2761"/>
                </a:lnTo>
                <a:lnTo>
                  <a:pt x="2954" y="2781"/>
                </a:lnTo>
                <a:lnTo>
                  <a:pt x="2915" y="2799"/>
                </a:lnTo>
                <a:lnTo>
                  <a:pt x="2877" y="2814"/>
                </a:lnTo>
                <a:lnTo>
                  <a:pt x="2841" y="2827"/>
                </a:lnTo>
                <a:lnTo>
                  <a:pt x="2807" y="2837"/>
                </a:lnTo>
                <a:lnTo>
                  <a:pt x="2775" y="2846"/>
                </a:lnTo>
                <a:lnTo>
                  <a:pt x="2745" y="2851"/>
                </a:lnTo>
                <a:lnTo>
                  <a:pt x="2719" y="2854"/>
                </a:lnTo>
                <a:lnTo>
                  <a:pt x="2695" y="2855"/>
                </a:lnTo>
                <a:lnTo>
                  <a:pt x="2676" y="2857"/>
                </a:lnTo>
                <a:lnTo>
                  <a:pt x="2657" y="2865"/>
                </a:lnTo>
                <a:lnTo>
                  <a:pt x="2642" y="2877"/>
                </a:lnTo>
                <a:lnTo>
                  <a:pt x="2630" y="2892"/>
                </a:lnTo>
                <a:lnTo>
                  <a:pt x="2622" y="2911"/>
                </a:lnTo>
                <a:lnTo>
                  <a:pt x="2620" y="2931"/>
                </a:lnTo>
                <a:lnTo>
                  <a:pt x="2622" y="2952"/>
                </a:lnTo>
                <a:lnTo>
                  <a:pt x="2630" y="2969"/>
                </a:lnTo>
                <a:lnTo>
                  <a:pt x="2642" y="2986"/>
                </a:lnTo>
                <a:lnTo>
                  <a:pt x="2657" y="2997"/>
                </a:lnTo>
                <a:lnTo>
                  <a:pt x="2676" y="3005"/>
                </a:lnTo>
                <a:lnTo>
                  <a:pt x="2695" y="3007"/>
                </a:lnTo>
                <a:lnTo>
                  <a:pt x="2727" y="3006"/>
                </a:lnTo>
                <a:lnTo>
                  <a:pt x="2762" y="3002"/>
                </a:lnTo>
                <a:lnTo>
                  <a:pt x="2799" y="2994"/>
                </a:lnTo>
                <a:lnTo>
                  <a:pt x="2838" y="2985"/>
                </a:lnTo>
                <a:lnTo>
                  <a:pt x="2880" y="2973"/>
                </a:lnTo>
                <a:lnTo>
                  <a:pt x="2923" y="2956"/>
                </a:lnTo>
                <a:lnTo>
                  <a:pt x="2967" y="2939"/>
                </a:lnTo>
                <a:lnTo>
                  <a:pt x="3013" y="2917"/>
                </a:lnTo>
                <a:lnTo>
                  <a:pt x="3060" y="2893"/>
                </a:lnTo>
                <a:lnTo>
                  <a:pt x="3105" y="2867"/>
                </a:lnTo>
                <a:lnTo>
                  <a:pt x="3152" y="2838"/>
                </a:lnTo>
                <a:lnTo>
                  <a:pt x="3198" y="2805"/>
                </a:lnTo>
                <a:lnTo>
                  <a:pt x="3242" y="2771"/>
                </a:lnTo>
                <a:lnTo>
                  <a:pt x="3286" y="2733"/>
                </a:lnTo>
                <a:lnTo>
                  <a:pt x="3328" y="2692"/>
                </a:lnTo>
                <a:lnTo>
                  <a:pt x="3369" y="2649"/>
                </a:lnTo>
                <a:lnTo>
                  <a:pt x="3406" y="2603"/>
                </a:lnTo>
                <a:lnTo>
                  <a:pt x="3441" y="2554"/>
                </a:lnTo>
                <a:lnTo>
                  <a:pt x="3474" y="2503"/>
                </a:lnTo>
                <a:lnTo>
                  <a:pt x="3502" y="2449"/>
                </a:lnTo>
                <a:lnTo>
                  <a:pt x="3527" y="2392"/>
                </a:lnTo>
                <a:lnTo>
                  <a:pt x="3549" y="2333"/>
                </a:lnTo>
                <a:lnTo>
                  <a:pt x="3565" y="2271"/>
                </a:lnTo>
                <a:lnTo>
                  <a:pt x="3577" y="2206"/>
                </a:lnTo>
                <a:lnTo>
                  <a:pt x="3585" y="2138"/>
                </a:lnTo>
                <a:lnTo>
                  <a:pt x="3585" y="2089"/>
                </a:lnTo>
                <a:lnTo>
                  <a:pt x="3582" y="2042"/>
                </a:lnTo>
                <a:lnTo>
                  <a:pt x="3573" y="1996"/>
                </a:lnTo>
                <a:lnTo>
                  <a:pt x="3561" y="1953"/>
                </a:lnTo>
                <a:lnTo>
                  <a:pt x="3545" y="1911"/>
                </a:lnTo>
                <a:lnTo>
                  <a:pt x="3524" y="1873"/>
                </a:lnTo>
                <a:lnTo>
                  <a:pt x="3500" y="1837"/>
                </a:lnTo>
                <a:lnTo>
                  <a:pt x="3473" y="1805"/>
                </a:lnTo>
                <a:lnTo>
                  <a:pt x="3443" y="1775"/>
                </a:lnTo>
                <a:lnTo>
                  <a:pt x="3408" y="1750"/>
                </a:lnTo>
                <a:lnTo>
                  <a:pt x="3371" y="1729"/>
                </a:lnTo>
                <a:lnTo>
                  <a:pt x="3330" y="1711"/>
                </a:lnTo>
                <a:lnTo>
                  <a:pt x="3287" y="1698"/>
                </a:lnTo>
                <a:lnTo>
                  <a:pt x="3241" y="1691"/>
                </a:lnTo>
                <a:lnTo>
                  <a:pt x="3193" y="1689"/>
                </a:lnTo>
                <a:close/>
                <a:moveTo>
                  <a:pt x="2740" y="2372"/>
                </a:moveTo>
                <a:lnTo>
                  <a:pt x="2737" y="2460"/>
                </a:lnTo>
                <a:lnTo>
                  <a:pt x="2729" y="2545"/>
                </a:lnTo>
                <a:lnTo>
                  <a:pt x="2717" y="2626"/>
                </a:lnTo>
                <a:lnTo>
                  <a:pt x="2700" y="2704"/>
                </a:lnTo>
                <a:lnTo>
                  <a:pt x="2677" y="2779"/>
                </a:lnTo>
                <a:lnTo>
                  <a:pt x="2648" y="2851"/>
                </a:lnTo>
                <a:lnTo>
                  <a:pt x="2617" y="2919"/>
                </a:lnTo>
                <a:lnTo>
                  <a:pt x="2582" y="2980"/>
                </a:lnTo>
                <a:lnTo>
                  <a:pt x="2543" y="3038"/>
                </a:lnTo>
                <a:lnTo>
                  <a:pt x="2499" y="3092"/>
                </a:lnTo>
                <a:lnTo>
                  <a:pt x="2453" y="3144"/>
                </a:lnTo>
                <a:lnTo>
                  <a:pt x="2402" y="3192"/>
                </a:lnTo>
                <a:lnTo>
                  <a:pt x="2346" y="3238"/>
                </a:lnTo>
                <a:lnTo>
                  <a:pt x="2302" y="3270"/>
                </a:lnTo>
                <a:lnTo>
                  <a:pt x="2258" y="3299"/>
                </a:lnTo>
                <a:lnTo>
                  <a:pt x="2214" y="3324"/>
                </a:lnTo>
                <a:lnTo>
                  <a:pt x="2172" y="3346"/>
                </a:lnTo>
                <a:lnTo>
                  <a:pt x="2132" y="3365"/>
                </a:lnTo>
                <a:lnTo>
                  <a:pt x="2095" y="3381"/>
                </a:lnTo>
                <a:lnTo>
                  <a:pt x="2060" y="3395"/>
                </a:lnTo>
                <a:lnTo>
                  <a:pt x="2030" y="3406"/>
                </a:lnTo>
                <a:lnTo>
                  <a:pt x="2002" y="3415"/>
                </a:lnTo>
                <a:lnTo>
                  <a:pt x="1980" y="3421"/>
                </a:lnTo>
                <a:lnTo>
                  <a:pt x="1962" y="3426"/>
                </a:lnTo>
                <a:lnTo>
                  <a:pt x="1950" y="3428"/>
                </a:lnTo>
                <a:lnTo>
                  <a:pt x="828" y="3428"/>
                </a:lnTo>
                <a:lnTo>
                  <a:pt x="816" y="3425"/>
                </a:lnTo>
                <a:lnTo>
                  <a:pt x="798" y="3419"/>
                </a:lnTo>
                <a:lnTo>
                  <a:pt x="777" y="3412"/>
                </a:lnTo>
                <a:lnTo>
                  <a:pt x="750" y="3401"/>
                </a:lnTo>
                <a:lnTo>
                  <a:pt x="721" y="3388"/>
                </a:lnTo>
                <a:lnTo>
                  <a:pt x="688" y="3371"/>
                </a:lnTo>
                <a:lnTo>
                  <a:pt x="654" y="3352"/>
                </a:lnTo>
                <a:lnTo>
                  <a:pt x="617" y="3329"/>
                </a:lnTo>
                <a:lnTo>
                  <a:pt x="577" y="3303"/>
                </a:lnTo>
                <a:lnTo>
                  <a:pt x="538" y="3272"/>
                </a:lnTo>
                <a:lnTo>
                  <a:pt x="497" y="3239"/>
                </a:lnTo>
                <a:lnTo>
                  <a:pt x="449" y="3193"/>
                </a:lnTo>
                <a:lnTo>
                  <a:pt x="405" y="3143"/>
                </a:lnTo>
                <a:lnTo>
                  <a:pt x="363" y="3091"/>
                </a:lnTo>
                <a:lnTo>
                  <a:pt x="325" y="3036"/>
                </a:lnTo>
                <a:lnTo>
                  <a:pt x="291" y="2977"/>
                </a:lnTo>
                <a:lnTo>
                  <a:pt x="261" y="2916"/>
                </a:lnTo>
                <a:lnTo>
                  <a:pt x="233" y="2846"/>
                </a:lnTo>
                <a:lnTo>
                  <a:pt x="208" y="2773"/>
                </a:lnTo>
                <a:lnTo>
                  <a:pt x="188" y="2696"/>
                </a:lnTo>
                <a:lnTo>
                  <a:pt x="172" y="2615"/>
                </a:lnTo>
                <a:lnTo>
                  <a:pt x="161" y="2533"/>
                </a:lnTo>
                <a:lnTo>
                  <a:pt x="154" y="2447"/>
                </a:lnTo>
                <a:lnTo>
                  <a:pt x="152" y="2358"/>
                </a:lnTo>
                <a:lnTo>
                  <a:pt x="152" y="1596"/>
                </a:lnTo>
                <a:lnTo>
                  <a:pt x="2740" y="1596"/>
                </a:lnTo>
                <a:lnTo>
                  <a:pt x="2740" y="237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49"/>
          <p:cNvSpPr>
            <a:spLocks noEditPoints="1"/>
          </p:cNvSpPr>
          <p:nvPr/>
        </p:nvSpPr>
        <p:spPr bwMode="auto">
          <a:xfrm>
            <a:off x="8399961" y="5666212"/>
            <a:ext cx="305840" cy="262148"/>
          </a:xfrm>
          <a:custGeom>
            <a:avLst/>
            <a:gdLst>
              <a:gd name="T0" fmla="*/ 2611 w 3655"/>
              <a:gd name="T1" fmla="*/ 262 h 3135"/>
              <a:gd name="T2" fmla="*/ 2581 w 3655"/>
              <a:gd name="T3" fmla="*/ 141 h 3135"/>
              <a:gd name="T4" fmla="*/ 2504 w 3655"/>
              <a:gd name="T5" fmla="*/ 51 h 3135"/>
              <a:gd name="T6" fmla="*/ 2392 w 3655"/>
              <a:gd name="T7" fmla="*/ 4 h 3135"/>
              <a:gd name="T8" fmla="*/ 1263 w 3655"/>
              <a:gd name="T9" fmla="*/ 4 h 3135"/>
              <a:gd name="T10" fmla="*/ 1152 w 3655"/>
              <a:gd name="T11" fmla="*/ 51 h 3135"/>
              <a:gd name="T12" fmla="*/ 1073 w 3655"/>
              <a:gd name="T13" fmla="*/ 141 h 3135"/>
              <a:gd name="T14" fmla="*/ 1044 w 3655"/>
              <a:gd name="T15" fmla="*/ 262 h 3135"/>
              <a:gd name="T16" fmla="*/ 101 w 3655"/>
              <a:gd name="T17" fmla="*/ 527 h 3135"/>
              <a:gd name="T18" fmla="*/ 29 w 3655"/>
              <a:gd name="T19" fmla="*/ 572 h 3135"/>
              <a:gd name="T20" fmla="*/ 0 w 3655"/>
              <a:gd name="T21" fmla="*/ 653 h 3135"/>
              <a:gd name="T22" fmla="*/ 13 w 3655"/>
              <a:gd name="T23" fmla="*/ 3062 h 3135"/>
              <a:gd name="T24" fmla="*/ 73 w 3655"/>
              <a:gd name="T25" fmla="*/ 3122 h 3135"/>
              <a:gd name="T26" fmla="*/ 3524 w 3655"/>
              <a:gd name="T27" fmla="*/ 3135 h 3135"/>
              <a:gd name="T28" fmla="*/ 3606 w 3655"/>
              <a:gd name="T29" fmla="*/ 3106 h 3135"/>
              <a:gd name="T30" fmla="*/ 3652 w 3655"/>
              <a:gd name="T31" fmla="*/ 3034 h 3135"/>
              <a:gd name="T32" fmla="*/ 3652 w 3655"/>
              <a:gd name="T33" fmla="*/ 623 h 3135"/>
              <a:gd name="T34" fmla="*/ 3606 w 3655"/>
              <a:gd name="T35" fmla="*/ 551 h 3135"/>
              <a:gd name="T36" fmla="*/ 3524 w 3655"/>
              <a:gd name="T37" fmla="*/ 523 h 3135"/>
              <a:gd name="T38" fmla="*/ 2350 w 3655"/>
              <a:gd name="T39" fmla="*/ 523 h 3135"/>
              <a:gd name="T40" fmla="*/ 2871 w 3655"/>
              <a:gd name="T41" fmla="*/ 784 h 3135"/>
              <a:gd name="T42" fmla="*/ 3280 w 3655"/>
              <a:gd name="T43" fmla="*/ 1249 h 3135"/>
              <a:gd name="T44" fmla="*/ 2907 w 3655"/>
              <a:gd name="T45" fmla="*/ 1358 h 3135"/>
              <a:gd name="T46" fmla="*/ 2506 w 3655"/>
              <a:gd name="T47" fmla="*/ 1436 h 3135"/>
              <a:gd name="T48" fmla="*/ 2095 w 3655"/>
              <a:gd name="T49" fmla="*/ 1478 h 3135"/>
              <a:gd name="T50" fmla="*/ 1954 w 3655"/>
              <a:gd name="T51" fmla="*/ 1408 h 3135"/>
              <a:gd name="T52" fmla="*/ 1909 w 3655"/>
              <a:gd name="T53" fmla="*/ 1336 h 3135"/>
              <a:gd name="T54" fmla="*/ 1827 w 3655"/>
              <a:gd name="T55" fmla="*/ 1307 h 3135"/>
              <a:gd name="T56" fmla="*/ 1746 w 3655"/>
              <a:gd name="T57" fmla="*/ 1336 h 3135"/>
              <a:gd name="T58" fmla="*/ 1701 w 3655"/>
              <a:gd name="T59" fmla="*/ 1408 h 3135"/>
              <a:gd name="T60" fmla="*/ 1560 w 3655"/>
              <a:gd name="T61" fmla="*/ 1477 h 3135"/>
              <a:gd name="T62" fmla="*/ 1148 w 3655"/>
              <a:gd name="T63" fmla="*/ 1431 h 3135"/>
              <a:gd name="T64" fmla="*/ 747 w 3655"/>
              <a:gd name="T65" fmla="*/ 1351 h 3135"/>
              <a:gd name="T66" fmla="*/ 375 w 3655"/>
              <a:gd name="T67" fmla="*/ 1238 h 3135"/>
              <a:gd name="T68" fmla="*/ 2871 w 3655"/>
              <a:gd name="T69" fmla="*/ 784 h 3135"/>
              <a:gd name="T70" fmla="*/ 783 w 3655"/>
              <a:gd name="T71" fmla="*/ 2874 h 3135"/>
              <a:gd name="T72" fmla="*/ 378 w 3655"/>
              <a:gd name="T73" fmla="*/ 1379 h 3135"/>
              <a:gd name="T74" fmla="*/ 752 w 3655"/>
              <a:gd name="T75" fmla="*/ 1486 h 3135"/>
              <a:gd name="T76" fmla="*/ 1152 w 3655"/>
              <a:gd name="T77" fmla="*/ 1564 h 3135"/>
              <a:gd name="T78" fmla="*/ 1561 w 3655"/>
              <a:gd name="T79" fmla="*/ 1608 h 3135"/>
              <a:gd name="T80" fmla="*/ 1701 w 3655"/>
              <a:gd name="T81" fmla="*/ 1729 h 3135"/>
              <a:gd name="T82" fmla="*/ 1746 w 3655"/>
              <a:gd name="T83" fmla="*/ 1801 h 3135"/>
              <a:gd name="T84" fmla="*/ 1827 w 3655"/>
              <a:gd name="T85" fmla="*/ 1829 h 3135"/>
              <a:gd name="T86" fmla="*/ 1909 w 3655"/>
              <a:gd name="T87" fmla="*/ 1801 h 3135"/>
              <a:gd name="T88" fmla="*/ 1954 w 3655"/>
              <a:gd name="T89" fmla="*/ 1729 h 3135"/>
              <a:gd name="T90" fmla="*/ 2094 w 3655"/>
              <a:gd name="T91" fmla="*/ 1610 h 3135"/>
              <a:gd name="T92" fmla="*/ 2502 w 3655"/>
              <a:gd name="T93" fmla="*/ 1568 h 3135"/>
              <a:gd name="T94" fmla="*/ 2903 w 3655"/>
              <a:gd name="T95" fmla="*/ 1494 h 3135"/>
              <a:gd name="T96" fmla="*/ 3278 w 3655"/>
              <a:gd name="T97" fmla="*/ 1389 h 3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55" h="3135">
                <a:moveTo>
                  <a:pt x="3524" y="523"/>
                </a:moveTo>
                <a:lnTo>
                  <a:pt x="2611" y="523"/>
                </a:lnTo>
                <a:lnTo>
                  <a:pt x="2611" y="262"/>
                </a:lnTo>
                <a:lnTo>
                  <a:pt x="2608" y="220"/>
                </a:lnTo>
                <a:lnTo>
                  <a:pt x="2598" y="179"/>
                </a:lnTo>
                <a:lnTo>
                  <a:pt x="2581" y="141"/>
                </a:lnTo>
                <a:lnTo>
                  <a:pt x="2560" y="108"/>
                </a:lnTo>
                <a:lnTo>
                  <a:pt x="2535" y="77"/>
                </a:lnTo>
                <a:lnTo>
                  <a:pt x="2504" y="51"/>
                </a:lnTo>
                <a:lnTo>
                  <a:pt x="2469" y="29"/>
                </a:lnTo>
                <a:lnTo>
                  <a:pt x="2432" y="14"/>
                </a:lnTo>
                <a:lnTo>
                  <a:pt x="2392" y="4"/>
                </a:lnTo>
                <a:lnTo>
                  <a:pt x="2350" y="0"/>
                </a:lnTo>
                <a:lnTo>
                  <a:pt x="1305" y="0"/>
                </a:lnTo>
                <a:lnTo>
                  <a:pt x="1263" y="4"/>
                </a:lnTo>
                <a:lnTo>
                  <a:pt x="1222" y="14"/>
                </a:lnTo>
                <a:lnTo>
                  <a:pt x="1186" y="29"/>
                </a:lnTo>
                <a:lnTo>
                  <a:pt x="1152" y="51"/>
                </a:lnTo>
                <a:lnTo>
                  <a:pt x="1121" y="77"/>
                </a:lnTo>
                <a:lnTo>
                  <a:pt x="1095" y="108"/>
                </a:lnTo>
                <a:lnTo>
                  <a:pt x="1073" y="141"/>
                </a:lnTo>
                <a:lnTo>
                  <a:pt x="1057" y="179"/>
                </a:lnTo>
                <a:lnTo>
                  <a:pt x="1047" y="220"/>
                </a:lnTo>
                <a:lnTo>
                  <a:pt x="1044" y="262"/>
                </a:lnTo>
                <a:lnTo>
                  <a:pt x="1044" y="523"/>
                </a:lnTo>
                <a:lnTo>
                  <a:pt x="131" y="523"/>
                </a:lnTo>
                <a:lnTo>
                  <a:pt x="101" y="527"/>
                </a:lnTo>
                <a:lnTo>
                  <a:pt x="73" y="536"/>
                </a:lnTo>
                <a:lnTo>
                  <a:pt x="49" y="551"/>
                </a:lnTo>
                <a:lnTo>
                  <a:pt x="29" y="572"/>
                </a:lnTo>
                <a:lnTo>
                  <a:pt x="13" y="595"/>
                </a:lnTo>
                <a:lnTo>
                  <a:pt x="3" y="623"/>
                </a:lnTo>
                <a:lnTo>
                  <a:pt x="0" y="653"/>
                </a:lnTo>
                <a:lnTo>
                  <a:pt x="0" y="3004"/>
                </a:lnTo>
                <a:lnTo>
                  <a:pt x="3" y="3034"/>
                </a:lnTo>
                <a:lnTo>
                  <a:pt x="13" y="3062"/>
                </a:lnTo>
                <a:lnTo>
                  <a:pt x="29" y="3086"/>
                </a:lnTo>
                <a:lnTo>
                  <a:pt x="49" y="3106"/>
                </a:lnTo>
                <a:lnTo>
                  <a:pt x="73" y="3122"/>
                </a:lnTo>
                <a:lnTo>
                  <a:pt x="101" y="3132"/>
                </a:lnTo>
                <a:lnTo>
                  <a:pt x="131" y="3135"/>
                </a:lnTo>
                <a:lnTo>
                  <a:pt x="3524" y="3135"/>
                </a:lnTo>
                <a:lnTo>
                  <a:pt x="3554" y="3132"/>
                </a:lnTo>
                <a:lnTo>
                  <a:pt x="3582" y="3122"/>
                </a:lnTo>
                <a:lnTo>
                  <a:pt x="3606" y="3106"/>
                </a:lnTo>
                <a:lnTo>
                  <a:pt x="3626" y="3086"/>
                </a:lnTo>
                <a:lnTo>
                  <a:pt x="3642" y="3062"/>
                </a:lnTo>
                <a:lnTo>
                  <a:pt x="3652" y="3034"/>
                </a:lnTo>
                <a:lnTo>
                  <a:pt x="3655" y="3004"/>
                </a:lnTo>
                <a:lnTo>
                  <a:pt x="3655" y="653"/>
                </a:lnTo>
                <a:lnTo>
                  <a:pt x="3652" y="623"/>
                </a:lnTo>
                <a:lnTo>
                  <a:pt x="3642" y="596"/>
                </a:lnTo>
                <a:lnTo>
                  <a:pt x="3626" y="572"/>
                </a:lnTo>
                <a:lnTo>
                  <a:pt x="3606" y="551"/>
                </a:lnTo>
                <a:lnTo>
                  <a:pt x="3582" y="537"/>
                </a:lnTo>
                <a:lnTo>
                  <a:pt x="3554" y="527"/>
                </a:lnTo>
                <a:lnTo>
                  <a:pt x="3524" y="523"/>
                </a:lnTo>
                <a:close/>
                <a:moveTo>
                  <a:pt x="1305" y="262"/>
                </a:moveTo>
                <a:lnTo>
                  <a:pt x="2350" y="262"/>
                </a:lnTo>
                <a:lnTo>
                  <a:pt x="2350" y="523"/>
                </a:lnTo>
                <a:lnTo>
                  <a:pt x="1305" y="523"/>
                </a:lnTo>
                <a:lnTo>
                  <a:pt x="1305" y="262"/>
                </a:lnTo>
                <a:close/>
                <a:moveTo>
                  <a:pt x="2871" y="784"/>
                </a:moveTo>
                <a:lnTo>
                  <a:pt x="3394" y="784"/>
                </a:lnTo>
                <a:lnTo>
                  <a:pt x="3394" y="1207"/>
                </a:lnTo>
                <a:lnTo>
                  <a:pt x="3280" y="1249"/>
                </a:lnTo>
                <a:lnTo>
                  <a:pt x="3159" y="1289"/>
                </a:lnTo>
                <a:lnTo>
                  <a:pt x="3035" y="1326"/>
                </a:lnTo>
                <a:lnTo>
                  <a:pt x="2907" y="1358"/>
                </a:lnTo>
                <a:lnTo>
                  <a:pt x="2776" y="1388"/>
                </a:lnTo>
                <a:lnTo>
                  <a:pt x="2642" y="1414"/>
                </a:lnTo>
                <a:lnTo>
                  <a:pt x="2506" y="1436"/>
                </a:lnTo>
                <a:lnTo>
                  <a:pt x="2370" y="1454"/>
                </a:lnTo>
                <a:lnTo>
                  <a:pt x="2232" y="1468"/>
                </a:lnTo>
                <a:lnTo>
                  <a:pt x="2095" y="1478"/>
                </a:lnTo>
                <a:lnTo>
                  <a:pt x="1958" y="1485"/>
                </a:lnTo>
                <a:lnTo>
                  <a:pt x="1958" y="1437"/>
                </a:lnTo>
                <a:lnTo>
                  <a:pt x="1954" y="1408"/>
                </a:lnTo>
                <a:lnTo>
                  <a:pt x="1944" y="1380"/>
                </a:lnTo>
                <a:lnTo>
                  <a:pt x="1929" y="1355"/>
                </a:lnTo>
                <a:lnTo>
                  <a:pt x="1909" y="1336"/>
                </a:lnTo>
                <a:lnTo>
                  <a:pt x="1885" y="1320"/>
                </a:lnTo>
                <a:lnTo>
                  <a:pt x="1857" y="1310"/>
                </a:lnTo>
                <a:lnTo>
                  <a:pt x="1827" y="1307"/>
                </a:lnTo>
                <a:lnTo>
                  <a:pt x="1797" y="1310"/>
                </a:lnTo>
                <a:lnTo>
                  <a:pt x="1771" y="1320"/>
                </a:lnTo>
                <a:lnTo>
                  <a:pt x="1746" y="1336"/>
                </a:lnTo>
                <a:lnTo>
                  <a:pt x="1725" y="1355"/>
                </a:lnTo>
                <a:lnTo>
                  <a:pt x="1710" y="1380"/>
                </a:lnTo>
                <a:lnTo>
                  <a:pt x="1701" y="1408"/>
                </a:lnTo>
                <a:lnTo>
                  <a:pt x="1697" y="1437"/>
                </a:lnTo>
                <a:lnTo>
                  <a:pt x="1697" y="1484"/>
                </a:lnTo>
                <a:lnTo>
                  <a:pt x="1560" y="1477"/>
                </a:lnTo>
                <a:lnTo>
                  <a:pt x="1423" y="1466"/>
                </a:lnTo>
                <a:lnTo>
                  <a:pt x="1284" y="1451"/>
                </a:lnTo>
                <a:lnTo>
                  <a:pt x="1148" y="1431"/>
                </a:lnTo>
                <a:lnTo>
                  <a:pt x="1012" y="1409"/>
                </a:lnTo>
                <a:lnTo>
                  <a:pt x="878" y="1381"/>
                </a:lnTo>
                <a:lnTo>
                  <a:pt x="747" y="1351"/>
                </a:lnTo>
                <a:lnTo>
                  <a:pt x="619" y="1317"/>
                </a:lnTo>
                <a:lnTo>
                  <a:pt x="495" y="1279"/>
                </a:lnTo>
                <a:lnTo>
                  <a:pt x="375" y="1238"/>
                </a:lnTo>
                <a:lnTo>
                  <a:pt x="261" y="1195"/>
                </a:lnTo>
                <a:lnTo>
                  <a:pt x="261" y="784"/>
                </a:lnTo>
                <a:lnTo>
                  <a:pt x="2871" y="784"/>
                </a:lnTo>
                <a:close/>
                <a:moveTo>
                  <a:pt x="3394" y="2875"/>
                </a:moveTo>
                <a:lnTo>
                  <a:pt x="783" y="2875"/>
                </a:lnTo>
                <a:lnTo>
                  <a:pt x="783" y="2874"/>
                </a:lnTo>
                <a:lnTo>
                  <a:pt x="261" y="2874"/>
                </a:lnTo>
                <a:lnTo>
                  <a:pt x="261" y="1337"/>
                </a:lnTo>
                <a:lnTo>
                  <a:pt x="378" y="1379"/>
                </a:lnTo>
                <a:lnTo>
                  <a:pt x="498" y="1418"/>
                </a:lnTo>
                <a:lnTo>
                  <a:pt x="623" y="1454"/>
                </a:lnTo>
                <a:lnTo>
                  <a:pt x="752" y="1486"/>
                </a:lnTo>
                <a:lnTo>
                  <a:pt x="884" y="1516"/>
                </a:lnTo>
                <a:lnTo>
                  <a:pt x="1016" y="1542"/>
                </a:lnTo>
                <a:lnTo>
                  <a:pt x="1152" y="1564"/>
                </a:lnTo>
                <a:lnTo>
                  <a:pt x="1288" y="1583"/>
                </a:lnTo>
                <a:lnTo>
                  <a:pt x="1425" y="1597"/>
                </a:lnTo>
                <a:lnTo>
                  <a:pt x="1561" y="1608"/>
                </a:lnTo>
                <a:lnTo>
                  <a:pt x="1697" y="1615"/>
                </a:lnTo>
                <a:lnTo>
                  <a:pt x="1697" y="1699"/>
                </a:lnTo>
                <a:lnTo>
                  <a:pt x="1701" y="1729"/>
                </a:lnTo>
                <a:lnTo>
                  <a:pt x="1710" y="1755"/>
                </a:lnTo>
                <a:lnTo>
                  <a:pt x="1725" y="1780"/>
                </a:lnTo>
                <a:lnTo>
                  <a:pt x="1746" y="1801"/>
                </a:lnTo>
                <a:lnTo>
                  <a:pt x="1771" y="1815"/>
                </a:lnTo>
                <a:lnTo>
                  <a:pt x="1797" y="1825"/>
                </a:lnTo>
                <a:lnTo>
                  <a:pt x="1827" y="1829"/>
                </a:lnTo>
                <a:lnTo>
                  <a:pt x="1857" y="1825"/>
                </a:lnTo>
                <a:lnTo>
                  <a:pt x="1885" y="1815"/>
                </a:lnTo>
                <a:lnTo>
                  <a:pt x="1909" y="1801"/>
                </a:lnTo>
                <a:lnTo>
                  <a:pt x="1929" y="1780"/>
                </a:lnTo>
                <a:lnTo>
                  <a:pt x="1944" y="1755"/>
                </a:lnTo>
                <a:lnTo>
                  <a:pt x="1954" y="1729"/>
                </a:lnTo>
                <a:lnTo>
                  <a:pt x="1958" y="1699"/>
                </a:lnTo>
                <a:lnTo>
                  <a:pt x="1958" y="1616"/>
                </a:lnTo>
                <a:lnTo>
                  <a:pt x="2094" y="1610"/>
                </a:lnTo>
                <a:lnTo>
                  <a:pt x="2230" y="1600"/>
                </a:lnTo>
                <a:lnTo>
                  <a:pt x="2366" y="1586"/>
                </a:lnTo>
                <a:lnTo>
                  <a:pt x="2502" y="1568"/>
                </a:lnTo>
                <a:lnTo>
                  <a:pt x="2638" y="1547"/>
                </a:lnTo>
                <a:lnTo>
                  <a:pt x="2772" y="1523"/>
                </a:lnTo>
                <a:lnTo>
                  <a:pt x="2903" y="1494"/>
                </a:lnTo>
                <a:lnTo>
                  <a:pt x="3032" y="1462"/>
                </a:lnTo>
                <a:lnTo>
                  <a:pt x="3157" y="1427"/>
                </a:lnTo>
                <a:lnTo>
                  <a:pt x="3278" y="1389"/>
                </a:lnTo>
                <a:lnTo>
                  <a:pt x="3394" y="1348"/>
                </a:lnTo>
                <a:lnTo>
                  <a:pt x="3394" y="287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220" y="182880"/>
            <a:ext cx="8671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在此输入你的标题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7764780" y="1449288"/>
            <a:ext cx="3820160" cy="4922832"/>
            <a:chOff x="7764780" y="1379840"/>
            <a:chExt cx="3820160" cy="4922832"/>
          </a:xfrm>
        </p:grpSpPr>
        <p:grpSp>
          <p:nvGrpSpPr>
            <p:cNvPr id="5" name="组合 4"/>
            <p:cNvGrpSpPr/>
            <p:nvPr/>
          </p:nvGrpSpPr>
          <p:grpSpPr>
            <a:xfrm>
              <a:off x="7764780" y="1379840"/>
              <a:ext cx="3820160" cy="1371840"/>
              <a:chOff x="6431280" y="561520"/>
              <a:chExt cx="3820160" cy="1371840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6431280" y="561520"/>
                <a:ext cx="38201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bg1"/>
                    </a:solidFill>
                    <a:latin typeface="+mn-ea"/>
                  </a:rPr>
                  <a:t>标题</a:t>
                </a: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6431280" y="1102363"/>
                <a:ext cx="37118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</a:rPr>
                  <a:t>Lorem ipsum dolor sit amet, consectetuer adipiscing elit. Maecenas porttitor congue massa. Fusce posuere, magna sed pulvinar ultricies, purus lectus malesuada libero, sit amet commodo magna eros quis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+mn-ea"/>
                  </a:rPr>
                  <a:t>urna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</a:rPr>
                  <a:t>.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7764780" y="3155336"/>
              <a:ext cx="3820160" cy="1371840"/>
              <a:chOff x="6431280" y="561520"/>
              <a:chExt cx="3820160" cy="1371840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6431280" y="561520"/>
                <a:ext cx="38201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bg1"/>
                    </a:solidFill>
                    <a:latin typeface="+mn-ea"/>
                  </a:rPr>
                  <a:t>标题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6431280" y="1102363"/>
                <a:ext cx="37118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</a:rPr>
                  <a:t>Lorem ipsum dolor sit amet, consectetuer adipiscing elit. Maecenas porttitor congue massa. Fusce posuere, magna sed pulvinar ultricies, purus lectus malesuada libero, sit amet commodo magna eros quis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+mn-ea"/>
                  </a:rPr>
                  <a:t>urna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</a:rPr>
                  <a:t>.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764780" y="4930832"/>
              <a:ext cx="3820160" cy="1371840"/>
              <a:chOff x="6431280" y="561520"/>
              <a:chExt cx="3820160" cy="1371840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6431280" y="561520"/>
                <a:ext cx="38201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bg1"/>
                    </a:solidFill>
                    <a:latin typeface="+mn-ea"/>
                  </a:rPr>
                  <a:t>标题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431280" y="1102363"/>
                <a:ext cx="37118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</a:rPr>
                  <a:t>Lorem ipsum dolor sit amet, consectetuer adipiscing elit. Maecenas porttitor congue massa. Fusce posuere, magna sed pulvinar ultricies, purus lectus malesuada libero, sit amet commodo magna eros quis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+mn-ea"/>
                  </a:rPr>
                  <a:t>urna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</a:rPr>
                  <a:t>.</a:t>
                </a:r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>
            <a:off x="1056404" y="5541122"/>
            <a:ext cx="5938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Fusce posuere, magna sed pulvinar ultricies, purus lectus malesuada libero, sit amet commodo magna eros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quis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urna.Nunc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 viverra imperdiet enim. Fusce est. Vivamus a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tellus.Pellentesque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 habitant morbi tristique senectus et netus et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malesuada</a:t>
            </a:r>
            <a:endParaRPr lang="en-US" altLang="zh-CN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/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3129280" y="462280"/>
            <a:ext cx="5933440" cy="593344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256280" y="589280"/>
            <a:ext cx="5679440" cy="567944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962204" y="2078704"/>
            <a:ext cx="6267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+mn-ea"/>
              </a:rPr>
              <a:t>演讲结束，感谢聆听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952044" y="3743618"/>
            <a:ext cx="626759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+mn-ea"/>
              </a:rPr>
              <a:t>演讲人：</a:t>
            </a:r>
            <a:r>
              <a:rPr lang="en-US" altLang="zh-CN" sz="2000">
                <a:solidFill>
                  <a:schemeClr val="bg1"/>
                </a:solidFill>
                <a:latin typeface="+mn-ea"/>
              </a:rPr>
              <a:t>xiazaii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52044" y="4092158"/>
            <a:ext cx="6267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每一次演示，都用心为你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586480" y="2873284"/>
            <a:ext cx="50190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5440" y="2367171"/>
            <a:ext cx="38201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600" b="1" dirty="0">
                <a:solidFill>
                  <a:schemeClr val="bg1"/>
                </a:solidFill>
                <a:latin typeface="+mn-ea"/>
              </a:rPr>
              <a:t>目录</a:t>
            </a:r>
            <a:endParaRPr lang="en-US" altLang="zh-CN" sz="6600" b="1" dirty="0">
              <a:solidFill>
                <a:schemeClr val="bg1"/>
              </a:solidFill>
              <a:latin typeface="+mn-ea"/>
            </a:endParaRPr>
          </a:p>
          <a:p>
            <a:pPr algn="r"/>
            <a:r>
              <a:rPr lang="en-US" altLang="zh-CN" sz="6600" dirty="0">
                <a:solidFill>
                  <a:schemeClr val="bg1"/>
                </a:solidFill>
                <a:latin typeface="+mj-ea"/>
                <a:ea typeface="+mj-ea"/>
              </a:rPr>
              <a:t>CONTENT</a:t>
            </a:r>
            <a:endParaRPr lang="zh-CN" altLang="en-US" sz="6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 rot="5400000">
            <a:off x="1727200" y="3429000"/>
            <a:ext cx="55270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4921942" y="665480"/>
            <a:ext cx="1174058" cy="1174058"/>
            <a:chOff x="6918959" y="1574800"/>
            <a:chExt cx="1209040" cy="1209040"/>
          </a:xfrm>
        </p:grpSpPr>
        <p:sp>
          <p:nvSpPr>
            <p:cNvPr id="6" name="文本框 5"/>
            <p:cNvSpPr txBox="1"/>
            <p:nvPr/>
          </p:nvSpPr>
          <p:spPr>
            <a:xfrm>
              <a:off x="6949439" y="1656357"/>
              <a:ext cx="1148080" cy="10459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chemeClr val="bg1"/>
                  </a:solidFill>
                  <a:latin typeface="+mn-ea"/>
                </a:rPr>
                <a:t>01</a:t>
              </a:r>
              <a:endParaRPr lang="zh-CN" altLang="en-US" sz="6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918959" y="1574800"/>
              <a:ext cx="1209040" cy="120904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21942" y="5018462"/>
            <a:ext cx="1174058" cy="1174058"/>
            <a:chOff x="6918959" y="1574800"/>
            <a:chExt cx="1209040" cy="1209040"/>
          </a:xfrm>
        </p:grpSpPr>
        <p:sp>
          <p:nvSpPr>
            <p:cNvPr id="10" name="文本框 9"/>
            <p:cNvSpPr txBox="1"/>
            <p:nvPr/>
          </p:nvSpPr>
          <p:spPr>
            <a:xfrm>
              <a:off x="6949439" y="1656357"/>
              <a:ext cx="1148080" cy="10459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chemeClr val="bg1"/>
                  </a:solidFill>
                  <a:latin typeface="+mn-ea"/>
                </a:rPr>
                <a:t>03</a:t>
              </a:r>
              <a:endParaRPr lang="zh-CN" altLang="en-US" sz="6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918959" y="1574800"/>
              <a:ext cx="1209040" cy="120904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921942" y="2841971"/>
            <a:ext cx="1174058" cy="1174058"/>
            <a:chOff x="6918959" y="1574800"/>
            <a:chExt cx="1209040" cy="1209040"/>
          </a:xfrm>
        </p:grpSpPr>
        <p:sp>
          <p:nvSpPr>
            <p:cNvPr id="13" name="文本框 12"/>
            <p:cNvSpPr txBox="1"/>
            <p:nvPr/>
          </p:nvSpPr>
          <p:spPr>
            <a:xfrm>
              <a:off x="6949439" y="1656357"/>
              <a:ext cx="1148080" cy="10459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chemeClr val="bg1"/>
                  </a:solidFill>
                  <a:latin typeface="+mn-ea"/>
                </a:rPr>
                <a:t>02</a:t>
              </a:r>
              <a:endParaRPr lang="zh-CN" altLang="en-US" sz="6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918959" y="1574800"/>
              <a:ext cx="1209040" cy="120904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431280" y="561520"/>
            <a:ext cx="3820160" cy="1371840"/>
            <a:chOff x="6431280" y="561520"/>
            <a:chExt cx="3820160" cy="1371840"/>
          </a:xfrm>
        </p:grpSpPr>
        <p:sp>
          <p:nvSpPr>
            <p:cNvPr id="15" name="文本框 14"/>
            <p:cNvSpPr txBox="1"/>
            <p:nvPr/>
          </p:nvSpPr>
          <p:spPr>
            <a:xfrm>
              <a:off x="6431280" y="561520"/>
              <a:ext cx="382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431280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31280" y="2743079"/>
            <a:ext cx="3820160" cy="1371840"/>
            <a:chOff x="6431280" y="561520"/>
            <a:chExt cx="3820160" cy="1371840"/>
          </a:xfrm>
        </p:grpSpPr>
        <p:sp>
          <p:nvSpPr>
            <p:cNvPr id="19" name="文本框 18"/>
            <p:cNvSpPr txBox="1"/>
            <p:nvPr/>
          </p:nvSpPr>
          <p:spPr>
            <a:xfrm>
              <a:off x="6431280" y="561520"/>
              <a:ext cx="382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431280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431280" y="4919570"/>
            <a:ext cx="3820160" cy="1371840"/>
            <a:chOff x="6431280" y="561520"/>
            <a:chExt cx="3820160" cy="1371840"/>
          </a:xfrm>
        </p:grpSpPr>
        <p:sp>
          <p:nvSpPr>
            <p:cNvPr id="22" name="文本框 21"/>
            <p:cNvSpPr txBox="1"/>
            <p:nvPr/>
          </p:nvSpPr>
          <p:spPr>
            <a:xfrm>
              <a:off x="6431280" y="561520"/>
              <a:ext cx="382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431280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44781" y="1840242"/>
            <a:ext cx="1602609" cy="1443680"/>
            <a:chOff x="7364895" y="4253948"/>
            <a:chExt cx="805967" cy="726040"/>
          </a:xfrm>
        </p:grpSpPr>
        <p:sp>
          <p:nvSpPr>
            <p:cNvPr id="32" name="Freeform 6"/>
            <p:cNvSpPr>
              <a:spLocks noEditPoints="1"/>
            </p:cNvSpPr>
            <p:nvPr userDrawn="1"/>
          </p:nvSpPr>
          <p:spPr bwMode="auto">
            <a:xfrm>
              <a:off x="7364895" y="4253948"/>
              <a:ext cx="805967" cy="726040"/>
            </a:xfrm>
            <a:custGeom>
              <a:avLst/>
              <a:gdLst>
                <a:gd name="T0" fmla="*/ 3344 w 4094"/>
                <a:gd name="T1" fmla="*/ 3396 h 3408"/>
                <a:gd name="T2" fmla="*/ 4094 w 4094"/>
                <a:gd name="T3" fmla="*/ 149 h 3408"/>
                <a:gd name="T4" fmla="*/ 3301 w 4094"/>
                <a:gd name="T5" fmla="*/ 66 h 3408"/>
                <a:gd name="T6" fmla="*/ 2418 w 4094"/>
                <a:gd name="T7" fmla="*/ 3276 h 3408"/>
                <a:gd name="T8" fmla="*/ 3193 w 4094"/>
                <a:gd name="T9" fmla="*/ 3381 h 3408"/>
                <a:gd name="T10" fmla="*/ 3171 w 4094"/>
                <a:gd name="T11" fmla="*/ 52 h 3408"/>
                <a:gd name="T12" fmla="*/ 2418 w 4094"/>
                <a:gd name="T13" fmla="*/ 3276 h 3408"/>
                <a:gd name="T14" fmla="*/ 1618 w 4094"/>
                <a:gd name="T15" fmla="*/ 3396 h 3408"/>
                <a:gd name="T16" fmla="*/ 2368 w 4094"/>
                <a:gd name="T17" fmla="*/ 149 h 3408"/>
                <a:gd name="T18" fmla="*/ 1575 w 4094"/>
                <a:gd name="T19" fmla="*/ 66 h 3408"/>
                <a:gd name="T20" fmla="*/ 1849 w 4094"/>
                <a:gd name="T21" fmla="*/ 1098 h 3408"/>
                <a:gd name="T22" fmla="*/ 2119 w 4094"/>
                <a:gd name="T23" fmla="*/ 1020 h 3408"/>
                <a:gd name="T24" fmla="*/ 1815 w 4094"/>
                <a:gd name="T25" fmla="*/ 993 h 3408"/>
                <a:gd name="T26" fmla="*/ 1892 w 4094"/>
                <a:gd name="T27" fmla="*/ 1433 h 3408"/>
                <a:gd name="T28" fmla="*/ 2101 w 4094"/>
                <a:gd name="T29" fmla="*/ 1322 h 3408"/>
                <a:gd name="T30" fmla="*/ 1796 w 4094"/>
                <a:gd name="T31" fmla="*/ 1349 h 3408"/>
                <a:gd name="T32" fmla="*/ 2045 w 4094"/>
                <a:gd name="T33" fmla="*/ 1745 h 3408"/>
                <a:gd name="T34" fmla="*/ 2067 w 4094"/>
                <a:gd name="T35" fmla="*/ 1620 h 3408"/>
                <a:gd name="T36" fmla="*/ 1793 w 4094"/>
                <a:gd name="T37" fmla="*/ 709 h 3408"/>
                <a:gd name="T38" fmla="*/ 2084 w 4094"/>
                <a:gd name="T39" fmla="*/ 763 h 3408"/>
                <a:gd name="T40" fmla="*/ 2024 w 4094"/>
                <a:gd name="T41" fmla="*/ 643 h 3408"/>
                <a:gd name="T42" fmla="*/ 671 w 4094"/>
                <a:gd name="T43" fmla="*/ 3275 h 3408"/>
                <a:gd name="T44" fmla="*/ 98 w 4094"/>
                <a:gd name="T45" fmla="*/ 3254 h 3408"/>
                <a:gd name="T46" fmla="*/ 1631 w 4094"/>
                <a:gd name="T47" fmla="*/ 266 h 3408"/>
                <a:gd name="T48" fmla="*/ 866 w 4094"/>
                <a:gd name="T49" fmla="*/ 12 h 3408"/>
                <a:gd name="T50" fmla="*/ 892 w 4094"/>
                <a:gd name="T51" fmla="*/ 1082 h 3408"/>
                <a:gd name="T52" fmla="*/ 1151 w 4094"/>
                <a:gd name="T53" fmla="*/ 1051 h 3408"/>
                <a:gd name="T54" fmla="*/ 853 w 4094"/>
                <a:gd name="T55" fmla="*/ 971 h 3408"/>
                <a:gd name="T56" fmla="*/ 952 w 4094"/>
                <a:gd name="T57" fmla="*/ 1441 h 3408"/>
                <a:gd name="T58" fmla="*/ 1043 w 4094"/>
                <a:gd name="T59" fmla="*/ 1342 h 3408"/>
                <a:gd name="T60" fmla="*/ 748 w 4094"/>
                <a:gd name="T61" fmla="*/ 1317 h 3408"/>
                <a:gd name="T62" fmla="*/ 913 w 4094"/>
                <a:gd name="T63" fmla="*/ 1750 h 3408"/>
                <a:gd name="T64" fmla="*/ 926 w 4094"/>
                <a:gd name="T65" fmla="*/ 1623 h 3408"/>
                <a:gd name="T66" fmla="*/ 920 w 4094"/>
                <a:gd name="T67" fmla="*/ 700 h 3408"/>
                <a:gd name="T68" fmla="*/ 1205 w 4094"/>
                <a:gd name="T69" fmla="*/ 807 h 3408"/>
                <a:gd name="T70" fmla="*/ 1034 w 4094"/>
                <a:gd name="T71" fmla="*/ 644 h 3408"/>
                <a:gd name="T72" fmla="*/ 2686 w 4094"/>
                <a:gd name="T73" fmla="*/ 1083 h 3408"/>
                <a:gd name="T74" fmla="*/ 2991 w 4094"/>
                <a:gd name="T75" fmla="*/ 1056 h 3408"/>
                <a:gd name="T76" fmla="*/ 2721 w 4094"/>
                <a:gd name="T77" fmla="*/ 977 h 3408"/>
                <a:gd name="T78" fmla="*/ 2721 w 4094"/>
                <a:gd name="T79" fmla="*/ 1428 h 3408"/>
                <a:gd name="T80" fmla="*/ 2991 w 4094"/>
                <a:gd name="T81" fmla="*/ 1349 h 3408"/>
                <a:gd name="T82" fmla="*/ 2686 w 4094"/>
                <a:gd name="T83" fmla="*/ 1322 h 3408"/>
                <a:gd name="T84" fmla="*/ 2763 w 4094"/>
                <a:gd name="T85" fmla="*/ 1746 h 3408"/>
                <a:gd name="T86" fmla="*/ 2971 w 4094"/>
                <a:gd name="T87" fmla="*/ 1634 h 3408"/>
                <a:gd name="T88" fmla="*/ 2667 w 4094"/>
                <a:gd name="T89" fmla="*/ 1662 h 3408"/>
                <a:gd name="T90" fmla="*/ 2918 w 4094"/>
                <a:gd name="T91" fmla="*/ 773 h 3408"/>
                <a:gd name="T92" fmla="*/ 2938 w 4094"/>
                <a:gd name="T93" fmla="*/ 648 h 3408"/>
                <a:gd name="T94" fmla="*/ 3519 w 4094"/>
                <a:gd name="T95" fmla="*/ 1038 h 3408"/>
                <a:gd name="T96" fmla="*/ 3811 w 4094"/>
                <a:gd name="T97" fmla="*/ 1092 h 3408"/>
                <a:gd name="T98" fmla="*/ 3750 w 4094"/>
                <a:gd name="T99" fmla="*/ 972 h 3408"/>
                <a:gd name="T100" fmla="*/ 3529 w 4094"/>
                <a:gd name="T101" fmla="*/ 1400 h 3408"/>
                <a:gd name="T102" fmla="*/ 3838 w 4094"/>
                <a:gd name="T103" fmla="*/ 1400 h 3408"/>
                <a:gd name="T104" fmla="*/ 3596 w 4094"/>
                <a:gd name="T105" fmla="*/ 1303 h 3408"/>
                <a:gd name="T106" fmla="*/ 3556 w 4094"/>
                <a:gd name="T107" fmla="*/ 1734 h 3408"/>
                <a:gd name="T108" fmla="*/ 3848 w 4094"/>
                <a:gd name="T109" fmla="*/ 1680 h 3408"/>
                <a:gd name="T110" fmla="*/ 3556 w 4094"/>
                <a:gd name="T111" fmla="*/ 1626 h 3408"/>
                <a:gd name="T112" fmla="*/ 3596 w 4094"/>
                <a:gd name="T113" fmla="*/ 773 h 3408"/>
                <a:gd name="T114" fmla="*/ 3838 w 4094"/>
                <a:gd name="T115" fmla="*/ 675 h 3408"/>
                <a:gd name="T116" fmla="*/ 3529 w 4094"/>
                <a:gd name="T117" fmla="*/ 675 h 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94" h="3408">
                  <a:moveTo>
                    <a:pt x="3404" y="149"/>
                  </a:moveTo>
                  <a:lnTo>
                    <a:pt x="3963" y="149"/>
                  </a:lnTo>
                  <a:lnTo>
                    <a:pt x="3963" y="3276"/>
                  </a:lnTo>
                  <a:lnTo>
                    <a:pt x="3404" y="3276"/>
                  </a:lnTo>
                  <a:lnTo>
                    <a:pt x="3404" y="149"/>
                  </a:lnTo>
                  <a:close/>
                  <a:moveTo>
                    <a:pt x="3272" y="3276"/>
                  </a:moveTo>
                  <a:lnTo>
                    <a:pt x="3276" y="3307"/>
                  </a:lnTo>
                  <a:lnTo>
                    <a:pt x="3286" y="3336"/>
                  </a:lnTo>
                  <a:lnTo>
                    <a:pt x="3301" y="3361"/>
                  </a:lnTo>
                  <a:lnTo>
                    <a:pt x="3321" y="3381"/>
                  </a:lnTo>
                  <a:lnTo>
                    <a:pt x="3344" y="3396"/>
                  </a:lnTo>
                  <a:lnTo>
                    <a:pt x="3373" y="3404"/>
                  </a:lnTo>
                  <a:lnTo>
                    <a:pt x="3404" y="3408"/>
                  </a:lnTo>
                  <a:lnTo>
                    <a:pt x="3963" y="3408"/>
                  </a:lnTo>
                  <a:lnTo>
                    <a:pt x="3995" y="3404"/>
                  </a:lnTo>
                  <a:lnTo>
                    <a:pt x="4023" y="3396"/>
                  </a:lnTo>
                  <a:lnTo>
                    <a:pt x="4047" y="3381"/>
                  </a:lnTo>
                  <a:lnTo>
                    <a:pt x="4067" y="3361"/>
                  </a:lnTo>
                  <a:lnTo>
                    <a:pt x="4082" y="3336"/>
                  </a:lnTo>
                  <a:lnTo>
                    <a:pt x="4092" y="3307"/>
                  </a:lnTo>
                  <a:lnTo>
                    <a:pt x="4094" y="3276"/>
                  </a:lnTo>
                  <a:lnTo>
                    <a:pt x="4094" y="149"/>
                  </a:lnTo>
                  <a:lnTo>
                    <a:pt x="4093" y="120"/>
                  </a:lnTo>
                  <a:lnTo>
                    <a:pt x="4088" y="97"/>
                  </a:lnTo>
                  <a:lnTo>
                    <a:pt x="4080" y="78"/>
                  </a:lnTo>
                  <a:lnTo>
                    <a:pt x="4067" y="66"/>
                  </a:lnTo>
                  <a:lnTo>
                    <a:pt x="4049" y="57"/>
                  </a:lnTo>
                  <a:lnTo>
                    <a:pt x="4025" y="52"/>
                  </a:lnTo>
                  <a:lnTo>
                    <a:pt x="3997" y="51"/>
                  </a:lnTo>
                  <a:lnTo>
                    <a:pt x="3372" y="51"/>
                  </a:lnTo>
                  <a:lnTo>
                    <a:pt x="3342" y="52"/>
                  </a:lnTo>
                  <a:lnTo>
                    <a:pt x="3318" y="57"/>
                  </a:lnTo>
                  <a:lnTo>
                    <a:pt x="3301" y="66"/>
                  </a:lnTo>
                  <a:lnTo>
                    <a:pt x="3287" y="78"/>
                  </a:lnTo>
                  <a:lnTo>
                    <a:pt x="3280" y="97"/>
                  </a:lnTo>
                  <a:lnTo>
                    <a:pt x="3275" y="120"/>
                  </a:lnTo>
                  <a:lnTo>
                    <a:pt x="3272" y="149"/>
                  </a:lnTo>
                  <a:lnTo>
                    <a:pt x="3272" y="3276"/>
                  </a:lnTo>
                  <a:close/>
                  <a:moveTo>
                    <a:pt x="2549" y="149"/>
                  </a:moveTo>
                  <a:lnTo>
                    <a:pt x="3109" y="149"/>
                  </a:lnTo>
                  <a:lnTo>
                    <a:pt x="3109" y="3276"/>
                  </a:lnTo>
                  <a:lnTo>
                    <a:pt x="2549" y="3276"/>
                  </a:lnTo>
                  <a:lnTo>
                    <a:pt x="2549" y="149"/>
                  </a:lnTo>
                  <a:close/>
                  <a:moveTo>
                    <a:pt x="2418" y="3276"/>
                  </a:moveTo>
                  <a:lnTo>
                    <a:pt x="2422" y="3307"/>
                  </a:lnTo>
                  <a:lnTo>
                    <a:pt x="2430" y="3336"/>
                  </a:lnTo>
                  <a:lnTo>
                    <a:pt x="2445" y="3361"/>
                  </a:lnTo>
                  <a:lnTo>
                    <a:pt x="2465" y="3381"/>
                  </a:lnTo>
                  <a:lnTo>
                    <a:pt x="2490" y="3396"/>
                  </a:lnTo>
                  <a:lnTo>
                    <a:pt x="2518" y="3404"/>
                  </a:lnTo>
                  <a:lnTo>
                    <a:pt x="2549" y="3408"/>
                  </a:lnTo>
                  <a:lnTo>
                    <a:pt x="3109" y="3408"/>
                  </a:lnTo>
                  <a:lnTo>
                    <a:pt x="3140" y="3404"/>
                  </a:lnTo>
                  <a:lnTo>
                    <a:pt x="3168" y="3396"/>
                  </a:lnTo>
                  <a:lnTo>
                    <a:pt x="3193" y="3381"/>
                  </a:lnTo>
                  <a:lnTo>
                    <a:pt x="3213" y="3361"/>
                  </a:lnTo>
                  <a:lnTo>
                    <a:pt x="3228" y="3336"/>
                  </a:lnTo>
                  <a:lnTo>
                    <a:pt x="3236" y="3307"/>
                  </a:lnTo>
                  <a:lnTo>
                    <a:pt x="3240" y="3276"/>
                  </a:lnTo>
                  <a:lnTo>
                    <a:pt x="3240" y="149"/>
                  </a:lnTo>
                  <a:lnTo>
                    <a:pt x="3239" y="120"/>
                  </a:lnTo>
                  <a:lnTo>
                    <a:pt x="3234" y="97"/>
                  </a:lnTo>
                  <a:lnTo>
                    <a:pt x="3225" y="78"/>
                  </a:lnTo>
                  <a:lnTo>
                    <a:pt x="3212" y="66"/>
                  </a:lnTo>
                  <a:lnTo>
                    <a:pt x="3194" y="57"/>
                  </a:lnTo>
                  <a:lnTo>
                    <a:pt x="3171" y="52"/>
                  </a:lnTo>
                  <a:lnTo>
                    <a:pt x="3141" y="51"/>
                  </a:lnTo>
                  <a:lnTo>
                    <a:pt x="2517" y="51"/>
                  </a:lnTo>
                  <a:lnTo>
                    <a:pt x="2487" y="52"/>
                  </a:lnTo>
                  <a:lnTo>
                    <a:pt x="2464" y="57"/>
                  </a:lnTo>
                  <a:lnTo>
                    <a:pt x="2447" y="66"/>
                  </a:lnTo>
                  <a:lnTo>
                    <a:pt x="2433" y="78"/>
                  </a:lnTo>
                  <a:lnTo>
                    <a:pt x="2424" y="97"/>
                  </a:lnTo>
                  <a:lnTo>
                    <a:pt x="2419" y="120"/>
                  </a:lnTo>
                  <a:lnTo>
                    <a:pt x="2418" y="149"/>
                  </a:lnTo>
                  <a:lnTo>
                    <a:pt x="2418" y="3276"/>
                  </a:lnTo>
                  <a:lnTo>
                    <a:pt x="2418" y="3276"/>
                  </a:lnTo>
                  <a:close/>
                  <a:moveTo>
                    <a:pt x="1678" y="149"/>
                  </a:moveTo>
                  <a:lnTo>
                    <a:pt x="2237" y="149"/>
                  </a:lnTo>
                  <a:lnTo>
                    <a:pt x="2237" y="3276"/>
                  </a:lnTo>
                  <a:lnTo>
                    <a:pt x="1678" y="3276"/>
                  </a:lnTo>
                  <a:lnTo>
                    <a:pt x="1678" y="149"/>
                  </a:lnTo>
                  <a:close/>
                  <a:moveTo>
                    <a:pt x="1546" y="3276"/>
                  </a:moveTo>
                  <a:lnTo>
                    <a:pt x="1550" y="3307"/>
                  </a:lnTo>
                  <a:lnTo>
                    <a:pt x="1559" y="3336"/>
                  </a:lnTo>
                  <a:lnTo>
                    <a:pt x="1574" y="3361"/>
                  </a:lnTo>
                  <a:lnTo>
                    <a:pt x="1595" y="3381"/>
                  </a:lnTo>
                  <a:lnTo>
                    <a:pt x="1618" y="3396"/>
                  </a:lnTo>
                  <a:lnTo>
                    <a:pt x="1647" y="3404"/>
                  </a:lnTo>
                  <a:lnTo>
                    <a:pt x="1678" y="3408"/>
                  </a:lnTo>
                  <a:lnTo>
                    <a:pt x="2237" y="3408"/>
                  </a:lnTo>
                  <a:lnTo>
                    <a:pt x="2269" y="3404"/>
                  </a:lnTo>
                  <a:lnTo>
                    <a:pt x="2296" y="3396"/>
                  </a:lnTo>
                  <a:lnTo>
                    <a:pt x="2321" y="3381"/>
                  </a:lnTo>
                  <a:lnTo>
                    <a:pt x="2341" y="3361"/>
                  </a:lnTo>
                  <a:lnTo>
                    <a:pt x="2356" y="3336"/>
                  </a:lnTo>
                  <a:lnTo>
                    <a:pt x="2366" y="3307"/>
                  </a:lnTo>
                  <a:lnTo>
                    <a:pt x="2368" y="3276"/>
                  </a:lnTo>
                  <a:lnTo>
                    <a:pt x="2368" y="149"/>
                  </a:lnTo>
                  <a:lnTo>
                    <a:pt x="2367" y="120"/>
                  </a:lnTo>
                  <a:lnTo>
                    <a:pt x="2362" y="97"/>
                  </a:lnTo>
                  <a:lnTo>
                    <a:pt x="2354" y="78"/>
                  </a:lnTo>
                  <a:lnTo>
                    <a:pt x="2341" y="66"/>
                  </a:lnTo>
                  <a:lnTo>
                    <a:pt x="2323" y="57"/>
                  </a:lnTo>
                  <a:lnTo>
                    <a:pt x="2299" y="52"/>
                  </a:lnTo>
                  <a:lnTo>
                    <a:pt x="2270" y="51"/>
                  </a:lnTo>
                  <a:lnTo>
                    <a:pt x="1645" y="51"/>
                  </a:lnTo>
                  <a:lnTo>
                    <a:pt x="1616" y="52"/>
                  </a:lnTo>
                  <a:lnTo>
                    <a:pt x="1592" y="57"/>
                  </a:lnTo>
                  <a:lnTo>
                    <a:pt x="1575" y="66"/>
                  </a:lnTo>
                  <a:lnTo>
                    <a:pt x="1561" y="78"/>
                  </a:lnTo>
                  <a:lnTo>
                    <a:pt x="1552" y="97"/>
                  </a:lnTo>
                  <a:lnTo>
                    <a:pt x="1548" y="120"/>
                  </a:lnTo>
                  <a:lnTo>
                    <a:pt x="1546" y="149"/>
                  </a:lnTo>
                  <a:lnTo>
                    <a:pt x="1546" y="3276"/>
                  </a:lnTo>
                  <a:close/>
                  <a:moveTo>
                    <a:pt x="1793" y="1038"/>
                  </a:moveTo>
                  <a:lnTo>
                    <a:pt x="1796" y="1056"/>
                  </a:lnTo>
                  <a:lnTo>
                    <a:pt x="1803" y="1071"/>
                  </a:lnTo>
                  <a:lnTo>
                    <a:pt x="1815" y="1083"/>
                  </a:lnTo>
                  <a:lnTo>
                    <a:pt x="1830" y="1092"/>
                  </a:lnTo>
                  <a:lnTo>
                    <a:pt x="1849" y="1098"/>
                  </a:lnTo>
                  <a:lnTo>
                    <a:pt x="1870" y="1102"/>
                  </a:lnTo>
                  <a:lnTo>
                    <a:pt x="1892" y="1103"/>
                  </a:lnTo>
                  <a:lnTo>
                    <a:pt x="2024" y="1103"/>
                  </a:lnTo>
                  <a:lnTo>
                    <a:pt x="2045" y="1102"/>
                  </a:lnTo>
                  <a:lnTo>
                    <a:pt x="2067" y="1098"/>
                  </a:lnTo>
                  <a:lnTo>
                    <a:pt x="2084" y="1092"/>
                  </a:lnTo>
                  <a:lnTo>
                    <a:pt x="2101" y="1083"/>
                  </a:lnTo>
                  <a:lnTo>
                    <a:pt x="2112" y="1071"/>
                  </a:lnTo>
                  <a:lnTo>
                    <a:pt x="2119" y="1056"/>
                  </a:lnTo>
                  <a:lnTo>
                    <a:pt x="2122" y="1038"/>
                  </a:lnTo>
                  <a:lnTo>
                    <a:pt x="2119" y="1020"/>
                  </a:lnTo>
                  <a:lnTo>
                    <a:pt x="2112" y="1005"/>
                  </a:lnTo>
                  <a:lnTo>
                    <a:pt x="2101" y="993"/>
                  </a:lnTo>
                  <a:lnTo>
                    <a:pt x="2084" y="983"/>
                  </a:lnTo>
                  <a:lnTo>
                    <a:pt x="2067" y="977"/>
                  </a:lnTo>
                  <a:lnTo>
                    <a:pt x="2045" y="973"/>
                  </a:lnTo>
                  <a:lnTo>
                    <a:pt x="2024" y="972"/>
                  </a:lnTo>
                  <a:lnTo>
                    <a:pt x="1892" y="972"/>
                  </a:lnTo>
                  <a:lnTo>
                    <a:pt x="1870" y="973"/>
                  </a:lnTo>
                  <a:lnTo>
                    <a:pt x="1849" y="977"/>
                  </a:lnTo>
                  <a:lnTo>
                    <a:pt x="1830" y="983"/>
                  </a:lnTo>
                  <a:lnTo>
                    <a:pt x="1815" y="993"/>
                  </a:lnTo>
                  <a:lnTo>
                    <a:pt x="1803" y="1005"/>
                  </a:lnTo>
                  <a:lnTo>
                    <a:pt x="1796" y="1020"/>
                  </a:lnTo>
                  <a:lnTo>
                    <a:pt x="1793" y="1038"/>
                  </a:lnTo>
                  <a:close/>
                  <a:moveTo>
                    <a:pt x="1793" y="1368"/>
                  </a:moveTo>
                  <a:lnTo>
                    <a:pt x="1796" y="1385"/>
                  </a:lnTo>
                  <a:lnTo>
                    <a:pt x="1803" y="1400"/>
                  </a:lnTo>
                  <a:lnTo>
                    <a:pt x="1815" y="1412"/>
                  </a:lnTo>
                  <a:lnTo>
                    <a:pt x="1830" y="1421"/>
                  </a:lnTo>
                  <a:lnTo>
                    <a:pt x="1849" y="1428"/>
                  </a:lnTo>
                  <a:lnTo>
                    <a:pt x="1870" y="1432"/>
                  </a:lnTo>
                  <a:lnTo>
                    <a:pt x="1892" y="1433"/>
                  </a:lnTo>
                  <a:lnTo>
                    <a:pt x="2024" y="1433"/>
                  </a:lnTo>
                  <a:lnTo>
                    <a:pt x="2045" y="1432"/>
                  </a:lnTo>
                  <a:lnTo>
                    <a:pt x="2067" y="1428"/>
                  </a:lnTo>
                  <a:lnTo>
                    <a:pt x="2084" y="1421"/>
                  </a:lnTo>
                  <a:lnTo>
                    <a:pt x="2101" y="1412"/>
                  </a:lnTo>
                  <a:lnTo>
                    <a:pt x="2112" y="1400"/>
                  </a:lnTo>
                  <a:lnTo>
                    <a:pt x="2119" y="1385"/>
                  </a:lnTo>
                  <a:lnTo>
                    <a:pt x="2122" y="1368"/>
                  </a:lnTo>
                  <a:lnTo>
                    <a:pt x="2119" y="1349"/>
                  </a:lnTo>
                  <a:lnTo>
                    <a:pt x="2112" y="1334"/>
                  </a:lnTo>
                  <a:lnTo>
                    <a:pt x="2101" y="1322"/>
                  </a:lnTo>
                  <a:lnTo>
                    <a:pt x="2084" y="1313"/>
                  </a:lnTo>
                  <a:lnTo>
                    <a:pt x="2067" y="1307"/>
                  </a:lnTo>
                  <a:lnTo>
                    <a:pt x="2045" y="1303"/>
                  </a:lnTo>
                  <a:lnTo>
                    <a:pt x="2024" y="1302"/>
                  </a:lnTo>
                  <a:lnTo>
                    <a:pt x="1892" y="1302"/>
                  </a:lnTo>
                  <a:lnTo>
                    <a:pt x="1870" y="1303"/>
                  </a:lnTo>
                  <a:lnTo>
                    <a:pt x="1849" y="1307"/>
                  </a:lnTo>
                  <a:lnTo>
                    <a:pt x="1830" y="1313"/>
                  </a:lnTo>
                  <a:lnTo>
                    <a:pt x="1815" y="1322"/>
                  </a:lnTo>
                  <a:lnTo>
                    <a:pt x="1803" y="1334"/>
                  </a:lnTo>
                  <a:lnTo>
                    <a:pt x="1796" y="1349"/>
                  </a:lnTo>
                  <a:lnTo>
                    <a:pt x="1793" y="1368"/>
                  </a:lnTo>
                  <a:close/>
                  <a:moveTo>
                    <a:pt x="1793" y="1680"/>
                  </a:moveTo>
                  <a:lnTo>
                    <a:pt x="1796" y="1698"/>
                  </a:lnTo>
                  <a:lnTo>
                    <a:pt x="1803" y="1713"/>
                  </a:lnTo>
                  <a:lnTo>
                    <a:pt x="1815" y="1725"/>
                  </a:lnTo>
                  <a:lnTo>
                    <a:pt x="1830" y="1734"/>
                  </a:lnTo>
                  <a:lnTo>
                    <a:pt x="1849" y="1741"/>
                  </a:lnTo>
                  <a:lnTo>
                    <a:pt x="1870" y="1745"/>
                  </a:lnTo>
                  <a:lnTo>
                    <a:pt x="1892" y="1746"/>
                  </a:lnTo>
                  <a:lnTo>
                    <a:pt x="2024" y="1746"/>
                  </a:lnTo>
                  <a:lnTo>
                    <a:pt x="2045" y="1745"/>
                  </a:lnTo>
                  <a:lnTo>
                    <a:pt x="2067" y="1741"/>
                  </a:lnTo>
                  <a:lnTo>
                    <a:pt x="2084" y="1734"/>
                  </a:lnTo>
                  <a:lnTo>
                    <a:pt x="2101" y="1725"/>
                  </a:lnTo>
                  <a:lnTo>
                    <a:pt x="2112" y="1713"/>
                  </a:lnTo>
                  <a:lnTo>
                    <a:pt x="2119" y="1698"/>
                  </a:lnTo>
                  <a:lnTo>
                    <a:pt x="2122" y="1680"/>
                  </a:lnTo>
                  <a:lnTo>
                    <a:pt x="2119" y="1662"/>
                  </a:lnTo>
                  <a:lnTo>
                    <a:pt x="2112" y="1647"/>
                  </a:lnTo>
                  <a:lnTo>
                    <a:pt x="2101" y="1634"/>
                  </a:lnTo>
                  <a:lnTo>
                    <a:pt x="2084" y="1626"/>
                  </a:lnTo>
                  <a:lnTo>
                    <a:pt x="2067" y="1620"/>
                  </a:lnTo>
                  <a:lnTo>
                    <a:pt x="2045" y="1616"/>
                  </a:lnTo>
                  <a:lnTo>
                    <a:pt x="2024" y="1615"/>
                  </a:lnTo>
                  <a:lnTo>
                    <a:pt x="1892" y="1615"/>
                  </a:lnTo>
                  <a:lnTo>
                    <a:pt x="1870" y="1616"/>
                  </a:lnTo>
                  <a:lnTo>
                    <a:pt x="1849" y="1620"/>
                  </a:lnTo>
                  <a:lnTo>
                    <a:pt x="1830" y="1626"/>
                  </a:lnTo>
                  <a:lnTo>
                    <a:pt x="1815" y="1634"/>
                  </a:lnTo>
                  <a:lnTo>
                    <a:pt x="1803" y="1647"/>
                  </a:lnTo>
                  <a:lnTo>
                    <a:pt x="1796" y="1662"/>
                  </a:lnTo>
                  <a:lnTo>
                    <a:pt x="1793" y="1680"/>
                  </a:lnTo>
                  <a:close/>
                  <a:moveTo>
                    <a:pt x="1793" y="709"/>
                  </a:moveTo>
                  <a:lnTo>
                    <a:pt x="1796" y="727"/>
                  </a:lnTo>
                  <a:lnTo>
                    <a:pt x="1803" y="742"/>
                  </a:lnTo>
                  <a:lnTo>
                    <a:pt x="1815" y="755"/>
                  </a:lnTo>
                  <a:lnTo>
                    <a:pt x="1830" y="763"/>
                  </a:lnTo>
                  <a:lnTo>
                    <a:pt x="1849" y="769"/>
                  </a:lnTo>
                  <a:lnTo>
                    <a:pt x="1870" y="773"/>
                  </a:lnTo>
                  <a:lnTo>
                    <a:pt x="1892" y="774"/>
                  </a:lnTo>
                  <a:lnTo>
                    <a:pt x="2024" y="774"/>
                  </a:lnTo>
                  <a:lnTo>
                    <a:pt x="2045" y="773"/>
                  </a:lnTo>
                  <a:lnTo>
                    <a:pt x="2067" y="769"/>
                  </a:lnTo>
                  <a:lnTo>
                    <a:pt x="2084" y="763"/>
                  </a:lnTo>
                  <a:lnTo>
                    <a:pt x="2101" y="755"/>
                  </a:lnTo>
                  <a:lnTo>
                    <a:pt x="2112" y="742"/>
                  </a:lnTo>
                  <a:lnTo>
                    <a:pt x="2119" y="727"/>
                  </a:lnTo>
                  <a:lnTo>
                    <a:pt x="2122" y="709"/>
                  </a:lnTo>
                  <a:lnTo>
                    <a:pt x="2119" y="691"/>
                  </a:lnTo>
                  <a:lnTo>
                    <a:pt x="2112" y="675"/>
                  </a:lnTo>
                  <a:lnTo>
                    <a:pt x="2101" y="664"/>
                  </a:lnTo>
                  <a:lnTo>
                    <a:pt x="2084" y="654"/>
                  </a:lnTo>
                  <a:lnTo>
                    <a:pt x="2067" y="648"/>
                  </a:lnTo>
                  <a:lnTo>
                    <a:pt x="2045" y="644"/>
                  </a:lnTo>
                  <a:lnTo>
                    <a:pt x="2024" y="643"/>
                  </a:lnTo>
                  <a:lnTo>
                    <a:pt x="1892" y="643"/>
                  </a:lnTo>
                  <a:lnTo>
                    <a:pt x="1870" y="644"/>
                  </a:lnTo>
                  <a:lnTo>
                    <a:pt x="1849" y="648"/>
                  </a:lnTo>
                  <a:lnTo>
                    <a:pt x="1830" y="654"/>
                  </a:lnTo>
                  <a:lnTo>
                    <a:pt x="1815" y="664"/>
                  </a:lnTo>
                  <a:lnTo>
                    <a:pt x="1803" y="675"/>
                  </a:lnTo>
                  <a:lnTo>
                    <a:pt x="1796" y="691"/>
                  </a:lnTo>
                  <a:lnTo>
                    <a:pt x="1793" y="709"/>
                  </a:lnTo>
                  <a:close/>
                  <a:moveTo>
                    <a:pt x="959" y="112"/>
                  </a:moveTo>
                  <a:lnTo>
                    <a:pt x="1498" y="259"/>
                  </a:lnTo>
                  <a:lnTo>
                    <a:pt x="671" y="3275"/>
                  </a:lnTo>
                  <a:lnTo>
                    <a:pt x="133" y="3128"/>
                  </a:lnTo>
                  <a:lnTo>
                    <a:pt x="959" y="112"/>
                  </a:lnTo>
                  <a:close/>
                  <a:moveTo>
                    <a:pt x="5" y="3093"/>
                  </a:moveTo>
                  <a:lnTo>
                    <a:pt x="0" y="3120"/>
                  </a:lnTo>
                  <a:lnTo>
                    <a:pt x="1" y="3146"/>
                  </a:lnTo>
                  <a:lnTo>
                    <a:pt x="6" y="3171"/>
                  </a:lnTo>
                  <a:lnTo>
                    <a:pt x="16" y="3195"/>
                  </a:lnTo>
                  <a:lnTo>
                    <a:pt x="30" y="3214"/>
                  </a:lnTo>
                  <a:lnTo>
                    <a:pt x="48" y="3232"/>
                  </a:lnTo>
                  <a:lnTo>
                    <a:pt x="72" y="3245"/>
                  </a:lnTo>
                  <a:lnTo>
                    <a:pt x="98" y="3254"/>
                  </a:lnTo>
                  <a:lnTo>
                    <a:pt x="636" y="3403"/>
                  </a:lnTo>
                  <a:lnTo>
                    <a:pt x="663" y="3408"/>
                  </a:lnTo>
                  <a:lnTo>
                    <a:pt x="691" y="3407"/>
                  </a:lnTo>
                  <a:lnTo>
                    <a:pt x="715" y="3402"/>
                  </a:lnTo>
                  <a:lnTo>
                    <a:pt x="738" y="3392"/>
                  </a:lnTo>
                  <a:lnTo>
                    <a:pt x="758" y="3378"/>
                  </a:lnTo>
                  <a:lnTo>
                    <a:pt x="775" y="3360"/>
                  </a:lnTo>
                  <a:lnTo>
                    <a:pt x="789" y="3336"/>
                  </a:lnTo>
                  <a:lnTo>
                    <a:pt x="799" y="3310"/>
                  </a:lnTo>
                  <a:lnTo>
                    <a:pt x="1624" y="294"/>
                  </a:lnTo>
                  <a:lnTo>
                    <a:pt x="1631" y="266"/>
                  </a:lnTo>
                  <a:lnTo>
                    <a:pt x="1633" y="242"/>
                  </a:lnTo>
                  <a:lnTo>
                    <a:pt x="1629" y="222"/>
                  </a:lnTo>
                  <a:lnTo>
                    <a:pt x="1619" y="206"/>
                  </a:lnTo>
                  <a:lnTo>
                    <a:pt x="1605" y="194"/>
                  </a:lnTo>
                  <a:lnTo>
                    <a:pt x="1583" y="182"/>
                  </a:lnTo>
                  <a:lnTo>
                    <a:pt x="1556" y="174"/>
                  </a:lnTo>
                  <a:lnTo>
                    <a:pt x="954" y="7"/>
                  </a:lnTo>
                  <a:lnTo>
                    <a:pt x="925" y="1"/>
                  </a:lnTo>
                  <a:lnTo>
                    <a:pt x="900" y="0"/>
                  </a:lnTo>
                  <a:lnTo>
                    <a:pt x="882" y="4"/>
                  </a:lnTo>
                  <a:lnTo>
                    <a:pt x="866" y="12"/>
                  </a:lnTo>
                  <a:lnTo>
                    <a:pt x="852" y="27"/>
                  </a:lnTo>
                  <a:lnTo>
                    <a:pt x="841" y="50"/>
                  </a:lnTo>
                  <a:lnTo>
                    <a:pt x="832" y="77"/>
                  </a:lnTo>
                  <a:lnTo>
                    <a:pt x="5" y="3093"/>
                  </a:lnTo>
                  <a:close/>
                  <a:moveTo>
                    <a:pt x="835" y="999"/>
                  </a:moveTo>
                  <a:lnTo>
                    <a:pt x="832" y="1018"/>
                  </a:lnTo>
                  <a:lnTo>
                    <a:pt x="836" y="1034"/>
                  </a:lnTo>
                  <a:lnTo>
                    <a:pt x="844" y="1049"/>
                  </a:lnTo>
                  <a:lnTo>
                    <a:pt x="857" y="1062"/>
                  </a:lnTo>
                  <a:lnTo>
                    <a:pt x="873" y="1072"/>
                  </a:lnTo>
                  <a:lnTo>
                    <a:pt x="892" y="1082"/>
                  </a:lnTo>
                  <a:lnTo>
                    <a:pt x="913" y="1090"/>
                  </a:lnTo>
                  <a:lnTo>
                    <a:pt x="1039" y="1124"/>
                  </a:lnTo>
                  <a:lnTo>
                    <a:pt x="1061" y="1128"/>
                  </a:lnTo>
                  <a:lnTo>
                    <a:pt x="1083" y="1131"/>
                  </a:lnTo>
                  <a:lnTo>
                    <a:pt x="1101" y="1129"/>
                  </a:lnTo>
                  <a:lnTo>
                    <a:pt x="1118" y="1124"/>
                  </a:lnTo>
                  <a:lnTo>
                    <a:pt x="1133" y="1116"/>
                  </a:lnTo>
                  <a:lnTo>
                    <a:pt x="1145" y="1103"/>
                  </a:lnTo>
                  <a:lnTo>
                    <a:pt x="1152" y="1086"/>
                  </a:lnTo>
                  <a:lnTo>
                    <a:pt x="1154" y="1069"/>
                  </a:lnTo>
                  <a:lnTo>
                    <a:pt x="1151" y="1051"/>
                  </a:lnTo>
                  <a:lnTo>
                    <a:pt x="1143" y="1038"/>
                  </a:lnTo>
                  <a:lnTo>
                    <a:pt x="1131" y="1024"/>
                  </a:lnTo>
                  <a:lnTo>
                    <a:pt x="1115" y="1013"/>
                  </a:lnTo>
                  <a:lnTo>
                    <a:pt x="1095" y="1004"/>
                  </a:lnTo>
                  <a:lnTo>
                    <a:pt x="1074" y="997"/>
                  </a:lnTo>
                  <a:lnTo>
                    <a:pt x="947" y="962"/>
                  </a:lnTo>
                  <a:lnTo>
                    <a:pt x="925" y="957"/>
                  </a:lnTo>
                  <a:lnTo>
                    <a:pt x="904" y="956"/>
                  </a:lnTo>
                  <a:lnTo>
                    <a:pt x="885" y="957"/>
                  </a:lnTo>
                  <a:lnTo>
                    <a:pt x="868" y="962"/>
                  </a:lnTo>
                  <a:lnTo>
                    <a:pt x="853" y="971"/>
                  </a:lnTo>
                  <a:lnTo>
                    <a:pt x="842" y="983"/>
                  </a:lnTo>
                  <a:lnTo>
                    <a:pt x="835" y="999"/>
                  </a:lnTo>
                  <a:close/>
                  <a:moveTo>
                    <a:pt x="748" y="1317"/>
                  </a:moveTo>
                  <a:lnTo>
                    <a:pt x="745" y="1335"/>
                  </a:lnTo>
                  <a:lnTo>
                    <a:pt x="749" y="1352"/>
                  </a:lnTo>
                  <a:lnTo>
                    <a:pt x="756" y="1366"/>
                  </a:lnTo>
                  <a:lnTo>
                    <a:pt x="769" y="1379"/>
                  </a:lnTo>
                  <a:lnTo>
                    <a:pt x="785" y="1390"/>
                  </a:lnTo>
                  <a:lnTo>
                    <a:pt x="805" y="1400"/>
                  </a:lnTo>
                  <a:lnTo>
                    <a:pt x="826" y="1406"/>
                  </a:lnTo>
                  <a:lnTo>
                    <a:pt x="952" y="1441"/>
                  </a:lnTo>
                  <a:lnTo>
                    <a:pt x="975" y="1446"/>
                  </a:lnTo>
                  <a:lnTo>
                    <a:pt x="996" y="1448"/>
                  </a:lnTo>
                  <a:lnTo>
                    <a:pt x="1014" y="1447"/>
                  </a:lnTo>
                  <a:lnTo>
                    <a:pt x="1032" y="1442"/>
                  </a:lnTo>
                  <a:lnTo>
                    <a:pt x="1047" y="1433"/>
                  </a:lnTo>
                  <a:lnTo>
                    <a:pt x="1058" y="1421"/>
                  </a:lnTo>
                  <a:lnTo>
                    <a:pt x="1065" y="1404"/>
                  </a:lnTo>
                  <a:lnTo>
                    <a:pt x="1068" y="1386"/>
                  </a:lnTo>
                  <a:lnTo>
                    <a:pt x="1064" y="1369"/>
                  </a:lnTo>
                  <a:lnTo>
                    <a:pt x="1055" y="1354"/>
                  </a:lnTo>
                  <a:lnTo>
                    <a:pt x="1043" y="1342"/>
                  </a:lnTo>
                  <a:lnTo>
                    <a:pt x="1028" y="1330"/>
                  </a:lnTo>
                  <a:lnTo>
                    <a:pt x="1008" y="1322"/>
                  </a:lnTo>
                  <a:lnTo>
                    <a:pt x="987" y="1314"/>
                  </a:lnTo>
                  <a:lnTo>
                    <a:pt x="861" y="1280"/>
                  </a:lnTo>
                  <a:lnTo>
                    <a:pt x="838" y="1275"/>
                  </a:lnTo>
                  <a:lnTo>
                    <a:pt x="817" y="1273"/>
                  </a:lnTo>
                  <a:lnTo>
                    <a:pt x="799" y="1275"/>
                  </a:lnTo>
                  <a:lnTo>
                    <a:pt x="781" y="1280"/>
                  </a:lnTo>
                  <a:lnTo>
                    <a:pt x="766" y="1287"/>
                  </a:lnTo>
                  <a:lnTo>
                    <a:pt x="755" y="1301"/>
                  </a:lnTo>
                  <a:lnTo>
                    <a:pt x="748" y="1317"/>
                  </a:lnTo>
                  <a:close/>
                  <a:moveTo>
                    <a:pt x="665" y="1618"/>
                  </a:moveTo>
                  <a:lnTo>
                    <a:pt x="663" y="1637"/>
                  </a:lnTo>
                  <a:lnTo>
                    <a:pt x="666" y="1653"/>
                  </a:lnTo>
                  <a:lnTo>
                    <a:pt x="675" y="1668"/>
                  </a:lnTo>
                  <a:lnTo>
                    <a:pt x="687" y="1680"/>
                  </a:lnTo>
                  <a:lnTo>
                    <a:pt x="703" y="1692"/>
                  </a:lnTo>
                  <a:lnTo>
                    <a:pt x="722" y="1702"/>
                  </a:lnTo>
                  <a:lnTo>
                    <a:pt x="743" y="1708"/>
                  </a:lnTo>
                  <a:lnTo>
                    <a:pt x="869" y="1742"/>
                  </a:lnTo>
                  <a:lnTo>
                    <a:pt x="892" y="1747"/>
                  </a:lnTo>
                  <a:lnTo>
                    <a:pt x="913" y="1750"/>
                  </a:lnTo>
                  <a:lnTo>
                    <a:pt x="932" y="1749"/>
                  </a:lnTo>
                  <a:lnTo>
                    <a:pt x="950" y="1744"/>
                  </a:lnTo>
                  <a:lnTo>
                    <a:pt x="963" y="1735"/>
                  </a:lnTo>
                  <a:lnTo>
                    <a:pt x="975" y="1723"/>
                  </a:lnTo>
                  <a:lnTo>
                    <a:pt x="982" y="1705"/>
                  </a:lnTo>
                  <a:lnTo>
                    <a:pt x="985" y="1688"/>
                  </a:lnTo>
                  <a:lnTo>
                    <a:pt x="981" y="1670"/>
                  </a:lnTo>
                  <a:lnTo>
                    <a:pt x="973" y="1656"/>
                  </a:lnTo>
                  <a:lnTo>
                    <a:pt x="961" y="1643"/>
                  </a:lnTo>
                  <a:lnTo>
                    <a:pt x="945" y="1632"/>
                  </a:lnTo>
                  <a:lnTo>
                    <a:pt x="926" y="1623"/>
                  </a:lnTo>
                  <a:lnTo>
                    <a:pt x="904" y="1616"/>
                  </a:lnTo>
                  <a:lnTo>
                    <a:pt x="777" y="1581"/>
                  </a:lnTo>
                  <a:lnTo>
                    <a:pt x="756" y="1576"/>
                  </a:lnTo>
                  <a:lnTo>
                    <a:pt x="735" y="1575"/>
                  </a:lnTo>
                  <a:lnTo>
                    <a:pt x="715" y="1576"/>
                  </a:lnTo>
                  <a:lnTo>
                    <a:pt x="698" y="1581"/>
                  </a:lnTo>
                  <a:lnTo>
                    <a:pt x="683" y="1589"/>
                  </a:lnTo>
                  <a:lnTo>
                    <a:pt x="672" y="1602"/>
                  </a:lnTo>
                  <a:lnTo>
                    <a:pt x="665" y="1618"/>
                  </a:lnTo>
                  <a:close/>
                  <a:moveTo>
                    <a:pt x="921" y="683"/>
                  </a:moveTo>
                  <a:lnTo>
                    <a:pt x="920" y="700"/>
                  </a:lnTo>
                  <a:lnTo>
                    <a:pt x="923" y="717"/>
                  </a:lnTo>
                  <a:lnTo>
                    <a:pt x="931" y="731"/>
                  </a:lnTo>
                  <a:lnTo>
                    <a:pt x="944" y="745"/>
                  </a:lnTo>
                  <a:lnTo>
                    <a:pt x="960" y="756"/>
                  </a:lnTo>
                  <a:lnTo>
                    <a:pt x="978" y="765"/>
                  </a:lnTo>
                  <a:lnTo>
                    <a:pt x="999" y="772"/>
                  </a:lnTo>
                  <a:lnTo>
                    <a:pt x="1126" y="807"/>
                  </a:lnTo>
                  <a:lnTo>
                    <a:pt x="1148" y="812"/>
                  </a:lnTo>
                  <a:lnTo>
                    <a:pt x="1169" y="813"/>
                  </a:lnTo>
                  <a:lnTo>
                    <a:pt x="1189" y="812"/>
                  </a:lnTo>
                  <a:lnTo>
                    <a:pt x="1205" y="807"/>
                  </a:lnTo>
                  <a:lnTo>
                    <a:pt x="1220" y="798"/>
                  </a:lnTo>
                  <a:lnTo>
                    <a:pt x="1231" y="786"/>
                  </a:lnTo>
                  <a:lnTo>
                    <a:pt x="1239" y="769"/>
                  </a:lnTo>
                  <a:lnTo>
                    <a:pt x="1241" y="751"/>
                  </a:lnTo>
                  <a:lnTo>
                    <a:pt x="1238" y="735"/>
                  </a:lnTo>
                  <a:lnTo>
                    <a:pt x="1230" y="720"/>
                  </a:lnTo>
                  <a:lnTo>
                    <a:pt x="1218" y="706"/>
                  </a:lnTo>
                  <a:lnTo>
                    <a:pt x="1202" y="696"/>
                  </a:lnTo>
                  <a:lnTo>
                    <a:pt x="1183" y="686"/>
                  </a:lnTo>
                  <a:lnTo>
                    <a:pt x="1162" y="679"/>
                  </a:lnTo>
                  <a:lnTo>
                    <a:pt x="1034" y="644"/>
                  </a:lnTo>
                  <a:lnTo>
                    <a:pt x="1013" y="640"/>
                  </a:lnTo>
                  <a:lnTo>
                    <a:pt x="992" y="638"/>
                  </a:lnTo>
                  <a:lnTo>
                    <a:pt x="972" y="639"/>
                  </a:lnTo>
                  <a:lnTo>
                    <a:pt x="955" y="644"/>
                  </a:lnTo>
                  <a:lnTo>
                    <a:pt x="940" y="653"/>
                  </a:lnTo>
                  <a:lnTo>
                    <a:pt x="929" y="665"/>
                  </a:lnTo>
                  <a:lnTo>
                    <a:pt x="921" y="683"/>
                  </a:lnTo>
                  <a:close/>
                  <a:moveTo>
                    <a:pt x="2665" y="1038"/>
                  </a:moveTo>
                  <a:lnTo>
                    <a:pt x="2667" y="1056"/>
                  </a:lnTo>
                  <a:lnTo>
                    <a:pt x="2675" y="1071"/>
                  </a:lnTo>
                  <a:lnTo>
                    <a:pt x="2686" y="1083"/>
                  </a:lnTo>
                  <a:lnTo>
                    <a:pt x="2702" y="1092"/>
                  </a:lnTo>
                  <a:lnTo>
                    <a:pt x="2721" y="1098"/>
                  </a:lnTo>
                  <a:lnTo>
                    <a:pt x="2740" y="1102"/>
                  </a:lnTo>
                  <a:lnTo>
                    <a:pt x="2763" y="1103"/>
                  </a:lnTo>
                  <a:lnTo>
                    <a:pt x="2894" y="1103"/>
                  </a:lnTo>
                  <a:lnTo>
                    <a:pt x="2918" y="1102"/>
                  </a:lnTo>
                  <a:lnTo>
                    <a:pt x="2938" y="1098"/>
                  </a:lnTo>
                  <a:lnTo>
                    <a:pt x="2956" y="1092"/>
                  </a:lnTo>
                  <a:lnTo>
                    <a:pt x="2971" y="1083"/>
                  </a:lnTo>
                  <a:lnTo>
                    <a:pt x="2983" y="1071"/>
                  </a:lnTo>
                  <a:lnTo>
                    <a:pt x="2991" y="1056"/>
                  </a:lnTo>
                  <a:lnTo>
                    <a:pt x="2993" y="1038"/>
                  </a:lnTo>
                  <a:lnTo>
                    <a:pt x="2991" y="1020"/>
                  </a:lnTo>
                  <a:lnTo>
                    <a:pt x="2983" y="1005"/>
                  </a:lnTo>
                  <a:lnTo>
                    <a:pt x="2971" y="993"/>
                  </a:lnTo>
                  <a:lnTo>
                    <a:pt x="2956" y="983"/>
                  </a:lnTo>
                  <a:lnTo>
                    <a:pt x="2938" y="977"/>
                  </a:lnTo>
                  <a:lnTo>
                    <a:pt x="2918" y="973"/>
                  </a:lnTo>
                  <a:lnTo>
                    <a:pt x="2894" y="972"/>
                  </a:lnTo>
                  <a:lnTo>
                    <a:pt x="2763" y="972"/>
                  </a:lnTo>
                  <a:lnTo>
                    <a:pt x="2740" y="973"/>
                  </a:lnTo>
                  <a:lnTo>
                    <a:pt x="2721" y="977"/>
                  </a:lnTo>
                  <a:lnTo>
                    <a:pt x="2702" y="983"/>
                  </a:lnTo>
                  <a:lnTo>
                    <a:pt x="2686" y="993"/>
                  </a:lnTo>
                  <a:lnTo>
                    <a:pt x="2675" y="1005"/>
                  </a:lnTo>
                  <a:lnTo>
                    <a:pt x="2667" y="1020"/>
                  </a:lnTo>
                  <a:lnTo>
                    <a:pt x="2665" y="1038"/>
                  </a:lnTo>
                  <a:close/>
                  <a:moveTo>
                    <a:pt x="2665" y="1368"/>
                  </a:moveTo>
                  <a:lnTo>
                    <a:pt x="2667" y="1385"/>
                  </a:lnTo>
                  <a:lnTo>
                    <a:pt x="2675" y="1400"/>
                  </a:lnTo>
                  <a:lnTo>
                    <a:pt x="2686" y="1412"/>
                  </a:lnTo>
                  <a:lnTo>
                    <a:pt x="2702" y="1421"/>
                  </a:lnTo>
                  <a:lnTo>
                    <a:pt x="2721" y="1428"/>
                  </a:lnTo>
                  <a:lnTo>
                    <a:pt x="2740" y="1432"/>
                  </a:lnTo>
                  <a:lnTo>
                    <a:pt x="2763" y="1433"/>
                  </a:lnTo>
                  <a:lnTo>
                    <a:pt x="2894" y="1433"/>
                  </a:lnTo>
                  <a:lnTo>
                    <a:pt x="2918" y="1432"/>
                  </a:lnTo>
                  <a:lnTo>
                    <a:pt x="2938" y="1428"/>
                  </a:lnTo>
                  <a:lnTo>
                    <a:pt x="2956" y="1421"/>
                  </a:lnTo>
                  <a:lnTo>
                    <a:pt x="2971" y="1412"/>
                  </a:lnTo>
                  <a:lnTo>
                    <a:pt x="2983" y="1400"/>
                  </a:lnTo>
                  <a:lnTo>
                    <a:pt x="2991" y="1385"/>
                  </a:lnTo>
                  <a:lnTo>
                    <a:pt x="2993" y="1368"/>
                  </a:lnTo>
                  <a:lnTo>
                    <a:pt x="2991" y="1349"/>
                  </a:lnTo>
                  <a:lnTo>
                    <a:pt x="2983" y="1334"/>
                  </a:lnTo>
                  <a:lnTo>
                    <a:pt x="2971" y="1322"/>
                  </a:lnTo>
                  <a:lnTo>
                    <a:pt x="2956" y="1313"/>
                  </a:lnTo>
                  <a:lnTo>
                    <a:pt x="2938" y="1307"/>
                  </a:lnTo>
                  <a:lnTo>
                    <a:pt x="2918" y="1303"/>
                  </a:lnTo>
                  <a:lnTo>
                    <a:pt x="2894" y="1302"/>
                  </a:lnTo>
                  <a:lnTo>
                    <a:pt x="2763" y="1302"/>
                  </a:lnTo>
                  <a:lnTo>
                    <a:pt x="2740" y="1303"/>
                  </a:lnTo>
                  <a:lnTo>
                    <a:pt x="2721" y="1307"/>
                  </a:lnTo>
                  <a:lnTo>
                    <a:pt x="2702" y="1313"/>
                  </a:lnTo>
                  <a:lnTo>
                    <a:pt x="2686" y="1322"/>
                  </a:lnTo>
                  <a:lnTo>
                    <a:pt x="2675" y="1334"/>
                  </a:lnTo>
                  <a:lnTo>
                    <a:pt x="2667" y="1349"/>
                  </a:lnTo>
                  <a:lnTo>
                    <a:pt x="2665" y="1368"/>
                  </a:lnTo>
                  <a:close/>
                  <a:moveTo>
                    <a:pt x="2665" y="1680"/>
                  </a:moveTo>
                  <a:lnTo>
                    <a:pt x="2667" y="1698"/>
                  </a:lnTo>
                  <a:lnTo>
                    <a:pt x="2675" y="1713"/>
                  </a:lnTo>
                  <a:lnTo>
                    <a:pt x="2686" y="1725"/>
                  </a:lnTo>
                  <a:lnTo>
                    <a:pt x="2702" y="1734"/>
                  </a:lnTo>
                  <a:lnTo>
                    <a:pt x="2721" y="1741"/>
                  </a:lnTo>
                  <a:lnTo>
                    <a:pt x="2740" y="1745"/>
                  </a:lnTo>
                  <a:lnTo>
                    <a:pt x="2763" y="1746"/>
                  </a:lnTo>
                  <a:lnTo>
                    <a:pt x="2894" y="1746"/>
                  </a:lnTo>
                  <a:lnTo>
                    <a:pt x="2918" y="1745"/>
                  </a:lnTo>
                  <a:lnTo>
                    <a:pt x="2938" y="1741"/>
                  </a:lnTo>
                  <a:lnTo>
                    <a:pt x="2956" y="1734"/>
                  </a:lnTo>
                  <a:lnTo>
                    <a:pt x="2971" y="1725"/>
                  </a:lnTo>
                  <a:lnTo>
                    <a:pt x="2983" y="1713"/>
                  </a:lnTo>
                  <a:lnTo>
                    <a:pt x="2991" y="1698"/>
                  </a:lnTo>
                  <a:lnTo>
                    <a:pt x="2993" y="1680"/>
                  </a:lnTo>
                  <a:lnTo>
                    <a:pt x="2991" y="1662"/>
                  </a:lnTo>
                  <a:lnTo>
                    <a:pt x="2983" y="1647"/>
                  </a:lnTo>
                  <a:lnTo>
                    <a:pt x="2971" y="1634"/>
                  </a:lnTo>
                  <a:lnTo>
                    <a:pt x="2956" y="1626"/>
                  </a:lnTo>
                  <a:lnTo>
                    <a:pt x="2938" y="1620"/>
                  </a:lnTo>
                  <a:lnTo>
                    <a:pt x="2918" y="1616"/>
                  </a:lnTo>
                  <a:lnTo>
                    <a:pt x="2894" y="1615"/>
                  </a:lnTo>
                  <a:lnTo>
                    <a:pt x="2763" y="1615"/>
                  </a:lnTo>
                  <a:lnTo>
                    <a:pt x="2740" y="1616"/>
                  </a:lnTo>
                  <a:lnTo>
                    <a:pt x="2721" y="1620"/>
                  </a:lnTo>
                  <a:lnTo>
                    <a:pt x="2702" y="1626"/>
                  </a:lnTo>
                  <a:lnTo>
                    <a:pt x="2686" y="1634"/>
                  </a:lnTo>
                  <a:lnTo>
                    <a:pt x="2675" y="1647"/>
                  </a:lnTo>
                  <a:lnTo>
                    <a:pt x="2667" y="1662"/>
                  </a:lnTo>
                  <a:lnTo>
                    <a:pt x="2665" y="1680"/>
                  </a:lnTo>
                  <a:close/>
                  <a:moveTo>
                    <a:pt x="2665" y="709"/>
                  </a:moveTo>
                  <a:lnTo>
                    <a:pt x="2667" y="727"/>
                  </a:lnTo>
                  <a:lnTo>
                    <a:pt x="2675" y="742"/>
                  </a:lnTo>
                  <a:lnTo>
                    <a:pt x="2686" y="755"/>
                  </a:lnTo>
                  <a:lnTo>
                    <a:pt x="2702" y="763"/>
                  </a:lnTo>
                  <a:lnTo>
                    <a:pt x="2721" y="769"/>
                  </a:lnTo>
                  <a:lnTo>
                    <a:pt x="2740" y="773"/>
                  </a:lnTo>
                  <a:lnTo>
                    <a:pt x="2763" y="774"/>
                  </a:lnTo>
                  <a:lnTo>
                    <a:pt x="2894" y="774"/>
                  </a:lnTo>
                  <a:lnTo>
                    <a:pt x="2918" y="773"/>
                  </a:lnTo>
                  <a:lnTo>
                    <a:pt x="2938" y="769"/>
                  </a:lnTo>
                  <a:lnTo>
                    <a:pt x="2956" y="763"/>
                  </a:lnTo>
                  <a:lnTo>
                    <a:pt x="2971" y="755"/>
                  </a:lnTo>
                  <a:lnTo>
                    <a:pt x="2983" y="742"/>
                  </a:lnTo>
                  <a:lnTo>
                    <a:pt x="2991" y="727"/>
                  </a:lnTo>
                  <a:lnTo>
                    <a:pt x="2993" y="709"/>
                  </a:lnTo>
                  <a:lnTo>
                    <a:pt x="2991" y="691"/>
                  </a:lnTo>
                  <a:lnTo>
                    <a:pt x="2983" y="675"/>
                  </a:lnTo>
                  <a:lnTo>
                    <a:pt x="2971" y="664"/>
                  </a:lnTo>
                  <a:lnTo>
                    <a:pt x="2956" y="654"/>
                  </a:lnTo>
                  <a:lnTo>
                    <a:pt x="2938" y="648"/>
                  </a:lnTo>
                  <a:lnTo>
                    <a:pt x="2918" y="644"/>
                  </a:lnTo>
                  <a:lnTo>
                    <a:pt x="2894" y="643"/>
                  </a:lnTo>
                  <a:lnTo>
                    <a:pt x="2763" y="643"/>
                  </a:lnTo>
                  <a:lnTo>
                    <a:pt x="2740" y="644"/>
                  </a:lnTo>
                  <a:lnTo>
                    <a:pt x="2721" y="648"/>
                  </a:lnTo>
                  <a:lnTo>
                    <a:pt x="2702" y="654"/>
                  </a:lnTo>
                  <a:lnTo>
                    <a:pt x="2686" y="664"/>
                  </a:lnTo>
                  <a:lnTo>
                    <a:pt x="2675" y="675"/>
                  </a:lnTo>
                  <a:lnTo>
                    <a:pt x="2667" y="691"/>
                  </a:lnTo>
                  <a:lnTo>
                    <a:pt x="2665" y="709"/>
                  </a:lnTo>
                  <a:close/>
                  <a:moveTo>
                    <a:pt x="3519" y="1038"/>
                  </a:moveTo>
                  <a:lnTo>
                    <a:pt x="3522" y="1056"/>
                  </a:lnTo>
                  <a:lnTo>
                    <a:pt x="3529" y="1071"/>
                  </a:lnTo>
                  <a:lnTo>
                    <a:pt x="3541" y="1083"/>
                  </a:lnTo>
                  <a:lnTo>
                    <a:pt x="3556" y="1092"/>
                  </a:lnTo>
                  <a:lnTo>
                    <a:pt x="3575" y="1098"/>
                  </a:lnTo>
                  <a:lnTo>
                    <a:pt x="3596" y="1102"/>
                  </a:lnTo>
                  <a:lnTo>
                    <a:pt x="3618" y="1103"/>
                  </a:lnTo>
                  <a:lnTo>
                    <a:pt x="3750" y="1103"/>
                  </a:lnTo>
                  <a:lnTo>
                    <a:pt x="3772" y="1102"/>
                  </a:lnTo>
                  <a:lnTo>
                    <a:pt x="3793" y="1098"/>
                  </a:lnTo>
                  <a:lnTo>
                    <a:pt x="3811" y="1092"/>
                  </a:lnTo>
                  <a:lnTo>
                    <a:pt x="3827" y="1083"/>
                  </a:lnTo>
                  <a:lnTo>
                    <a:pt x="3838" y="1071"/>
                  </a:lnTo>
                  <a:lnTo>
                    <a:pt x="3845" y="1056"/>
                  </a:lnTo>
                  <a:lnTo>
                    <a:pt x="3848" y="1038"/>
                  </a:lnTo>
                  <a:lnTo>
                    <a:pt x="3845" y="1020"/>
                  </a:lnTo>
                  <a:lnTo>
                    <a:pt x="3838" y="1005"/>
                  </a:lnTo>
                  <a:lnTo>
                    <a:pt x="3827" y="993"/>
                  </a:lnTo>
                  <a:lnTo>
                    <a:pt x="3811" y="983"/>
                  </a:lnTo>
                  <a:lnTo>
                    <a:pt x="3793" y="977"/>
                  </a:lnTo>
                  <a:lnTo>
                    <a:pt x="3772" y="973"/>
                  </a:lnTo>
                  <a:lnTo>
                    <a:pt x="3750" y="972"/>
                  </a:lnTo>
                  <a:lnTo>
                    <a:pt x="3618" y="972"/>
                  </a:lnTo>
                  <a:lnTo>
                    <a:pt x="3596" y="973"/>
                  </a:lnTo>
                  <a:lnTo>
                    <a:pt x="3575" y="977"/>
                  </a:lnTo>
                  <a:lnTo>
                    <a:pt x="3556" y="983"/>
                  </a:lnTo>
                  <a:lnTo>
                    <a:pt x="3541" y="993"/>
                  </a:lnTo>
                  <a:lnTo>
                    <a:pt x="3529" y="1005"/>
                  </a:lnTo>
                  <a:lnTo>
                    <a:pt x="3522" y="1020"/>
                  </a:lnTo>
                  <a:lnTo>
                    <a:pt x="3519" y="1038"/>
                  </a:lnTo>
                  <a:close/>
                  <a:moveTo>
                    <a:pt x="3519" y="1368"/>
                  </a:moveTo>
                  <a:lnTo>
                    <a:pt x="3522" y="1385"/>
                  </a:lnTo>
                  <a:lnTo>
                    <a:pt x="3529" y="1400"/>
                  </a:lnTo>
                  <a:lnTo>
                    <a:pt x="3541" y="1412"/>
                  </a:lnTo>
                  <a:lnTo>
                    <a:pt x="3556" y="1421"/>
                  </a:lnTo>
                  <a:lnTo>
                    <a:pt x="3575" y="1428"/>
                  </a:lnTo>
                  <a:lnTo>
                    <a:pt x="3596" y="1432"/>
                  </a:lnTo>
                  <a:lnTo>
                    <a:pt x="3618" y="1433"/>
                  </a:lnTo>
                  <a:lnTo>
                    <a:pt x="3750" y="1433"/>
                  </a:lnTo>
                  <a:lnTo>
                    <a:pt x="3772" y="1432"/>
                  </a:lnTo>
                  <a:lnTo>
                    <a:pt x="3793" y="1428"/>
                  </a:lnTo>
                  <a:lnTo>
                    <a:pt x="3811" y="1421"/>
                  </a:lnTo>
                  <a:lnTo>
                    <a:pt x="3827" y="1412"/>
                  </a:lnTo>
                  <a:lnTo>
                    <a:pt x="3838" y="1400"/>
                  </a:lnTo>
                  <a:lnTo>
                    <a:pt x="3845" y="1385"/>
                  </a:lnTo>
                  <a:lnTo>
                    <a:pt x="3848" y="1368"/>
                  </a:lnTo>
                  <a:lnTo>
                    <a:pt x="3845" y="1349"/>
                  </a:lnTo>
                  <a:lnTo>
                    <a:pt x="3838" y="1334"/>
                  </a:lnTo>
                  <a:lnTo>
                    <a:pt x="3827" y="1322"/>
                  </a:lnTo>
                  <a:lnTo>
                    <a:pt x="3811" y="1313"/>
                  </a:lnTo>
                  <a:lnTo>
                    <a:pt x="3793" y="1307"/>
                  </a:lnTo>
                  <a:lnTo>
                    <a:pt x="3772" y="1303"/>
                  </a:lnTo>
                  <a:lnTo>
                    <a:pt x="3750" y="1302"/>
                  </a:lnTo>
                  <a:lnTo>
                    <a:pt x="3618" y="1302"/>
                  </a:lnTo>
                  <a:lnTo>
                    <a:pt x="3596" y="1303"/>
                  </a:lnTo>
                  <a:lnTo>
                    <a:pt x="3575" y="1307"/>
                  </a:lnTo>
                  <a:lnTo>
                    <a:pt x="3556" y="1313"/>
                  </a:lnTo>
                  <a:lnTo>
                    <a:pt x="3541" y="1322"/>
                  </a:lnTo>
                  <a:lnTo>
                    <a:pt x="3529" y="1334"/>
                  </a:lnTo>
                  <a:lnTo>
                    <a:pt x="3522" y="1349"/>
                  </a:lnTo>
                  <a:lnTo>
                    <a:pt x="3519" y="1368"/>
                  </a:lnTo>
                  <a:close/>
                  <a:moveTo>
                    <a:pt x="3519" y="1680"/>
                  </a:moveTo>
                  <a:lnTo>
                    <a:pt x="3522" y="1698"/>
                  </a:lnTo>
                  <a:lnTo>
                    <a:pt x="3529" y="1713"/>
                  </a:lnTo>
                  <a:lnTo>
                    <a:pt x="3541" y="1725"/>
                  </a:lnTo>
                  <a:lnTo>
                    <a:pt x="3556" y="1734"/>
                  </a:lnTo>
                  <a:lnTo>
                    <a:pt x="3575" y="1741"/>
                  </a:lnTo>
                  <a:lnTo>
                    <a:pt x="3596" y="1745"/>
                  </a:lnTo>
                  <a:lnTo>
                    <a:pt x="3618" y="1746"/>
                  </a:lnTo>
                  <a:lnTo>
                    <a:pt x="3750" y="1746"/>
                  </a:lnTo>
                  <a:lnTo>
                    <a:pt x="3772" y="1745"/>
                  </a:lnTo>
                  <a:lnTo>
                    <a:pt x="3793" y="1741"/>
                  </a:lnTo>
                  <a:lnTo>
                    <a:pt x="3811" y="1734"/>
                  </a:lnTo>
                  <a:lnTo>
                    <a:pt x="3827" y="1725"/>
                  </a:lnTo>
                  <a:lnTo>
                    <a:pt x="3838" y="1713"/>
                  </a:lnTo>
                  <a:lnTo>
                    <a:pt x="3845" y="1698"/>
                  </a:lnTo>
                  <a:lnTo>
                    <a:pt x="3848" y="1680"/>
                  </a:lnTo>
                  <a:lnTo>
                    <a:pt x="3845" y="1662"/>
                  </a:lnTo>
                  <a:lnTo>
                    <a:pt x="3838" y="1647"/>
                  </a:lnTo>
                  <a:lnTo>
                    <a:pt x="3827" y="1634"/>
                  </a:lnTo>
                  <a:lnTo>
                    <a:pt x="3811" y="1626"/>
                  </a:lnTo>
                  <a:lnTo>
                    <a:pt x="3793" y="1620"/>
                  </a:lnTo>
                  <a:lnTo>
                    <a:pt x="3772" y="1616"/>
                  </a:lnTo>
                  <a:lnTo>
                    <a:pt x="3750" y="1615"/>
                  </a:lnTo>
                  <a:lnTo>
                    <a:pt x="3618" y="1615"/>
                  </a:lnTo>
                  <a:lnTo>
                    <a:pt x="3596" y="1616"/>
                  </a:lnTo>
                  <a:lnTo>
                    <a:pt x="3575" y="1620"/>
                  </a:lnTo>
                  <a:lnTo>
                    <a:pt x="3556" y="1626"/>
                  </a:lnTo>
                  <a:lnTo>
                    <a:pt x="3541" y="1634"/>
                  </a:lnTo>
                  <a:lnTo>
                    <a:pt x="3529" y="1647"/>
                  </a:lnTo>
                  <a:lnTo>
                    <a:pt x="3522" y="1662"/>
                  </a:lnTo>
                  <a:lnTo>
                    <a:pt x="3519" y="1680"/>
                  </a:lnTo>
                  <a:close/>
                  <a:moveTo>
                    <a:pt x="3519" y="709"/>
                  </a:moveTo>
                  <a:lnTo>
                    <a:pt x="3522" y="727"/>
                  </a:lnTo>
                  <a:lnTo>
                    <a:pt x="3529" y="742"/>
                  </a:lnTo>
                  <a:lnTo>
                    <a:pt x="3541" y="755"/>
                  </a:lnTo>
                  <a:lnTo>
                    <a:pt x="3556" y="763"/>
                  </a:lnTo>
                  <a:lnTo>
                    <a:pt x="3575" y="769"/>
                  </a:lnTo>
                  <a:lnTo>
                    <a:pt x="3596" y="773"/>
                  </a:lnTo>
                  <a:lnTo>
                    <a:pt x="3618" y="774"/>
                  </a:lnTo>
                  <a:lnTo>
                    <a:pt x="3750" y="774"/>
                  </a:lnTo>
                  <a:lnTo>
                    <a:pt x="3772" y="773"/>
                  </a:lnTo>
                  <a:lnTo>
                    <a:pt x="3793" y="769"/>
                  </a:lnTo>
                  <a:lnTo>
                    <a:pt x="3811" y="763"/>
                  </a:lnTo>
                  <a:lnTo>
                    <a:pt x="3827" y="755"/>
                  </a:lnTo>
                  <a:lnTo>
                    <a:pt x="3838" y="742"/>
                  </a:lnTo>
                  <a:lnTo>
                    <a:pt x="3845" y="727"/>
                  </a:lnTo>
                  <a:lnTo>
                    <a:pt x="3848" y="709"/>
                  </a:lnTo>
                  <a:lnTo>
                    <a:pt x="3845" y="691"/>
                  </a:lnTo>
                  <a:lnTo>
                    <a:pt x="3838" y="675"/>
                  </a:lnTo>
                  <a:lnTo>
                    <a:pt x="3827" y="664"/>
                  </a:lnTo>
                  <a:lnTo>
                    <a:pt x="3811" y="654"/>
                  </a:lnTo>
                  <a:lnTo>
                    <a:pt x="3793" y="648"/>
                  </a:lnTo>
                  <a:lnTo>
                    <a:pt x="3772" y="644"/>
                  </a:lnTo>
                  <a:lnTo>
                    <a:pt x="3750" y="643"/>
                  </a:lnTo>
                  <a:lnTo>
                    <a:pt x="3618" y="643"/>
                  </a:lnTo>
                  <a:lnTo>
                    <a:pt x="3596" y="644"/>
                  </a:lnTo>
                  <a:lnTo>
                    <a:pt x="3575" y="648"/>
                  </a:lnTo>
                  <a:lnTo>
                    <a:pt x="3556" y="654"/>
                  </a:lnTo>
                  <a:lnTo>
                    <a:pt x="3541" y="664"/>
                  </a:lnTo>
                  <a:lnTo>
                    <a:pt x="3529" y="675"/>
                  </a:lnTo>
                  <a:lnTo>
                    <a:pt x="3522" y="691"/>
                  </a:lnTo>
                  <a:lnTo>
                    <a:pt x="3519" y="70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33" name="直接连接符 32"/>
            <p:cNvCxnSpPr/>
            <p:nvPr userDrawn="1"/>
          </p:nvCxnSpPr>
          <p:spPr>
            <a:xfrm>
              <a:off x="7679055" y="4278630"/>
              <a:ext cx="0" cy="12763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73524"/>
            <a:ext cx="214467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bg1"/>
                </a:solidFill>
                <a:latin typeface="+mn-ea"/>
              </a:rPr>
              <a:t>01</a:t>
            </a:r>
            <a:endParaRPr lang="zh-CN" altLang="en-US" sz="96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962204" y="2378460"/>
            <a:ext cx="6267592" cy="2101080"/>
            <a:chOff x="2962204" y="2967335"/>
            <a:chExt cx="6267592" cy="2101080"/>
          </a:xfrm>
        </p:grpSpPr>
        <p:sp>
          <p:nvSpPr>
            <p:cNvPr id="4" name="文本框 3"/>
            <p:cNvSpPr txBox="1"/>
            <p:nvPr/>
          </p:nvSpPr>
          <p:spPr>
            <a:xfrm>
              <a:off x="2962204" y="2967335"/>
              <a:ext cx="62675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latin typeface="+mn-ea"/>
                </a:rPr>
                <a:t>在此输入你的标题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332480" y="3895745"/>
              <a:ext cx="552704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3332480" y="3991197"/>
              <a:ext cx="55270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6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220" y="182880"/>
            <a:ext cx="8671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在此输入你的标题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3916680" y="1219200"/>
            <a:ext cx="4358640" cy="10668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85014" y="1661160"/>
            <a:ext cx="8821973" cy="1051560"/>
            <a:chOff x="1609807" y="1661160"/>
            <a:chExt cx="8821973" cy="1051560"/>
          </a:xfrm>
        </p:grpSpPr>
        <p:sp>
          <p:nvSpPr>
            <p:cNvPr id="4" name="直角上箭头 3"/>
            <p:cNvSpPr/>
            <p:nvPr/>
          </p:nvSpPr>
          <p:spPr>
            <a:xfrm flipV="1">
              <a:off x="9209341" y="1661160"/>
              <a:ext cx="1222439" cy="1051560"/>
            </a:xfrm>
            <a:prstGeom prst="bentUpArrow">
              <a:avLst>
                <a:gd name="adj1" fmla="val 11286"/>
                <a:gd name="adj2" fmla="val 17857"/>
                <a:gd name="adj3" fmla="val 33571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直角上箭头 4"/>
            <p:cNvSpPr/>
            <p:nvPr/>
          </p:nvSpPr>
          <p:spPr>
            <a:xfrm flipH="1" flipV="1">
              <a:off x="1609807" y="1661160"/>
              <a:ext cx="1222439" cy="1051560"/>
            </a:xfrm>
            <a:prstGeom prst="bentUpArrow">
              <a:avLst>
                <a:gd name="adj1" fmla="val 11286"/>
                <a:gd name="adj2" fmla="val 17857"/>
                <a:gd name="adj3" fmla="val 33571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557514" y="3051168"/>
            <a:ext cx="2893670" cy="310656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740816" y="3051168"/>
            <a:ext cx="2893670" cy="310656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734046" y="1367879"/>
            <a:ext cx="2573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输入标题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57513" y="3051168"/>
            <a:ext cx="2893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输入标题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57514" y="3911951"/>
            <a:ext cx="2893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urna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.</a:t>
            </a:r>
          </a:p>
          <a:p>
            <a:pPr algn="just"/>
            <a:endParaRPr lang="en-US" altLang="zh-CN" sz="1200" dirty="0">
              <a:solidFill>
                <a:schemeClr val="bg1"/>
              </a:solidFill>
              <a:latin typeface="+mn-ea"/>
            </a:endParaRPr>
          </a:p>
          <a:p>
            <a:pPr algn="just"/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Pellentesque habitant morbi tristique senectus et netus et malesuada fames ac turpis egestas. Proin pharetra nonummy pede. Mauris et orci.</a:t>
            </a:r>
          </a:p>
          <a:p>
            <a:pPr algn="just"/>
            <a:endParaRPr lang="en-US" altLang="zh-CN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740816" y="3051168"/>
            <a:ext cx="2893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输入标题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740817" y="3911951"/>
            <a:ext cx="2893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urna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.</a:t>
            </a:r>
          </a:p>
          <a:p>
            <a:pPr algn="just"/>
            <a:endParaRPr lang="en-US" altLang="zh-CN" sz="1200" dirty="0">
              <a:solidFill>
                <a:schemeClr val="bg1"/>
              </a:solidFill>
              <a:latin typeface="+mn-ea"/>
            </a:endParaRPr>
          </a:p>
          <a:p>
            <a:pPr algn="just"/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Pellentesque habitant morbi tristique senectus et netus et malesuada fames ac turpis egestas. Proin pharetra nonummy pede. Mauris et orci.</a:t>
            </a:r>
          </a:p>
          <a:p>
            <a:pPr algn="just"/>
            <a:endParaRPr lang="en-US" altLang="zh-CN" sz="12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760220" y="182880"/>
            <a:ext cx="8671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在此输入你的标题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23900" y="4235020"/>
            <a:ext cx="3820160" cy="1371840"/>
            <a:chOff x="6431280" y="561520"/>
            <a:chExt cx="3820160" cy="1371840"/>
          </a:xfrm>
        </p:grpSpPr>
        <p:sp>
          <p:nvSpPr>
            <p:cNvPr id="5" name="文本框 4"/>
            <p:cNvSpPr txBox="1"/>
            <p:nvPr/>
          </p:nvSpPr>
          <p:spPr>
            <a:xfrm>
              <a:off x="6431280" y="561520"/>
              <a:ext cx="382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485436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764780" y="4235020"/>
            <a:ext cx="3820160" cy="1371840"/>
            <a:chOff x="6431280" y="561520"/>
            <a:chExt cx="3820160" cy="1371840"/>
          </a:xfrm>
        </p:grpSpPr>
        <p:sp>
          <p:nvSpPr>
            <p:cNvPr id="11" name="文本框 10"/>
            <p:cNvSpPr txBox="1"/>
            <p:nvPr/>
          </p:nvSpPr>
          <p:spPr>
            <a:xfrm>
              <a:off x="6431280" y="561520"/>
              <a:ext cx="382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431280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764780" y="2526716"/>
            <a:ext cx="3820160" cy="1415772"/>
            <a:chOff x="6431280" y="1102363"/>
            <a:chExt cx="3820160" cy="1415772"/>
          </a:xfrm>
        </p:grpSpPr>
        <p:sp>
          <p:nvSpPr>
            <p:cNvPr id="14" name="文本框 13"/>
            <p:cNvSpPr txBox="1"/>
            <p:nvPr/>
          </p:nvSpPr>
          <p:spPr>
            <a:xfrm>
              <a:off x="6431280" y="1933360"/>
              <a:ext cx="382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431280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69744" y="2526716"/>
            <a:ext cx="3820160" cy="1415772"/>
            <a:chOff x="6431280" y="1102363"/>
            <a:chExt cx="3820160" cy="1415772"/>
          </a:xfrm>
        </p:grpSpPr>
        <p:sp>
          <p:nvSpPr>
            <p:cNvPr id="17" name="文本框 16"/>
            <p:cNvSpPr txBox="1"/>
            <p:nvPr/>
          </p:nvSpPr>
          <p:spPr>
            <a:xfrm>
              <a:off x="6431280" y="1933360"/>
              <a:ext cx="382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485436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669807" y="2647574"/>
            <a:ext cx="2852387" cy="2860396"/>
            <a:chOff x="4669807" y="2482705"/>
            <a:chExt cx="2852387" cy="2860396"/>
          </a:xfrm>
        </p:grpSpPr>
        <p:grpSp>
          <p:nvGrpSpPr>
            <p:cNvPr id="25" name="组合 24"/>
            <p:cNvGrpSpPr/>
            <p:nvPr/>
          </p:nvGrpSpPr>
          <p:grpSpPr>
            <a:xfrm>
              <a:off x="4669807" y="2482705"/>
              <a:ext cx="2852387" cy="1174058"/>
              <a:chOff x="4690448" y="2482705"/>
              <a:chExt cx="2852387" cy="1174058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4690448" y="2482705"/>
                <a:ext cx="1174058" cy="1174058"/>
                <a:chOff x="6918959" y="1574800"/>
                <a:chExt cx="1209040" cy="1209040"/>
              </a:xfrm>
            </p:grpSpPr>
            <p:sp>
              <p:nvSpPr>
                <p:cNvPr id="20" name="文本框 19"/>
                <p:cNvSpPr txBox="1"/>
                <p:nvPr/>
              </p:nvSpPr>
              <p:spPr>
                <a:xfrm>
                  <a:off x="6949439" y="1656357"/>
                  <a:ext cx="1148080" cy="10459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6000" dirty="0">
                      <a:solidFill>
                        <a:schemeClr val="bg1"/>
                      </a:solidFill>
                      <a:latin typeface="+mn-ea"/>
                    </a:rPr>
                    <a:t>S</a:t>
                  </a:r>
                  <a:endParaRPr lang="zh-CN" altLang="en-US" sz="60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6918959" y="1574800"/>
                  <a:ext cx="1209040" cy="1209040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6368777" y="2482705"/>
                <a:ext cx="1174058" cy="1174058"/>
                <a:chOff x="6918959" y="1574800"/>
                <a:chExt cx="1209040" cy="1209040"/>
              </a:xfrm>
            </p:grpSpPr>
            <p:sp>
              <p:nvSpPr>
                <p:cNvPr id="23" name="文本框 22"/>
                <p:cNvSpPr txBox="1"/>
                <p:nvPr/>
              </p:nvSpPr>
              <p:spPr>
                <a:xfrm>
                  <a:off x="6949439" y="1656357"/>
                  <a:ext cx="1148080" cy="10459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6000" dirty="0">
                      <a:solidFill>
                        <a:schemeClr val="bg1"/>
                      </a:solidFill>
                      <a:latin typeface="+mn-ea"/>
                    </a:rPr>
                    <a:t>W</a:t>
                  </a:r>
                  <a:endParaRPr lang="zh-CN" altLang="en-US" sz="60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6918959" y="1574800"/>
                  <a:ext cx="1209040" cy="1209040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  <p:grpSp>
          <p:nvGrpSpPr>
            <p:cNvPr id="26" name="组合 25"/>
            <p:cNvGrpSpPr/>
            <p:nvPr/>
          </p:nvGrpSpPr>
          <p:grpSpPr>
            <a:xfrm>
              <a:off x="4669807" y="4169043"/>
              <a:ext cx="2852387" cy="1174058"/>
              <a:chOff x="4690448" y="2482705"/>
              <a:chExt cx="2852387" cy="1174058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4690448" y="2482705"/>
                <a:ext cx="1174058" cy="1174058"/>
                <a:chOff x="6918959" y="1574800"/>
                <a:chExt cx="1209040" cy="1209040"/>
              </a:xfrm>
            </p:grpSpPr>
            <p:sp>
              <p:nvSpPr>
                <p:cNvPr id="31" name="文本框 30"/>
                <p:cNvSpPr txBox="1"/>
                <p:nvPr/>
              </p:nvSpPr>
              <p:spPr>
                <a:xfrm>
                  <a:off x="6949439" y="1656357"/>
                  <a:ext cx="1148080" cy="10459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6000" dirty="0">
                      <a:solidFill>
                        <a:schemeClr val="bg1"/>
                      </a:solidFill>
                      <a:latin typeface="+mn-ea"/>
                    </a:rPr>
                    <a:t>O</a:t>
                  </a:r>
                  <a:endParaRPr lang="zh-CN" altLang="en-US" sz="60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>
                  <a:off x="6918959" y="1574800"/>
                  <a:ext cx="1209040" cy="1209040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6368777" y="2482705"/>
                <a:ext cx="1174058" cy="1174058"/>
                <a:chOff x="6918959" y="1574800"/>
                <a:chExt cx="1209040" cy="1209040"/>
              </a:xfrm>
            </p:grpSpPr>
            <p:sp>
              <p:nvSpPr>
                <p:cNvPr id="29" name="文本框 28"/>
                <p:cNvSpPr txBox="1"/>
                <p:nvPr/>
              </p:nvSpPr>
              <p:spPr>
                <a:xfrm>
                  <a:off x="6949439" y="1656357"/>
                  <a:ext cx="1148080" cy="10459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6000" dirty="0">
                      <a:solidFill>
                        <a:schemeClr val="bg1"/>
                      </a:solidFill>
                      <a:latin typeface="+mn-ea"/>
                    </a:rPr>
                    <a:t>T</a:t>
                  </a:r>
                  <a:endParaRPr lang="zh-CN" altLang="en-US" sz="60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6918959" y="1574800"/>
                  <a:ext cx="1209040" cy="1209040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220" y="182880"/>
            <a:ext cx="8671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在此输入你的标题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914689" y="1429474"/>
            <a:ext cx="4362622" cy="4346294"/>
            <a:chOff x="3683798" y="1641832"/>
            <a:chExt cx="4842525" cy="4824401"/>
          </a:xfrm>
        </p:grpSpPr>
        <p:grpSp>
          <p:nvGrpSpPr>
            <p:cNvPr id="4" name="组合 3"/>
            <p:cNvGrpSpPr/>
            <p:nvPr/>
          </p:nvGrpSpPr>
          <p:grpSpPr>
            <a:xfrm>
              <a:off x="3683798" y="1641832"/>
              <a:ext cx="4824402" cy="4824401"/>
              <a:chOff x="3683798" y="1641832"/>
              <a:chExt cx="4824402" cy="4824401"/>
            </a:xfrm>
          </p:grpSpPr>
          <p:sp>
            <p:nvSpPr>
              <p:cNvPr id="10" name="任意多边形 9"/>
              <p:cNvSpPr/>
              <p:nvPr/>
            </p:nvSpPr>
            <p:spPr>
              <a:xfrm>
                <a:off x="4757717" y="2715751"/>
                <a:ext cx="2676565" cy="2676564"/>
              </a:xfrm>
              <a:custGeom>
                <a:avLst/>
                <a:gdLst>
                  <a:gd name="connsiteX0" fmla="*/ 0 w 3005666"/>
                  <a:gd name="connsiteY0" fmla="*/ 1502833 h 3005666"/>
                  <a:gd name="connsiteX1" fmla="*/ 1502833 w 3005666"/>
                  <a:gd name="connsiteY1" fmla="*/ 0 h 3005666"/>
                  <a:gd name="connsiteX2" fmla="*/ 3005666 w 3005666"/>
                  <a:gd name="connsiteY2" fmla="*/ 1502833 h 3005666"/>
                  <a:gd name="connsiteX3" fmla="*/ 1502833 w 3005666"/>
                  <a:gd name="connsiteY3" fmla="*/ 3005666 h 3005666"/>
                  <a:gd name="connsiteX4" fmla="*/ 0 w 3005666"/>
                  <a:gd name="connsiteY4" fmla="*/ 1502833 h 3005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5666" h="3005666">
                    <a:moveTo>
                      <a:pt x="0" y="1502833"/>
                    </a:moveTo>
                    <a:cubicBezTo>
                      <a:pt x="0" y="672841"/>
                      <a:pt x="672841" y="0"/>
                      <a:pt x="1502833" y="0"/>
                    </a:cubicBezTo>
                    <a:cubicBezTo>
                      <a:pt x="2332825" y="0"/>
                      <a:pt x="3005666" y="672841"/>
                      <a:pt x="3005666" y="1502833"/>
                    </a:cubicBezTo>
                    <a:cubicBezTo>
                      <a:pt x="3005666" y="2332825"/>
                      <a:pt x="2332825" y="3005666"/>
                      <a:pt x="1502833" y="3005666"/>
                    </a:cubicBezTo>
                    <a:cubicBezTo>
                      <a:pt x="672841" y="3005666"/>
                      <a:pt x="0" y="2332825"/>
                      <a:pt x="0" y="1502833"/>
                    </a:cubicBezTo>
                    <a:close/>
                  </a:path>
                </a:pathLst>
              </a:custGeom>
              <a:noFill/>
              <a:ln w="19050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522720" tIns="522720" rIns="522720" bIns="522720" numCol="1" spcCol="1270" anchor="ctr" anchorCtr="0">
                <a:noAutofit/>
              </a:bodyPr>
              <a:lstStyle/>
              <a:p>
                <a:pPr marL="0" lvl="0" indent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6000" kern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5426858" y="1641832"/>
                <a:ext cx="1338282" cy="1338282"/>
              </a:xfrm>
              <a:custGeom>
                <a:avLst/>
                <a:gdLst>
                  <a:gd name="connsiteX0" fmla="*/ 0 w 1502833"/>
                  <a:gd name="connsiteY0" fmla="*/ 751417 h 1502833"/>
                  <a:gd name="connsiteX1" fmla="*/ 751417 w 1502833"/>
                  <a:gd name="connsiteY1" fmla="*/ 0 h 1502833"/>
                  <a:gd name="connsiteX2" fmla="*/ 1502834 w 1502833"/>
                  <a:gd name="connsiteY2" fmla="*/ 751417 h 1502833"/>
                  <a:gd name="connsiteX3" fmla="*/ 751417 w 1502833"/>
                  <a:gd name="connsiteY3" fmla="*/ 1502834 h 1502833"/>
                  <a:gd name="connsiteX4" fmla="*/ 0 w 1502833"/>
                  <a:gd name="connsiteY4" fmla="*/ 751417 h 150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2833" h="1502833">
                    <a:moveTo>
                      <a:pt x="0" y="751417"/>
                    </a:moveTo>
                    <a:cubicBezTo>
                      <a:pt x="0" y="336421"/>
                      <a:pt x="336421" y="0"/>
                      <a:pt x="751417" y="0"/>
                    </a:cubicBezTo>
                    <a:cubicBezTo>
                      <a:pt x="1166413" y="0"/>
                      <a:pt x="1502834" y="336421"/>
                      <a:pt x="1502834" y="751417"/>
                    </a:cubicBezTo>
                    <a:cubicBezTo>
                      <a:pt x="1502834" y="1166413"/>
                      <a:pt x="1166413" y="1502834"/>
                      <a:pt x="751417" y="1502834"/>
                    </a:cubicBezTo>
                    <a:cubicBezTo>
                      <a:pt x="336421" y="1502834"/>
                      <a:pt x="0" y="1166413"/>
                      <a:pt x="0" y="751417"/>
                    </a:cubicBezTo>
                    <a:close/>
                  </a:path>
                </a:pathLst>
              </a:custGeom>
              <a:noFill/>
              <a:ln w="19050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261995" tIns="261995" rIns="261995" bIns="261995" numCol="1" spcCol="1270" anchor="ctr" anchorCtr="0">
                <a:noAutofit/>
              </a:bodyPr>
              <a:lstStyle/>
              <a:p>
                <a:pPr marL="0" lvl="0" indent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3200" kern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7169918" y="3384891"/>
                <a:ext cx="1338282" cy="1338282"/>
              </a:xfrm>
              <a:custGeom>
                <a:avLst/>
                <a:gdLst>
                  <a:gd name="connsiteX0" fmla="*/ 0 w 1502833"/>
                  <a:gd name="connsiteY0" fmla="*/ 751417 h 1502833"/>
                  <a:gd name="connsiteX1" fmla="*/ 751417 w 1502833"/>
                  <a:gd name="connsiteY1" fmla="*/ 0 h 1502833"/>
                  <a:gd name="connsiteX2" fmla="*/ 1502834 w 1502833"/>
                  <a:gd name="connsiteY2" fmla="*/ 751417 h 1502833"/>
                  <a:gd name="connsiteX3" fmla="*/ 751417 w 1502833"/>
                  <a:gd name="connsiteY3" fmla="*/ 1502834 h 1502833"/>
                  <a:gd name="connsiteX4" fmla="*/ 0 w 1502833"/>
                  <a:gd name="connsiteY4" fmla="*/ 751417 h 150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2833" h="1502833">
                    <a:moveTo>
                      <a:pt x="0" y="751417"/>
                    </a:moveTo>
                    <a:cubicBezTo>
                      <a:pt x="0" y="336421"/>
                      <a:pt x="336421" y="0"/>
                      <a:pt x="751417" y="0"/>
                    </a:cubicBezTo>
                    <a:cubicBezTo>
                      <a:pt x="1166413" y="0"/>
                      <a:pt x="1502834" y="336421"/>
                      <a:pt x="1502834" y="751417"/>
                    </a:cubicBezTo>
                    <a:cubicBezTo>
                      <a:pt x="1502834" y="1166413"/>
                      <a:pt x="1166413" y="1502834"/>
                      <a:pt x="751417" y="1502834"/>
                    </a:cubicBezTo>
                    <a:cubicBezTo>
                      <a:pt x="336421" y="1502834"/>
                      <a:pt x="0" y="1166413"/>
                      <a:pt x="0" y="751417"/>
                    </a:cubicBezTo>
                    <a:close/>
                  </a:path>
                </a:pathLst>
              </a:custGeom>
              <a:noFill/>
              <a:ln w="19050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261995" tIns="261995" rIns="261995" bIns="261995" numCol="1" spcCol="1270" anchor="ctr" anchorCtr="0">
                <a:noAutofit/>
              </a:bodyPr>
              <a:lstStyle/>
              <a:p>
                <a:pPr marL="0" lvl="0" indent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3200" kern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5426858" y="5127951"/>
                <a:ext cx="1338282" cy="1338282"/>
              </a:xfrm>
              <a:custGeom>
                <a:avLst/>
                <a:gdLst>
                  <a:gd name="connsiteX0" fmla="*/ 0 w 1502833"/>
                  <a:gd name="connsiteY0" fmla="*/ 751417 h 1502833"/>
                  <a:gd name="connsiteX1" fmla="*/ 751417 w 1502833"/>
                  <a:gd name="connsiteY1" fmla="*/ 0 h 1502833"/>
                  <a:gd name="connsiteX2" fmla="*/ 1502834 w 1502833"/>
                  <a:gd name="connsiteY2" fmla="*/ 751417 h 1502833"/>
                  <a:gd name="connsiteX3" fmla="*/ 751417 w 1502833"/>
                  <a:gd name="connsiteY3" fmla="*/ 1502834 h 1502833"/>
                  <a:gd name="connsiteX4" fmla="*/ 0 w 1502833"/>
                  <a:gd name="connsiteY4" fmla="*/ 751417 h 150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2833" h="1502833">
                    <a:moveTo>
                      <a:pt x="0" y="751417"/>
                    </a:moveTo>
                    <a:cubicBezTo>
                      <a:pt x="0" y="336421"/>
                      <a:pt x="336421" y="0"/>
                      <a:pt x="751417" y="0"/>
                    </a:cubicBezTo>
                    <a:cubicBezTo>
                      <a:pt x="1166413" y="0"/>
                      <a:pt x="1502834" y="336421"/>
                      <a:pt x="1502834" y="751417"/>
                    </a:cubicBezTo>
                    <a:cubicBezTo>
                      <a:pt x="1502834" y="1166413"/>
                      <a:pt x="1166413" y="1502834"/>
                      <a:pt x="751417" y="1502834"/>
                    </a:cubicBezTo>
                    <a:cubicBezTo>
                      <a:pt x="336421" y="1502834"/>
                      <a:pt x="0" y="1166413"/>
                      <a:pt x="0" y="751417"/>
                    </a:cubicBezTo>
                    <a:close/>
                  </a:path>
                </a:pathLst>
              </a:custGeom>
              <a:noFill/>
              <a:ln w="19050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261995" tIns="261995" rIns="261995" bIns="261995" numCol="1" spcCol="1270" anchor="ctr" anchorCtr="0">
                <a:noAutofit/>
              </a:bodyPr>
              <a:lstStyle/>
              <a:p>
                <a:pPr marL="0" lvl="0" indent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3200" kern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3683798" y="3384891"/>
                <a:ext cx="1338282" cy="1338282"/>
              </a:xfrm>
              <a:custGeom>
                <a:avLst/>
                <a:gdLst>
                  <a:gd name="connsiteX0" fmla="*/ 0 w 1502833"/>
                  <a:gd name="connsiteY0" fmla="*/ 751417 h 1502833"/>
                  <a:gd name="connsiteX1" fmla="*/ 751417 w 1502833"/>
                  <a:gd name="connsiteY1" fmla="*/ 0 h 1502833"/>
                  <a:gd name="connsiteX2" fmla="*/ 1502834 w 1502833"/>
                  <a:gd name="connsiteY2" fmla="*/ 751417 h 1502833"/>
                  <a:gd name="connsiteX3" fmla="*/ 751417 w 1502833"/>
                  <a:gd name="connsiteY3" fmla="*/ 1502834 h 1502833"/>
                  <a:gd name="connsiteX4" fmla="*/ 0 w 1502833"/>
                  <a:gd name="connsiteY4" fmla="*/ 751417 h 150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2833" h="1502833">
                    <a:moveTo>
                      <a:pt x="0" y="751417"/>
                    </a:moveTo>
                    <a:cubicBezTo>
                      <a:pt x="0" y="336421"/>
                      <a:pt x="336421" y="0"/>
                      <a:pt x="751417" y="0"/>
                    </a:cubicBezTo>
                    <a:cubicBezTo>
                      <a:pt x="1166413" y="0"/>
                      <a:pt x="1502834" y="336421"/>
                      <a:pt x="1502834" y="751417"/>
                    </a:cubicBezTo>
                    <a:cubicBezTo>
                      <a:pt x="1502834" y="1166413"/>
                      <a:pt x="1166413" y="1502834"/>
                      <a:pt x="751417" y="1502834"/>
                    </a:cubicBezTo>
                    <a:cubicBezTo>
                      <a:pt x="336421" y="1502834"/>
                      <a:pt x="0" y="1166413"/>
                      <a:pt x="0" y="751417"/>
                    </a:cubicBezTo>
                    <a:close/>
                  </a:path>
                </a:pathLst>
              </a:custGeom>
              <a:noFill/>
              <a:ln w="19050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261995" tIns="261995" rIns="261995" bIns="261995" numCol="1" spcCol="1270" anchor="ctr" anchorCtr="0">
                <a:noAutofit/>
              </a:bodyPr>
              <a:lstStyle/>
              <a:p>
                <a:pPr marL="0" lvl="0" indent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3200" kern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4352939" y="3730866"/>
              <a:ext cx="3504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输入标题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545100" y="5558292"/>
              <a:ext cx="11017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701921" y="3730866"/>
              <a:ext cx="11017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424525" y="3761643"/>
              <a:ext cx="11017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554161" y="1915806"/>
              <a:ext cx="11017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35594" y="1346382"/>
            <a:ext cx="3820160" cy="1371840"/>
            <a:chOff x="6431280" y="561520"/>
            <a:chExt cx="3820160" cy="1371840"/>
          </a:xfrm>
        </p:grpSpPr>
        <p:sp>
          <p:nvSpPr>
            <p:cNvPr id="16" name="文本框 15"/>
            <p:cNvSpPr txBox="1"/>
            <p:nvPr/>
          </p:nvSpPr>
          <p:spPr>
            <a:xfrm>
              <a:off x="6431280" y="561520"/>
              <a:ext cx="382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485436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136246" y="1348011"/>
            <a:ext cx="3820160" cy="1371840"/>
            <a:chOff x="6431280" y="561520"/>
            <a:chExt cx="3820160" cy="1371840"/>
          </a:xfrm>
        </p:grpSpPr>
        <p:sp>
          <p:nvSpPr>
            <p:cNvPr id="19" name="文本框 18"/>
            <p:cNvSpPr txBox="1"/>
            <p:nvPr/>
          </p:nvSpPr>
          <p:spPr>
            <a:xfrm>
              <a:off x="6431280" y="561520"/>
              <a:ext cx="382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431280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35594" y="4010505"/>
            <a:ext cx="3820160" cy="1371840"/>
            <a:chOff x="6431280" y="561520"/>
            <a:chExt cx="3820160" cy="1371840"/>
          </a:xfrm>
        </p:grpSpPr>
        <p:sp>
          <p:nvSpPr>
            <p:cNvPr id="22" name="文本框 21"/>
            <p:cNvSpPr txBox="1"/>
            <p:nvPr/>
          </p:nvSpPr>
          <p:spPr>
            <a:xfrm>
              <a:off x="6431280" y="561520"/>
              <a:ext cx="382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485436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136246" y="4012134"/>
            <a:ext cx="3820160" cy="1371840"/>
            <a:chOff x="6431280" y="561520"/>
            <a:chExt cx="3820160" cy="1371840"/>
          </a:xfrm>
        </p:grpSpPr>
        <p:sp>
          <p:nvSpPr>
            <p:cNvPr id="25" name="文本框 24"/>
            <p:cNvSpPr txBox="1"/>
            <p:nvPr/>
          </p:nvSpPr>
          <p:spPr>
            <a:xfrm>
              <a:off x="6431280" y="561520"/>
              <a:ext cx="382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431280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440100" y="5990456"/>
            <a:ext cx="1131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Fusce posuere, magna sed pulvinar ultricies, purus lectus malesuada libero, sit amet commodo magna eros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quis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urna.Nunc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 viverra imperdiet enim. Fusce est. Vivamus a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tellus.Pellentesque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 habitant morbi tristique senectus et netus et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malesuada</a:t>
            </a:r>
            <a:endParaRPr lang="en-US" altLang="zh-CN" sz="12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73524"/>
            <a:ext cx="214467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bg1"/>
                </a:solidFill>
                <a:latin typeface="+mn-ea"/>
              </a:rPr>
              <a:t>02</a:t>
            </a:r>
            <a:endParaRPr lang="zh-CN" altLang="en-US" sz="96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962204" y="2378460"/>
            <a:ext cx="6267592" cy="2101080"/>
            <a:chOff x="2962204" y="2967335"/>
            <a:chExt cx="6267592" cy="2101080"/>
          </a:xfrm>
        </p:grpSpPr>
        <p:sp>
          <p:nvSpPr>
            <p:cNvPr id="4" name="文本框 3"/>
            <p:cNvSpPr txBox="1"/>
            <p:nvPr/>
          </p:nvSpPr>
          <p:spPr>
            <a:xfrm>
              <a:off x="2962204" y="2967335"/>
              <a:ext cx="62675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latin typeface="+mn-ea"/>
                </a:rPr>
                <a:t>在此输入你的标题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332480" y="3895745"/>
              <a:ext cx="552704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3332480" y="3991197"/>
              <a:ext cx="55270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6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220" y="182880"/>
            <a:ext cx="8671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在此输入你的标题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984716" y="1435262"/>
            <a:ext cx="2975559" cy="2743198"/>
            <a:chOff x="925976" y="1701480"/>
            <a:chExt cx="2975559" cy="2743198"/>
          </a:xfrm>
        </p:grpSpPr>
        <p:sp>
          <p:nvSpPr>
            <p:cNvPr id="4" name="菱形 3"/>
            <p:cNvSpPr/>
            <p:nvPr/>
          </p:nvSpPr>
          <p:spPr>
            <a:xfrm>
              <a:off x="925976" y="1701480"/>
              <a:ext cx="2743198" cy="2743198"/>
            </a:xfrm>
            <a:prstGeom prst="diamond">
              <a:avLst/>
            </a:prstGeom>
            <a:noFill/>
            <a:ln>
              <a:solidFill>
                <a:schemeClr val="bg1"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菱形 2"/>
            <p:cNvSpPr/>
            <p:nvPr/>
          </p:nvSpPr>
          <p:spPr>
            <a:xfrm>
              <a:off x="1158337" y="1701480"/>
              <a:ext cx="2743198" cy="2743198"/>
            </a:xfrm>
            <a:prstGeom prst="diamond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608221" y="1435262"/>
            <a:ext cx="2975559" cy="2743198"/>
            <a:chOff x="925976" y="1701480"/>
            <a:chExt cx="2975559" cy="2743198"/>
          </a:xfrm>
        </p:grpSpPr>
        <p:sp>
          <p:nvSpPr>
            <p:cNvPr id="7" name="菱形 6"/>
            <p:cNvSpPr/>
            <p:nvPr/>
          </p:nvSpPr>
          <p:spPr>
            <a:xfrm>
              <a:off x="925976" y="1701480"/>
              <a:ext cx="2743198" cy="2743198"/>
            </a:xfrm>
            <a:prstGeom prst="diamond">
              <a:avLst/>
            </a:prstGeom>
            <a:noFill/>
            <a:ln>
              <a:solidFill>
                <a:schemeClr val="bg1"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菱形 7"/>
            <p:cNvSpPr/>
            <p:nvPr/>
          </p:nvSpPr>
          <p:spPr>
            <a:xfrm>
              <a:off x="1158337" y="1701480"/>
              <a:ext cx="2743198" cy="2743198"/>
            </a:xfrm>
            <a:prstGeom prst="diamond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237999" y="1435262"/>
            <a:ext cx="2975559" cy="2743198"/>
            <a:chOff x="925976" y="1701480"/>
            <a:chExt cx="2975559" cy="2743198"/>
          </a:xfrm>
        </p:grpSpPr>
        <p:sp>
          <p:nvSpPr>
            <p:cNvPr id="10" name="菱形 9"/>
            <p:cNvSpPr/>
            <p:nvPr/>
          </p:nvSpPr>
          <p:spPr>
            <a:xfrm>
              <a:off x="925976" y="1701480"/>
              <a:ext cx="2743198" cy="2743198"/>
            </a:xfrm>
            <a:prstGeom prst="diamond">
              <a:avLst/>
            </a:prstGeom>
            <a:noFill/>
            <a:ln>
              <a:solidFill>
                <a:schemeClr val="bg1"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菱形 10"/>
            <p:cNvSpPr/>
            <p:nvPr/>
          </p:nvSpPr>
          <p:spPr>
            <a:xfrm>
              <a:off x="1158337" y="1701480"/>
              <a:ext cx="2743198" cy="2743198"/>
            </a:xfrm>
            <a:prstGeom prst="diamond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556383" y="4661401"/>
            <a:ext cx="3079234" cy="1556506"/>
            <a:chOff x="7063894" y="561520"/>
            <a:chExt cx="3079234" cy="1556506"/>
          </a:xfrm>
        </p:grpSpPr>
        <p:sp>
          <p:nvSpPr>
            <p:cNvPr id="13" name="文本框 12"/>
            <p:cNvSpPr txBox="1"/>
            <p:nvPr/>
          </p:nvSpPr>
          <p:spPr>
            <a:xfrm>
              <a:off x="7117333" y="561520"/>
              <a:ext cx="30257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063894" y="1102363"/>
              <a:ext cx="30792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81041" y="4661401"/>
            <a:ext cx="3079234" cy="1556506"/>
            <a:chOff x="7063894" y="561520"/>
            <a:chExt cx="3079234" cy="1556506"/>
          </a:xfrm>
        </p:grpSpPr>
        <p:sp>
          <p:nvSpPr>
            <p:cNvPr id="16" name="文本框 15"/>
            <p:cNvSpPr txBox="1"/>
            <p:nvPr/>
          </p:nvSpPr>
          <p:spPr>
            <a:xfrm>
              <a:off x="7117333" y="561520"/>
              <a:ext cx="30257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063894" y="1102363"/>
              <a:ext cx="30792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237999" y="4661401"/>
            <a:ext cx="3079234" cy="1556506"/>
            <a:chOff x="7063894" y="561520"/>
            <a:chExt cx="3079234" cy="1556506"/>
          </a:xfrm>
        </p:grpSpPr>
        <p:sp>
          <p:nvSpPr>
            <p:cNvPr id="19" name="文本框 18"/>
            <p:cNvSpPr txBox="1"/>
            <p:nvPr/>
          </p:nvSpPr>
          <p:spPr>
            <a:xfrm>
              <a:off x="7117333" y="561520"/>
              <a:ext cx="30257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63894" y="1102363"/>
              <a:ext cx="30792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863525" y="2304978"/>
            <a:ext cx="1114266" cy="1003766"/>
            <a:chOff x="7364895" y="4253948"/>
            <a:chExt cx="805967" cy="726040"/>
          </a:xfrm>
        </p:grpSpPr>
        <p:sp>
          <p:nvSpPr>
            <p:cNvPr id="22" name="Freeform 6"/>
            <p:cNvSpPr>
              <a:spLocks noEditPoints="1"/>
            </p:cNvSpPr>
            <p:nvPr userDrawn="1"/>
          </p:nvSpPr>
          <p:spPr bwMode="auto">
            <a:xfrm>
              <a:off x="7364895" y="4253948"/>
              <a:ext cx="805967" cy="726040"/>
            </a:xfrm>
            <a:custGeom>
              <a:avLst/>
              <a:gdLst>
                <a:gd name="T0" fmla="*/ 3344 w 4094"/>
                <a:gd name="T1" fmla="*/ 3396 h 3408"/>
                <a:gd name="T2" fmla="*/ 4094 w 4094"/>
                <a:gd name="T3" fmla="*/ 149 h 3408"/>
                <a:gd name="T4" fmla="*/ 3301 w 4094"/>
                <a:gd name="T5" fmla="*/ 66 h 3408"/>
                <a:gd name="T6" fmla="*/ 2418 w 4094"/>
                <a:gd name="T7" fmla="*/ 3276 h 3408"/>
                <a:gd name="T8" fmla="*/ 3193 w 4094"/>
                <a:gd name="T9" fmla="*/ 3381 h 3408"/>
                <a:gd name="T10" fmla="*/ 3171 w 4094"/>
                <a:gd name="T11" fmla="*/ 52 h 3408"/>
                <a:gd name="T12" fmla="*/ 2418 w 4094"/>
                <a:gd name="T13" fmla="*/ 3276 h 3408"/>
                <a:gd name="T14" fmla="*/ 1618 w 4094"/>
                <a:gd name="T15" fmla="*/ 3396 h 3408"/>
                <a:gd name="T16" fmla="*/ 2368 w 4094"/>
                <a:gd name="T17" fmla="*/ 149 h 3408"/>
                <a:gd name="T18" fmla="*/ 1575 w 4094"/>
                <a:gd name="T19" fmla="*/ 66 h 3408"/>
                <a:gd name="T20" fmla="*/ 1849 w 4094"/>
                <a:gd name="T21" fmla="*/ 1098 h 3408"/>
                <a:gd name="T22" fmla="*/ 2119 w 4094"/>
                <a:gd name="T23" fmla="*/ 1020 h 3408"/>
                <a:gd name="T24" fmla="*/ 1815 w 4094"/>
                <a:gd name="T25" fmla="*/ 993 h 3408"/>
                <a:gd name="T26" fmla="*/ 1892 w 4094"/>
                <a:gd name="T27" fmla="*/ 1433 h 3408"/>
                <a:gd name="T28" fmla="*/ 2101 w 4094"/>
                <a:gd name="T29" fmla="*/ 1322 h 3408"/>
                <a:gd name="T30" fmla="*/ 1796 w 4094"/>
                <a:gd name="T31" fmla="*/ 1349 h 3408"/>
                <a:gd name="T32" fmla="*/ 2045 w 4094"/>
                <a:gd name="T33" fmla="*/ 1745 h 3408"/>
                <a:gd name="T34" fmla="*/ 2067 w 4094"/>
                <a:gd name="T35" fmla="*/ 1620 h 3408"/>
                <a:gd name="T36" fmla="*/ 1793 w 4094"/>
                <a:gd name="T37" fmla="*/ 709 h 3408"/>
                <a:gd name="T38" fmla="*/ 2084 w 4094"/>
                <a:gd name="T39" fmla="*/ 763 h 3408"/>
                <a:gd name="T40" fmla="*/ 2024 w 4094"/>
                <a:gd name="T41" fmla="*/ 643 h 3408"/>
                <a:gd name="T42" fmla="*/ 671 w 4094"/>
                <a:gd name="T43" fmla="*/ 3275 h 3408"/>
                <a:gd name="T44" fmla="*/ 98 w 4094"/>
                <a:gd name="T45" fmla="*/ 3254 h 3408"/>
                <a:gd name="T46" fmla="*/ 1631 w 4094"/>
                <a:gd name="T47" fmla="*/ 266 h 3408"/>
                <a:gd name="T48" fmla="*/ 866 w 4094"/>
                <a:gd name="T49" fmla="*/ 12 h 3408"/>
                <a:gd name="T50" fmla="*/ 892 w 4094"/>
                <a:gd name="T51" fmla="*/ 1082 h 3408"/>
                <a:gd name="T52" fmla="*/ 1151 w 4094"/>
                <a:gd name="T53" fmla="*/ 1051 h 3408"/>
                <a:gd name="T54" fmla="*/ 853 w 4094"/>
                <a:gd name="T55" fmla="*/ 971 h 3408"/>
                <a:gd name="T56" fmla="*/ 952 w 4094"/>
                <a:gd name="T57" fmla="*/ 1441 h 3408"/>
                <a:gd name="T58" fmla="*/ 1043 w 4094"/>
                <a:gd name="T59" fmla="*/ 1342 h 3408"/>
                <a:gd name="T60" fmla="*/ 748 w 4094"/>
                <a:gd name="T61" fmla="*/ 1317 h 3408"/>
                <a:gd name="T62" fmla="*/ 913 w 4094"/>
                <a:gd name="T63" fmla="*/ 1750 h 3408"/>
                <a:gd name="T64" fmla="*/ 926 w 4094"/>
                <a:gd name="T65" fmla="*/ 1623 h 3408"/>
                <a:gd name="T66" fmla="*/ 920 w 4094"/>
                <a:gd name="T67" fmla="*/ 700 h 3408"/>
                <a:gd name="T68" fmla="*/ 1205 w 4094"/>
                <a:gd name="T69" fmla="*/ 807 h 3408"/>
                <a:gd name="T70" fmla="*/ 1034 w 4094"/>
                <a:gd name="T71" fmla="*/ 644 h 3408"/>
                <a:gd name="T72" fmla="*/ 2686 w 4094"/>
                <a:gd name="T73" fmla="*/ 1083 h 3408"/>
                <a:gd name="T74" fmla="*/ 2991 w 4094"/>
                <a:gd name="T75" fmla="*/ 1056 h 3408"/>
                <a:gd name="T76" fmla="*/ 2721 w 4094"/>
                <a:gd name="T77" fmla="*/ 977 h 3408"/>
                <a:gd name="T78" fmla="*/ 2721 w 4094"/>
                <a:gd name="T79" fmla="*/ 1428 h 3408"/>
                <a:gd name="T80" fmla="*/ 2991 w 4094"/>
                <a:gd name="T81" fmla="*/ 1349 h 3408"/>
                <a:gd name="T82" fmla="*/ 2686 w 4094"/>
                <a:gd name="T83" fmla="*/ 1322 h 3408"/>
                <a:gd name="T84" fmla="*/ 2763 w 4094"/>
                <a:gd name="T85" fmla="*/ 1746 h 3408"/>
                <a:gd name="T86" fmla="*/ 2971 w 4094"/>
                <a:gd name="T87" fmla="*/ 1634 h 3408"/>
                <a:gd name="T88" fmla="*/ 2667 w 4094"/>
                <a:gd name="T89" fmla="*/ 1662 h 3408"/>
                <a:gd name="T90" fmla="*/ 2918 w 4094"/>
                <a:gd name="T91" fmla="*/ 773 h 3408"/>
                <a:gd name="T92" fmla="*/ 2938 w 4094"/>
                <a:gd name="T93" fmla="*/ 648 h 3408"/>
                <a:gd name="T94" fmla="*/ 3519 w 4094"/>
                <a:gd name="T95" fmla="*/ 1038 h 3408"/>
                <a:gd name="T96" fmla="*/ 3811 w 4094"/>
                <a:gd name="T97" fmla="*/ 1092 h 3408"/>
                <a:gd name="T98" fmla="*/ 3750 w 4094"/>
                <a:gd name="T99" fmla="*/ 972 h 3408"/>
                <a:gd name="T100" fmla="*/ 3529 w 4094"/>
                <a:gd name="T101" fmla="*/ 1400 h 3408"/>
                <a:gd name="T102" fmla="*/ 3838 w 4094"/>
                <a:gd name="T103" fmla="*/ 1400 h 3408"/>
                <a:gd name="T104" fmla="*/ 3596 w 4094"/>
                <a:gd name="T105" fmla="*/ 1303 h 3408"/>
                <a:gd name="T106" fmla="*/ 3556 w 4094"/>
                <a:gd name="T107" fmla="*/ 1734 h 3408"/>
                <a:gd name="T108" fmla="*/ 3848 w 4094"/>
                <a:gd name="T109" fmla="*/ 1680 h 3408"/>
                <a:gd name="T110" fmla="*/ 3556 w 4094"/>
                <a:gd name="T111" fmla="*/ 1626 h 3408"/>
                <a:gd name="T112" fmla="*/ 3596 w 4094"/>
                <a:gd name="T113" fmla="*/ 773 h 3408"/>
                <a:gd name="T114" fmla="*/ 3838 w 4094"/>
                <a:gd name="T115" fmla="*/ 675 h 3408"/>
                <a:gd name="T116" fmla="*/ 3529 w 4094"/>
                <a:gd name="T117" fmla="*/ 675 h 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94" h="3408">
                  <a:moveTo>
                    <a:pt x="3404" y="149"/>
                  </a:moveTo>
                  <a:lnTo>
                    <a:pt x="3963" y="149"/>
                  </a:lnTo>
                  <a:lnTo>
                    <a:pt x="3963" y="3276"/>
                  </a:lnTo>
                  <a:lnTo>
                    <a:pt x="3404" y="3276"/>
                  </a:lnTo>
                  <a:lnTo>
                    <a:pt x="3404" y="149"/>
                  </a:lnTo>
                  <a:close/>
                  <a:moveTo>
                    <a:pt x="3272" y="3276"/>
                  </a:moveTo>
                  <a:lnTo>
                    <a:pt x="3276" y="3307"/>
                  </a:lnTo>
                  <a:lnTo>
                    <a:pt x="3286" y="3336"/>
                  </a:lnTo>
                  <a:lnTo>
                    <a:pt x="3301" y="3361"/>
                  </a:lnTo>
                  <a:lnTo>
                    <a:pt x="3321" y="3381"/>
                  </a:lnTo>
                  <a:lnTo>
                    <a:pt x="3344" y="3396"/>
                  </a:lnTo>
                  <a:lnTo>
                    <a:pt x="3373" y="3404"/>
                  </a:lnTo>
                  <a:lnTo>
                    <a:pt x="3404" y="3408"/>
                  </a:lnTo>
                  <a:lnTo>
                    <a:pt x="3963" y="3408"/>
                  </a:lnTo>
                  <a:lnTo>
                    <a:pt x="3995" y="3404"/>
                  </a:lnTo>
                  <a:lnTo>
                    <a:pt x="4023" y="3396"/>
                  </a:lnTo>
                  <a:lnTo>
                    <a:pt x="4047" y="3381"/>
                  </a:lnTo>
                  <a:lnTo>
                    <a:pt x="4067" y="3361"/>
                  </a:lnTo>
                  <a:lnTo>
                    <a:pt x="4082" y="3336"/>
                  </a:lnTo>
                  <a:lnTo>
                    <a:pt x="4092" y="3307"/>
                  </a:lnTo>
                  <a:lnTo>
                    <a:pt x="4094" y="3276"/>
                  </a:lnTo>
                  <a:lnTo>
                    <a:pt x="4094" y="149"/>
                  </a:lnTo>
                  <a:lnTo>
                    <a:pt x="4093" y="120"/>
                  </a:lnTo>
                  <a:lnTo>
                    <a:pt x="4088" y="97"/>
                  </a:lnTo>
                  <a:lnTo>
                    <a:pt x="4080" y="78"/>
                  </a:lnTo>
                  <a:lnTo>
                    <a:pt x="4067" y="66"/>
                  </a:lnTo>
                  <a:lnTo>
                    <a:pt x="4049" y="57"/>
                  </a:lnTo>
                  <a:lnTo>
                    <a:pt x="4025" y="52"/>
                  </a:lnTo>
                  <a:lnTo>
                    <a:pt x="3997" y="51"/>
                  </a:lnTo>
                  <a:lnTo>
                    <a:pt x="3372" y="51"/>
                  </a:lnTo>
                  <a:lnTo>
                    <a:pt x="3342" y="52"/>
                  </a:lnTo>
                  <a:lnTo>
                    <a:pt x="3318" y="57"/>
                  </a:lnTo>
                  <a:lnTo>
                    <a:pt x="3301" y="66"/>
                  </a:lnTo>
                  <a:lnTo>
                    <a:pt x="3287" y="78"/>
                  </a:lnTo>
                  <a:lnTo>
                    <a:pt x="3280" y="97"/>
                  </a:lnTo>
                  <a:lnTo>
                    <a:pt x="3275" y="120"/>
                  </a:lnTo>
                  <a:lnTo>
                    <a:pt x="3272" y="149"/>
                  </a:lnTo>
                  <a:lnTo>
                    <a:pt x="3272" y="3276"/>
                  </a:lnTo>
                  <a:close/>
                  <a:moveTo>
                    <a:pt x="2549" y="149"/>
                  </a:moveTo>
                  <a:lnTo>
                    <a:pt x="3109" y="149"/>
                  </a:lnTo>
                  <a:lnTo>
                    <a:pt x="3109" y="3276"/>
                  </a:lnTo>
                  <a:lnTo>
                    <a:pt x="2549" y="3276"/>
                  </a:lnTo>
                  <a:lnTo>
                    <a:pt x="2549" y="149"/>
                  </a:lnTo>
                  <a:close/>
                  <a:moveTo>
                    <a:pt x="2418" y="3276"/>
                  </a:moveTo>
                  <a:lnTo>
                    <a:pt x="2422" y="3307"/>
                  </a:lnTo>
                  <a:lnTo>
                    <a:pt x="2430" y="3336"/>
                  </a:lnTo>
                  <a:lnTo>
                    <a:pt x="2445" y="3361"/>
                  </a:lnTo>
                  <a:lnTo>
                    <a:pt x="2465" y="3381"/>
                  </a:lnTo>
                  <a:lnTo>
                    <a:pt x="2490" y="3396"/>
                  </a:lnTo>
                  <a:lnTo>
                    <a:pt x="2518" y="3404"/>
                  </a:lnTo>
                  <a:lnTo>
                    <a:pt x="2549" y="3408"/>
                  </a:lnTo>
                  <a:lnTo>
                    <a:pt x="3109" y="3408"/>
                  </a:lnTo>
                  <a:lnTo>
                    <a:pt x="3140" y="3404"/>
                  </a:lnTo>
                  <a:lnTo>
                    <a:pt x="3168" y="3396"/>
                  </a:lnTo>
                  <a:lnTo>
                    <a:pt x="3193" y="3381"/>
                  </a:lnTo>
                  <a:lnTo>
                    <a:pt x="3213" y="3361"/>
                  </a:lnTo>
                  <a:lnTo>
                    <a:pt x="3228" y="3336"/>
                  </a:lnTo>
                  <a:lnTo>
                    <a:pt x="3236" y="3307"/>
                  </a:lnTo>
                  <a:lnTo>
                    <a:pt x="3240" y="3276"/>
                  </a:lnTo>
                  <a:lnTo>
                    <a:pt x="3240" y="149"/>
                  </a:lnTo>
                  <a:lnTo>
                    <a:pt x="3239" y="120"/>
                  </a:lnTo>
                  <a:lnTo>
                    <a:pt x="3234" y="97"/>
                  </a:lnTo>
                  <a:lnTo>
                    <a:pt x="3225" y="78"/>
                  </a:lnTo>
                  <a:lnTo>
                    <a:pt x="3212" y="66"/>
                  </a:lnTo>
                  <a:lnTo>
                    <a:pt x="3194" y="57"/>
                  </a:lnTo>
                  <a:lnTo>
                    <a:pt x="3171" y="52"/>
                  </a:lnTo>
                  <a:lnTo>
                    <a:pt x="3141" y="51"/>
                  </a:lnTo>
                  <a:lnTo>
                    <a:pt x="2517" y="51"/>
                  </a:lnTo>
                  <a:lnTo>
                    <a:pt x="2487" y="52"/>
                  </a:lnTo>
                  <a:lnTo>
                    <a:pt x="2464" y="57"/>
                  </a:lnTo>
                  <a:lnTo>
                    <a:pt x="2447" y="66"/>
                  </a:lnTo>
                  <a:lnTo>
                    <a:pt x="2433" y="78"/>
                  </a:lnTo>
                  <a:lnTo>
                    <a:pt x="2424" y="97"/>
                  </a:lnTo>
                  <a:lnTo>
                    <a:pt x="2419" y="120"/>
                  </a:lnTo>
                  <a:lnTo>
                    <a:pt x="2418" y="149"/>
                  </a:lnTo>
                  <a:lnTo>
                    <a:pt x="2418" y="3276"/>
                  </a:lnTo>
                  <a:lnTo>
                    <a:pt x="2418" y="3276"/>
                  </a:lnTo>
                  <a:close/>
                  <a:moveTo>
                    <a:pt x="1678" y="149"/>
                  </a:moveTo>
                  <a:lnTo>
                    <a:pt x="2237" y="149"/>
                  </a:lnTo>
                  <a:lnTo>
                    <a:pt x="2237" y="3276"/>
                  </a:lnTo>
                  <a:lnTo>
                    <a:pt x="1678" y="3276"/>
                  </a:lnTo>
                  <a:lnTo>
                    <a:pt x="1678" y="149"/>
                  </a:lnTo>
                  <a:close/>
                  <a:moveTo>
                    <a:pt x="1546" y="3276"/>
                  </a:moveTo>
                  <a:lnTo>
                    <a:pt x="1550" y="3307"/>
                  </a:lnTo>
                  <a:lnTo>
                    <a:pt x="1559" y="3336"/>
                  </a:lnTo>
                  <a:lnTo>
                    <a:pt x="1574" y="3361"/>
                  </a:lnTo>
                  <a:lnTo>
                    <a:pt x="1595" y="3381"/>
                  </a:lnTo>
                  <a:lnTo>
                    <a:pt x="1618" y="3396"/>
                  </a:lnTo>
                  <a:lnTo>
                    <a:pt x="1647" y="3404"/>
                  </a:lnTo>
                  <a:lnTo>
                    <a:pt x="1678" y="3408"/>
                  </a:lnTo>
                  <a:lnTo>
                    <a:pt x="2237" y="3408"/>
                  </a:lnTo>
                  <a:lnTo>
                    <a:pt x="2269" y="3404"/>
                  </a:lnTo>
                  <a:lnTo>
                    <a:pt x="2296" y="3396"/>
                  </a:lnTo>
                  <a:lnTo>
                    <a:pt x="2321" y="3381"/>
                  </a:lnTo>
                  <a:lnTo>
                    <a:pt x="2341" y="3361"/>
                  </a:lnTo>
                  <a:lnTo>
                    <a:pt x="2356" y="3336"/>
                  </a:lnTo>
                  <a:lnTo>
                    <a:pt x="2366" y="3307"/>
                  </a:lnTo>
                  <a:lnTo>
                    <a:pt x="2368" y="3276"/>
                  </a:lnTo>
                  <a:lnTo>
                    <a:pt x="2368" y="149"/>
                  </a:lnTo>
                  <a:lnTo>
                    <a:pt x="2367" y="120"/>
                  </a:lnTo>
                  <a:lnTo>
                    <a:pt x="2362" y="97"/>
                  </a:lnTo>
                  <a:lnTo>
                    <a:pt x="2354" y="78"/>
                  </a:lnTo>
                  <a:lnTo>
                    <a:pt x="2341" y="66"/>
                  </a:lnTo>
                  <a:lnTo>
                    <a:pt x="2323" y="57"/>
                  </a:lnTo>
                  <a:lnTo>
                    <a:pt x="2299" y="52"/>
                  </a:lnTo>
                  <a:lnTo>
                    <a:pt x="2270" y="51"/>
                  </a:lnTo>
                  <a:lnTo>
                    <a:pt x="1645" y="51"/>
                  </a:lnTo>
                  <a:lnTo>
                    <a:pt x="1616" y="52"/>
                  </a:lnTo>
                  <a:lnTo>
                    <a:pt x="1592" y="57"/>
                  </a:lnTo>
                  <a:lnTo>
                    <a:pt x="1575" y="66"/>
                  </a:lnTo>
                  <a:lnTo>
                    <a:pt x="1561" y="78"/>
                  </a:lnTo>
                  <a:lnTo>
                    <a:pt x="1552" y="97"/>
                  </a:lnTo>
                  <a:lnTo>
                    <a:pt x="1548" y="120"/>
                  </a:lnTo>
                  <a:lnTo>
                    <a:pt x="1546" y="149"/>
                  </a:lnTo>
                  <a:lnTo>
                    <a:pt x="1546" y="3276"/>
                  </a:lnTo>
                  <a:close/>
                  <a:moveTo>
                    <a:pt x="1793" y="1038"/>
                  </a:moveTo>
                  <a:lnTo>
                    <a:pt x="1796" y="1056"/>
                  </a:lnTo>
                  <a:lnTo>
                    <a:pt x="1803" y="1071"/>
                  </a:lnTo>
                  <a:lnTo>
                    <a:pt x="1815" y="1083"/>
                  </a:lnTo>
                  <a:lnTo>
                    <a:pt x="1830" y="1092"/>
                  </a:lnTo>
                  <a:lnTo>
                    <a:pt x="1849" y="1098"/>
                  </a:lnTo>
                  <a:lnTo>
                    <a:pt x="1870" y="1102"/>
                  </a:lnTo>
                  <a:lnTo>
                    <a:pt x="1892" y="1103"/>
                  </a:lnTo>
                  <a:lnTo>
                    <a:pt x="2024" y="1103"/>
                  </a:lnTo>
                  <a:lnTo>
                    <a:pt x="2045" y="1102"/>
                  </a:lnTo>
                  <a:lnTo>
                    <a:pt x="2067" y="1098"/>
                  </a:lnTo>
                  <a:lnTo>
                    <a:pt x="2084" y="1092"/>
                  </a:lnTo>
                  <a:lnTo>
                    <a:pt x="2101" y="1083"/>
                  </a:lnTo>
                  <a:lnTo>
                    <a:pt x="2112" y="1071"/>
                  </a:lnTo>
                  <a:lnTo>
                    <a:pt x="2119" y="1056"/>
                  </a:lnTo>
                  <a:lnTo>
                    <a:pt x="2122" y="1038"/>
                  </a:lnTo>
                  <a:lnTo>
                    <a:pt x="2119" y="1020"/>
                  </a:lnTo>
                  <a:lnTo>
                    <a:pt x="2112" y="1005"/>
                  </a:lnTo>
                  <a:lnTo>
                    <a:pt x="2101" y="993"/>
                  </a:lnTo>
                  <a:lnTo>
                    <a:pt x="2084" y="983"/>
                  </a:lnTo>
                  <a:lnTo>
                    <a:pt x="2067" y="977"/>
                  </a:lnTo>
                  <a:lnTo>
                    <a:pt x="2045" y="973"/>
                  </a:lnTo>
                  <a:lnTo>
                    <a:pt x="2024" y="972"/>
                  </a:lnTo>
                  <a:lnTo>
                    <a:pt x="1892" y="972"/>
                  </a:lnTo>
                  <a:lnTo>
                    <a:pt x="1870" y="973"/>
                  </a:lnTo>
                  <a:lnTo>
                    <a:pt x="1849" y="977"/>
                  </a:lnTo>
                  <a:lnTo>
                    <a:pt x="1830" y="983"/>
                  </a:lnTo>
                  <a:lnTo>
                    <a:pt x="1815" y="993"/>
                  </a:lnTo>
                  <a:lnTo>
                    <a:pt x="1803" y="1005"/>
                  </a:lnTo>
                  <a:lnTo>
                    <a:pt x="1796" y="1020"/>
                  </a:lnTo>
                  <a:lnTo>
                    <a:pt x="1793" y="1038"/>
                  </a:lnTo>
                  <a:close/>
                  <a:moveTo>
                    <a:pt x="1793" y="1368"/>
                  </a:moveTo>
                  <a:lnTo>
                    <a:pt x="1796" y="1385"/>
                  </a:lnTo>
                  <a:lnTo>
                    <a:pt x="1803" y="1400"/>
                  </a:lnTo>
                  <a:lnTo>
                    <a:pt x="1815" y="1412"/>
                  </a:lnTo>
                  <a:lnTo>
                    <a:pt x="1830" y="1421"/>
                  </a:lnTo>
                  <a:lnTo>
                    <a:pt x="1849" y="1428"/>
                  </a:lnTo>
                  <a:lnTo>
                    <a:pt x="1870" y="1432"/>
                  </a:lnTo>
                  <a:lnTo>
                    <a:pt x="1892" y="1433"/>
                  </a:lnTo>
                  <a:lnTo>
                    <a:pt x="2024" y="1433"/>
                  </a:lnTo>
                  <a:lnTo>
                    <a:pt x="2045" y="1432"/>
                  </a:lnTo>
                  <a:lnTo>
                    <a:pt x="2067" y="1428"/>
                  </a:lnTo>
                  <a:lnTo>
                    <a:pt x="2084" y="1421"/>
                  </a:lnTo>
                  <a:lnTo>
                    <a:pt x="2101" y="1412"/>
                  </a:lnTo>
                  <a:lnTo>
                    <a:pt x="2112" y="1400"/>
                  </a:lnTo>
                  <a:lnTo>
                    <a:pt x="2119" y="1385"/>
                  </a:lnTo>
                  <a:lnTo>
                    <a:pt x="2122" y="1368"/>
                  </a:lnTo>
                  <a:lnTo>
                    <a:pt x="2119" y="1349"/>
                  </a:lnTo>
                  <a:lnTo>
                    <a:pt x="2112" y="1334"/>
                  </a:lnTo>
                  <a:lnTo>
                    <a:pt x="2101" y="1322"/>
                  </a:lnTo>
                  <a:lnTo>
                    <a:pt x="2084" y="1313"/>
                  </a:lnTo>
                  <a:lnTo>
                    <a:pt x="2067" y="1307"/>
                  </a:lnTo>
                  <a:lnTo>
                    <a:pt x="2045" y="1303"/>
                  </a:lnTo>
                  <a:lnTo>
                    <a:pt x="2024" y="1302"/>
                  </a:lnTo>
                  <a:lnTo>
                    <a:pt x="1892" y="1302"/>
                  </a:lnTo>
                  <a:lnTo>
                    <a:pt x="1870" y="1303"/>
                  </a:lnTo>
                  <a:lnTo>
                    <a:pt x="1849" y="1307"/>
                  </a:lnTo>
                  <a:lnTo>
                    <a:pt x="1830" y="1313"/>
                  </a:lnTo>
                  <a:lnTo>
                    <a:pt x="1815" y="1322"/>
                  </a:lnTo>
                  <a:lnTo>
                    <a:pt x="1803" y="1334"/>
                  </a:lnTo>
                  <a:lnTo>
                    <a:pt x="1796" y="1349"/>
                  </a:lnTo>
                  <a:lnTo>
                    <a:pt x="1793" y="1368"/>
                  </a:lnTo>
                  <a:close/>
                  <a:moveTo>
                    <a:pt x="1793" y="1680"/>
                  </a:moveTo>
                  <a:lnTo>
                    <a:pt x="1796" y="1698"/>
                  </a:lnTo>
                  <a:lnTo>
                    <a:pt x="1803" y="1713"/>
                  </a:lnTo>
                  <a:lnTo>
                    <a:pt x="1815" y="1725"/>
                  </a:lnTo>
                  <a:lnTo>
                    <a:pt x="1830" y="1734"/>
                  </a:lnTo>
                  <a:lnTo>
                    <a:pt x="1849" y="1741"/>
                  </a:lnTo>
                  <a:lnTo>
                    <a:pt x="1870" y="1745"/>
                  </a:lnTo>
                  <a:lnTo>
                    <a:pt x="1892" y="1746"/>
                  </a:lnTo>
                  <a:lnTo>
                    <a:pt x="2024" y="1746"/>
                  </a:lnTo>
                  <a:lnTo>
                    <a:pt x="2045" y="1745"/>
                  </a:lnTo>
                  <a:lnTo>
                    <a:pt x="2067" y="1741"/>
                  </a:lnTo>
                  <a:lnTo>
                    <a:pt x="2084" y="1734"/>
                  </a:lnTo>
                  <a:lnTo>
                    <a:pt x="2101" y="1725"/>
                  </a:lnTo>
                  <a:lnTo>
                    <a:pt x="2112" y="1713"/>
                  </a:lnTo>
                  <a:lnTo>
                    <a:pt x="2119" y="1698"/>
                  </a:lnTo>
                  <a:lnTo>
                    <a:pt x="2122" y="1680"/>
                  </a:lnTo>
                  <a:lnTo>
                    <a:pt x="2119" y="1662"/>
                  </a:lnTo>
                  <a:lnTo>
                    <a:pt x="2112" y="1647"/>
                  </a:lnTo>
                  <a:lnTo>
                    <a:pt x="2101" y="1634"/>
                  </a:lnTo>
                  <a:lnTo>
                    <a:pt x="2084" y="1626"/>
                  </a:lnTo>
                  <a:lnTo>
                    <a:pt x="2067" y="1620"/>
                  </a:lnTo>
                  <a:lnTo>
                    <a:pt x="2045" y="1616"/>
                  </a:lnTo>
                  <a:lnTo>
                    <a:pt x="2024" y="1615"/>
                  </a:lnTo>
                  <a:lnTo>
                    <a:pt x="1892" y="1615"/>
                  </a:lnTo>
                  <a:lnTo>
                    <a:pt x="1870" y="1616"/>
                  </a:lnTo>
                  <a:lnTo>
                    <a:pt x="1849" y="1620"/>
                  </a:lnTo>
                  <a:lnTo>
                    <a:pt x="1830" y="1626"/>
                  </a:lnTo>
                  <a:lnTo>
                    <a:pt x="1815" y="1634"/>
                  </a:lnTo>
                  <a:lnTo>
                    <a:pt x="1803" y="1647"/>
                  </a:lnTo>
                  <a:lnTo>
                    <a:pt x="1796" y="1662"/>
                  </a:lnTo>
                  <a:lnTo>
                    <a:pt x="1793" y="1680"/>
                  </a:lnTo>
                  <a:close/>
                  <a:moveTo>
                    <a:pt x="1793" y="709"/>
                  </a:moveTo>
                  <a:lnTo>
                    <a:pt x="1796" y="727"/>
                  </a:lnTo>
                  <a:lnTo>
                    <a:pt x="1803" y="742"/>
                  </a:lnTo>
                  <a:lnTo>
                    <a:pt x="1815" y="755"/>
                  </a:lnTo>
                  <a:lnTo>
                    <a:pt x="1830" y="763"/>
                  </a:lnTo>
                  <a:lnTo>
                    <a:pt x="1849" y="769"/>
                  </a:lnTo>
                  <a:lnTo>
                    <a:pt x="1870" y="773"/>
                  </a:lnTo>
                  <a:lnTo>
                    <a:pt x="1892" y="774"/>
                  </a:lnTo>
                  <a:lnTo>
                    <a:pt x="2024" y="774"/>
                  </a:lnTo>
                  <a:lnTo>
                    <a:pt x="2045" y="773"/>
                  </a:lnTo>
                  <a:lnTo>
                    <a:pt x="2067" y="769"/>
                  </a:lnTo>
                  <a:lnTo>
                    <a:pt x="2084" y="763"/>
                  </a:lnTo>
                  <a:lnTo>
                    <a:pt x="2101" y="755"/>
                  </a:lnTo>
                  <a:lnTo>
                    <a:pt x="2112" y="742"/>
                  </a:lnTo>
                  <a:lnTo>
                    <a:pt x="2119" y="727"/>
                  </a:lnTo>
                  <a:lnTo>
                    <a:pt x="2122" y="709"/>
                  </a:lnTo>
                  <a:lnTo>
                    <a:pt x="2119" y="691"/>
                  </a:lnTo>
                  <a:lnTo>
                    <a:pt x="2112" y="675"/>
                  </a:lnTo>
                  <a:lnTo>
                    <a:pt x="2101" y="664"/>
                  </a:lnTo>
                  <a:lnTo>
                    <a:pt x="2084" y="654"/>
                  </a:lnTo>
                  <a:lnTo>
                    <a:pt x="2067" y="648"/>
                  </a:lnTo>
                  <a:lnTo>
                    <a:pt x="2045" y="644"/>
                  </a:lnTo>
                  <a:lnTo>
                    <a:pt x="2024" y="643"/>
                  </a:lnTo>
                  <a:lnTo>
                    <a:pt x="1892" y="643"/>
                  </a:lnTo>
                  <a:lnTo>
                    <a:pt x="1870" y="644"/>
                  </a:lnTo>
                  <a:lnTo>
                    <a:pt x="1849" y="648"/>
                  </a:lnTo>
                  <a:lnTo>
                    <a:pt x="1830" y="654"/>
                  </a:lnTo>
                  <a:lnTo>
                    <a:pt x="1815" y="664"/>
                  </a:lnTo>
                  <a:lnTo>
                    <a:pt x="1803" y="675"/>
                  </a:lnTo>
                  <a:lnTo>
                    <a:pt x="1796" y="691"/>
                  </a:lnTo>
                  <a:lnTo>
                    <a:pt x="1793" y="709"/>
                  </a:lnTo>
                  <a:close/>
                  <a:moveTo>
                    <a:pt x="959" y="112"/>
                  </a:moveTo>
                  <a:lnTo>
                    <a:pt x="1498" y="259"/>
                  </a:lnTo>
                  <a:lnTo>
                    <a:pt x="671" y="3275"/>
                  </a:lnTo>
                  <a:lnTo>
                    <a:pt x="133" y="3128"/>
                  </a:lnTo>
                  <a:lnTo>
                    <a:pt x="959" y="112"/>
                  </a:lnTo>
                  <a:close/>
                  <a:moveTo>
                    <a:pt x="5" y="3093"/>
                  </a:moveTo>
                  <a:lnTo>
                    <a:pt x="0" y="3120"/>
                  </a:lnTo>
                  <a:lnTo>
                    <a:pt x="1" y="3146"/>
                  </a:lnTo>
                  <a:lnTo>
                    <a:pt x="6" y="3171"/>
                  </a:lnTo>
                  <a:lnTo>
                    <a:pt x="16" y="3195"/>
                  </a:lnTo>
                  <a:lnTo>
                    <a:pt x="30" y="3214"/>
                  </a:lnTo>
                  <a:lnTo>
                    <a:pt x="48" y="3232"/>
                  </a:lnTo>
                  <a:lnTo>
                    <a:pt x="72" y="3245"/>
                  </a:lnTo>
                  <a:lnTo>
                    <a:pt x="98" y="3254"/>
                  </a:lnTo>
                  <a:lnTo>
                    <a:pt x="636" y="3403"/>
                  </a:lnTo>
                  <a:lnTo>
                    <a:pt x="663" y="3408"/>
                  </a:lnTo>
                  <a:lnTo>
                    <a:pt x="691" y="3407"/>
                  </a:lnTo>
                  <a:lnTo>
                    <a:pt x="715" y="3402"/>
                  </a:lnTo>
                  <a:lnTo>
                    <a:pt x="738" y="3392"/>
                  </a:lnTo>
                  <a:lnTo>
                    <a:pt x="758" y="3378"/>
                  </a:lnTo>
                  <a:lnTo>
                    <a:pt x="775" y="3360"/>
                  </a:lnTo>
                  <a:lnTo>
                    <a:pt x="789" y="3336"/>
                  </a:lnTo>
                  <a:lnTo>
                    <a:pt x="799" y="3310"/>
                  </a:lnTo>
                  <a:lnTo>
                    <a:pt x="1624" y="294"/>
                  </a:lnTo>
                  <a:lnTo>
                    <a:pt x="1631" y="266"/>
                  </a:lnTo>
                  <a:lnTo>
                    <a:pt x="1633" y="242"/>
                  </a:lnTo>
                  <a:lnTo>
                    <a:pt x="1629" y="222"/>
                  </a:lnTo>
                  <a:lnTo>
                    <a:pt x="1619" y="206"/>
                  </a:lnTo>
                  <a:lnTo>
                    <a:pt x="1605" y="194"/>
                  </a:lnTo>
                  <a:lnTo>
                    <a:pt x="1583" y="182"/>
                  </a:lnTo>
                  <a:lnTo>
                    <a:pt x="1556" y="174"/>
                  </a:lnTo>
                  <a:lnTo>
                    <a:pt x="954" y="7"/>
                  </a:lnTo>
                  <a:lnTo>
                    <a:pt x="925" y="1"/>
                  </a:lnTo>
                  <a:lnTo>
                    <a:pt x="900" y="0"/>
                  </a:lnTo>
                  <a:lnTo>
                    <a:pt x="882" y="4"/>
                  </a:lnTo>
                  <a:lnTo>
                    <a:pt x="866" y="12"/>
                  </a:lnTo>
                  <a:lnTo>
                    <a:pt x="852" y="27"/>
                  </a:lnTo>
                  <a:lnTo>
                    <a:pt x="841" y="50"/>
                  </a:lnTo>
                  <a:lnTo>
                    <a:pt x="832" y="77"/>
                  </a:lnTo>
                  <a:lnTo>
                    <a:pt x="5" y="3093"/>
                  </a:lnTo>
                  <a:close/>
                  <a:moveTo>
                    <a:pt x="835" y="999"/>
                  </a:moveTo>
                  <a:lnTo>
                    <a:pt x="832" y="1018"/>
                  </a:lnTo>
                  <a:lnTo>
                    <a:pt x="836" y="1034"/>
                  </a:lnTo>
                  <a:lnTo>
                    <a:pt x="844" y="1049"/>
                  </a:lnTo>
                  <a:lnTo>
                    <a:pt x="857" y="1062"/>
                  </a:lnTo>
                  <a:lnTo>
                    <a:pt x="873" y="1072"/>
                  </a:lnTo>
                  <a:lnTo>
                    <a:pt x="892" y="1082"/>
                  </a:lnTo>
                  <a:lnTo>
                    <a:pt x="913" y="1090"/>
                  </a:lnTo>
                  <a:lnTo>
                    <a:pt x="1039" y="1124"/>
                  </a:lnTo>
                  <a:lnTo>
                    <a:pt x="1061" y="1128"/>
                  </a:lnTo>
                  <a:lnTo>
                    <a:pt x="1083" y="1131"/>
                  </a:lnTo>
                  <a:lnTo>
                    <a:pt x="1101" y="1129"/>
                  </a:lnTo>
                  <a:lnTo>
                    <a:pt x="1118" y="1124"/>
                  </a:lnTo>
                  <a:lnTo>
                    <a:pt x="1133" y="1116"/>
                  </a:lnTo>
                  <a:lnTo>
                    <a:pt x="1145" y="1103"/>
                  </a:lnTo>
                  <a:lnTo>
                    <a:pt x="1152" y="1086"/>
                  </a:lnTo>
                  <a:lnTo>
                    <a:pt x="1154" y="1069"/>
                  </a:lnTo>
                  <a:lnTo>
                    <a:pt x="1151" y="1051"/>
                  </a:lnTo>
                  <a:lnTo>
                    <a:pt x="1143" y="1038"/>
                  </a:lnTo>
                  <a:lnTo>
                    <a:pt x="1131" y="1024"/>
                  </a:lnTo>
                  <a:lnTo>
                    <a:pt x="1115" y="1013"/>
                  </a:lnTo>
                  <a:lnTo>
                    <a:pt x="1095" y="1004"/>
                  </a:lnTo>
                  <a:lnTo>
                    <a:pt x="1074" y="997"/>
                  </a:lnTo>
                  <a:lnTo>
                    <a:pt x="947" y="962"/>
                  </a:lnTo>
                  <a:lnTo>
                    <a:pt x="925" y="957"/>
                  </a:lnTo>
                  <a:lnTo>
                    <a:pt x="904" y="956"/>
                  </a:lnTo>
                  <a:lnTo>
                    <a:pt x="885" y="957"/>
                  </a:lnTo>
                  <a:lnTo>
                    <a:pt x="868" y="962"/>
                  </a:lnTo>
                  <a:lnTo>
                    <a:pt x="853" y="971"/>
                  </a:lnTo>
                  <a:lnTo>
                    <a:pt x="842" y="983"/>
                  </a:lnTo>
                  <a:lnTo>
                    <a:pt x="835" y="999"/>
                  </a:lnTo>
                  <a:close/>
                  <a:moveTo>
                    <a:pt x="748" y="1317"/>
                  </a:moveTo>
                  <a:lnTo>
                    <a:pt x="745" y="1335"/>
                  </a:lnTo>
                  <a:lnTo>
                    <a:pt x="749" y="1352"/>
                  </a:lnTo>
                  <a:lnTo>
                    <a:pt x="756" y="1366"/>
                  </a:lnTo>
                  <a:lnTo>
                    <a:pt x="769" y="1379"/>
                  </a:lnTo>
                  <a:lnTo>
                    <a:pt x="785" y="1390"/>
                  </a:lnTo>
                  <a:lnTo>
                    <a:pt x="805" y="1400"/>
                  </a:lnTo>
                  <a:lnTo>
                    <a:pt x="826" y="1406"/>
                  </a:lnTo>
                  <a:lnTo>
                    <a:pt x="952" y="1441"/>
                  </a:lnTo>
                  <a:lnTo>
                    <a:pt x="975" y="1446"/>
                  </a:lnTo>
                  <a:lnTo>
                    <a:pt x="996" y="1448"/>
                  </a:lnTo>
                  <a:lnTo>
                    <a:pt x="1014" y="1447"/>
                  </a:lnTo>
                  <a:lnTo>
                    <a:pt x="1032" y="1442"/>
                  </a:lnTo>
                  <a:lnTo>
                    <a:pt x="1047" y="1433"/>
                  </a:lnTo>
                  <a:lnTo>
                    <a:pt x="1058" y="1421"/>
                  </a:lnTo>
                  <a:lnTo>
                    <a:pt x="1065" y="1404"/>
                  </a:lnTo>
                  <a:lnTo>
                    <a:pt x="1068" y="1386"/>
                  </a:lnTo>
                  <a:lnTo>
                    <a:pt x="1064" y="1369"/>
                  </a:lnTo>
                  <a:lnTo>
                    <a:pt x="1055" y="1354"/>
                  </a:lnTo>
                  <a:lnTo>
                    <a:pt x="1043" y="1342"/>
                  </a:lnTo>
                  <a:lnTo>
                    <a:pt x="1028" y="1330"/>
                  </a:lnTo>
                  <a:lnTo>
                    <a:pt x="1008" y="1322"/>
                  </a:lnTo>
                  <a:lnTo>
                    <a:pt x="987" y="1314"/>
                  </a:lnTo>
                  <a:lnTo>
                    <a:pt x="861" y="1280"/>
                  </a:lnTo>
                  <a:lnTo>
                    <a:pt x="838" y="1275"/>
                  </a:lnTo>
                  <a:lnTo>
                    <a:pt x="817" y="1273"/>
                  </a:lnTo>
                  <a:lnTo>
                    <a:pt x="799" y="1275"/>
                  </a:lnTo>
                  <a:lnTo>
                    <a:pt x="781" y="1280"/>
                  </a:lnTo>
                  <a:lnTo>
                    <a:pt x="766" y="1287"/>
                  </a:lnTo>
                  <a:lnTo>
                    <a:pt x="755" y="1301"/>
                  </a:lnTo>
                  <a:lnTo>
                    <a:pt x="748" y="1317"/>
                  </a:lnTo>
                  <a:close/>
                  <a:moveTo>
                    <a:pt x="665" y="1618"/>
                  </a:moveTo>
                  <a:lnTo>
                    <a:pt x="663" y="1637"/>
                  </a:lnTo>
                  <a:lnTo>
                    <a:pt x="666" y="1653"/>
                  </a:lnTo>
                  <a:lnTo>
                    <a:pt x="675" y="1668"/>
                  </a:lnTo>
                  <a:lnTo>
                    <a:pt x="687" y="1680"/>
                  </a:lnTo>
                  <a:lnTo>
                    <a:pt x="703" y="1692"/>
                  </a:lnTo>
                  <a:lnTo>
                    <a:pt x="722" y="1702"/>
                  </a:lnTo>
                  <a:lnTo>
                    <a:pt x="743" y="1708"/>
                  </a:lnTo>
                  <a:lnTo>
                    <a:pt x="869" y="1742"/>
                  </a:lnTo>
                  <a:lnTo>
                    <a:pt x="892" y="1747"/>
                  </a:lnTo>
                  <a:lnTo>
                    <a:pt x="913" y="1750"/>
                  </a:lnTo>
                  <a:lnTo>
                    <a:pt x="932" y="1749"/>
                  </a:lnTo>
                  <a:lnTo>
                    <a:pt x="950" y="1744"/>
                  </a:lnTo>
                  <a:lnTo>
                    <a:pt x="963" y="1735"/>
                  </a:lnTo>
                  <a:lnTo>
                    <a:pt x="975" y="1723"/>
                  </a:lnTo>
                  <a:lnTo>
                    <a:pt x="982" y="1705"/>
                  </a:lnTo>
                  <a:lnTo>
                    <a:pt x="985" y="1688"/>
                  </a:lnTo>
                  <a:lnTo>
                    <a:pt x="981" y="1670"/>
                  </a:lnTo>
                  <a:lnTo>
                    <a:pt x="973" y="1656"/>
                  </a:lnTo>
                  <a:lnTo>
                    <a:pt x="961" y="1643"/>
                  </a:lnTo>
                  <a:lnTo>
                    <a:pt x="945" y="1632"/>
                  </a:lnTo>
                  <a:lnTo>
                    <a:pt x="926" y="1623"/>
                  </a:lnTo>
                  <a:lnTo>
                    <a:pt x="904" y="1616"/>
                  </a:lnTo>
                  <a:lnTo>
                    <a:pt x="777" y="1581"/>
                  </a:lnTo>
                  <a:lnTo>
                    <a:pt x="756" y="1576"/>
                  </a:lnTo>
                  <a:lnTo>
                    <a:pt x="735" y="1575"/>
                  </a:lnTo>
                  <a:lnTo>
                    <a:pt x="715" y="1576"/>
                  </a:lnTo>
                  <a:lnTo>
                    <a:pt x="698" y="1581"/>
                  </a:lnTo>
                  <a:lnTo>
                    <a:pt x="683" y="1589"/>
                  </a:lnTo>
                  <a:lnTo>
                    <a:pt x="672" y="1602"/>
                  </a:lnTo>
                  <a:lnTo>
                    <a:pt x="665" y="1618"/>
                  </a:lnTo>
                  <a:close/>
                  <a:moveTo>
                    <a:pt x="921" y="683"/>
                  </a:moveTo>
                  <a:lnTo>
                    <a:pt x="920" y="700"/>
                  </a:lnTo>
                  <a:lnTo>
                    <a:pt x="923" y="717"/>
                  </a:lnTo>
                  <a:lnTo>
                    <a:pt x="931" y="731"/>
                  </a:lnTo>
                  <a:lnTo>
                    <a:pt x="944" y="745"/>
                  </a:lnTo>
                  <a:lnTo>
                    <a:pt x="960" y="756"/>
                  </a:lnTo>
                  <a:lnTo>
                    <a:pt x="978" y="765"/>
                  </a:lnTo>
                  <a:lnTo>
                    <a:pt x="999" y="772"/>
                  </a:lnTo>
                  <a:lnTo>
                    <a:pt x="1126" y="807"/>
                  </a:lnTo>
                  <a:lnTo>
                    <a:pt x="1148" y="812"/>
                  </a:lnTo>
                  <a:lnTo>
                    <a:pt x="1169" y="813"/>
                  </a:lnTo>
                  <a:lnTo>
                    <a:pt x="1189" y="812"/>
                  </a:lnTo>
                  <a:lnTo>
                    <a:pt x="1205" y="807"/>
                  </a:lnTo>
                  <a:lnTo>
                    <a:pt x="1220" y="798"/>
                  </a:lnTo>
                  <a:lnTo>
                    <a:pt x="1231" y="786"/>
                  </a:lnTo>
                  <a:lnTo>
                    <a:pt x="1239" y="769"/>
                  </a:lnTo>
                  <a:lnTo>
                    <a:pt x="1241" y="751"/>
                  </a:lnTo>
                  <a:lnTo>
                    <a:pt x="1238" y="735"/>
                  </a:lnTo>
                  <a:lnTo>
                    <a:pt x="1230" y="720"/>
                  </a:lnTo>
                  <a:lnTo>
                    <a:pt x="1218" y="706"/>
                  </a:lnTo>
                  <a:lnTo>
                    <a:pt x="1202" y="696"/>
                  </a:lnTo>
                  <a:lnTo>
                    <a:pt x="1183" y="686"/>
                  </a:lnTo>
                  <a:lnTo>
                    <a:pt x="1162" y="679"/>
                  </a:lnTo>
                  <a:lnTo>
                    <a:pt x="1034" y="644"/>
                  </a:lnTo>
                  <a:lnTo>
                    <a:pt x="1013" y="640"/>
                  </a:lnTo>
                  <a:lnTo>
                    <a:pt x="992" y="638"/>
                  </a:lnTo>
                  <a:lnTo>
                    <a:pt x="972" y="639"/>
                  </a:lnTo>
                  <a:lnTo>
                    <a:pt x="955" y="644"/>
                  </a:lnTo>
                  <a:lnTo>
                    <a:pt x="940" y="653"/>
                  </a:lnTo>
                  <a:lnTo>
                    <a:pt x="929" y="665"/>
                  </a:lnTo>
                  <a:lnTo>
                    <a:pt x="921" y="683"/>
                  </a:lnTo>
                  <a:close/>
                  <a:moveTo>
                    <a:pt x="2665" y="1038"/>
                  </a:moveTo>
                  <a:lnTo>
                    <a:pt x="2667" y="1056"/>
                  </a:lnTo>
                  <a:lnTo>
                    <a:pt x="2675" y="1071"/>
                  </a:lnTo>
                  <a:lnTo>
                    <a:pt x="2686" y="1083"/>
                  </a:lnTo>
                  <a:lnTo>
                    <a:pt x="2702" y="1092"/>
                  </a:lnTo>
                  <a:lnTo>
                    <a:pt x="2721" y="1098"/>
                  </a:lnTo>
                  <a:lnTo>
                    <a:pt x="2740" y="1102"/>
                  </a:lnTo>
                  <a:lnTo>
                    <a:pt x="2763" y="1103"/>
                  </a:lnTo>
                  <a:lnTo>
                    <a:pt x="2894" y="1103"/>
                  </a:lnTo>
                  <a:lnTo>
                    <a:pt x="2918" y="1102"/>
                  </a:lnTo>
                  <a:lnTo>
                    <a:pt x="2938" y="1098"/>
                  </a:lnTo>
                  <a:lnTo>
                    <a:pt x="2956" y="1092"/>
                  </a:lnTo>
                  <a:lnTo>
                    <a:pt x="2971" y="1083"/>
                  </a:lnTo>
                  <a:lnTo>
                    <a:pt x="2983" y="1071"/>
                  </a:lnTo>
                  <a:lnTo>
                    <a:pt x="2991" y="1056"/>
                  </a:lnTo>
                  <a:lnTo>
                    <a:pt x="2993" y="1038"/>
                  </a:lnTo>
                  <a:lnTo>
                    <a:pt x="2991" y="1020"/>
                  </a:lnTo>
                  <a:lnTo>
                    <a:pt x="2983" y="1005"/>
                  </a:lnTo>
                  <a:lnTo>
                    <a:pt x="2971" y="993"/>
                  </a:lnTo>
                  <a:lnTo>
                    <a:pt x="2956" y="983"/>
                  </a:lnTo>
                  <a:lnTo>
                    <a:pt x="2938" y="977"/>
                  </a:lnTo>
                  <a:lnTo>
                    <a:pt x="2918" y="973"/>
                  </a:lnTo>
                  <a:lnTo>
                    <a:pt x="2894" y="972"/>
                  </a:lnTo>
                  <a:lnTo>
                    <a:pt x="2763" y="972"/>
                  </a:lnTo>
                  <a:lnTo>
                    <a:pt x="2740" y="973"/>
                  </a:lnTo>
                  <a:lnTo>
                    <a:pt x="2721" y="977"/>
                  </a:lnTo>
                  <a:lnTo>
                    <a:pt x="2702" y="983"/>
                  </a:lnTo>
                  <a:lnTo>
                    <a:pt x="2686" y="993"/>
                  </a:lnTo>
                  <a:lnTo>
                    <a:pt x="2675" y="1005"/>
                  </a:lnTo>
                  <a:lnTo>
                    <a:pt x="2667" y="1020"/>
                  </a:lnTo>
                  <a:lnTo>
                    <a:pt x="2665" y="1038"/>
                  </a:lnTo>
                  <a:close/>
                  <a:moveTo>
                    <a:pt x="2665" y="1368"/>
                  </a:moveTo>
                  <a:lnTo>
                    <a:pt x="2667" y="1385"/>
                  </a:lnTo>
                  <a:lnTo>
                    <a:pt x="2675" y="1400"/>
                  </a:lnTo>
                  <a:lnTo>
                    <a:pt x="2686" y="1412"/>
                  </a:lnTo>
                  <a:lnTo>
                    <a:pt x="2702" y="1421"/>
                  </a:lnTo>
                  <a:lnTo>
                    <a:pt x="2721" y="1428"/>
                  </a:lnTo>
                  <a:lnTo>
                    <a:pt x="2740" y="1432"/>
                  </a:lnTo>
                  <a:lnTo>
                    <a:pt x="2763" y="1433"/>
                  </a:lnTo>
                  <a:lnTo>
                    <a:pt x="2894" y="1433"/>
                  </a:lnTo>
                  <a:lnTo>
                    <a:pt x="2918" y="1432"/>
                  </a:lnTo>
                  <a:lnTo>
                    <a:pt x="2938" y="1428"/>
                  </a:lnTo>
                  <a:lnTo>
                    <a:pt x="2956" y="1421"/>
                  </a:lnTo>
                  <a:lnTo>
                    <a:pt x="2971" y="1412"/>
                  </a:lnTo>
                  <a:lnTo>
                    <a:pt x="2983" y="1400"/>
                  </a:lnTo>
                  <a:lnTo>
                    <a:pt x="2991" y="1385"/>
                  </a:lnTo>
                  <a:lnTo>
                    <a:pt x="2993" y="1368"/>
                  </a:lnTo>
                  <a:lnTo>
                    <a:pt x="2991" y="1349"/>
                  </a:lnTo>
                  <a:lnTo>
                    <a:pt x="2983" y="1334"/>
                  </a:lnTo>
                  <a:lnTo>
                    <a:pt x="2971" y="1322"/>
                  </a:lnTo>
                  <a:lnTo>
                    <a:pt x="2956" y="1313"/>
                  </a:lnTo>
                  <a:lnTo>
                    <a:pt x="2938" y="1307"/>
                  </a:lnTo>
                  <a:lnTo>
                    <a:pt x="2918" y="1303"/>
                  </a:lnTo>
                  <a:lnTo>
                    <a:pt x="2894" y="1302"/>
                  </a:lnTo>
                  <a:lnTo>
                    <a:pt x="2763" y="1302"/>
                  </a:lnTo>
                  <a:lnTo>
                    <a:pt x="2740" y="1303"/>
                  </a:lnTo>
                  <a:lnTo>
                    <a:pt x="2721" y="1307"/>
                  </a:lnTo>
                  <a:lnTo>
                    <a:pt x="2702" y="1313"/>
                  </a:lnTo>
                  <a:lnTo>
                    <a:pt x="2686" y="1322"/>
                  </a:lnTo>
                  <a:lnTo>
                    <a:pt x="2675" y="1334"/>
                  </a:lnTo>
                  <a:lnTo>
                    <a:pt x="2667" y="1349"/>
                  </a:lnTo>
                  <a:lnTo>
                    <a:pt x="2665" y="1368"/>
                  </a:lnTo>
                  <a:close/>
                  <a:moveTo>
                    <a:pt x="2665" y="1680"/>
                  </a:moveTo>
                  <a:lnTo>
                    <a:pt x="2667" y="1698"/>
                  </a:lnTo>
                  <a:lnTo>
                    <a:pt x="2675" y="1713"/>
                  </a:lnTo>
                  <a:lnTo>
                    <a:pt x="2686" y="1725"/>
                  </a:lnTo>
                  <a:lnTo>
                    <a:pt x="2702" y="1734"/>
                  </a:lnTo>
                  <a:lnTo>
                    <a:pt x="2721" y="1741"/>
                  </a:lnTo>
                  <a:lnTo>
                    <a:pt x="2740" y="1745"/>
                  </a:lnTo>
                  <a:lnTo>
                    <a:pt x="2763" y="1746"/>
                  </a:lnTo>
                  <a:lnTo>
                    <a:pt x="2894" y="1746"/>
                  </a:lnTo>
                  <a:lnTo>
                    <a:pt x="2918" y="1745"/>
                  </a:lnTo>
                  <a:lnTo>
                    <a:pt x="2938" y="1741"/>
                  </a:lnTo>
                  <a:lnTo>
                    <a:pt x="2956" y="1734"/>
                  </a:lnTo>
                  <a:lnTo>
                    <a:pt x="2971" y="1725"/>
                  </a:lnTo>
                  <a:lnTo>
                    <a:pt x="2983" y="1713"/>
                  </a:lnTo>
                  <a:lnTo>
                    <a:pt x="2991" y="1698"/>
                  </a:lnTo>
                  <a:lnTo>
                    <a:pt x="2993" y="1680"/>
                  </a:lnTo>
                  <a:lnTo>
                    <a:pt x="2991" y="1662"/>
                  </a:lnTo>
                  <a:lnTo>
                    <a:pt x="2983" y="1647"/>
                  </a:lnTo>
                  <a:lnTo>
                    <a:pt x="2971" y="1634"/>
                  </a:lnTo>
                  <a:lnTo>
                    <a:pt x="2956" y="1626"/>
                  </a:lnTo>
                  <a:lnTo>
                    <a:pt x="2938" y="1620"/>
                  </a:lnTo>
                  <a:lnTo>
                    <a:pt x="2918" y="1616"/>
                  </a:lnTo>
                  <a:lnTo>
                    <a:pt x="2894" y="1615"/>
                  </a:lnTo>
                  <a:lnTo>
                    <a:pt x="2763" y="1615"/>
                  </a:lnTo>
                  <a:lnTo>
                    <a:pt x="2740" y="1616"/>
                  </a:lnTo>
                  <a:lnTo>
                    <a:pt x="2721" y="1620"/>
                  </a:lnTo>
                  <a:lnTo>
                    <a:pt x="2702" y="1626"/>
                  </a:lnTo>
                  <a:lnTo>
                    <a:pt x="2686" y="1634"/>
                  </a:lnTo>
                  <a:lnTo>
                    <a:pt x="2675" y="1647"/>
                  </a:lnTo>
                  <a:lnTo>
                    <a:pt x="2667" y="1662"/>
                  </a:lnTo>
                  <a:lnTo>
                    <a:pt x="2665" y="1680"/>
                  </a:lnTo>
                  <a:close/>
                  <a:moveTo>
                    <a:pt x="2665" y="709"/>
                  </a:moveTo>
                  <a:lnTo>
                    <a:pt x="2667" y="727"/>
                  </a:lnTo>
                  <a:lnTo>
                    <a:pt x="2675" y="742"/>
                  </a:lnTo>
                  <a:lnTo>
                    <a:pt x="2686" y="755"/>
                  </a:lnTo>
                  <a:lnTo>
                    <a:pt x="2702" y="763"/>
                  </a:lnTo>
                  <a:lnTo>
                    <a:pt x="2721" y="769"/>
                  </a:lnTo>
                  <a:lnTo>
                    <a:pt x="2740" y="773"/>
                  </a:lnTo>
                  <a:lnTo>
                    <a:pt x="2763" y="774"/>
                  </a:lnTo>
                  <a:lnTo>
                    <a:pt x="2894" y="774"/>
                  </a:lnTo>
                  <a:lnTo>
                    <a:pt x="2918" y="773"/>
                  </a:lnTo>
                  <a:lnTo>
                    <a:pt x="2938" y="769"/>
                  </a:lnTo>
                  <a:lnTo>
                    <a:pt x="2956" y="763"/>
                  </a:lnTo>
                  <a:lnTo>
                    <a:pt x="2971" y="755"/>
                  </a:lnTo>
                  <a:lnTo>
                    <a:pt x="2983" y="742"/>
                  </a:lnTo>
                  <a:lnTo>
                    <a:pt x="2991" y="727"/>
                  </a:lnTo>
                  <a:lnTo>
                    <a:pt x="2993" y="709"/>
                  </a:lnTo>
                  <a:lnTo>
                    <a:pt x="2991" y="691"/>
                  </a:lnTo>
                  <a:lnTo>
                    <a:pt x="2983" y="675"/>
                  </a:lnTo>
                  <a:lnTo>
                    <a:pt x="2971" y="664"/>
                  </a:lnTo>
                  <a:lnTo>
                    <a:pt x="2956" y="654"/>
                  </a:lnTo>
                  <a:lnTo>
                    <a:pt x="2938" y="648"/>
                  </a:lnTo>
                  <a:lnTo>
                    <a:pt x="2918" y="644"/>
                  </a:lnTo>
                  <a:lnTo>
                    <a:pt x="2894" y="643"/>
                  </a:lnTo>
                  <a:lnTo>
                    <a:pt x="2763" y="643"/>
                  </a:lnTo>
                  <a:lnTo>
                    <a:pt x="2740" y="644"/>
                  </a:lnTo>
                  <a:lnTo>
                    <a:pt x="2721" y="648"/>
                  </a:lnTo>
                  <a:lnTo>
                    <a:pt x="2702" y="654"/>
                  </a:lnTo>
                  <a:lnTo>
                    <a:pt x="2686" y="664"/>
                  </a:lnTo>
                  <a:lnTo>
                    <a:pt x="2675" y="675"/>
                  </a:lnTo>
                  <a:lnTo>
                    <a:pt x="2667" y="691"/>
                  </a:lnTo>
                  <a:lnTo>
                    <a:pt x="2665" y="709"/>
                  </a:lnTo>
                  <a:close/>
                  <a:moveTo>
                    <a:pt x="3519" y="1038"/>
                  </a:moveTo>
                  <a:lnTo>
                    <a:pt x="3522" y="1056"/>
                  </a:lnTo>
                  <a:lnTo>
                    <a:pt x="3529" y="1071"/>
                  </a:lnTo>
                  <a:lnTo>
                    <a:pt x="3541" y="1083"/>
                  </a:lnTo>
                  <a:lnTo>
                    <a:pt x="3556" y="1092"/>
                  </a:lnTo>
                  <a:lnTo>
                    <a:pt x="3575" y="1098"/>
                  </a:lnTo>
                  <a:lnTo>
                    <a:pt x="3596" y="1102"/>
                  </a:lnTo>
                  <a:lnTo>
                    <a:pt x="3618" y="1103"/>
                  </a:lnTo>
                  <a:lnTo>
                    <a:pt x="3750" y="1103"/>
                  </a:lnTo>
                  <a:lnTo>
                    <a:pt x="3772" y="1102"/>
                  </a:lnTo>
                  <a:lnTo>
                    <a:pt x="3793" y="1098"/>
                  </a:lnTo>
                  <a:lnTo>
                    <a:pt x="3811" y="1092"/>
                  </a:lnTo>
                  <a:lnTo>
                    <a:pt x="3827" y="1083"/>
                  </a:lnTo>
                  <a:lnTo>
                    <a:pt x="3838" y="1071"/>
                  </a:lnTo>
                  <a:lnTo>
                    <a:pt x="3845" y="1056"/>
                  </a:lnTo>
                  <a:lnTo>
                    <a:pt x="3848" y="1038"/>
                  </a:lnTo>
                  <a:lnTo>
                    <a:pt x="3845" y="1020"/>
                  </a:lnTo>
                  <a:lnTo>
                    <a:pt x="3838" y="1005"/>
                  </a:lnTo>
                  <a:lnTo>
                    <a:pt x="3827" y="993"/>
                  </a:lnTo>
                  <a:lnTo>
                    <a:pt x="3811" y="983"/>
                  </a:lnTo>
                  <a:lnTo>
                    <a:pt x="3793" y="977"/>
                  </a:lnTo>
                  <a:lnTo>
                    <a:pt x="3772" y="973"/>
                  </a:lnTo>
                  <a:lnTo>
                    <a:pt x="3750" y="972"/>
                  </a:lnTo>
                  <a:lnTo>
                    <a:pt x="3618" y="972"/>
                  </a:lnTo>
                  <a:lnTo>
                    <a:pt x="3596" y="973"/>
                  </a:lnTo>
                  <a:lnTo>
                    <a:pt x="3575" y="977"/>
                  </a:lnTo>
                  <a:lnTo>
                    <a:pt x="3556" y="983"/>
                  </a:lnTo>
                  <a:lnTo>
                    <a:pt x="3541" y="993"/>
                  </a:lnTo>
                  <a:lnTo>
                    <a:pt x="3529" y="1005"/>
                  </a:lnTo>
                  <a:lnTo>
                    <a:pt x="3522" y="1020"/>
                  </a:lnTo>
                  <a:lnTo>
                    <a:pt x="3519" y="1038"/>
                  </a:lnTo>
                  <a:close/>
                  <a:moveTo>
                    <a:pt x="3519" y="1368"/>
                  </a:moveTo>
                  <a:lnTo>
                    <a:pt x="3522" y="1385"/>
                  </a:lnTo>
                  <a:lnTo>
                    <a:pt x="3529" y="1400"/>
                  </a:lnTo>
                  <a:lnTo>
                    <a:pt x="3541" y="1412"/>
                  </a:lnTo>
                  <a:lnTo>
                    <a:pt x="3556" y="1421"/>
                  </a:lnTo>
                  <a:lnTo>
                    <a:pt x="3575" y="1428"/>
                  </a:lnTo>
                  <a:lnTo>
                    <a:pt x="3596" y="1432"/>
                  </a:lnTo>
                  <a:lnTo>
                    <a:pt x="3618" y="1433"/>
                  </a:lnTo>
                  <a:lnTo>
                    <a:pt x="3750" y="1433"/>
                  </a:lnTo>
                  <a:lnTo>
                    <a:pt x="3772" y="1432"/>
                  </a:lnTo>
                  <a:lnTo>
                    <a:pt x="3793" y="1428"/>
                  </a:lnTo>
                  <a:lnTo>
                    <a:pt x="3811" y="1421"/>
                  </a:lnTo>
                  <a:lnTo>
                    <a:pt x="3827" y="1412"/>
                  </a:lnTo>
                  <a:lnTo>
                    <a:pt x="3838" y="1400"/>
                  </a:lnTo>
                  <a:lnTo>
                    <a:pt x="3845" y="1385"/>
                  </a:lnTo>
                  <a:lnTo>
                    <a:pt x="3848" y="1368"/>
                  </a:lnTo>
                  <a:lnTo>
                    <a:pt x="3845" y="1349"/>
                  </a:lnTo>
                  <a:lnTo>
                    <a:pt x="3838" y="1334"/>
                  </a:lnTo>
                  <a:lnTo>
                    <a:pt x="3827" y="1322"/>
                  </a:lnTo>
                  <a:lnTo>
                    <a:pt x="3811" y="1313"/>
                  </a:lnTo>
                  <a:lnTo>
                    <a:pt x="3793" y="1307"/>
                  </a:lnTo>
                  <a:lnTo>
                    <a:pt x="3772" y="1303"/>
                  </a:lnTo>
                  <a:lnTo>
                    <a:pt x="3750" y="1302"/>
                  </a:lnTo>
                  <a:lnTo>
                    <a:pt x="3618" y="1302"/>
                  </a:lnTo>
                  <a:lnTo>
                    <a:pt x="3596" y="1303"/>
                  </a:lnTo>
                  <a:lnTo>
                    <a:pt x="3575" y="1307"/>
                  </a:lnTo>
                  <a:lnTo>
                    <a:pt x="3556" y="1313"/>
                  </a:lnTo>
                  <a:lnTo>
                    <a:pt x="3541" y="1322"/>
                  </a:lnTo>
                  <a:lnTo>
                    <a:pt x="3529" y="1334"/>
                  </a:lnTo>
                  <a:lnTo>
                    <a:pt x="3522" y="1349"/>
                  </a:lnTo>
                  <a:lnTo>
                    <a:pt x="3519" y="1368"/>
                  </a:lnTo>
                  <a:close/>
                  <a:moveTo>
                    <a:pt x="3519" y="1680"/>
                  </a:moveTo>
                  <a:lnTo>
                    <a:pt x="3522" y="1698"/>
                  </a:lnTo>
                  <a:lnTo>
                    <a:pt x="3529" y="1713"/>
                  </a:lnTo>
                  <a:lnTo>
                    <a:pt x="3541" y="1725"/>
                  </a:lnTo>
                  <a:lnTo>
                    <a:pt x="3556" y="1734"/>
                  </a:lnTo>
                  <a:lnTo>
                    <a:pt x="3575" y="1741"/>
                  </a:lnTo>
                  <a:lnTo>
                    <a:pt x="3596" y="1745"/>
                  </a:lnTo>
                  <a:lnTo>
                    <a:pt x="3618" y="1746"/>
                  </a:lnTo>
                  <a:lnTo>
                    <a:pt x="3750" y="1746"/>
                  </a:lnTo>
                  <a:lnTo>
                    <a:pt x="3772" y="1745"/>
                  </a:lnTo>
                  <a:lnTo>
                    <a:pt x="3793" y="1741"/>
                  </a:lnTo>
                  <a:lnTo>
                    <a:pt x="3811" y="1734"/>
                  </a:lnTo>
                  <a:lnTo>
                    <a:pt x="3827" y="1725"/>
                  </a:lnTo>
                  <a:lnTo>
                    <a:pt x="3838" y="1713"/>
                  </a:lnTo>
                  <a:lnTo>
                    <a:pt x="3845" y="1698"/>
                  </a:lnTo>
                  <a:lnTo>
                    <a:pt x="3848" y="1680"/>
                  </a:lnTo>
                  <a:lnTo>
                    <a:pt x="3845" y="1662"/>
                  </a:lnTo>
                  <a:lnTo>
                    <a:pt x="3838" y="1647"/>
                  </a:lnTo>
                  <a:lnTo>
                    <a:pt x="3827" y="1634"/>
                  </a:lnTo>
                  <a:lnTo>
                    <a:pt x="3811" y="1626"/>
                  </a:lnTo>
                  <a:lnTo>
                    <a:pt x="3793" y="1620"/>
                  </a:lnTo>
                  <a:lnTo>
                    <a:pt x="3772" y="1616"/>
                  </a:lnTo>
                  <a:lnTo>
                    <a:pt x="3750" y="1615"/>
                  </a:lnTo>
                  <a:lnTo>
                    <a:pt x="3618" y="1615"/>
                  </a:lnTo>
                  <a:lnTo>
                    <a:pt x="3596" y="1616"/>
                  </a:lnTo>
                  <a:lnTo>
                    <a:pt x="3575" y="1620"/>
                  </a:lnTo>
                  <a:lnTo>
                    <a:pt x="3556" y="1626"/>
                  </a:lnTo>
                  <a:lnTo>
                    <a:pt x="3541" y="1634"/>
                  </a:lnTo>
                  <a:lnTo>
                    <a:pt x="3529" y="1647"/>
                  </a:lnTo>
                  <a:lnTo>
                    <a:pt x="3522" y="1662"/>
                  </a:lnTo>
                  <a:lnTo>
                    <a:pt x="3519" y="1680"/>
                  </a:lnTo>
                  <a:close/>
                  <a:moveTo>
                    <a:pt x="3519" y="709"/>
                  </a:moveTo>
                  <a:lnTo>
                    <a:pt x="3522" y="727"/>
                  </a:lnTo>
                  <a:lnTo>
                    <a:pt x="3529" y="742"/>
                  </a:lnTo>
                  <a:lnTo>
                    <a:pt x="3541" y="755"/>
                  </a:lnTo>
                  <a:lnTo>
                    <a:pt x="3556" y="763"/>
                  </a:lnTo>
                  <a:lnTo>
                    <a:pt x="3575" y="769"/>
                  </a:lnTo>
                  <a:lnTo>
                    <a:pt x="3596" y="773"/>
                  </a:lnTo>
                  <a:lnTo>
                    <a:pt x="3618" y="774"/>
                  </a:lnTo>
                  <a:lnTo>
                    <a:pt x="3750" y="774"/>
                  </a:lnTo>
                  <a:lnTo>
                    <a:pt x="3772" y="773"/>
                  </a:lnTo>
                  <a:lnTo>
                    <a:pt x="3793" y="769"/>
                  </a:lnTo>
                  <a:lnTo>
                    <a:pt x="3811" y="763"/>
                  </a:lnTo>
                  <a:lnTo>
                    <a:pt x="3827" y="755"/>
                  </a:lnTo>
                  <a:lnTo>
                    <a:pt x="3838" y="742"/>
                  </a:lnTo>
                  <a:lnTo>
                    <a:pt x="3845" y="727"/>
                  </a:lnTo>
                  <a:lnTo>
                    <a:pt x="3848" y="709"/>
                  </a:lnTo>
                  <a:lnTo>
                    <a:pt x="3845" y="691"/>
                  </a:lnTo>
                  <a:lnTo>
                    <a:pt x="3838" y="675"/>
                  </a:lnTo>
                  <a:lnTo>
                    <a:pt x="3827" y="664"/>
                  </a:lnTo>
                  <a:lnTo>
                    <a:pt x="3811" y="654"/>
                  </a:lnTo>
                  <a:lnTo>
                    <a:pt x="3793" y="648"/>
                  </a:lnTo>
                  <a:lnTo>
                    <a:pt x="3772" y="644"/>
                  </a:lnTo>
                  <a:lnTo>
                    <a:pt x="3750" y="643"/>
                  </a:lnTo>
                  <a:lnTo>
                    <a:pt x="3618" y="643"/>
                  </a:lnTo>
                  <a:lnTo>
                    <a:pt x="3596" y="644"/>
                  </a:lnTo>
                  <a:lnTo>
                    <a:pt x="3575" y="648"/>
                  </a:lnTo>
                  <a:lnTo>
                    <a:pt x="3556" y="654"/>
                  </a:lnTo>
                  <a:lnTo>
                    <a:pt x="3541" y="664"/>
                  </a:lnTo>
                  <a:lnTo>
                    <a:pt x="3529" y="675"/>
                  </a:lnTo>
                  <a:lnTo>
                    <a:pt x="3522" y="691"/>
                  </a:lnTo>
                  <a:lnTo>
                    <a:pt x="3519" y="70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23" name="直接连接符 22"/>
            <p:cNvCxnSpPr/>
            <p:nvPr userDrawn="1"/>
          </p:nvCxnSpPr>
          <p:spPr>
            <a:xfrm>
              <a:off x="7679055" y="4278630"/>
              <a:ext cx="0" cy="12763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5538867" y="2304978"/>
            <a:ext cx="1114266" cy="1003766"/>
            <a:chOff x="7364895" y="4253948"/>
            <a:chExt cx="805967" cy="726040"/>
          </a:xfrm>
        </p:grpSpPr>
        <p:sp>
          <p:nvSpPr>
            <p:cNvPr id="31" name="Freeform 6"/>
            <p:cNvSpPr>
              <a:spLocks noEditPoints="1"/>
            </p:cNvSpPr>
            <p:nvPr userDrawn="1"/>
          </p:nvSpPr>
          <p:spPr bwMode="auto">
            <a:xfrm>
              <a:off x="7364895" y="4253948"/>
              <a:ext cx="805967" cy="726040"/>
            </a:xfrm>
            <a:custGeom>
              <a:avLst/>
              <a:gdLst>
                <a:gd name="T0" fmla="*/ 3344 w 4094"/>
                <a:gd name="T1" fmla="*/ 3396 h 3408"/>
                <a:gd name="T2" fmla="*/ 4094 w 4094"/>
                <a:gd name="T3" fmla="*/ 149 h 3408"/>
                <a:gd name="T4" fmla="*/ 3301 w 4094"/>
                <a:gd name="T5" fmla="*/ 66 h 3408"/>
                <a:gd name="T6" fmla="*/ 2418 w 4094"/>
                <a:gd name="T7" fmla="*/ 3276 h 3408"/>
                <a:gd name="T8" fmla="*/ 3193 w 4094"/>
                <a:gd name="T9" fmla="*/ 3381 h 3408"/>
                <a:gd name="T10" fmla="*/ 3171 w 4094"/>
                <a:gd name="T11" fmla="*/ 52 h 3408"/>
                <a:gd name="T12" fmla="*/ 2418 w 4094"/>
                <a:gd name="T13" fmla="*/ 3276 h 3408"/>
                <a:gd name="T14" fmla="*/ 1618 w 4094"/>
                <a:gd name="T15" fmla="*/ 3396 h 3408"/>
                <a:gd name="T16" fmla="*/ 2368 w 4094"/>
                <a:gd name="T17" fmla="*/ 149 h 3408"/>
                <a:gd name="T18" fmla="*/ 1575 w 4094"/>
                <a:gd name="T19" fmla="*/ 66 h 3408"/>
                <a:gd name="T20" fmla="*/ 1849 w 4094"/>
                <a:gd name="T21" fmla="*/ 1098 h 3408"/>
                <a:gd name="T22" fmla="*/ 2119 w 4094"/>
                <a:gd name="T23" fmla="*/ 1020 h 3408"/>
                <a:gd name="T24" fmla="*/ 1815 w 4094"/>
                <a:gd name="T25" fmla="*/ 993 h 3408"/>
                <a:gd name="T26" fmla="*/ 1892 w 4094"/>
                <a:gd name="T27" fmla="*/ 1433 h 3408"/>
                <a:gd name="T28" fmla="*/ 2101 w 4094"/>
                <a:gd name="T29" fmla="*/ 1322 h 3408"/>
                <a:gd name="T30" fmla="*/ 1796 w 4094"/>
                <a:gd name="T31" fmla="*/ 1349 h 3408"/>
                <a:gd name="T32" fmla="*/ 2045 w 4094"/>
                <a:gd name="T33" fmla="*/ 1745 h 3408"/>
                <a:gd name="T34" fmla="*/ 2067 w 4094"/>
                <a:gd name="T35" fmla="*/ 1620 h 3408"/>
                <a:gd name="T36" fmla="*/ 1793 w 4094"/>
                <a:gd name="T37" fmla="*/ 709 h 3408"/>
                <a:gd name="T38" fmla="*/ 2084 w 4094"/>
                <a:gd name="T39" fmla="*/ 763 h 3408"/>
                <a:gd name="T40" fmla="*/ 2024 w 4094"/>
                <a:gd name="T41" fmla="*/ 643 h 3408"/>
                <a:gd name="T42" fmla="*/ 671 w 4094"/>
                <a:gd name="T43" fmla="*/ 3275 h 3408"/>
                <a:gd name="T44" fmla="*/ 98 w 4094"/>
                <a:gd name="T45" fmla="*/ 3254 h 3408"/>
                <a:gd name="T46" fmla="*/ 1631 w 4094"/>
                <a:gd name="T47" fmla="*/ 266 h 3408"/>
                <a:gd name="T48" fmla="*/ 866 w 4094"/>
                <a:gd name="T49" fmla="*/ 12 h 3408"/>
                <a:gd name="T50" fmla="*/ 892 w 4094"/>
                <a:gd name="T51" fmla="*/ 1082 h 3408"/>
                <a:gd name="T52" fmla="*/ 1151 w 4094"/>
                <a:gd name="T53" fmla="*/ 1051 h 3408"/>
                <a:gd name="T54" fmla="*/ 853 w 4094"/>
                <a:gd name="T55" fmla="*/ 971 h 3408"/>
                <a:gd name="T56" fmla="*/ 952 w 4094"/>
                <a:gd name="T57" fmla="*/ 1441 h 3408"/>
                <a:gd name="T58" fmla="*/ 1043 w 4094"/>
                <a:gd name="T59" fmla="*/ 1342 h 3408"/>
                <a:gd name="T60" fmla="*/ 748 w 4094"/>
                <a:gd name="T61" fmla="*/ 1317 h 3408"/>
                <a:gd name="T62" fmla="*/ 913 w 4094"/>
                <a:gd name="T63" fmla="*/ 1750 h 3408"/>
                <a:gd name="T64" fmla="*/ 926 w 4094"/>
                <a:gd name="T65" fmla="*/ 1623 h 3408"/>
                <a:gd name="T66" fmla="*/ 920 w 4094"/>
                <a:gd name="T67" fmla="*/ 700 h 3408"/>
                <a:gd name="T68" fmla="*/ 1205 w 4094"/>
                <a:gd name="T69" fmla="*/ 807 h 3408"/>
                <a:gd name="T70" fmla="*/ 1034 w 4094"/>
                <a:gd name="T71" fmla="*/ 644 h 3408"/>
                <a:gd name="T72" fmla="*/ 2686 w 4094"/>
                <a:gd name="T73" fmla="*/ 1083 h 3408"/>
                <a:gd name="T74" fmla="*/ 2991 w 4094"/>
                <a:gd name="T75" fmla="*/ 1056 h 3408"/>
                <a:gd name="T76" fmla="*/ 2721 w 4094"/>
                <a:gd name="T77" fmla="*/ 977 h 3408"/>
                <a:gd name="T78" fmla="*/ 2721 w 4094"/>
                <a:gd name="T79" fmla="*/ 1428 h 3408"/>
                <a:gd name="T80" fmla="*/ 2991 w 4094"/>
                <a:gd name="T81" fmla="*/ 1349 h 3408"/>
                <a:gd name="T82" fmla="*/ 2686 w 4094"/>
                <a:gd name="T83" fmla="*/ 1322 h 3408"/>
                <a:gd name="T84" fmla="*/ 2763 w 4094"/>
                <a:gd name="T85" fmla="*/ 1746 h 3408"/>
                <a:gd name="T86" fmla="*/ 2971 w 4094"/>
                <a:gd name="T87" fmla="*/ 1634 h 3408"/>
                <a:gd name="T88" fmla="*/ 2667 w 4094"/>
                <a:gd name="T89" fmla="*/ 1662 h 3408"/>
                <a:gd name="T90" fmla="*/ 2918 w 4094"/>
                <a:gd name="T91" fmla="*/ 773 h 3408"/>
                <a:gd name="T92" fmla="*/ 2938 w 4094"/>
                <a:gd name="T93" fmla="*/ 648 h 3408"/>
                <a:gd name="T94" fmla="*/ 3519 w 4094"/>
                <a:gd name="T95" fmla="*/ 1038 h 3408"/>
                <a:gd name="T96" fmla="*/ 3811 w 4094"/>
                <a:gd name="T97" fmla="*/ 1092 h 3408"/>
                <a:gd name="T98" fmla="*/ 3750 w 4094"/>
                <a:gd name="T99" fmla="*/ 972 h 3408"/>
                <a:gd name="T100" fmla="*/ 3529 w 4094"/>
                <a:gd name="T101" fmla="*/ 1400 h 3408"/>
                <a:gd name="T102" fmla="*/ 3838 w 4094"/>
                <a:gd name="T103" fmla="*/ 1400 h 3408"/>
                <a:gd name="T104" fmla="*/ 3596 w 4094"/>
                <a:gd name="T105" fmla="*/ 1303 h 3408"/>
                <a:gd name="T106" fmla="*/ 3556 w 4094"/>
                <a:gd name="T107" fmla="*/ 1734 h 3408"/>
                <a:gd name="T108" fmla="*/ 3848 w 4094"/>
                <a:gd name="T109" fmla="*/ 1680 h 3408"/>
                <a:gd name="T110" fmla="*/ 3556 w 4094"/>
                <a:gd name="T111" fmla="*/ 1626 h 3408"/>
                <a:gd name="T112" fmla="*/ 3596 w 4094"/>
                <a:gd name="T113" fmla="*/ 773 h 3408"/>
                <a:gd name="T114" fmla="*/ 3838 w 4094"/>
                <a:gd name="T115" fmla="*/ 675 h 3408"/>
                <a:gd name="T116" fmla="*/ 3529 w 4094"/>
                <a:gd name="T117" fmla="*/ 675 h 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94" h="3408">
                  <a:moveTo>
                    <a:pt x="3404" y="149"/>
                  </a:moveTo>
                  <a:lnTo>
                    <a:pt x="3963" y="149"/>
                  </a:lnTo>
                  <a:lnTo>
                    <a:pt x="3963" y="3276"/>
                  </a:lnTo>
                  <a:lnTo>
                    <a:pt x="3404" y="3276"/>
                  </a:lnTo>
                  <a:lnTo>
                    <a:pt x="3404" y="149"/>
                  </a:lnTo>
                  <a:close/>
                  <a:moveTo>
                    <a:pt x="3272" y="3276"/>
                  </a:moveTo>
                  <a:lnTo>
                    <a:pt x="3276" y="3307"/>
                  </a:lnTo>
                  <a:lnTo>
                    <a:pt x="3286" y="3336"/>
                  </a:lnTo>
                  <a:lnTo>
                    <a:pt x="3301" y="3361"/>
                  </a:lnTo>
                  <a:lnTo>
                    <a:pt x="3321" y="3381"/>
                  </a:lnTo>
                  <a:lnTo>
                    <a:pt x="3344" y="3396"/>
                  </a:lnTo>
                  <a:lnTo>
                    <a:pt x="3373" y="3404"/>
                  </a:lnTo>
                  <a:lnTo>
                    <a:pt x="3404" y="3408"/>
                  </a:lnTo>
                  <a:lnTo>
                    <a:pt x="3963" y="3408"/>
                  </a:lnTo>
                  <a:lnTo>
                    <a:pt x="3995" y="3404"/>
                  </a:lnTo>
                  <a:lnTo>
                    <a:pt x="4023" y="3396"/>
                  </a:lnTo>
                  <a:lnTo>
                    <a:pt x="4047" y="3381"/>
                  </a:lnTo>
                  <a:lnTo>
                    <a:pt x="4067" y="3361"/>
                  </a:lnTo>
                  <a:lnTo>
                    <a:pt x="4082" y="3336"/>
                  </a:lnTo>
                  <a:lnTo>
                    <a:pt x="4092" y="3307"/>
                  </a:lnTo>
                  <a:lnTo>
                    <a:pt x="4094" y="3276"/>
                  </a:lnTo>
                  <a:lnTo>
                    <a:pt x="4094" y="149"/>
                  </a:lnTo>
                  <a:lnTo>
                    <a:pt x="4093" y="120"/>
                  </a:lnTo>
                  <a:lnTo>
                    <a:pt x="4088" y="97"/>
                  </a:lnTo>
                  <a:lnTo>
                    <a:pt x="4080" y="78"/>
                  </a:lnTo>
                  <a:lnTo>
                    <a:pt x="4067" y="66"/>
                  </a:lnTo>
                  <a:lnTo>
                    <a:pt x="4049" y="57"/>
                  </a:lnTo>
                  <a:lnTo>
                    <a:pt x="4025" y="52"/>
                  </a:lnTo>
                  <a:lnTo>
                    <a:pt x="3997" y="51"/>
                  </a:lnTo>
                  <a:lnTo>
                    <a:pt x="3372" y="51"/>
                  </a:lnTo>
                  <a:lnTo>
                    <a:pt x="3342" y="52"/>
                  </a:lnTo>
                  <a:lnTo>
                    <a:pt x="3318" y="57"/>
                  </a:lnTo>
                  <a:lnTo>
                    <a:pt x="3301" y="66"/>
                  </a:lnTo>
                  <a:lnTo>
                    <a:pt x="3287" y="78"/>
                  </a:lnTo>
                  <a:lnTo>
                    <a:pt x="3280" y="97"/>
                  </a:lnTo>
                  <a:lnTo>
                    <a:pt x="3275" y="120"/>
                  </a:lnTo>
                  <a:lnTo>
                    <a:pt x="3272" y="149"/>
                  </a:lnTo>
                  <a:lnTo>
                    <a:pt x="3272" y="3276"/>
                  </a:lnTo>
                  <a:close/>
                  <a:moveTo>
                    <a:pt x="2549" y="149"/>
                  </a:moveTo>
                  <a:lnTo>
                    <a:pt x="3109" y="149"/>
                  </a:lnTo>
                  <a:lnTo>
                    <a:pt x="3109" y="3276"/>
                  </a:lnTo>
                  <a:lnTo>
                    <a:pt x="2549" y="3276"/>
                  </a:lnTo>
                  <a:lnTo>
                    <a:pt x="2549" y="149"/>
                  </a:lnTo>
                  <a:close/>
                  <a:moveTo>
                    <a:pt x="2418" y="3276"/>
                  </a:moveTo>
                  <a:lnTo>
                    <a:pt x="2422" y="3307"/>
                  </a:lnTo>
                  <a:lnTo>
                    <a:pt x="2430" y="3336"/>
                  </a:lnTo>
                  <a:lnTo>
                    <a:pt x="2445" y="3361"/>
                  </a:lnTo>
                  <a:lnTo>
                    <a:pt x="2465" y="3381"/>
                  </a:lnTo>
                  <a:lnTo>
                    <a:pt x="2490" y="3396"/>
                  </a:lnTo>
                  <a:lnTo>
                    <a:pt x="2518" y="3404"/>
                  </a:lnTo>
                  <a:lnTo>
                    <a:pt x="2549" y="3408"/>
                  </a:lnTo>
                  <a:lnTo>
                    <a:pt x="3109" y="3408"/>
                  </a:lnTo>
                  <a:lnTo>
                    <a:pt x="3140" y="3404"/>
                  </a:lnTo>
                  <a:lnTo>
                    <a:pt x="3168" y="3396"/>
                  </a:lnTo>
                  <a:lnTo>
                    <a:pt x="3193" y="3381"/>
                  </a:lnTo>
                  <a:lnTo>
                    <a:pt x="3213" y="3361"/>
                  </a:lnTo>
                  <a:lnTo>
                    <a:pt x="3228" y="3336"/>
                  </a:lnTo>
                  <a:lnTo>
                    <a:pt x="3236" y="3307"/>
                  </a:lnTo>
                  <a:lnTo>
                    <a:pt x="3240" y="3276"/>
                  </a:lnTo>
                  <a:lnTo>
                    <a:pt x="3240" y="149"/>
                  </a:lnTo>
                  <a:lnTo>
                    <a:pt x="3239" y="120"/>
                  </a:lnTo>
                  <a:lnTo>
                    <a:pt x="3234" y="97"/>
                  </a:lnTo>
                  <a:lnTo>
                    <a:pt x="3225" y="78"/>
                  </a:lnTo>
                  <a:lnTo>
                    <a:pt x="3212" y="66"/>
                  </a:lnTo>
                  <a:lnTo>
                    <a:pt x="3194" y="57"/>
                  </a:lnTo>
                  <a:lnTo>
                    <a:pt x="3171" y="52"/>
                  </a:lnTo>
                  <a:lnTo>
                    <a:pt x="3141" y="51"/>
                  </a:lnTo>
                  <a:lnTo>
                    <a:pt x="2517" y="51"/>
                  </a:lnTo>
                  <a:lnTo>
                    <a:pt x="2487" y="52"/>
                  </a:lnTo>
                  <a:lnTo>
                    <a:pt x="2464" y="57"/>
                  </a:lnTo>
                  <a:lnTo>
                    <a:pt x="2447" y="66"/>
                  </a:lnTo>
                  <a:lnTo>
                    <a:pt x="2433" y="78"/>
                  </a:lnTo>
                  <a:lnTo>
                    <a:pt x="2424" y="97"/>
                  </a:lnTo>
                  <a:lnTo>
                    <a:pt x="2419" y="120"/>
                  </a:lnTo>
                  <a:lnTo>
                    <a:pt x="2418" y="149"/>
                  </a:lnTo>
                  <a:lnTo>
                    <a:pt x="2418" y="3276"/>
                  </a:lnTo>
                  <a:lnTo>
                    <a:pt x="2418" y="3276"/>
                  </a:lnTo>
                  <a:close/>
                  <a:moveTo>
                    <a:pt x="1678" y="149"/>
                  </a:moveTo>
                  <a:lnTo>
                    <a:pt x="2237" y="149"/>
                  </a:lnTo>
                  <a:lnTo>
                    <a:pt x="2237" y="3276"/>
                  </a:lnTo>
                  <a:lnTo>
                    <a:pt x="1678" y="3276"/>
                  </a:lnTo>
                  <a:lnTo>
                    <a:pt x="1678" y="149"/>
                  </a:lnTo>
                  <a:close/>
                  <a:moveTo>
                    <a:pt x="1546" y="3276"/>
                  </a:moveTo>
                  <a:lnTo>
                    <a:pt x="1550" y="3307"/>
                  </a:lnTo>
                  <a:lnTo>
                    <a:pt x="1559" y="3336"/>
                  </a:lnTo>
                  <a:lnTo>
                    <a:pt x="1574" y="3361"/>
                  </a:lnTo>
                  <a:lnTo>
                    <a:pt x="1595" y="3381"/>
                  </a:lnTo>
                  <a:lnTo>
                    <a:pt x="1618" y="3396"/>
                  </a:lnTo>
                  <a:lnTo>
                    <a:pt x="1647" y="3404"/>
                  </a:lnTo>
                  <a:lnTo>
                    <a:pt x="1678" y="3408"/>
                  </a:lnTo>
                  <a:lnTo>
                    <a:pt x="2237" y="3408"/>
                  </a:lnTo>
                  <a:lnTo>
                    <a:pt x="2269" y="3404"/>
                  </a:lnTo>
                  <a:lnTo>
                    <a:pt x="2296" y="3396"/>
                  </a:lnTo>
                  <a:lnTo>
                    <a:pt x="2321" y="3381"/>
                  </a:lnTo>
                  <a:lnTo>
                    <a:pt x="2341" y="3361"/>
                  </a:lnTo>
                  <a:lnTo>
                    <a:pt x="2356" y="3336"/>
                  </a:lnTo>
                  <a:lnTo>
                    <a:pt x="2366" y="3307"/>
                  </a:lnTo>
                  <a:lnTo>
                    <a:pt x="2368" y="3276"/>
                  </a:lnTo>
                  <a:lnTo>
                    <a:pt x="2368" y="149"/>
                  </a:lnTo>
                  <a:lnTo>
                    <a:pt x="2367" y="120"/>
                  </a:lnTo>
                  <a:lnTo>
                    <a:pt x="2362" y="97"/>
                  </a:lnTo>
                  <a:lnTo>
                    <a:pt x="2354" y="78"/>
                  </a:lnTo>
                  <a:lnTo>
                    <a:pt x="2341" y="66"/>
                  </a:lnTo>
                  <a:lnTo>
                    <a:pt x="2323" y="57"/>
                  </a:lnTo>
                  <a:lnTo>
                    <a:pt x="2299" y="52"/>
                  </a:lnTo>
                  <a:lnTo>
                    <a:pt x="2270" y="51"/>
                  </a:lnTo>
                  <a:lnTo>
                    <a:pt x="1645" y="51"/>
                  </a:lnTo>
                  <a:lnTo>
                    <a:pt x="1616" y="52"/>
                  </a:lnTo>
                  <a:lnTo>
                    <a:pt x="1592" y="57"/>
                  </a:lnTo>
                  <a:lnTo>
                    <a:pt x="1575" y="66"/>
                  </a:lnTo>
                  <a:lnTo>
                    <a:pt x="1561" y="78"/>
                  </a:lnTo>
                  <a:lnTo>
                    <a:pt x="1552" y="97"/>
                  </a:lnTo>
                  <a:lnTo>
                    <a:pt x="1548" y="120"/>
                  </a:lnTo>
                  <a:lnTo>
                    <a:pt x="1546" y="149"/>
                  </a:lnTo>
                  <a:lnTo>
                    <a:pt x="1546" y="3276"/>
                  </a:lnTo>
                  <a:close/>
                  <a:moveTo>
                    <a:pt x="1793" y="1038"/>
                  </a:moveTo>
                  <a:lnTo>
                    <a:pt x="1796" y="1056"/>
                  </a:lnTo>
                  <a:lnTo>
                    <a:pt x="1803" y="1071"/>
                  </a:lnTo>
                  <a:lnTo>
                    <a:pt x="1815" y="1083"/>
                  </a:lnTo>
                  <a:lnTo>
                    <a:pt x="1830" y="1092"/>
                  </a:lnTo>
                  <a:lnTo>
                    <a:pt x="1849" y="1098"/>
                  </a:lnTo>
                  <a:lnTo>
                    <a:pt x="1870" y="1102"/>
                  </a:lnTo>
                  <a:lnTo>
                    <a:pt x="1892" y="1103"/>
                  </a:lnTo>
                  <a:lnTo>
                    <a:pt x="2024" y="1103"/>
                  </a:lnTo>
                  <a:lnTo>
                    <a:pt x="2045" y="1102"/>
                  </a:lnTo>
                  <a:lnTo>
                    <a:pt x="2067" y="1098"/>
                  </a:lnTo>
                  <a:lnTo>
                    <a:pt x="2084" y="1092"/>
                  </a:lnTo>
                  <a:lnTo>
                    <a:pt x="2101" y="1083"/>
                  </a:lnTo>
                  <a:lnTo>
                    <a:pt x="2112" y="1071"/>
                  </a:lnTo>
                  <a:lnTo>
                    <a:pt x="2119" y="1056"/>
                  </a:lnTo>
                  <a:lnTo>
                    <a:pt x="2122" y="1038"/>
                  </a:lnTo>
                  <a:lnTo>
                    <a:pt x="2119" y="1020"/>
                  </a:lnTo>
                  <a:lnTo>
                    <a:pt x="2112" y="1005"/>
                  </a:lnTo>
                  <a:lnTo>
                    <a:pt x="2101" y="993"/>
                  </a:lnTo>
                  <a:lnTo>
                    <a:pt x="2084" y="983"/>
                  </a:lnTo>
                  <a:lnTo>
                    <a:pt x="2067" y="977"/>
                  </a:lnTo>
                  <a:lnTo>
                    <a:pt x="2045" y="973"/>
                  </a:lnTo>
                  <a:lnTo>
                    <a:pt x="2024" y="972"/>
                  </a:lnTo>
                  <a:lnTo>
                    <a:pt x="1892" y="972"/>
                  </a:lnTo>
                  <a:lnTo>
                    <a:pt x="1870" y="973"/>
                  </a:lnTo>
                  <a:lnTo>
                    <a:pt x="1849" y="977"/>
                  </a:lnTo>
                  <a:lnTo>
                    <a:pt x="1830" y="983"/>
                  </a:lnTo>
                  <a:lnTo>
                    <a:pt x="1815" y="993"/>
                  </a:lnTo>
                  <a:lnTo>
                    <a:pt x="1803" y="1005"/>
                  </a:lnTo>
                  <a:lnTo>
                    <a:pt x="1796" y="1020"/>
                  </a:lnTo>
                  <a:lnTo>
                    <a:pt x="1793" y="1038"/>
                  </a:lnTo>
                  <a:close/>
                  <a:moveTo>
                    <a:pt x="1793" y="1368"/>
                  </a:moveTo>
                  <a:lnTo>
                    <a:pt x="1796" y="1385"/>
                  </a:lnTo>
                  <a:lnTo>
                    <a:pt x="1803" y="1400"/>
                  </a:lnTo>
                  <a:lnTo>
                    <a:pt x="1815" y="1412"/>
                  </a:lnTo>
                  <a:lnTo>
                    <a:pt x="1830" y="1421"/>
                  </a:lnTo>
                  <a:lnTo>
                    <a:pt x="1849" y="1428"/>
                  </a:lnTo>
                  <a:lnTo>
                    <a:pt x="1870" y="1432"/>
                  </a:lnTo>
                  <a:lnTo>
                    <a:pt x="1892" y="1433"/>
                  </a:lnTo>
                  <a:lnTo>
                    <a:pt x="2024" y="1433"/>
                  </a:lnTo>
                  <a:lnTo>
                    <a:pt x="2045" y="1432"/>
                  </a:lnTo>
                  <a:lnTo>
                    <a:pt x="2067" y="1428"/>
                  </a:lnTo>
                  <a:lnTo>
                    <a:pt x="2084" y="1421"/>
                  </a:lnTo>
                  <a:lnTo>
                    <a:pt x="2101" y="1412"/>
                  </a:lnTo>
                  <a:lnTo>
                    <a:pt x="2112" y="1400"/>
                  </a:lnTo>
                  <a:lnTo>
                    <a:pt x="2119" y="1385"/>
                  </a:lnTo>
                  <a:lnTo>
                    <a:pt x="2122" y="1368"/>
                  </a:lnTo>
                  <a:lnTo>
                    <a:pt x="2119" y="1349"/>
                  </a:lnTo>
                  <a:lnTo>
                    <a:pt x="2112" y="1334"/>
                  </a:lnTo>
                  <a:lnTo>
                    <a:pt x="2101" y="1322"/>
                  </a:lnTo>
                  <a:lnTo>
                    <a:pt x="2084" y="1313"/>
                  </a:lnTo>
                  <a:lnTo>
                    <a:pt x="2067" y="1307"/>
                  </a:lnTo>
                  <a:lnTo>
                    <a:pt x="2045" y="1303"/>
                  </a:lnTo>
                  <a:lnTo>
                    <a:pt x="2024" y="1302"/>
                  </a:lnTo>
                  <a:lnTo>
                    <a:pt x="1892" y="1302"/>
                  </a:lnTo>
                  <a:lnTo>
                    <a:pt x="1870" y="1303"/>
                  </a:lnTo>
                  <a:lnTo>
                    <a:pt x="1849" y="1307"/>
                  </a:lnTo>
                  <a:lnTo>
                    <a:pt x="1830" y="1313"/>
                  </a:lnTo>
                  <a:lnTo>
                    <a:pt x="1815" y="1322"/>
                  </a:lnTo>
                  <a:lnTo>
                    <a:pt x="1803" y="1334"/>
                  </a:lnTo>
                  <a:lnTo>
                    <a:pt x="1796" y="1349"/>
                  </a:lnTo>
                  <a:lnTo>
                    <a:pt x="1793" y="1368"/>
                  </a:lnTo>
                  <a:close/>
                  <a:moveTo>
                    <a:pt x="1793" y="1680"/>
                  </a:moveTo>
                  <a:lnTo>
                    <a:pt x="1796" y="1698"/>
                  </a:lnTo>
                  <a:lnTo>
                    <a:pt x="1803" y="1713"/>
                  </a:lnTo>
                  <a:lnTo>
                    <a:pt x="1815" y="1725"/>
                  </a:lnTo>
                  <a:lnTo>
                    <a:pt x="1830" y="1734"/>
                  </a:lnTo>
                  <a:lnTo>
                    <a:pt x="1849" y="1741"/>
                  </a:lnTo>
                  <a:lnTo>
                    <a:pt x="1870" y="1745"/>
                  </a:lnTo>
                  <a:lnTo>
                    <a:pt x="1892" y="1746"/>
                  </a:lnTo>
                  <a:lnTo>
                    <a:pt x="2024" y="1746"/>
                  </a:lnTo>
                  <a:lnTo>
                    <a:pt x="2045" y="1745"/>
                  </a:lnTo>
                  <a:lnTo>
                    <a:pt x="2067" y="1741"/>
                  </a:lnTo>
                  <a:lnTo>
                    <a:pt x="2084" y="1734"/>
                  </a:lnTo>
                  <a:lnTo>
                    <a:pt x="2101" y="1725"/>
                  </a:lnTo>
                  <a:lnTo>
                    <a:pt x="2112" y="1713"/>
                  </a:lnTo>
                  <a:lnTo>
                    <a:pt x="2119" y="1698"/>
                  </a:lnTo>
                  <a:lnTo>
                    <a:pt x="2122" y="1680"/>
                  </a:lnTo>
                  <a:lnTo>
                    <a:pt x="2119" y="1662"/>
                  </a:lnTo>
                  <a:lnTo>
                    <a:pt x="2112" y="1647"/>
                  </a:lnTo>
                  <a:lnTo>
                    <a:pt x="2101" y="1634"/>
                  </a:lnTo>
                  <a:lnTo>
                    <a:pt x="2084" y="1626"/>
                  </a:lnTo>
                  <a:lnTo>
                    <a:pt x="2067" y="1620"/>
                  </a:lnTo>
                  <a:lnTo>
                    <a:pt x="2045" y="1616"/>
                  </a:lnTo>
                  <a:lnTo>
                    <a:pt x="2024" y="1615"/>
                  </a:lnTo>
                  <a:lnTo>
                    <a:pt x="1892" y="1615"/>
                  </a:lnTo>
                  <a:lnTo>
                    <a:pt x="1870" y="1616"/>
                  </a:lnTo>
                  <a:lnTo>
                    <a:pt x="1849" y="1620"/>
                  </a:lnTo>
                  <a:lnTo>
                    <a:pt x="1830" y="1626"/>
                  </a:lnTo>
                  <a:lnTo>
                    <a:pt x="1815" y="1634"/>
                  </a:lnTo>
                  <a:lnTo>
                    <a:pt x="1803" y="1647"/>
                  </a:lnTo>
                  <a:lnTo>
                    <a:pt x="1796" y="1662"/>
                  </a:lnTo>
                  <a:lnTo>
                    <a:pt x="1793" y="1680"/>
                  </a:lnTo>
                  <a:close/>
                  <a:moveTo>
                    <a:pt x="1793" y="709"/>
                  </a:moveTo>
                  <a:lnTo>
                    <a:pt x="1796" y="727"/>
                  </a:lnTo>
                  <a:lnTo>
                    <a:pt x="1803" y="742"/>
                  </a:lnTo>
                  <a:lnTo>
                    <a:pt x="1815" y="755"/>
                  </a:lnTo>
                  <a:lnTo>
                    <a:pt x="1830" y="763"/>
                  </a:lnTo>
                  <a:lnTo>
                    <a:pt x="1849" y="769"/>
                  </a:lnTo>
                  <a:lnTo>
                    <a:pt x="1870" y="773"/>
                  </a:lnTo>
                  <a:lnTo>
                    <a:pt x="1892" y="774"/>
                  </a:lnTo>
                  <a:lnTo>
                    <a:pt x="2024" y="774"/>
                  </a:lnTo>
                  <a:lnTo>
                    <a:pt x="2045" y="773"/>
                  </a:lnTo>
                  <a:lnTo>
                    <a:pt x="2067" y="769"/>
                  </a:lnTo>
                  <a:lnTo>
                    <a:pt x="2084" y="763"/>
                  </a:lnTo>
                  <a:lnTo>
                    <a:pt x="2101" y="755"/>
                  </a:lnTo>
                  <a:lnTo>
                    <a:pt x="2112" y="742"/>
                  </a:lnTo>
                  <a:lnTo>
                    <a:pt x="2119" y="727"/>
                  </a:lnTo>
                  <a:lnTo>
                    <a:pt x="2122" y="709"/>
                  </a:lnTo>
                  <a:lnTo>
                    <a:pt x="2119" y="691"/>
                  </a:lnTo>
                  <a:lnTo>
                    <a:pt x="2112" y="675"/>
                  </a:lnTo>
                  <a:lnTo>
                    <a:pt x="2101" y="664"/>
                  </a:lnTo>
                  <a:lnTo>
                    <a:pt x="2084" y="654"/>
                  </a:lnTo>
                  <a:lnTo>
                    <a:pt x="2067" y="648"/>
                  </a:lnTo>
                  <a:lnTo>
                    <a:pt x="2045" y="644"/>
                  </a:lnTo>
                  <a:lnTo>
                    <a:pt x="2024" y="643"/>
                  </a:lnTo>
                  <a:lnTo>
                    <a:pt x="1892" y="643"/>
                  </a:lnTo>
                  <a:lnTo>
                    <a:pt x="1870" y="644"/>
                  </a:lnTo>
                  <a:lnTo>
                    <a:pt x="1849" y="648"/>
                  </a:lnTo>
                  <a:lnTo>
                    <a:pt x="1830" y="654"/>
                  </a:lnTo>
                  <a:lnTo>
                    <a:pt x="1815" y="664"/>
                  </a:lnTo>
                  <a:lnTo>
                    <a:pt x="1803" y="675"/>
                  </a:lnTo>
                  <a:lnTo>
                    <a:pt x="1796" y="691"/>
                  </a:lnTo>
                  <a:lnTo>
                    <a:pt x="1793" y="709"/>
                  </a:lnTo>
                  <a:close/>
                  <a:moveTo>
                    <a:pt x="959" y="112"/>
                  </a:moveTo>
                  <a:lnTo>
                    <a:pt x="1498" y="259"/>
                  </a:lnTo>
                  <a:lnTo>
                    <a:pt x="671" y="3275"/>
                  </a:lnTo>
                  <a:lnTo>
                    <a:pt x="133" y="3128"/>
                  </a:lnTo>
                  <a:lnTo>
                    <a:pt x="959" y="112"/>
                  </a:lnTo>
                  <a:close/>
                  <a:moveTo>
                    <a:pt x="5" y="3093"/>
                  </a:moveTo>
                  <a:lnTo>
                    <a:pt x="0" y="3120"/>
                  </a:lnTo>
                  <a:lnTo>
                    <a:pt x="1" y="3146"/>
                  </a:lnTo>
                  <a:lnTo>
                    <a:pt x="6" y="3171"/>
                  </a:lnTo>
                  <a:lnTo>
                    <a:pt x="16" y="3195"/>
                  </a:lnTo>
                  <a:lnTo>
                    <a:pt x="30" y="3214"/>
                  </a:lnTo>
                  <a:lnTo>
                    <a:pt x="48" y="3232"/>
                  </a:lnTo>
                  <a:lnTo>
                    <a:pt x="72" y="3245"/>
                  </a:lnTo>
                  <a:lnTo>
                    <a:pt x="98" y="3254"/>
                  </a:lnTo>
                  <a:lnTo>
                    <a:pt x="636" y="3403"/>
                  </a:lnTo>
                  <a:lnTo>
                    <a:pt x="663" y="3408"/>
                  </a:lnTo>
                  <a:lnTo>
                    <a:pt x="691" y="3407"/>
                  </a:lnTo>
                  <a:lnTo>
                    <a:pt x="715" y="3402"/>
                  </a:lnTo>
                  <a:lnTo>
                    <a:pt x="738" y="3392"/>
                  </a:lnTo>
                  <a:lnTo>
                    <a:pt x="758" y="3378"/>
                  </a:lnTo>
                  <a:lnTo>
                    <a:pt x="775" y="3360"/>
                  </a:lnTo>
                  <a:lnTo>
                    <a:pt x="789" y="3336"/>
                  </a:lnTo>
                  <a:lnTo>
                    <a:pt x="799" y="3310"/>
                  </a:lnTo>
                  <a:lnTo>
                    <a:pt x="1624" y="294"/>
                  </a:lnTo>
                  <a:lnTo>
                    <a:pt x="1631" y="266"/>
                  </a:lnTo>
                  <a:lnTo>
                    <a:pt x="1633" y="242"/>
                  </a:lnTo>
                  <a:lnTo>
                    <a:pt x="1629" y="222"/>
                  </a:lnTo>
                  <a:lnTo>
                    <a:pt x="1619" y="206"/>
                  </a:lnTo>
                  <a:lnTo>
                    <a:pt x="1605" y="194"/>
                  </a:lnTo>
                  <a:lnTo>
                    <a:pt x="1583" y="182"/>
                  </a:lnTo>
                  <a:lnTo>
                    <a:pt x="1556" y="174"/>
                  </a:lnTo>
                  <a:lnTo>
                    <a:pt x="954" y="7"/>
                  </a:lnTo>
                  <a:lnTo>
                    <a:pt x="925" y="1"/>
                  </a:lnTo>
                  <a:lnTo>
                    <a:pt x="900" y="0"/>
                  </a:lnTo>
                  <a:lnTo>
                    <a:pt x="882" y="4"/>
                  </a:lnTo>
                  <a:lnTo>
                    <a:pt x="866" y="12"/>
                  </a:lnTo>
                  <a:lnTo>
                    <a:pt x="852" y="27"/>
                  </a:lnTo>
                  <a:lnTo>
                    <a:pt x="841" y="50"/>
                  </a:lnTo>
                  <a:lnTo>
                    <a:pt x="832" y="77"/>
                  </a:lnTo>
                  <a:lnTo>
                    <a:pt x="5" y="3093"/>
                  </a:lnTo>
                  <a:close/>
                  <a:moveTo>
                    <a:pt x="835" y="999"/>
                  </a:moveTo>
                  <a:lnTo>
                    <a:pt x="832" y="1018"/>
                  </a:lnTo>
                  <a:lnTo>
                    <a:pt x="836" y="1034"/>
                  </a:lnTo>
                  <a:lnTo>
                    <a:pt x="844" y="1049"/>
                  </a:lnTo>
                  <a:lnTo>
                    <a:pt x="857" y="1062"/>
                  </a:lnTo>
                  <a:lnTo>
                    <a:pt x="873" y="1072"/>
                  </a:lnTo>
                  <a:lnTo>
                    <a:pt x="892" y="1082"/>
                  </a:lnTo>
                  <a:lnTo>
                    <a:pt x="913" y="1090"/>
                  </a:lnTo>
                  <a:lnTo>
                    <a:pt x="1039" y="1124"/>
                  </a:lnTo>
                  <a:lnTo>
                    <a:pt x="1061" y="1128"/>
                  </a:lnTo>
                  <a:lnTo>
                    <a:pt x="1083" y="1131"/>
                  </a:lnTo>
                  <a:lnTo>
                    <a:pt x="1101" y="1129"/>
                  </a:lnTo>
                  <a:lnTo>
                    <a:pt x="1118" y="1124"/>
                  </a:lnTo>
                  <a:lnTo>
                    <a:pt x="1133" y="1116"/>
                  </a:lnTo>
                  <a:lnTo>
                    <a:pt x="1145" y="1103"/>
                  </a:lnTo>
                  <a:lnTo>
                    <a:pt x="1152" y="1086"/>
                  </a:lnTo>
                  <a:lnTo>
                    <a:pt x="1154" y="1069"/>
                  </a:lnTo>
                  <a:lnTo>
                    <a:pt x="1151" y="1051"/>
                  </a:lnTo>
                  <a:lnTo>
                    <a:pt x="1143" y="1038"/>
                  </a:lnTo>
                  <a:lnTo>
                    <a:pt x="1131" y="1024"/>
                  </a:lnTo>
                  <a:lnTo>
                    <a:pt x="1115" y="1013"/>
                  </a:lnTo>
                  <a:lnTo>
                    <a:pt x="1095" y="1004"/>
                  </a:lnTo>
                  <a:lnTo>
                    <a:pt x="1074" y="997"/>
                  </a:lnTo>
                  <a:lnTo>
                    <a:pt x="947" y="962"/>
                  </a:lnTo>
                  <a:lnTo>
                    <a:pt x="925" y="957"/>
                  </a:lnTo>
                  <a:lnTo>
                    <a:pt x="904" y="956"/>
                  </a:lnTo>
                  <a:lnTo>
                    <a:pt x="885" y="957"/>
                  </a:lnTo>
                  <a:lnTo>
                    <a:pt x="868" y="962"/>
                  </a:lnTo>
                  <a:lnTo>
                    <a:pt x="853" y="971"/>
                  </a:lnTo>
                  <a:lnTo>
                    <a:pt x="842" y="983"/>
                  </a:lnTo>
                  <a:lnTo>
                    <a:pt x="835" y="999"/>
                  </a:lnTo>
                  <a:close/>
                  <a:moveTo>
                    <a:pt x="748" y="1317"/>
                  </a:moveTo>
                  <a:lnTo>
                    <a:pt x="745" y="1335"/>
                  </a:lnTo>
                  <a:lnTo>
                    <a:pt x="749" y="1352"/>
                  </a:lnTo>
                  <a:lnTo>
                    <a:pt x="756" y="1366"/>
                  </a:lnTo>
                  <a:lnTo>
                    <a:pt x="769" y="1379"/>
                  </a:lnTo>
                  <a:lnTo>
                    <a:pt x="785" y="1390"/>
                  </a:lnTo>
                  <a:lnTo>
                    <a:pt x="805" y="1400"/>
                  </a:lnTo>
                  <a:lnTo>
                    <a:pt x="826" y="1406"/>
                  </a:lnTo>
                  <a:lnTo>
                    <a:pt x="952" y="1441"/>
                  </a:lnTo>
                  <a:lnTo>
                    <a:pt x="975" y="1446"/>
                  </a:lnTo>
                  <a:lnTo>
                    <a:pt x="996" y="1448"/>
                  </a:lnTo>
                  <a:lnTo>
                    <a:pt x="1014" y="1447"/>
                  </a:lnTo>
                  <a:lnTo>
                    <a:pt x="1032" y="1442"/>
                  </a:lnTo>
                  <a:lnTo>
                    <a:pt x="1047" y="1433"/>
                  </a:lnTo>
                  <a:lnTo>
                    <a:pt x="1058" y="1421"/>
                  </a:lnTo>
                  <a:lnTo>
                    <a:pt x="1065" y="1404"/>
                  </a:lnTo>
                  <a:lnTo>
                    <a:pt x="1068" y="1386"/>
                  </a:lnTo>
                  <a:lnTo>
                    <a:pt x="1064" y="1369"/>
                  </a:lnTo>
                  <a:lnTo>
                    <a:pt x="1055" y="1354"/>
                  </a:lnTo>
                  <a:lnTo>
                    <a:pt x="1043" y="1342"/>
                  </a:lnTo>
                  <a:lnTo>
                    <a:pt x="1028" y="1330"/>
                  </a:lnTo>
                  <a:lnTo>
                    <a:pt x="1008" y="1322"/>
                  </a:lnTo>
                  <a:lnTo>
                    <a:pt x="987" y="1314"/>
                  </a:lnTo>
                  <a:lnTo>
                    <a:pt x="861" y="1280"/>
                  </a:lnTo>
                  <a:lnTo>
                    <a:pt x="838" y="1275"/>
                  </a:lnTo>
                  <a:lnTo>
                    <a:pt x="817" y="1273"/>
                  </a:lnTo>
                  <a:lnTo>
                    <a:pt x="799" y="1275"/>
                  </a:lnTo>
                  <a:lnTo>
                    <a:pt x="781" y="1280"/>
                  </a:lnTo>
                  <a:lnTo>
                    <a:pt x="766" y="1287"/>
                  </a:lnTo>
                  <a:lnTo>
                    <a:pt x="755" y="1301"/>
                  </a:lnTo>
                  <a:lnTo>
                    <a:pt x="748" y="1317"/>
                  </a:lnTo>
                  <a:close/>
                  <a:moveTo>
                    <a:pt x="665" y="1618"/>
                  </a:moveTo>
                  <a:lnTo>
                    <a:pt x="663" y="1637"/>
                  </a:lnTo>
                  <a:lnTo>
                    <a:pt x="666" y="1653"/>
                  </a:lnTo>
                  <a:lnTo>
                    <a:pt x="675" y="1668"/>
                  </a:lnTo>
                  <a:lnTo>
                    <a:pt x="687" y="1680"/>
                  </a:lnTo>
                  <a:lnTo>
                    <a:pt x="703" y="1692"/>
                  </a:lnTo>
                  <a:lnTo>
                    <a:pt x="722" y="1702"/>
                  </a:lnTo>
                  <a:lnTo>
                    <a:pt x="743" y="1708"/>
                  </a:lnTo>
                  <a:lnTo>
                    <a:pt x="869" y="1742"/>
                  </a:lnTo>
                  <a:lnTo>
                    <a:pt x="892" y="1747"/>
                  </a:lnTo>
                  <a:lnTo>
                    <a:pt x="913" y="1750"/>
                  </a:lnTo>
                  <a:lnTo>
                    <a:pt x="932" y="1749"/>
                  </a:lnTo>
                  <a:lnTo>
                    <a:pt x="950" y="1744"/>
                  </a:lnTo>
                  <a:lnTo>
                    <a:pt x="963" y="1735"/>
                  </a:lnTo>
                  <a:lnTo>
                    <a:pt x="975" y="1723"/>
                  </a:lnTo>
                  <a:lnTo>
                    <a:pt x="982" y="1705"/>
                  </a:lnTo>
                  <a:lnTo>
                    <a:pt x="985" y="1688"/>
                  </a:lnTo>
                  <a:lnTo>
                    <a:pt x="981" y="1670"/>
                  </a:lnTo>
                  <a:lnTo>
                    <a:pt x="973" y="1656"/>
                  </a:lnTo>
                  <a:lnTo>
                    <a:pt x="961" y="1643"/>
                  </a:lnTo>
                  <a:lnTo>
                    <a:pt x="945" y="1632"/>
                  </a:lnTo>
                  <a:lnTo>
                    <a:pt x="926" y="1623"/>
                  </a:lnTo>
                  <a:lnTo>
                    <a:pt x="904" y="1616"/>
                  </a:lnTo>
                  <a:lnTo>
                    <a:pt x="777" y="1581"/>
                  </a:lnTo>
                  <a:lnTo>
                    <a:pt x="756" y="1576"/>
                  </a:lnTo>
                  <a:lnTo>
                    <a:pt x="735" y="1575"/>
                  </a:lnTo>
                  <a:lnTo>
                    <a:pt x="715" y="1576"/>
                  </a:lnTo>
                  <a:lnTo>
                    <a:pt x="698" y="1581"/>
                  </a:lnTo>
                  <a:lnTo>
                    <a:pt x="683" y="1589"/>
                  </a:lnTo>
                  <a:lnTo>
                    <a:pt x="672" y="1602"/>
                  </a:lnTo>
                  <a:lnTo>
                    <a:pt x="665" y="1618"/>
                  </a:lnTo>
                  <a:close/>
                  <a:moveTo>
                    <a:pt x="921" y="683"/>
                  </a:moveTo>
                  <a:lnTo>
                    <a:pt x="920" y="700"/>
                  </a:lnTo>
                  <a:lnTo>
                    <a:pt x="923" y="717"/>
                  </a:lnTo>
                  <a:lnTo>
                    <a:pt x="931" y="731"/>
                  </a:lnTo>
                  <a:lnTo>
                    <a:pt x="944" y="745"/>
                  </a:lnTo>
                  <a:lnTo>
                    <a:pt x="960" y="756"/>
                  </a:lnTo>
                  <a:lnTo>
                    <a:pt x="978" y="765"/>
                  </a:lnTo>
                  <a:lnTo>
                    <a:pt x="999" y="772"/>
                  </a:lnTo>
                  <a:lnTo>
                    <a:pt x="1126" y="807"/>
                  </a:lnTo>
                  <a:lnTo>
                    <a:pt x="1148" y="812"/>
                  </a:lnTo>
                  <a:lnTo>
                    <a:pt x="1169" y="813"/>
                  </a:lnTo>
                  <a:lnTo>
                    <a:pt x="1189" y="812"/>
                  </a:lnTo>
                  <a:lnTo>
                    <a:pt x="1205" y="807"/>
                  </a:lnTo>
                  <a:lnTo>
                    <a:pt x="1220" y="798"/>
                  </a:lnTo>
                  <a:lnTo>
                    <a:pt x="1231" y="786"/>
                  </a:lnTo>
                  <a:lnTo>
                    <a:pt x="1239" y="769"/>
                  </a:lnTo>
                  <a:lnTo>
                    <a:pt x="1241" y="751"/>
                  </a:lnTo>
                  <a:lnTo>
                    <a:pt x="1238" y="735"/>
                  </a:lnTo>
                  <a:lnTo>
                    <a:pt x="1230" y="720"/>
                  </a:lnTo>
                  <a:lnTo>
                    <a:pt x="1218" y="706"/>
                  </a:lnTo>
                  <a:lnTo>
                    <a:pt x="1202" y="696"/>
                  </a:lnTo>
                  <a:lnTo>
                    <a:pt x="1183" y="686"/>
                  </a:lnTo>
                  <a:lnTo>
                    <a:pt x="1162" y="679"/>
                  </a:lnTo>
                  <a:lnTo>
                    <a:pt x="1034" y="644"/>
                  </a:lnTo>
                  <a:lnTo>
                    <a:pt x="1013" y="640"/>
                  </a:lnTo>
                  <a:lnTo>
                    <a:pt x="992" y="638"/>
                  </a:lnTo>
                  <a:lnTo>
                    <a:pt x="972" y="639"/>
                  </a:lnTo>
                  <a:lnTo>
                    <a:pt x="955" y="644"/>
                  </a:lnTo>
                  <a:lnTo>
                    <a:pt x="940" y="653"/>
                  </a:lnTo>
                  <a:lnTo>
                    <a:pt x="929" y="665"/>
                  </a:lnTo>
                  <a:lnTo>
                    <a:pt x="921" y="683"/>
                  </a:lnTo>
                  <a:close/>
                  <a:moveTo>
                    <a:pt x="2665" y="1038"/>
                  </a:moveTo>
                  <a:lnTo>
                    <a:pt x="2667" y="1056"/>
                  </a:lnTo>
                  <a:lnTo>
                    <a:pt x="2675" y="1071"/>
                  </a:lnTo>
                  <a:lnTo>
                    <a:pt x="2686" y="1083"/>
                  </a:lnTo>
                  <a:lnTo>
                    <a:pt x="2702" y="1092"/>
                  </a:lnTo>
                  <a:lnTo>
                    <a:pt x="2721" y="1098"/>
                  </a:lnTo>
                  <a:lnTo>
                    <a:pt x="2740" y="1102"/>
                  </a:lnTo>
                  <a:lnTo>
                    <a:pt x="2763" y="1103"/>
                  </a:lnTo>
                  <a:lnTo>
                    <a:pt x="2894" y="1103"/>
                  </a:lnTo>
                  <a:lnTo>
                    <a:pt x="2918" y="1102"/>
                  </a:lnTo>
                  <a:lnTo>
                    <a:pt x="2938" y="1098"/>
                  </a:lnTo>
                  <a:lnTo>
                    <a:pt x="2956" y="1092"/>
                  </a:lnTo>
                  <a:lnTo>
                    <a:pt x="2971" y="1083"/>
                  </a:lnTo>
                  <a:lnTo>
                    <a:pt x="2983" y="1071"/>
                  </a:lnTo>
                  <a:lnTo>
                    <a:pt x="2991" y="1056"/>
                  </a:lnTo>
                  <a:lnTo>
                    <a:pt x="2993" y="1038"/>
                  </a:lnTo>
                  <a:lnTo>
                    <a:pt x="2991" y="1020"/>
                  </a:lnTo>
                  <a:lnTo>
                    <a:pt x="2983" y="1005"/>
                  </a:lnTo>
                  <a:lnTo>
                    <a:pt x="2971" y="993"/>
                  </a:lnTo>
                  <a:lnTo>
                    <a:pt x="2956" y="983"/>
                  </a:lnTo>
                  <a:lnTo>
                    <a:pt x="2938" y="977"/>
                  </a:lnTo>
                  <a:lnTo>
                    <a:pt x="2918" y="973"/>
                  </a:lnTo>
                  <a:lnTo>
                    <a:pt x="2894" y="972"/>
                  </a:lnTo>
                  <a:lnTo>
                    <a:pt x="2763" y="972"/>
                  </a:lnTo>
                  <a:lnTo>
                    <a:pt x="2740" y="973"/>
                  </a:lnTo>
                  <a:lnTo>
                    <a:pt x="2721" y="977"/>
                  </a:lnTo>
                  <a:lnTo>
                    <a:pt x="2702" y="983"/>
                  </a:lnTo>
                  <a:lnTo>
                    <a:pt x="2686" y="993"/>
                  </a:lnTo>
                  <a:lnTo>
                    <a:pt x="2675" y="1005"/>
                  </a:lnTo>
                  <a:lnTo>
                    <a:pt x="2667" y="1020"/>
                  </a:lnTo>
                  <a:lnTo>
                    <a:pt x="2665" y="1038"/>
                  </a:lnTo>
                  <a:close/>
                  <a:moveTo>
                    <a:pt x="2665" y="1368"/>
                  </a:moveTo>
                  <a:lnTo>
                    <a:pt x="2667" y="1385"/>
                  </a:lnTo>
                  <a:lnTo>
                    <a:pt x="2675" y="1400"/>
                  </a:lnTo>
                  <a:lnTo>
                    <a:pt x="2686" y="1412"/>
                  </a:lnTo>
                  <a:lnTo>
                    <a:pt x="2702" y="1421"/>
                  </a:lnTo>
                  <a:lnTo>
                    <a:pt x="2721" y="1428"/>
                  </a:lnTo>
                  <a:lnTo>
                    <a:pt x="2740" y="1432"/>
                  </a:lnTo>
                  <a:lnTo>
                    <a:pt x="2763" y="1433"/>
                  </a:lnTo>
                  <a:lnTo>
                    <a:pt x="2894" y="1433"/>
                  </a:lnTo>
                  <a:lnTo>
                    <a:pt x="2918" y="1432"/>
                  </a:lnTo>
                  <a:lnTo>
                    <a:pt x="2938" y="1428"/>
                  </a:lnTo>
                  <a:lnTo>
                    <a:pt x="2956" y="1421"/>
                  </a:lnTo>
                  <a:lnTo>
                    <a:pt x="2971" y="1412"/>
                  </a:lnTo>
                  <a:lnTo>
                    <a:pt x="2983" y="1400"/>
                  </a:lnTo>
                  <a:lnTo>
                    <a:pt x="2991" y="1385"/>
                  </a:lnTo>
                  <a:lnTo>
                    <a:pt x="2993" y="1368"/>
                  </a:lnTo>
                  <a:lnTo>
                    <a:pt x="2991" y="1349"/>
                  </a:lnTo>
                  <a:lnTo>
                    <a:pt x="2983" y="1334"/>
                  </a:lnTo>
                  <a:lnTo>
                    <a:pt x="2971" y="1322"/>
                  </a:lnTo>
                  <a:lnTo>
                    <a:pt x="2956" y="1313"/>
                  </a:lnTo>
                  <a:lnTo>
                    <a:pt x="2938" y="1307"/>
                  </a:lnTo>
                  <a:lnTo>
                    <a:pt x="2918" y="1303"/>
                  </a:lnTo>
                  <a:lnTo>
                    <a:pt x="2894" y="1302"/>
                  </a:lnTo>
                  <a:lnTo>
                    <a:pt x="2763" y="1302"/>
                  </a:lnTo>
                  <a:lnTo>
                    <a:pt x="2740" y="1303"/>
                  </a:lnTo>
                  <a:lnTo>
                    <a:pt x="2721" y="1307"/>
                  </a:lnTo>
                  <a:lnTo>
                    <a:pt x="2702" y="1313"/>
                  </a:lnTo>
                  <a:lnTo>
                    <a:pt x="2686" y="1322"/>
                  </a:lnTo>
                  <a:lnTo>
                    <a:pt x="2675" y="1334"/>
                  </a:lnTo>
                  <a:lnTo>
                    <a:pt x="2667" y="1349"/>
                  </a:lnTo>
                  <a:lnTo>
                    <a:pt x="2665" y="1368"/>
                  </a:lnTo>
                  <a:close/>
                  <a:moveTo>
                    <a:pt x="2665" y="1680"/>
                  </a:moveTo>
                  <a:lnTo>
                    <a:pt x="2667" y="1698"/>
                  </a:lnTo>
                  <a:lnTo>
                    <a:pt x="2675" y="1713"/>
                  </a:lnTo>
                  <a:lnTo>
                    <a:pt x="2686" y="1725"/>
                  </a:lnTo>
                  <a:lnTo>
                    <a:pt x="2702" y="1734"/>
                  </a:lnTo>
                  <a:lnTo>
                    <a:pt x="2721" y="1741"/>
                  </a:lnTo>
                  <a:lnTo>
                    <a:pt x="2740" y="1745"/>
                  </a:lnTo>
                  <a:lnTo>
                    <a:pt x="2763" y="1746"/>
                  </a:lnTo>
                  <a:lnTo>
                    <a:pt x="2894" y="1746"/>
                  </a:lnTo>
                  <a:lnTo>
                    <a:pt x="2918" y="1745"/>
                  </a:lnTo>
                  <a:lnTo>
                    <a:pt x="2938" y="1741"/>
                  </a:lnTo>
                  <a:lnTo>
                    <a:pt x="2956" y="1734"/>
                  </a:lnTo>
                  <a:lnTo>
                    <a:pt x="2971" y="1725"/>
                  </a:lnTo>
                  <a:lnTo>
                    <a:pt x="2983" y="1713"/>
                  </a:lnTo>
                  <a:lnTo>
                    <a:pt x="2991" y="1698"/>
                  </a:lnTo>
                  <a:lnTo>
                    <a:pt x="2993" y="1680"/>
                  </a:lnTo>
                  <a:lnTo>
                    <a:pt x="2991" y="1662"/>
                  </a:lnTo>
                  <a:lnTo>
                    <a:pt x="2983" y="1647"/>
                  </a:lnTo>
                  <a:lnTo>
                    <a:pt x="2971" y="1634"/>
                  </a:lnTo>
                  <a:lnTo>
                    <a:pt x="2956" y="1626"/>
                  </a:lnTo>
                  <a:lnTo>
                    <a:pt x="2938" y="1620"/>
                  </a:lnTo>
                  <a:lnTo>
                    <a:pt x="2918" y="1616"/>
                  </a:lnTo>
                  <a:lnTo>
                    <a:pt x="2894" y="1615"/>
                  </a:lnTo>
                  <a:lnTo>
                    <a:pt x="2763" y="1615"/>
                  </a:lnTo>
                  <a:lnTo>
                    <a:pt x="2740" y="1616"/>
                  </a:lnTo>
                  <a:lnTo>
                    <a:pt x="2721" y="1620"/>
                  </a:lnTo>
                  <a:lnTo>
                    <a:pt x="2702" y="1626"/>
                  </a:lnTo>
                  <a:lnTo>
                    <a:pt x="2686" y="1634"/>
                  </a:lnTo>
                  <a:lnTo>
                    <a:pt x="2675" y="1647"/>
                  </a:lnTo>
                  <a:lnTo>
                    <a:pt x="2667" y="1662"/>
                  </a:lnTo>
                  <a:lnTo>
                    <a:pt x="2665" y="1680"/>
                  </a:lnTo>
                  <a:close/>
                  <a:moveTo>
                    <a:pt x="2665" y="709"/>
                  </a:moveTo>
                  <a:lnTo>
                    <a:pt x="2667" y="727"/>
                  </a:lnTo>
                  <a:lnTo>
                    <a:pt x="2675" y="742"/>
                  </a:lnTo>
                  <a:lnTo>
                    <a:pt x="2686" y="755"/>
                  </a:lnTo>
                  <a:lnTo>
                    <a:pt x="2702" y="763"/>
                  </a:lnTo>
                  <a:lnTo>
                    <a:pt x="2721" y="769"/>
                  </a:lnTo>
                  <a:lnTo>
                    <a:pt x="2740" y="773"/>
                  </a:lnTo>
                  <a:lnTo>
                    <a:pt x="2763" y="774"/>
                  </a:lnTo>
                  <a:lnTo>
                    <a:pt x="2894" y="774"/>
                  </a:lnTo>
                  <a:lnTo>
                    <a:pt x="2918" y="773"/>
                  </a:lnTo>
                  <a:lnTo>
                    <a:pt x="2938" y="769"/>
                  </a:lnTo>
                  <a:lnTo>
                    <a:pt x="2956" y="763"/>
                  </a:lnTo>
                  <a:lnTo>
                    <a:pt x="2971" y="755"/>
                  </a:lnTo>
                  <a:lnTo>
                    <a:pt x="2983" y="742"/>
                  </a:lnTo>
                  <a:lnTo>
                    <a:pt x="2991" y="727"/>
                  </a:lnTo>
                  <a:lnTo>
                    <a:pt x="2993" y="709"/>
                  </a:lnTo>
                  <a:lnTo>
                    <a:pt x="2991" y="691"/>
                  </a:lnTo>
                  <a:lnTo>
                    <a:pt x="2983" y="675"/>
                  </a:lnTo>
                  <a:lnTo>
                    <a:pt x="2971" y="664"/>
                  </a:lnTo>
                  <a:lnTo>
                    <a:pt x="2956" y="654"/>
                  </a:lnTo>
                  <a:lnTo>
                    <a:pt x="2938" y="648"/>
                  </a:lnTo>
                  <a:lnTo>
                    <a:pt x="2918" y="644"/>
                  </a:lnTo>
                  <a:lnTo>
                    <a:pt x="2894" y="643"/>
                  </a:lnTo>
                  <a:lnTo>
                    <a:pt x="2763" y="643"/>
                  </a:lnTo>
                  <a:lnTo>
                    <a:pt x="2740" y="644"/>
                  </a:lnTo>
                  <a:lnTo>
                    <a:pt x="2721" y="648"/>
                  </a:lnTo>
                  <a:lnTo>
                    <a:pt x="2702" y="654"/>
                  </a:lnTo>
                  <a:lnTo>
                    <a:pt x="2686" y="664"/>
                  </a:lnTo>
                  <a:lnTo>
                    <a:pt x="2675" y="675"/>
                  </a:lnTo>
                  <a:lnTo>
                    <a:pt x="2667" y="691"/>
                  </a:lnTo>
                  <a:lnTo>
                    <a:pt x="2665" y="709"/>
                  </a:lnTo>
                  <a:close/>
                  <a:moveTo>
                    <a:pt x="3519" y="1038"/>
                  </a:moveTo>
                  <a:lnTo>
                    <a:pt x="3522" y="1056"/>
                  </a:lnTo>
                  <a:lnTo>
                    <a:pt x="3529" y="1071"/>
                  </a:lnTo>
                  <a:lnTo>
                    <a:pt x="3541" y="1083"/>
                  </a:lnTo>
                  <a:lnTo>
                    <a:pt x="3556" y="1092"/>
                  </a:lnTo>
                  <a:lnTo>
                    <a:pt x="3575" y="1098"/>
                  </a:lnTo>
                  <a:lnTo>
                    <a:pt x="3596" y="1102"/>
                  </a:lnTo>
                  <a:lnTo>
                    <a:pt x="3618" y="1103"/>
                  </a:lnTo>
                  <a:lnTo>
                    <a:pt x="3750" y="1103"/>
                  </a:lnTo>
                  <a:lnTo>
                    <a:pt x="3772" y="1102"/>
                  </a:lnTo>
                  <a:lnTo>
                    <a:pt x="3793" y="1098"/>
                  </a:lnTo>
                  <a:lnTo>
                    <a:pt x="3811" y="1092"/>
                  </a:lnTo>
                  <a:lnTo>
                    <a:pt x="3827" y="1083"/>
                  </a:lnTo>
                  <a:lnTo>
                    <a:pt x="3838" y="1071"/>
                  </a:lnTo>
                  <a:lnTo>
                    <a:pt x="3845" y="1056"/>
                  </a:lnTo>
                  <a:lnTo>
                    <a:pt x="3848" y="1038"/>
                  </a:lnTo>
                  <a:lnTo>
                    <a:pt x="3845" y="1020"/>
                  </a:lnTo>
                  <a:lnTo>
                    <a:pt x="3838" y="1005"/>
                  </a:lnTo>
                  <a:lnTo>
                    <a:pt x="3827" y="993"/>
                  </a:lnTo>
                  <a:lnTo>
                    <a:pt x="3811" y="983"/>
                  </a:lnTo>
                  <a:lnTo>
                    <a:pt x="3793" y="977"/>
                  </a:lnTo>
                  <a:lnTo>
                    <a:pt x="3772" y="973"/>
                  </a:lnTo>
                  <a:lnTo>
                    <a:pt x="3750" y="972"/>
                  </a:lnTo>
                  <a:lnTo>
                    <a:pt x="3618" y="972"/>
                  </a:lnTo>
                  <a:lnTo>
                    <a:pt x="3596" y="973"/>
                  </a:lnTo>
                  <a:lnTo>
                    <a:pt x="3575" y="977"/>
                  </a:lnTo>
                  <a:lnTo>
                    <a:pt x="3556" y="983"/>
                  </a:lnTo>
                  <a:lnTo>
                    <a:pt x="3541" y="993"/>
                  </a:lnTo>
                  <a:lnTo>
                    <a:pt x="3529" y="1005"/>
                  </a:lnTo>
                  <a:lnTo>
                    <a:pt x="3522" y="1020"/>
                  </a:lnTo>
                  <a:lnTo>
                    <a:pt x="3519" y="1038"/>
                  </a:lnTo>
                  <a:close/>
                  <a:moveTo>
                    <a:pt x="3519" y="1368"/>
                  </a:moveTo>
                  <a:lnTo>
                    <a:pt x="3522" y="1385"/>
                  </a:lnTo>
                  <a:lnTo>
                    <a:pt x="3529" y="1400"/>
                  </a:lnTo>
                  <a:lnTo>
                    <a:pt x="3541" y="1412"/>
                  </a:lnTo>
                  <a:lnTo>
                    <a:pt x="3556" y="1421"/>
                  </a:lnTo>
                  <a:lnTo>
                    <a:pt x="3575" y="1428"/>
                  </a:lnTo>
                  <a:lnTo>
                    <a:pt x="3596" y="1432"/>
                  </a:lnTo>
                  <a:lnTo>
                    <a:pt x="3618" y="1433"/>
                  </a:lnTo>
                  <a:lnTo>
                    <a:pt x="3750" y="1433"/>
                  </a:lnTo>
                  <a:lnTo>
                    <a:pt x="3772" y="1432"/>
                  </a:lnTo>
                  <a:lnTo>
                    <a:pt x="3793" y="1428"/>
                  </a:lnTo>
                  <a:lnTo>
                    <a:pt x="3811" y="1421"/>
                  </a:lnTo>
                  <a:lnTo>
                    <a:pt x="3827" y="1412"/>
                  </a:lnTo>
                  <a:lnTo>
                    <a:pt x="3838" y="1400"/>
                  </a:lnTo>
                  <a:lnTo>
                    <a:pt x="3845" y="1385"/>
                  </a:lnTo>
                  <a:lnTo>
                    <a:pt x="3848" y="1368"/>
                  </a:lnTo>
                  <a:lnTo>
                    <a:pt x="3845" y="1349"/>
                  </a:lnTo>
                  <a:lnTo>
                    <a:pt x="3838" y="1334"/>
                  </a:lnTo>
                  <a:lnTo>
                    <a:pt x="3827" y="1322"/>
                  </a:lnTo>
                  <a:lnTo>
                    <a:pt x="3811" y="1313"/>
                  </a:lnTo>
                  <a:lnTo>
                    <a:pt x="3793" y="1307"/>
                  </a:lnTo>
                  <a:lnTo>
                    <a:pt x="3772" y="1303"/>
                  </a:lnTo>
                  <a:lnTo>
                    <a:pt x="3750" y="1302"/>
                  </a:lnTo>
                  <a:lnTo>
                    <a:pt x="3618" y="1302"/>
                  </a:lnTo>
                  <a:lnTo>
                    <a:pt x="3596" y="1303"/>
                  </a:lnTo>
                  <a:lnTo>
                    <a:pt x="3575" y="1307"/>
                  </a:lnTo>
                  <a:lnTo>
                    <a:pt x="3556" y="1313"/>
                  </a:lnTo>
                  <a:lnTo>
                    <a:pt x="3541" y="1322"/>
                  </a:lnTo>
                  <a:lnTo>
                    <a:pt x="3529" y="1334"/>
                  </a:lnTo>
                  <a:lnTo>
                    <a:pt x="3522" y="1349"/>
                  </a:lnTo>
                  <a:lnTo>
                    <a:pt x="3519" y="1368"/>
                  </a:lnTo>
                  <a:close/>
                  <a:moveTo>
                    <a:pt x="3519" y="1680"/>
                  </a:moveTo>
                  <a:lnTo>
                    <a:pt x="3522" y="1698"/>
                  </a:lnTo>
                  <a:lnTo>
                    <a:pt x="3529" y="1713"/>
                  </a:lnTo>
                  <a:lnTo>
                    <a:pt x="3541" y="1725"/>
                  </a:lnTo>
                  <a:lnTo>
                    <a:pt x="3556" y="1734"/>
                  </a:lnTo>
                  <a:lnTo>
                    <a:pt x="3575" y="1741"/>
                  </a:lnTo>
                  <a:lnTo>
                    <a:pt x="3596" y="1745"/>
                  </a:lnTo>
                  <a:lnTo>
                    <a:pt x="3618" y="1746"/>
                  </a:lnTo>
                  <a:lnTo>
                    <a:pt x="3750" y="1746"/>
                  </a:lnTo>
                  <a:lnTo>
                    <a:pt x="3772" y="1745"/>
                  </a:lnTo>
                  <a:lnTo>
                    <a:pt x="3793" y="1741"/>
                  </a:lnTo>
                  <a:lnTo>
                    <a:pt x="3811" y="1734"/>
                  </a:lnTo>
                  <a:lnTo>
                    <a:pt x="3827" y="1725"/>
                  </a:lnTo>
                  <a:lnTo>
                    <a:pt x="3838" y="1713"/>
                  </a:lnTo>
                  <a:lnTo>
                    <a:pt x="3845" y="1698"/>
                  </a:lnTo>
                  <a:lnTo>
                    <a:pt x="3848" y="1680"/>
                  </a:lnTo>
                  <a:lnTo>
                    <a:pt x="3845" y="1662"/>
                  </a:lnTo>
                  <a:lnTo>
                    <a:pt x="3838" y="1647"/>
                  </a:lnTo>
                  <a:lnTo>
                    <a:pt x="3827" y="1634"/>
                  </a:lnTo>
                  <a:lnTo>
                    <a:pt x="3811" y="1626"/>
                  </a:lnTo>
                  <a:lnTo>
                    <a:pt x="3793" y="1620"/>
                  </a:lnTo>
                  <a:lnTo>
                    <a:pt x="3772" y="1616"/>
                  </a:lnTo>
                  <a:lnTo>
                    <a:pt x="3750" y="1615"/>
                  </a:lnTo>
                  <a:lnTo>
                    <a:pt x="3618" y="1615"/>
                  </a:lnTo>
                  <a:lnTo>
                    <a:pt x="3596" y="1616"/>
                  </a:lnTo>
                  <a:lnTo>
                    <a:pt x="3575" y="1620"/>
                  </a:lnTo>
                  <a:lnTo>
                    <a:pt x="3556" y="1626"/>
                  </a:lnTo>
                  <a:lnTo>
                    <a:pt x="3541" y="1634"/>
                  </a:lnTo>
                  <a:lnTo>
                    <a:pt x="3529" y="1647"/>
                  </a:lnTo>
                  <a:lnTo>
                    <a:pt x="3522" y="1662"/>
                  </a:lnTo>
                  <a:lnTo>
                    <a:pt x="3519" y="1680"/>
                  </a:lnTo>
                  <a:close/>
                  <a:moveTo>
                    <a:pt x="3519" y="709"/>
                  </a:moveTo>
                  <a:lnTo>
                    <a:pt x="3522" y="727"/>
                  </a:lnTo>
                  <a:lnTo>
                    <a:pt x="3529" y="742"/>
                  </a:lnTo>
                  <a:lnTo>
                    <a:pt x="3541" y="755"/>
                  </a:lnTo>
                  <a:lnTo>
                    <a:pt x="3556" y="763"/>
                  </a:lnTo>
                  <a:lnTo>
                    <a:pt x="3575" y="769"/>
                  </a:lnTo>
                  <a:lnTo>
                    <a:pt x="3596" y="773"/>
                  </a:lnTo>
                  <a:lnTo>
                    <a:pt x="3618" y="774"/>
                  </a:lnTo>
                  <a:lnTo>
                    <a:pt x="3750" y="774"/>
                  </a:lnTo>
                  <a:lnTo>
                    <a:pt x="3772" y="773"/>
                  </a:lnTo>
                  <a:lnTo>
                    <a:pt x="3793" y="769"/>
                  </a:lnTo>
                  <a:lnTo>
                    <a:pt x="3811" y="763"/>
                  </a:lnTo>
                  <a:lnTo>
                    <a:pt x="3827" y="755"/>
                  </a:lnTo>
                  <a:lnTo>
                    <a:pt x="3838" y="742"/>
                  </a:lnTo>
                  <a:lnTo>
                    <a:pt x="3845" y="727"/>
                  </a:lnTo>
                  <a:lnTo>
                    <a:pt x="3848" y="709"/>
                  </a:lnTo>
                  <a:lnTo>
                    <a:pt x="3845" y="691"/>
                  </a:lnTo>
                  <a:lnTo>
                    <a:pt x="3838" y="675"/>
                  </a:lnTo>
                  <a:lnTo>
                    <a:pt x="3827" y="664"/>
                  </a:lnTo>
                  <a:lnTo>
                    <a:pt x="3811" y="654"/>
                  </a:lnTo>
                  <a:lnTo>
                    <a:pt x="3793" y="648"/>
                  </a:lnTo>
                  <a:lnTo>
                    <a:pt x="3772" y="644"/>
                  </a:lnTo>
                  <a:lnTo>
                    <a:pt x="3750" y="643"/>
                  </a:lnTo>
                  <a:lnTo>
                    <a:pt x="3618" y="643"/>
                  </a:lnTo>
                  <a:lnTo>
                    <a:pt x="3596" y="644"/>
                  </a:lnTo>
                  <a:lnTo>
                    <a:pt x="3575" y="648"/>
                  </a:lnTo>
                  <a:lnTo>
                    <a:pt x="3556" y="654"/>
                  </a:lnTo>
                  <a:lnTo>
                    <a:pt x="3541" y="664"/>
                  </a:lnTo>
                  <a:lnTo>
                    <a:pt x="3529" y="675"/>
                  </a:lnTo>
                  <a:lnTo>
                    <a:pt x="3522" y="691"/>
                  </a:lnTo>
                  <a:lnTo>
                    <a:pt x="3519" y="70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32" name="直接连接符 31"/>
            <p:cNvCxnSpPr/>
            <p:nvPr userDrawn="1"/>
          </p:nvCxnSpPr>
          <p:spPr>
            <a:xfrm>
              <a:off x="7679055" y="4278630"/>
              <a:ext cx="0" cy="12763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9220483" y="2304978"/>
            <a:ext cx="1114266" cy="1003766"/>
            <a:chOff x="7364895" y="4253948"/>
            <a:chExt cx="805967" cy="726040"/>
          </a:xfrm>
        </p:grpSpPr>
        <p:sp>
          <p:nvSpPr>
            <p:cNvPr id="34" name="Freeform 6"/>
            <p:cNvSpPr>
              <a:spLocks noEditPoints="1"/>
            </p:cNvSpPr>
            <p:nvPr userDrawn="1"/>
          </p:nvSpPr>
          <p:spPr bwMode="auto">
            <a:xfrm>
              <a:off x="7364895" y="4253948"/>
              <a:ext cx="805967" cy="726040"/>
            </a:xfrm>
            <a:custGeom>
              <a:avLst/>
              <a:gdLst>
                <a:gd name="T0" fmla="*/ 3344 w 4094"/>
                <a:gd name="T1" fmla="*/ 3396 h 3408"/>
                <a:gd name="T2" fmla="*/ 4094 w 4094"/>
                <a:gd name="T3" fmla="*/ 149 h 3408"/>
                <a:gd name="T4" fmla="*/ 3301 w 4094"/>
                <a:gd name="T5" fmla="*/ 66 h 3408"/>
                <a:gd name="T6" fmla="*/ 2418 w 4094"/>
                <a:gd name="T7" fmla="*/ 3276 h 3408"/>
                <a:gd name="T8" fmla="*/ 3193 w 4094"/>
                <a:gd name="T9" fmla="*/ 3381 h 3408"/>
                <a:gd name="T10" fmla="*/ 3171 w 4094"/>
                <a:gd name="T11" fmla="*/ 52 h 3408"/>
                <a:gd name="T12" fmla="*/ 2418 w 4094"/>
                <a:gd name="T13" fmla="*/ 3276 h 3408"/>
                <a:gd name="T14" fmla="*/ 1618 w 4094"/>
                <a:gd name="T15" fmla="*/ 3396 h 3408"/>
                <a:gd name="T16" fmla="*/ 2368 w 4094"/>
                <a:gd name="T17" fmla="*/ 149 h 3408"/>
                <a:gd name="T18" fmla="*/ 1575 w 4094"/>
                <a:gd name="T19" fmla="*/ 66 h 3408"/>
                <a:gd name="T20" fmla="*/ 1849 w 4094"/>
                <a:gd name="T21" fmla="*/ 1098 h 3408"/>
                <a:gd name="T22" fmla="*/ 2119 w 4094"/>
                <a:gd name="T23" fmla="*/ 1020 h 3408"/>
                <a:gd name="T24" fmla="*/ 1815 w 4094"/>
                <a:gd name="T25" fmla="*/ 993 h 3408"/>
                <a:gd name="T26" fmla="*/ 1892 w 4094"/>
                <a:gd name="T27" fmla="*/ 1433 h 3408"/>
                <a:gd name="T28" fmla="*/ 2101 w 4094"/>
                <a:gd name="T29" fmla="*/ 1322 h 3408"/>
                <a:gd name="T30" fmla="*/ 1796 w 4094"/>
                <a:gd name="T31" fmla="*/ 1349 h 3408"/>
                <a:gd name="T32" fmla="*/ 2045 w 4094"/>
                <a:gd name="T33" fmla="*/ 1745 h 3408"/>
                <a:gd name="T34" fmla="*/ 2067 w 4094"/>
                <a:gd name="T35" fmla="*/ 1620 h 3408"/>
                <a:gd name="T36" fmla="*/ 1793 w 4094"/>
                <a:gd name="T37" fmla="*/ 709 h 3408"/>
                <a:gd name="T38" fmla="*/ 2084 w 4094"/>
                <a:gd name="T39" fmla="*/ 763 h 3408"/>
                <a:gd name="T40" fmla="*/ 2024 w 4094"/>
                <a:gd name="T41" fmla="*/ 643 h 3408"/>
                <a:gd name="T42" fmla="*/ 671 w 4094"/>
                <a:gd name="T43" fmla="*/ 3275 h 3408"/>
                <a:gd name="T44" fmla="*/ 98 w 4094"/>
                <a:gd name="T45" fmla="*/ 3254 h 3408"/>
                <a:gd name="T46" fmla="*/ 1631 w 4094"/>
                <a:gd name="T47" fmla="*/ 266 h 3408"/>
                <a:gd name="T48" fmla="*/ 866 w 4094"/>
                <a:gd name="T49" fmla="*/ 12 h 3408"/>
                <a:gd name="T50" fmla="*/ 892 w 4094"/>
                <a:gd name="T51" fmla="*/ 1082 h 3408"/>
                <a:gd name="T52" fmla="*/ 1151 w 4094"/>
                <a:gd name="T53" fmla="*/ 1051 h 3408"/>
                <a:gd name="T54" fmla="*/ 853 w 4094"/>
                <a:gd name="T55" fmla="*/ 971 h 3408"/>
                <a:gd name="T56" fmla="*/ 952 w 4094"/>
                <a:gd name="T57" fmla="*/ 1441 h 3408"/>
                <a:gd name="T58" fmla="*/ 1043 w 4094"/>
                <a:gd name="T59" fmla="*/ 1342 h 3408"/>
                <a:gd name="T60" fmla="*/ 748 w 4094"/>
                <a:gd name="T61" fmla="*/ 1317 h 3408"/>
                <a:gd name="T62" fmla="*/ 913 w 4094"/>
                <a:gd name="T63" fmla="*/ 1750 h 3408"/>
                <a:gd name="T64" fmla="*/ 926 w 4094"/>
                <a:gd name="T65" fmla="*/ 1623 h 3408"/>
                <a:gd name="T66" fmla="*/ 920 w 4094"/>
                <a:gd name="T67" fmla="*/ 700 h 3408"/>
                <a:gd name="T68" fmla="*/ 1205 w 4094"/>
                <a:gd name="T69" fmla="*/ 807 h 3408"/>
                <a:gd name="T70" fmla="*/ 1034 w 4094"/>
                <a:gd name="T71" fmla="*/ 644 h 3408"/>
                <a:gd name="T72" fmla="*/ 2686 w 4094"/>
                <a:gd name="T73" fmla="*/ 1083 h 3408"/>
                <a:gd name="T74" fmla="*/ 2991 w 4094"/>
                <a:gd name="T75" fmla="*/ 1056 h 3408"/>
                <a:gd name="T76" fmla="*/ 2721 w 4094"/>
                <a:gd name="T77" fmla="*/ 977 h 3408"/>
                <a:gd name="T78" fmla="*/ 2721 w 4094"/>
                <a:gd name="T79" fmla="*/ 1428 h 3408"/>
                <a:gd name="T80" fmla="*/ 2991 w 4094"/>
                <a:gd name="T81" fmla="*/ 1349 h 3408"/>
                <a:gd name="T82" fmla="*/ 2686 w 4094"/>
                <a:gd name="T83" fmla="*/ 1322 h 3408"/>
                <a:gd name="T84" fmla="*/ 2763 w 4094"/>
                <a:gd name="T85" fmla="*/ 1746 h 3408"/>
                <a:gd name="T86" fmla="*/ 2971 w 4094"/>
                <a:gd name="T87" fmla="*/ 1634 h 3408"/>
                <a:gd name="T88" fmla="*/ 2667 w 4094"/>
                <a:gd name="T89" fmla="*/ 1662 h 3408"/>
                <a:gd name="T90" fmla="*/ 2918 w 4094"/>
                <a:gd name="T91" fmla="*/ 773 h 3408"/>
                <a:gd name="T92" fmla="*/ 2938 w 4094"/>
                <a:gd name="T93" fmla="*/ 648 h 3408"/>
                <a:gd name="T94" fmla="*/ 3519 w 4094"/>
                <a:gd name="T95" fmla="*/ 1038 h 3408"/>
                <a:gd name="T96" fmla="*/ 3811 w 4094"/>
                <a:gd name="T97" fmla="*/ 1092 h 3408"/>
                <a:gd name="T98" fmla="*/ 3750 w 4094"/>
                <a:gd name="T99" fmla="*/ 972 h 3408"/>
                <a:gd name="T100" fmla="*/ 3529 w 4094"/>
                <a:gd name="T101" fmla="*/ 1400 h 3408"/>
                <a:gd name="T102" fmla="*/ 3838 w 4094"/>
                <a:gd name="T103" fmla="*/ 1400 h 3408"/>
                <a:gd name="T104" fmla="*/ 3596 w 4094"/>
                <a:gd name="T105" fmla="*/ 1303 h 3408"/>
                <a:gd name="T106" fmla="*/ 3556 w 4094"/>
                <a:gd name="T107" fmla="*/ 1734 h 3408"/>
                <a:gd name="T108" fmla="*/ 3848 w 4094"/>
                <a:gd name="T109" fmla="*/ 1680 h 3408"/>
                <a:gd name="T110" fmla="*/ 3556 w 4094"/>
                <a:gd name="T111" fmla="*/ 1626 h 3408"/>
                <a:gd name="T112" fmla="*/ 3596 w 4094"/>
                <a:gd name="T113" fmla="*/ 773 h 3408"/>
                <a:gd name="T114" fmla="*/ 3838 w 4094"/>
                <a:gd name="T115" fmla="*/ 675 h 3408"/>
                <a:gd name="T116" fmla="*/ 3529 w 4094"/>
                <a:gd name="T117" fmla="*/ 675 h 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94" h="3408">
                  <a:moveTo>
                    <a:pt x="3404" y="149"/>
                  </a:moveTo>
                  <a:lnTo>
                    <a:pt x="3963" y="149"/>
                  </a:lnTo>
                  <a:lnTo>
                    <a:pt x="3963" y="3276"/>
                  </a:lnTo>
                  <a:lnTo>
                    <a:pt x="3404" y="3276"/>
                  </a:lnTo>
                  <a:lnTo>
                    <a:pt x="3404" y="149"/>
                  </a:lnTo>
                  <a:close/>
                  <a:moveTo>
                    <a:pt x="3272" y="3276"/>
                  </a:moveTo>
                  <a:lnTo>
                    <a:pt x="3276" y="3307"/>
                  </a:lnTo>
                  <a:lnTo>
                    <a:pt x="3286" y="3336"/>
                  </a:lnTo>
                  <a:lnTo>
                    <a:pt x="3301" y="3361"/>
                  </a:lnTo>
                  <a:lnTo>
                    <a:pt x="3321" y="3381"/>
                  </a:lnTo>
                  <a:lnTo>
                    <a:pt x="3344" y="3396"/>
                  </a:lnTo>
                  <a:lnTo>
                    <a:pt x="3373" y="3404"/>
                  </a:lnTo>
                  <a:lnTo>
                    <a:pt x="3404" y="3408"/>
                  </a:lnTo>
                  <a:lnTo>
                    <a:pt x="3963" y="3408"/>
                  </a:lnTo>
                  <a:lnTo>
                    <a:pt x="3995" y="3404"/>
                  </a:lnTo>
                  <a:lnTo>
                    <a:pt x="4023" y="3396"/>
                  </a:lnTo>
                  <a:lnTo>
                    <a:pt x="4047" y="3381"/>
                  </a:lnTo>
                  <a:lnTo>
                    <a:pt x="4067" y="3361"/>
                  </a:lnTo>
                  <a:lnTo>
                    <a:pt x="4082" y="3336"/>
                  </a:lnTo>
                  <a:lnTo>
                    <a:pt x="4092" y="3307"/>
                  </a:lnTo>
                  <a:lnTo>
                    <a:pt x="4094" y="3276"/>
                  </a:lnTo>
                  <a:lnTo>
                    <a:pt x="4094" y="149"/>
                  </a:lnTo>
                  <a:lnTo>
                    <a:pt x="4093" y="120"/>
                  </a:lnTo>
                  <a:lnTo>
                    <a:pt x="4088" y="97"/>
                  </a:lnTo>
                  <a:lnTo>
                    <a:pt x="4080" y="78"/>
                  </a:lnTo>
                  <a:lnTo>
                    <a:pt x="4067" y="66"/>
                  </a:lnTo>
                  <a:lnTo>
                    <a:pt x="4049" y="57"/>
                  </a:lnTo>
                  <a:lnTo>
                    <a:pt x="4025" y="52"/>
                  </a:lnTo>
                  <a:lnTo>
                    <a:pt x="3997" y="51"/>
                  </a:lnTo>
                  <a:lnTo>
                    <a:pt x="3372" y="51"/>
                  </a:lnTo>
                  <a:lnTo>
                    <a:pt x="3342" y="52"/>
                  </a:lnTo>
                  <a:lnTo>
                    <a:pt x="3318" y="57"/>
                  </a:lnTo>
                  <a:lnTo>
                    <a:pt x="3301" y="66"/>
                  </a:lnTo>
                  <a:lnTo>
                    <a:pt x="3287" y="78"/>
                  </a:lnTo>
                  <a:lnTo>
                    <a:pt x="3280" y="97"/>
                  </a:lnTo>
                  <a:lnTo>
                    <a:pt x="3275" y="120"/>
                  </a:lnTo>
                  <a:lnTo>
                    <a:pt x="3272" y="149"/>
                  </a:lnTo>
                  <a:lnTo>
                    <a:pt x="3272" y="3276"/>
                  </a:lnTo>
                  <a:close/>
                  <a:moveTo>
                    <a:pt x="2549" y="149"/>
                  </a:moveTo>
                  <a:lnTo>
                    <a:pt x="3109" y="149"/>
                  </a:lnTo>
                  <a:lnTo>
                    <a:pt x="3109" y="3276"/>
                  </a:lnTo>
                  <a:lnTo>
                    <a:pt x="2549" y="3276"/>
                  </a:lnTo>
                  <a:lnTo>
                    <a:pt x="2549" y="149"/>
                  </a:lnTo>
                  <a:close/>
                  <a:moveTo>
                    <a:pt x="2418" y="3276"/>
                  </a:moveTo>
                  <a:lnTo>
                    <a:pt x="2422" y="3307"/>
                  </a:lnTo>
                  <a:lnTo>
                    <a:pt x="2430" y="3336"/>
                  </a:lnTo>
                  <a:lnTo>
                    <a:pt x="2445" y="3361"/>
                  </a:lnTo>
                  <a:lnTo>
                    <a:pt x="2465" y="3381"/>
                  </a:lnTo>
                  <a:lnTo>
                    <a:pt x="2490" y="3396"/>
                  </a:lnTo>
                  <a:lnTo>
                    <a:pt x="2518" y="3404"/>
                  </a:lnTo>
                  <a:lnTo>
                    <a:pt x="2549" y="3408"/>
                  </a:lnTo>
                  <a:lnTo>
                    <a:pt x="3109" y="3408"/>
                  </a:lnTo>
                  <a:lnTo>
                    <a:pt x="3140" y="3404"/>
                  </a:lnTo>
                  <a:lnTo>
                    <a:pt x="3168" y="3396"/>
                  </a:lnTo>
                  <a:lnTo>
                    <a:pt x="3193" y="3381"/>
                  </a:lnTo>
                  <a:lnTo>
                    <a:pt x="3213" y="3361"/>
                  </a:lnTo>
                  <a:lnTo>
                    <a:pt x="3228" y="3336"/>
                  </a:lnTo>
                  <a:lnTo>
                    <a:pt x="3236" y="3307"/>
                  </a:lnTo>
                  <a:lnTo>
                    <a:pt x="3240" y="3276"/>
                  </a:lnTo>
                  <a:lnTo>
                    <a:pt x="3240" y="149"/>
                  </a:lnTo>
                  <a:lnTo>
                    <a:pt x="3239" y="120"/>
                  </a:lnTo>
                  <a:lnTo>
                    <a:pt x="3234" y="97"/>
                  </a:lnTo>
                  <a:lnTo>
                    <a:pt x="3225" y="78"/>
                  </a:lnTo>
                  <a:lnTo>
                    <a:pt x="3212" y="66"/>
                  </a:lnTo>
                  <a:lnTo>
                    <a:pt x="3194" y="57"/>
                  </a:lnTo>
                  <a:lnTo>
                    <a:pt x="3171" y="52"/>
                  </a:lnTo>
                  <a:lnTo>
                    <a:pt x="3141" y="51"/>
                  </a:lnTo>
                  <a:lnTo>
                    <a:pt x="2517" y="51"/>
                  </a:lnTo>
                  <a:lnTo>
                    <a:pt x="2487" y="52"/>
                  </a:lnTo>
                  <a:lnTo>
                    <a:pt x="2464" y="57"/>
                  </a:lnTo>
                  <a:lnTo>
                    <a:pt x="2447" y="66"/>
                  </a:lnTo>
                  <a:lnTo>
                    <a:pt x="2433" y="78"/>
                  </a:lnTo>
                  <a:lnTo>
                    <a:pt x="2424" y="97"/>
                  </a:lnTo>
                  <a:lnTo>
                    <a:pt x="2419" y="120"/>
                  </a:lnTo>
                  <a:lnTo>
                    <a:pt x="2418" y="149"/>
                  </a:lnTo>
                  <a:lnTo>
                    <a:pt x="2418" y="3276"/>
                  </a:lnTo>
                  <a:lnTo>
                    <a:pt x="2418" y="3276"/>
                  </a:lnTo>
                  <a:close/>
                  <a:moveTo>
                    <a:pt x="1678" y="149"/>
                  </a:moveTo>
                  <a:lnTo>
                    <a:pt x="2237" y="149"/>
                  </a:lnTo>
                  <a:lnTo>
                    <a:pt x="2237" y="3276"/>
                  </a:lnTo>
                  <a:lnTo>
                    <a:pt x="1678" y="3276"/>
                  </a:lnTo>
                  <a:lnTo>
                    <a:pt x="1678" y="149"/>
                  </a:lnTo>
                  <a:close/>
                  <a:moveTo>
                    <a:pt x="1546" y="3276"/>
                  </a:moveTo>
                  <a:lnTo>
                    <a:pt x="1550" y="3307"/>
                  </a:lnTo>
                  <a:lnTo>
                    <a:pt x="1559" y="3336"/>
                  </a:lnTo>
                  <a:lnTo>
                    <a:pt x="1574" y="3361"/>
                  </a:lnTo>
                  <a:lnTo>
                    <a:pt x="1595" y="3381"/>
                  </a:lnTo>
                  <a:lnTo>
                    <a:pt x="1618" y="3396"/>
                  </a:lnTo>
                  <a:lnTo>
                    <a:pt x="1647" y="3404"/>
                  </a:lnTo>
                  <a:lnTo>
                    <a:pt x="1678" y="3408"/>
                  </a:lnTo>
                  <a:lnTo>
                    <a:pt x="2237" y="3408"/>
                  </a:lnTo>
                  <a:lnTo>
                    <a:pt x="2269" y="3404"/>
                  </a:lnTo>
                  <a:lnTo>
                    <a:pt x="2296" y="3396"/>
                  </a:lnTo>
                  <a:lnTo>
                    <a:pt x="2321" y="3381"/>
                  </a:lnTo>
                  <a:lnTo>
                    <a:pt x="2341" y="3361"/>
                  </a:lnTo>
                  <a:lnTo>
                    <a:pt x="2356" y="3336"/>
                  </a:lnTo>
                  <a:lnTo>
                    <a:pt x="2366" y="3307"/>
                  </a:lnTo>
                  <a:lnTo>
                    <a:pt x="2368" y="3276"/>
                  </a:lnTo>
                  <a:lnTo>
                    <a:pt x="2368" y="149"/>
                  </a:lnTo>
                  <a:lnTo>
                    <a:pt x="2367" y="120"/>
                  </a:lnTo>
                  <a:lnTo>
                    <a:pt x="2362" y="97"/>
                  </a:lnTo>
                  <a:lnTo>
                    <a:pt x="2354" y="78"/>
                  </a:lnTo>
                  <a:lnTo>
                    <a:pt x="2341" y="66"/>
                  </a:lnTo>
                  <a:lnTo>
                    <a:pt x="2323" y="57"/>
                  </a:lnTo>
                  <a:lnTo>
                    <a:pt x="2299" y="52"/>
                  </a:lnTo>
                  <a:lnTo>
                    <a:pt x="2270" y="51"/>
                  </a:lnTo>
                  <a:lnTo>
                    <a:pt x="1645" y="51"/>
                  </a:lnTo>
                  <a:lnTo>
                    <a:pt x="1616" y="52"/>
                  </a:lnTo>
                  <a:lnTo>
                    <a:pt x="1592" y="57"/>
                  </a:lnTo>
                  <a:lnTo>
                    <a:pt x="1575" y="66"/>
                  </a:lnTo>
                  <a:lnTo>
                    <a:pt x="1561" y="78"/>
                  </a:lnTo>
                  <a:lnTo>
                    <a:pt x="1552" y="97"/>
                  </a:lnTo>
                  <a:lnTo>
                    <a:pt x="1548" y="120"/>
                  </a:lnTo>
                  <a:lnTo>
                    <a:pt x="1546" y="149"/>
                  </a:lnTo>
                  <a:lnTo>
                    <a:pt x="1546" y="3276"/>
                  </a:lnTo>
                  <a:close/>
                  <a:moveTo>
                    <a:pt x="1793" y="1038"/>
                  </a:moveTo>
                  <a:lnTo>
                    <a:pt x="1796" y="1056"/>
                  </a:lnTo>
                  <a:lnTo>
                    <a:pt x="1803" y="1071"/>
                  </a:lnTo>
                  <a:lnTo>
                    <a:pt x="1815" y="1083"/>
                  </a:lnTo>
                  <a:lnTo>
                    <a:pt x="1830" y="1092"/>
                  </a:lnTo>
                  <a:lnTo>
                    <a:pt x="1849" y="1098"/>
                  </a:lnTo>
                  <a:lnTo>
                    <a:pt x="1870" y="1102"/>
                  </a:lnTo>
                  <a:lnTo>
                    <a:pt x="1892" y="1103"/>
                  </a:lnTo>
                  <a:lnTo>
                    <a:pt x="2024" y="1103"/>
                  </a:lnTo>
                  <a:lnTo>
                    <a:pt x="2045" y="1102"/>
                  </a:lnTo>
                  <a:lnTo>
                    <a:pt x="2067" y="1098"/>
                  </a:lnTo>
                  <a:lnTo>
                    <a:pt x="2084" y="1092"/>
                  </a:lnTo>
                  <a:lnTo>
                    <a:pt x="2101" y="1083"/>
                  </a:lnTo>
                  <a:lnTo>
                    <a:pt x="2112" y="1071"/>
                  </a:lnTo>
                  <a:lnTo>
                    <a:pt x="2119" y="1056"/>
                  </a:lnTo>
                  <a:lnTo>
                    <a:pt x="2122" y="1038"/>
                  </a:lnTo>
                  <a:lnTo>
                    <a:pt x="2119" y="1020"/>
                  </a:lnTo>
                  <a:lnTo>
                    <a:pt x="2112" y="1005"/>
                  </a:lnTo>
                  <a:lnTo>
                    <a:pt x="2101" y="993"/>
                  </a:lnTo>
                  <a:lnTo>
                    <a:pt x="2084" y="983"/>
                  </a:lnTo>
                  <a:lnTo>
                    <a:pt x="2067" y="977"/>
                  </a:lnTo>
                  <a:lnTo>
                    <a:pt x="2045" y="973"/>
                  </a:lnTo>
                  <a:lnTo>
                    <a:pt x="2024" y="972"/>
                  </a:lnTo>
                  <a:lnTo>
                    <a:pt x="1892" y="972"/>
                  </a:lnTo>
                  <a:lnTo>
                    <a:pt x="1870" y="973"/>
                  </a:lnTo>
                  <a:lnTo>
                    <a:pt x="1849" y="977"/>
                  </a:lnTo>
                  <a:lnTo>
                    <a:pt x="1830" y="983"/>
                  </a:lnTo>
                  <a:lnTo>
                    <a:pt x="1815" y="993"/>
                  </a:lnTo>
                  <a:lnTo>
                    <a:pt x="1803" y="1005"/>
                  </a:lnTo>
                  <a:lnTo>
                    <a:pt x="1796" y="1020"/>
                  </a:lnTo>
                  <a:lnTo>
                    <a:pt x="1793" y="1038"/>
                  </a:lnTo>
                  <a:close/>
                  <a:moveTo>
                    <a:pt x="1793" y="1368"/>
                  </a:moveTo>
                  <a:lnTo>
                    <a:pt x="1796" y="1385"/>
                  </a:lnTo>
                  <a:lnTo>
                    <a:pt x="1803" y="1400"/>
                  </a:lnTo>
                  <a:lnTo>
                    <a:pt x="1815" y="1412"/>
                  </a:lnTo>
                  <a:lnTo>
                    <a:pt x="1830" y="1421"/>
                  </a:lnTo>
                  <a:lnTo>
                    <a:pt x="1849" y="1428"/>
                  </a:lnTo>
                  <a:lnTo>
                    <a:pt x="1870" y="1432"/>
                  </a:lnTo>
                  <a:lnTo>
                    <a:pt x="1892" y="1433"/>
                  </a:lnTo>
                  <a:lnTo>
                    <a:pt x="2024" y="1433"/>
                  </a:lnTo>
                  <a:lnTo>
                    <a:pt x="2045" y="1432"/>
                  </a:lnTo>
                  <a:lnTo>
                    <a:pt x="2067" y="1428"/>
                  </a:lnTo>
                  <a:lnTo>
                    <a:pt x="2084" y="1421"/>
                  </a:lnTo>
                  <a:lnTo>
                    <a:pt x="2101" y="1412"/>
                  </a:lnTo>
                  <a:lnTo>
                    <a:pt x="2112" y="1400"/>
                  </a:lnTo>
                  <a:lnTo>
                    <a:pt x="2119" y="1385"/>
                  </a:lnTo>
                  <a:lnTo>
                    <a:pt x="2122" y="1368"/>
                  </a:lnTo>
                  <a:lnTo>
                    <a:pt x="2119" y="1349"/>
                  </a:lnTo>
                  <a:lnTo>
                    <a:pt x="2112" y="1334"/>
                  </a:lnTo>
                  <a:lnTo>
                    <a:pt x="2101" y="1322"/>
                  </a:lnTo>
                  <a:lnTo>
                    <a:pt x="2084" y="1313"/>
                  </a:lnTo>
                  <a:lnTo>
                    <a:pt x="2067" y="1307"/>
                  </a:lnTo>
                  <a:lnTo>
                    <a:pt x="2045" y="1303"/>
                  </a:lnTo>
                  <a:lnTo>
                    <a:pt x="2024" y="1302"/>
                  </a:lnTo>
                  <a:lnTo>
                    <a:pt x="1892" y="1302"/>
                  </a:lnTo>
                  <a:lnTo>
                    <a:pt x="1870" y="1303"/>
                  </a:lnTo>
                  <a:lnTo>
                    <a:pt x="1849" y="1307"/>
                  </a:lnTo>
                  <a:lnTo>
                    <a:pt x="1830" y="1313"/>
                  </a:lnTo>
                  <a:lnTo>
                    <a:pt x="1815" y="1322"/>
                  </a:lnTo>
                  <a:lnTo>
                    <a:pt x="1803" y="1334"/>
                  </a:lnTo>
                  <a:lnTo>
                    <a:pt x="1796" y="1349"/>
                  </a:lnTo>
                  <a:lnTo>
                    <a:pt x="1793" y="1368"/>
                  </a:lnTo>
                  <a:close/>
                  <a:moveTo>
                    <a:pt x="1793" y="1680"/>
                  </a:moveTo>
                  <a:lnTo>
                    <a:pt x="1796" y="1698"/>
                  </a:lnTo>
                  <a:lnTo>
                    <a:pt x="1803" y="1713"/>
                  </a:lnTo>
                  <a:lnTo>
                    <a:pt x="1815" y="1725"/>
                  </a:lnTo>
                  <a:lnTo>
                    <a:pt x="1830" y="1734"/>
                  </a:lnTo>
                  <a:lnTo>
                    <a:pt x="1849" y="1741"/>
                  </a:lnTo>
                  <a:lnTo>
                    <a:pt x="1870" y="1745"/>
                  </a:lnTo>
                  <a:lnTo>
                    <a:pt x="1892" y="1746"/>
                  </a:lnTo>
                  <a:lnTo>
                    <a:pt x="2024" y="1746"/>
                  </a:lnTo>
                  <a:lnTo>
                    <a:pt x="2045" y="1745"/>
                  </a:lnTo>
                  <a:lnTo>
                    <a:pt x="2067" y="1741"/>
                  </a:lnTo>
                  <a:lnTo>
                    <a:pt x="2084" y="1734"/>
                  </a:lnTo>
                  <a:lnTo>
                    <a:pt x="2101" y="1725"/>
                  </a:lnTo>
                  <a:lnTo>
                    <a:pt x="2112" y="1713"/>
                  </a:lnTo>
                  <a:lnTo>
                    <a:pt x="2119" y="1698"/>
                  </a:lnTo>
                  <a:lnTo>
                    <a:pt x="2122" y="1680"/>
                  </a:lnTo>
                  <a:lnTo>
                    <a:pt x="2119" y="1662"/>
                  </a:lnTo>
                  <a:lnTo>
                    <a:pt x="2112" y="1647"/>
                  </a:lnTo>
                  <a:lnTo>
                    <a:pt x="2101" y="1634"/>
                  </a:lnTo>
                  <a:lnTo>
                    <a:pt x="2084" y="1626"/>
                  </a:lnTo>
                  <a:lnTo>
                    <a:pt x="2067" y="1620"/>
                  </a:lnTo>
                  <a:lnTo>
                    <a:pt x="2045" y="1616"/>
                  </a:lnTo>
                  <a:lnTo>
                    <a:pt x="2024" y="1615"/>
                  </a:lnTo>
                  <a:lnTo>
                    <a:pt x="1892" y="1615"/>
                  </a:lnTo>
                  <a:lnTo>
                    <a:pt x="1870" y="1616"/>
                  </a:lnTo>
                  <a:lnTo>
                    <a:pt x="1849" y="1620"/>
                  </a:lnTo>
                  <a:lnTo>
                    <a:pt x="1830" y="1626"/>
                  </a:lnTo>
                  <a:lnTo>
                    <a:pt x="1815" y="1634"/>
                  </a:lnTo>
                  <a:lnTo>
                    <a:pt x="1803" y="1647"/>
                  </a:lnTo>
                  <a:lnTo>
                    <a:pt x="1796" y="1662"/>
                  </a:lnTo>
                  <a:lnTo>
                    <a:pt x="1793" y="1680"/>
                  </a:lnTo>
                  <a:close/>
                  <a:moveTo>
                    <a:pt x="1793" y="709"/>
                  </a:moveTo>
                  <a:lnTo>
                    <a:pt x="1796" y="727"/>
                  </a:lnTo>
                  <a:lnTo>
                    <a:pt x="1803" y="742"/>
                  </a:lnTo>
                  <a:lnTo>
                    <a:pt x="1815" y="755"/>
                  </a:lnTo>
                  <a:lnTo>
                    <a:pt x="1830" y="763"/>
                  </a:lnTo>
                  <a:lnTo>
                    <a:pt x="1849" y="769"/>
                  </a:lnTo>
                  <a:lnTo>
                    <a:pt x="1870" y="773"/>
                  </a:lnTo>
                  <a:lnTo>
                    <a:pt x="1892" y="774"/>
                  </a:lnTo>
                  <a:lnTo>
                    <a:pt x="2024" y="774"/>
                  </a:lnTo>
                  <a:lnTo>
                    <a:pt x="2045" y="773"/>
                  </a:lnTo>
                  <a:lnTo>
                    <a:pt x="2067" y="769"/>
                  </a:lnTo>
                  <a:lnTo>
                    <a:pt x="2084" y="763"/>
                  </a:lnTo>
                  <a:lnTo>
                    <a:pt x="2101" y="755"/>
                  </a:lnTo>
                  <a:lnTo>
                    <a:pt x="2112" y="742"/>
                  </a:lnTo>
                  <a:lnTo>
                    <a:pt x="2119" y="727"/>
                  </a:lnTo>
                  <a:lnTo>
                    <a:pt x="2122" y="709"/>
                  </a:lnTo>
                  <a:lnTo>
                    <a:pt x="2119" y="691"/>
                  </a:lnTo>
                  <a:lnTo>
                    <a:pt x="2112" y="675"/>
                  </a:lnTo>
                  <a:lnTo>
                    <a:pt x="2101" y="664"/>
                  </a:lnTo>
                  <a:lnTo>
                    <a:pt x="2084" y="654"/>
                  </a:lnTo>
                  <a:lnTo>
                    <a:pt x="2067" y="648"/>
                  </a:lnTo>
                  <a:lnTo>
                    <a:pt x="2045" y="644"/>
                  </a:lnTo>
                  <a:lnTo>
                    <a:pt x="2024" y="643"/>
                  </a:lnTo>
                  <a:lnTo>
                    <a:pt x="1892" y="643"/>
                  </a:lnTo>
                  <a:lnTo>
                    <a:pt x="1870" y="644"/>
                  </a:lnTo>
                  <a:lnTo>
                    <a:pt x="1849" y="648"/>
                  </a:lnTo>
                  <a:lnTo>
                    <a:pt x="1830" y="654"/>
                  </a:lnTo>
                  <a:lnTo>
                    <a:pt x="1815" y="664"/>
                  </a:lnTo>
                  <a:lnTo>
                    <a:pt x="1803" y="675"/>
                  </a:lnTo>
                  <a:lnTo>
                    <a:pt x="1796" y="691"/>
                  </a:lnTo>
                  <a:lnTo>
                    <a:pt x="1793" y="709"/>
                  </a:lnTo>
                  <a:close/>
                  <a:moveTo>
                    <a:pt x="959" y="112"/>
                  </a:moveTo>
                  <a:lnTo>
                    <a:pt x="1498" y="259"/>
                  </a:lnTo>
                  <a:lnTo>
                    <a:pt x="671" y="3275"/>
                  </a:lnTo>
                  <a:lnTo>
                    <a:pt x="133" y="3128"/>
                  </a:lnTo>
                  <a:lnTo>
                    <a:pt x="959" y="112"/>
                  </a:lnTo>
                  <a:close/>
                  <a:moveTo>
                    <a:pt x="5" y="3093"/>
                  </a:moveTo>
                  <a:lnTo>
                    <a:pt x="0" y="3120"/>
                  </a:lnTo>
                  <a:lnTo>
                    <a:pt x="1" y="3146"/>
                  </a:lnTo>
                  <a:lnTo>
                    <a:pt x="6" y="3171"/>
                  </a:lnTo>
                  <a:lnTo>
                    <a:pt x="16" y="3195"/>
                  </a:lnTo>
                  <a:lnTo>
                    <a:pt x="30" y="3214"/>
                  </a:lnTo>
                  <a:lnTo>
                    <a:pt x="48" y="3232"/>
                  </a:lnTo>
                  <a:lnTo>
                    <a:pt x="72" y="3245"/>
                  </a:lnTo>
                  <a:lnTo>
                    <a:pt x="98" y="3254"/>
                  </a:lnTo>
                  <a:lnTo>
                    <a:pt x="636" y="3403"/>
                  </a:lnTo>
                  <a:lnTo>
                    <a:pt x="663" y="3408"/>
                  </a:lnTo>
                  <a:lnTo>
                    <a:pt x="691" y="3407"/>
                  </a:lnTo>
                  <a:lnTo>
                    <a:pt x="715" y="3402"/>
                  </a:lnTo>
                  <a:lnTo>
                    <a:pt x="738" y="3392"/>
                  </a:lnTo>
                  <a:lnTo>
                    <a:pt x="758" y="3378"/>
                  </a:lnTo>
                  <a:lnTo>
                    <a:pt x="775" y="3360"/>
                  </a:lnTo>
                  <a:lnTo>
                    <a:pt x="789" y="3336"/>
                  </a:lnTo>
                  <a:lnTo>
                    <a:pt x="799" y="3310"/>
                  </a:lnTo>
                  <a:lnTo>
                    <a:pt x="1624" y="294"/>
                  </a:lnTo>
                  <a:lnTo>
                    <a:pt x="1631" y="266"/>
                  </a:lnTo>
                  <a:lnTo>
                    <a:pt x="1633" y="242"/>
                  </a:lnTo>
                  <a:lnTo>
                    <a:pt x="1629" y="222"/>
                  </a:lnTo>
                  <a:lnTo>
                    <a:pt x="1619" y="206"/>
                  </a:lnTo>
                  <a:lnTo>
                    <a:pt x="1605" y="194"/>
                  </a:lnTo>
                  <a:lnTo>
                    <a:pt x="1583" y="182"/>
                  </a:lnTo>
                  <a:lnTo>
                    <a:pt x="1556" y="174"/>
                  </a:lnTo>
                  <a:lnTo>
                    <a:pt x="954" y="7"/>
                  </a:lnTo>
                  <a:lnTo>
                    <a:pt x="925" y="1"/>
                  </a:lnTo>
                  <a:lnTo>
                    <a:pt x="900" y="0"/>
                  </a:lnTo>
                  <a:lnTo>
                    <a:pt x="882" y="4"/>
                  </a:lnTo>
                  <a:lnTo>
                    <a:pt x="866" y="12"/>
                  </a:lnTo>
                  <a:lnTo>
                    <a:pt x="852" y="27"/>
                  </a:lnTo>
                  <a:lnTo>
                    <a:pt x="841" y="50"/>
                  </a:lnTo>
                  <a:lnTo>
                    <a:pt x="832" y="77"/>
                  </a:lnTo>
                  <a:lnTo>
                    <a:pt x="5" y="3093"/>
                  </a:lnTo>
                  <a:close/>
                  <a:moveTo>
                    <a:pt x="835" y="999"/>
                  </a:moveTo>
                  <a:lnTo>
                    <a:pt x="832" y="1018"/>
                  </a:lnTo>
                  <a:lnTo>
                    <a:pt x="836" y="1034"/>
                  </a:lnTo>
                  <a:lnTo>
                    <a:pt x="844" y="1049"/>
                  </a:lnTo>
                  <a:lnTo>
                    <a:pt x="857" y="1062"/>
                  </a:lnTo>
                  <a:lnTo>
                    <a:pt x="873" y="1072"/>
                  </a:lnTo>
                  <a:lnTo>
                    <a:pt x="892" y="1082"/>
                  </a:lnTo>
                  <a:lnTo>
                    <a:pt x="913" y="1090"/>
                  </a:lnTo>
                  <a:lnTo>
                    <a:pt x="1039" y="1124"/>
                  </a:lnTo>
                  <a:lnTo>
                    <a:pt x="1061" y="1128"/>
                  </a:lnTo>
                  <a:lnTo>
                    <a:pt x="1083" y="1131"/>
                  </a:lnTo>
                  <a:lnTo>
                    <a:pt x="1101" y="1129"/>
                  </a:lnTo>
                  <a:lnTo>
                    <a:pt x="1118" y="1124"/>
                  </a:lnTo>
                  <a:lnTo>
                    <a:pt x="1133" y="1116"/>
                  </a:lnTo>
                  <a:lnTo>
                    <a:pt x="1145" y="1103"/>
                  </a:lnTo>
                  <a:lnTo>
                    <a:pt x="1152" y="1086"/>
                  </a:lnTo>
                  <a:lnTo>
                    <a:pt x="1154" y="1069"/>
                  </a:lnTo>
                  <a:lnTo>
                    <a:pt x="1151" y="1051"/>
                  </a:lnTo>
                  <a:lnTo>
                    <a:pt x="1143" y="1038"/>
                  </a:lnTo>
                  <a:lnTo>
                    <a:pt x="1131" y="1024"/>
                  </a:lnTo>
                  <a:lnTo>
                    <a:pt x="1115" y="1013"/>
                  </a:lnTo>
                  <a:lnTo>
                    <a:pt x="1095" y="1004"/>
                  </a:lnTo>
                  <a:lnTo>
                    <a:pt x="1074" y="997"/>
                  </a:lnTo>
                  <a:lnTo>
                    <a:pt x="947" y="962"/>
                  </a:lnTo>
                  <a:lnTo>
                    <a:pt x="925" y="957"/>
                  </a:lnTo>
                  <a:lnTo>
                    <a:pt x="904" y="956"/>
                  </a:lnTo>
                  <a:lnTo>
                    <a:pt x="885" y="957"/>
                  </a:lnTo>
                  <a:lnTo>
                    <a:pt x="868" y="962"/>
                  </a:lnTo>
                  <a:lnTo>
                    <a:pt x="853" y="971"/>
                  </a:lnTo>
                  <a:lnTo>
                    <a:pt x="842" y="983"/>
                  </a:lnTo>
                  <a:lnTo>
                    <a:pt x="835" y="999"/>
                  </a:lnTo>
                  <a:close/>
                  <a:moveTo>
                    <a:pt x="748" y="1317"/>
                  </a:moveTo>
                  <a:lnTo>
                    <a:pt x="745" y="1335"/>
                  </a:lnTo>
                  <a:lnTo>
                    <a:pt x="749" y="1352"/>
                  </a:lnTo>
                  <a:lnTo>
                    <a:pt x="756" y="1366"/>
                  </a:lnTo>
                  <a:lnTo>
                    <a:pt x="769" y="1379"/>
                  </a:lnTo>
                  <a:lnTo>
                    <a:pt x="785" y="1390"/>
                  </a:lnTo>
                  <a:lnTo>
                    <a:pt x="805" y="1400"/>
                  </a:lnTo>
                  <a:lnTo>
                    <a:pt x="826" y="1406"/>
                  </a:lnTo>
                  <a:lnTo>
                    <a:pt x="952" y="1441"/>
                  </a:lnTo>
                  <a:lnTo>
                    <a:pt x="975" y="1446"/>
                  </a:lnTo>
                  <a:lnTo>
                    <a:pt x="996" y="1448"/>
                  </a:lnTo>
                  <a:lnTo>
                    <a:pt x="1014" y="1447"/>
                  </a:lnTo>
                  <a:lnTo>
                    <a:pt x="1032" y="1442"/>
                  </a:lnTo>
                  <a:lnTo>
                    <a:pt x="1047" y="1433"/>
                  </a:lnTo>
                  <a:lnTo>
                    <a:pt x="1058" y="1421"/>
                  </a:lnTo>
                  <a:lnTo>
                    <a:pt x="1065" y="1404"/>
                  </a:lnTo>
                  <a:lnTo>
                    <a:pt x="1068" y="1386"/>
                  </a:lnTo>
                  <a:lnTo>
                    <a:pt x="1064" y="1369"/>
                  </a:lnTo>
                  <a:lnTo>
                    <a:pt x="1055" y="1354"/>
                  </a:lnTo>
                  <a:lnTo>
                    <a:pt x="1043" y="1342"/>
                  </a:lnTo>
                  <a:lnTo>
                    <a:pt x="1028" y="1330"/>
                  </a:lnTo>
                  <a:lnTo>
                    <a:pt x="1008" y="1322"/>
                  </a:lnTo>
                  <a:lnTo>
                    <a:pt x="987" y="1314"/>
                  </a:lnTo>
                  <a:lnTo>
                    <a:pt x="861" y="1280"/>
                  </a:lnTo>
                  <a:lnTo>
                    <a:pt x="838" y="1275"/>
                  </a:lnTo>
                  <a:lnTo>
                    <a:pt x="817" y="1273"/>
                  </a:lnTo>
                  <a:lnTo>
                    <a:pt x="799" y="1275"/>
                  </a:lnTo>
                  <a:lnTo>
                    <a:pt x="781" y="1280"/>
                  </a:lnTo>
                  <a:lnTo>
                    <a:pt x="766" y="1287"/>
                  </a:lnTo>
                  <a:lnTo>
                    <a:pt x="755" y="1301"/>
                  </a:lnTo>
                  <a:lnTo>
                    <a:pt x="748" y="1317"/>
                  </a:lnTo>
                  <a:close/>
                  <a:moveTo>
                    <a:pt x="665" y="1618"/>
                  </a:moveTo>
                  <a:lnTo>
                    <a:pt x="663" y="1637"/>
                  </a:lnTo>
                  <a:lnTo>
                    <a:pt x="666" y="1653"/>
                  </a:lnTo>
                  <a:lnTo>
                    <a:pt x="675" y="1668"/>
                  </a:lnTo>
                  <a:lnTo>
                    <a:pt x="687" y="1680"/>
                  </a:lnTo>
                  <a:lnTo>
                    <a:pt x="703" y="1692"/>
                  </a:lnTo>
                  <a:lnTo>
                    <a:pt x="722" y="1702"/>
                  </a:lnTo>
                  <a:lnTo>
                    <a:pt x="743" y="1708"/>
                  </a:lnTo>
                  <a:lnTo>
                    <a:pt x="869" y="1742"/>
                  </a:lnTo>
                  <a:lnTo>
                    <a:pt x="892" y="1747"/>
                  </a:lnTo>
                  <a:lnTo>
                    <a:pt x="913" y="1750"/>
                  </a:lnTo>
                  <a:lnTo>
                    <a:pt x="932" y="1749"/>
                  </a:lnTo>
                  <a:lnTo>
                    <a:pt x="950" y="1744"/>
                  </a:lnTo>
                  <a:lnTo>
                    <a:pt x="963" y="1735"/>
                  </a:lnTo>
                  <a:lnTo>
                    <a:pt x="975" y="1723"/>
                  </a:lnTo>
                  <a:lnTo>
                    <a:pt x="982" y="1705"/>
                  </a:lnTo>
                  <a:lnTo>
                    <a:pt x="985" y="1688"/>
                  </a:lnTo>
                  <a:lnTo>
                    <a:pt x="981" y="1670"/>
                  </a:lnTo>
                  <a:lnTo>
                    <a:pt x="973" y="1656"/>
                  </a:lnTo>
                  <a:lnTo>
                    <a:pt x="961" y="1643"/>
                  </a:lnTo>
                  <a:lnTo>
                    <a:pt x="945" y="1632"/>
                  </a:lnTo>
                  <a:lnTo>
                    <a:pt x="926" y="1623"/>
                  </a:lnTo>
                  <a:lnTo>
                    <a:pt x="904" y="1616"/>
                  </a:lnTo>
                  <a:lnTo>
                    <a:pt x="777" y="1581"/>
                  </a:lnTo>
                  <a:lnTo>
                    <a:pt x="756" y="1576"/>
                  </a:lnTo>
                  <a:lnTo>
                    <a:pt x="735" y="1575"/>
                  </a:lnTo>
                  <a:lnTo>
                    <a:pt x="715" y="1576"/>
                  </a:lnTo>
                  <a:lnTo>
                    <a:pt x="698" y="1581"/>
                  </a:lnTo>
                  <a:lnTo>
                    <a:pt x="683" y="1589"/>
                  </a:lnTo>
                  <a:lnTo>
                    <a:pt x="672" y="1602"/>
                  </a:lnTo>
                  <a:lnTo>
                    <a:pt x="665" y="1618"/>
                  </a:lnTo>
                  <a:close/>
                  <a:moveTo>
                    <a:pt x="921" y="683"/>
                  </a:moveTo>
                  <a:lnTo>
                    <a:pt x="920" y="700"/>
                  </a:lnTo>
                  <a:lnTo>
                    <a:pt x="923" y="717"/>
                  </a:lnTo>
                  <a:lnTo>
                    <a:pt x="931" y="731"/>
                  </a:lnTo>
                  <a:lnTo>
                    <a:pt x="944" y="745"/>
                  </a:lnTo>
                  <a:lnTo>
                    <a:pt x="960" y="756"/>
                  </a:lnTo>
                  <a:lnTo>
                    <a:pt x="978" y="765"/>
                  </a:lnTo>
                  <a:lnTo>
                    <a:pt x="999" y="772"/>
                  </a:lnTo>
                  <a:lnTo>
                    <a:pt x="1126" y="807"/>
                  </a:lnTo>
                  <a:lnTo>
                    <a:pt x="1148" y="812"/>
                  </a:lnTo>
                  <a:lnTo>
                    <a:pt x="1169" y="813"/>
                  </a:lnTo>
                  <a:lnTo>
                    <a:pt x="1189" y="812"/>
                  </a:lnTo>
                  <a:lnTo>
                    <a:pt x="1205" y="807"/>
                  </a:lnTo>
                  <a:lnTo>
                    <a:pt x="1220" y="798"/>
                  </a:lnTo>
                  <a:lnTo>
                    <a:pt x="1231" y="786"/>
                  </a:lnTo>
                  <a:lnTo>
                    <a:pt x="1239" y="769"/>
                  </a:lnTo>
                  <a:lnTo>
                    <a:pt x="1241" y="751"/>
                  </a:lnTo>
                  <a:lnTo>
                    <a:pt x="1238" y="735"/>
                  </a:lnTo>
                  <a:lnTo>
                    <a:pt x="1230" y="720"/>
                  </a:lnTo>
                  <a:lnTo>
                    <a:pt x="1218" y="706"/>
                  </a:lnTo>
                  <a:lnTo>
                    <a:pt x="1202" y="696"/>
                  </a:lnTo>
                  <a:lnTo>
                    <a:pt x="1183" y="686"/>
                  </a:lnTo>
                  <a:lnTo>
                    <a:pt x="1162" y="679"/>
                  </a:lnTo>
                  <a:lnTo>
                    <a:pt x="1034" y="644"/>
                  </a:lnTo>
                  <a:lnTo>
                    <a:pt x="1013" y="640"/>
                  </a:lnTo>
                  <a:lnTo>
                    <a:pt x="992" y="638"/>
                  </a:lnTo>
                  <a:lnTo>
                    <a:pt x="972" y="639"/>
                  </a:lnTo>
                  <a:lnTo>
                    <a:pt x="955" y="644"/>
                  </a:lnTo>
                  <a:lnTo>
                    <a:pt x="940" y="653"/>
                  </a:lnTo>
                  <a:lnTo>
                    <a:pt x="929" y="665"/>
                  </a:lnTo>
                  <a:lnTo>
                    <a:pt x="921" y="683"/>
                  </a:lnTo>
                  <a:close/>
                  <a:moveTo>
                    <a:pt x="2665" y="1038"/>
                  </a:moveTo>
                  <a:lnTo>
                    <a:pt x="2667" y="1056"/>
                  </a:lnTo>
                  <a:lnTo>
                    <a:pt x="2675" y="1071"/>
                  </a:lnTo>
                  <a:lnTo>
                    <a:pt x="2686" y="1083"/>
                  </a:lnTo>
                  <a:lnTo>
                    <a:pt x="2702" y="1092"/>
                  </a:lnTo>
                  <a:lnTo>
                    <a:pt x="2721" y="1098"/>
                  </a:lnTo>
                  <a:lnTo>
                    <a:pt x="2740" y="1102"/>
                  </a:lnTo>
                  <a:lnTo>
                    <a:pt x="2763" y="1103"/>
                  </a:lnTo>
                  <a:lnTo>
                    <a:pt x="2894" y="1103"/>
                  </a:lnTo>
                  <a:lnTo>
                    <a:pt x="2918" y="1102"/>
                  </a:lnTo>
                  <a:lnTo>
                    <a:pt x="2938" y="1098"/>
                  </a:lnTo>
                  <a:lnTo>
                    <a:pt x="2956" y="1092"/>
                  </a:lnTo>
                  <a:lnTo>
                    <a:pt x="2971" y="1083"/>
                  </a:lnTo>
                  <a:lnTo>
                    <a:pt x="2983" y="1071"/>
                  </a:lnTo>
                  <a:lnTo>
                    <a:pt x="2991" y="1056"/>
                  </a:lnTo>
                  <a:lnTo>
                    <a:pt x="2993" y="1038"/>
                  </a:lnTo>
                  <a:lnTo>
                    <a:pt x="2991" y="1020"/>
                  </a:lnTo>
                  <a:lnTo>
                    <a:pt x="2983" y="1005"/>
                  </a:lnTo>
                  <a:lnTo>
                    <a:pt x="2971" y="993"/>
                  </a:lnTo>
                  <a:lnTo>
                    <a:pt x="2956" y="983"/>
                  </a:lnTo>
                  <a:lnTo>
                    <a:pt x="2938" y="977"/>
                  </a:lnTo>
                  <a:lnTo>
                    <a:pt x="2918" y="973"/>
                  </a:lnTo>
                  <a:lnTo>
                    <a:pt x="2894" y="972"/>
                  </a:lnTo>
                  <a:lnTo>
                    <a:pt x="2763" y="972"/>
                  </a:lnTo>
                  <a:lnTo>
                    <a:pt x="2740" y="973"/>
                  </a:lnTo>
                  <a:lnTo>
                    <a:pt x="2721" y="977"/>
                  </a:lnTo>
                  <a:lnTo>
                    <a:pt x="2702" y="983"/>
                  </a:lnTo>
                  <a:lnTo>
                    <a:pt x="2686" y="993"/>
                  </a:lnTo>
                  <a:lnTo>
                    <a:pt x="2675" y="1005"/>
                  </a:lnTo>
                  <a:lnTo>
                    <a:pt x="2667" y="1020"/>
                  </a:lnTo>
                  <a:lnTo>
                    <a:pt x="2665" y="1038"/>
                  </a:lnTo>
                  <a:close/>
                  <a:moveTo>
                    <a:pt x="2665" y="1368"/>
                  </a:moveTo>
                  <a:lnTo>
                    <a:pt x="2667" y="1385"/>
                  </a:lnTo>
                  <a:lnTo>
                    <a:pt x="2675" y="1400"/>
                  </a:lnTo>
                  <a:lnTo>
                    <a:pt x="2686" y="1412"/>
                  </a:lnTo>
                  <a:lnTo>
                    <a:pt x="2702" y="1421"/>
                  </a:lnTo>
                  <a:lnTo>
                    <a:pt x="2721" y="1428"/>
                  </a:lnTo>
                  <a:lnTo>
                    <a:pt x="2740" y="1432"/>
                  </a:lnTo>
                  <a:lnTo>
                    <a:pt x="2763" y="1433"/>
                  </a:lnTo>
                  <a:lnTo>
                    <a:pt x="2894" y="1433"/>
                  </a:lnTo>
                  <a:lnTo>
                    <a:pt x="2918" y="1432"/>
                  </a:lnTo>
                  <a:lnTo>
                    <a:pt x="2938" y="1428"/>
                  </a:lnTo>
                  <a:lnTo>
                    <a:pt x="2956" y="1421"/>
                  </a:lnTo>
                  <a:lnTo>
                    <a:pt x="2971" y="1412"/>
                  </a:lnTo>
                  <a:lnTo>
                    <a:pt x="2983" y="1400"/>
                  </a:lnTo>
                  <a:lnTo>
                    <a:pt x="2991" y="1385"/>
                  </a:lnTo>
                  <a:lnTo>
                    <a:pt x="2993" y="1368"/>
                  </a:lnTo>
                  <a:lnTo>
                    <a:pt x="2991" y="1349"/>
                  </a:lnTo>
                  <a:lnTo>
                    <a:pt x="2983" y="1334"/>
                  </a:lnTo>
                  <a:lnTo>
                    <a:pt x="2971" y="1322"/>
                  </a:lnTo>
                  <a:lnTo>
                    <a:pt x="2956" y="1313"/>
                  </a:lnTo>
                  <a:lnTo>
                    <a:pt x="2938" y="1307"/>
                  </a:lnTo>
                  <a:lnTo>
                    <a:pt x="2918" y="1303"/>
                  </a:lnTo>
                  <a:lnTo>
                    <a:pt x="2894" y="1302"/>
                  </a:lnTo>
                  <a:lnTo>
                    <a:pt x="2763" y="1302"/>
                  </a:lnTo>
                  <a:lnTo>
                    <a:pt x="2740" y="1303"/>
                  </a:lnTo>
                  <a:lnTo>
                    <a:pt x="2721" y="1307"/>
                  </a:lnTo>
                  <a:lnTo>
                    <a:pt x="2702" y="1313"/>
                  </a:lnTo>
                  <a:lnTo>
                    <a:pt x="2686" y="1322"/>
                  </a:lnTo>
                  <a:lnTo>
                    <a:pt x="2675" y="1334"/>
                  </a:lnTo>
                  <a:lnTo>
                    <a:pt x="2667" y="1349"/>
                  </a:lnTo>
                  <a:lnTo>
                    <a:pt x="2665" y="1368"/>
                  </a:lnTo>
                  <a:close/>
                  <a:moveTo>
                    <a:pt x="2665" y="1680"/>
                  </a:moveTo>
                  <a:lnTo>
                    <a:pt x="2667" y="1698"/>
                  </a:lnTo>
                  <a:lnTo>
                    <a:pt x="2675" y="1713"/>
                  </a:lnTo>
                  <a:lnTo>
                    <a:pt x="2686" y="1725"/>
                  </a:lnTo>
                  <a:lnTo>
                    <a:pt x="2702" y="1734"/>
                  </a:lnTo>
                  <a:lnTo>
                    <a:pt x="2721" y="1741"/>
                  </a:lnTo>
                  <a:lnTo>
                    <a:pt x="2740" y="1745"/>
                  </a:lnTo>
                  <a:lnTo>
                    <a:pt x="2763" y="1746"/>
                  </a:lnTo>
                  <a:lnTo>
                    <a:pt x="2894" y="1746"/>
                  </a:lnTo>
                  <a:lnTo>
                    <a:pt x="2918" y="1745"/>
                  </a:lnTo>
                  <a:lnTo>
                    <a:pt x="2938" y="1741"/>
                  </a:lnTo>
                  <a:lnTo>
                    <a:pt x="2956" y="1734"/>
                  </a:lnTo>
                  <a:lnTo>
                    <a:pt x="2971" y="1725"/>
                  </a:lnTo>
                  <a:lnTo>
                    <a:pt x="2983" y="1713"/>
                  </a:lnTo>
                  <a:lnTo>
                    <a:pt x="2991" y="1698"/>
                  </a:lnTo>
                  <a:lnTo>
                    <a:pt x="2993" y="1680"/>
                  </a:lnTo>
                  <a:lnTo>
                    <a:pt x="2991" y="1662"/>
                  </a:lnTo>
                  <a:lnTo>
                    <a:pt x="2983" y="1647"/>
                  </a:lnTo>
                  <a:lnTo>
                    <a:pt x="2971" y="1634"/>
                  </a:lnTo>
                  <a:lnTo>
                    <a:pt x="2956" y="1626"/>
                  </a:lnTo>
                  <a:lnTo>
                    <a:pt x="2938" y="1620"/>
                  </a:lnTo>
                  <a:lnTo>
                    <a:pt x="2918" y="1616"/>
                  </a:lnTo>
                  <a:lnTo>
                    <a:pt x="2894" y="1615"/>
                  </a:lnTo>
                  <a:lnTo>
                    <a:pt x="2763" y="1615"/>
                  </a:lnTo>
                  <a:lnTo>
                    <a:pt x="2740" y="1616"/>
                  </a:lnTo>
                  <a:lnTo>
                    <a:pt x="2721" y="1620"/>
                  </a:lnTo>
                  <a:lnTo>
                    <a:pt x="2702" y="1626"/>
                  </a:lnTo>
                  <a:lnTo>
                    <a:pt x="2686" y="1634"/>
                  </a:lnTo>
                  <a:lnTo>
                    <a:pt x="2675" y="1647"/>
                  </a:lnTo>
                  <a:lnTo>
                    <a:pt x="2667" y="1662"/>
                  </a:lnTo>
                  <a:lnTo>
                    <a:pt x="2665" y="1680"/>
                  </a:lnTo>
                  <a:close/>
                  <a:moveTo>
                    <a:pt x="2665" y="709"/>
                  </a:moveTo>
                  <a:lnTo>
                    <a:pt x="2667" y="727"/>
                  </a:lnTo>
                  <a:lnTo>
                    <a:pt x="2675" y="742"/>
                  </a:lnTo>
                  <a:lnTo>
                    <a:pt x="2686" y="755"/>
                  </a:lnTo>
                  <a:lnTo>
                    <a:pt x="2702" y="763"/>
                  </a:lnTo>
                  <a:lnTo>
                    <a:pt x="2721" y="769"/>
                  </a:lnTo>
                  <a:lnTo>
                    <a:pt x="2740" y="773"/>
                  </a:lnTo>
                  <a:lnTo>
                    <a:pt x="2763" y="774"/>
                  </a:lnTo>
                  <a:lnTo>
                    <a:pt x="2894" y="774"/>
                  </a:lnTo>
                  <a:lnTo>
                    <a:pt x="2918" y="773"/>
                  </a:lnTo>
                  <a:lnTo>
                    <a:pt x="2938" y="769"/>
                  </a:lnTo>
                  <a:lnTo>
                    <a:pt x="2956" y="763"/>
                  </a:lnTo>
                  <a:lnTo>
                    <a:pt x="2971" y="755"/>
                  </a:lnTo>
                  <a:lnTo>
                    <a:pt x="2983" y="742"/>
                  </a:lnTo>
                  <a:lnTo>
                    <a:pt x="2991" y="727"/>
                  </a:lnTo>
                  <a:lnTo>
                    <a:pt x="2993" y="709"/>
                  </a:lnTo>
                  <a:lnTo>
                    <a:pt x="2991" y="691"/>
                  </a:lnTo>
                  <a:lnTo>
                    <a:pt x="2983" y="675"/>
                  </a:lnTo>
                  <a:lnTo>
                    <a:pt x="2971" y="664"/>
                  </a:lnTo>
                  <a:lnTo>
                    <a:pt x="2956" y="654"/>
                  </a:lnTo>
                  <a:lnTo>
                    <a:pt x="2938" y="648"/>
                  </a:lnTo>
                  <a:lnTo>
                    <a:pt x="2918" y="644"/>
                  </a:lnTo>
                  <a:lnTo>
                    <a:pt x="2894" y="643"/>
                  </a:lnTo>
                  <a:lnTo>
                    <a:pt x="2763" y="643"/>
                  </a:lnTo>
                  <a:lnTo>
                    <a:pt x="2740" y="644"/>
                  </a:lnTo>
                  <a:lnTo>
                    <a:pt x="2721" y="648"/>
                  </a:lnTo>
                  <a:lnTo>
                    <a:pt x="2702" y="654"/>
                  </a:lnTo>
                  <a:lnTo>
                    <a:pt x="2686" y="664"/>
                  </a:lnTo>
                  <a:lnTo>
                    <a:pt x="2675" y="675"/>
                  </a:lnTo>
                  <a:lnTo>
                    <a:pt x="2667" y="691"/>
                  </a:lnTo>
                  <a:lnTo>
                    <a:pt x="2665" y="709"/>
                  </a:lnTo>
                  <a:close/>
                  <a:moveTo>
                    <a:pt x="3519" y="1038"/>
                  </a:moveTo>
                  <a:lnTo>
                    <a:pt x="3522" y="1056"/>
                  </a:lnTo>
                  <a:lnTo>
                    <a:pt x="3529" y="1071"/>
                  </a:lnTo>
                  <a:lnTo>
                    <a:pt x="3541" y="1083"/>
                  </a:lnTo>
                  <a:lnTo>
                    <a:pt x="3556" y="1092"/>
                  </a:lnTo>
                  <a:lnTo>
                    <a:pt x="3575" y="1098"/>
                  </a:lnTo>
                  <a:lnTo>
                    <a:pt x="3596" y="1102"/>
                  </a:lnTo>
                  <a:lnTo>
                    <a:pt x="3618" y="1103"/>
                  </a:lnTo>
                  <a:lnTo>
                    <a:pt x="3750" y="1103"/>
                  </a:lnTo>
                  <a:lnTo>
                    <a:pt x="3772" y="1102"/>
                  </a:lnTo>
                  <a:lnTo>
                    <a:pt x="3793" y="1098"/>
                  </a:lnTo>
                  <a:lnTo>
                    <a:pt x="3811" y="1092"/>
                  </a:lnTo>
                  <a:lnTo>
                    <a:pt x="3827" y="1083"/>
                  </a:lnTo>
                  <a:lnTo>
                    <a:pt x="3838" y="1071"/>
                  </a:lnTo>
                  <a:lnTo>
                    <a:pt x="3845" y="1056"/>
                  </a:lnTo>
                  <a:lnTo>
                    <a:pt x="3848" y="1038"/>
                  </a:lnTo>
                  <a:lnTo>
                    <a:pt x="3845" y="1020"/>
                  </a:lnTo>
                  <a:lnTo>
                    <a:pt x="3838" y="1005"/>
                  </a:lnTo>
                  <a:lnTo>
                    <a:pt x="3827" y="993"/>
                  </a:lnTo>
                  <a:lnTo>
                    <a:pt x="3811" y="983"/>
                  </a:lnTo>
                  <a:lnTo>
                    <a:pt x="3793" y="977"/>
                  </a:lnTo>
                  <a:lnTo>
                    <a:pt x="3772" y="973"/>
                  </a:lnTo>
                  <a:lnTo>
                    <a:pt x="3750" y="972"/>
                  </a:lnTo>
                  <a:lnTo>
                    <a:pt x="3618" y="972"/>
                  </a:lnTo>
                  <a:lnTo>
                    <a:pt x="3596" y="973"/>
                  </a:lnTo>
                  <a:lnTo>
                    <a:pt x="3575" y="977"/>
                  </a:lnTo>
                  <a:lnTo>
                    <a:pt x="3556" y="983"/>
                  </a:lnTo>
                  <a:lnTo>
                    <a:pt x="3541" y="993"/>
                  </a:lnTo>
                  <a:lnTo>
                    <a:pt x="3529" y="1005"/>
                  </a:lnTo>
                  <a:lnTo>
                    <a:pt x="3522" y="1020"/>
                  </a:lnTo>
                  <a:lnTo>
                    <a:pt x="3519" y="1038"/>
                  </a:lnTo>
                  <a:close/>
                  <a:moveTo>
                    <a:pt x="3519" y="1368"/>
                  </a:moveTo>
                  <a:lnTo>
                    <a:pt x="3522" y="1385"/>
                  </a:lnTo>
                  <a:lnTo>
                    <a:pt x="3529" y="1400"/>
                  </a:lnTo>
                  <a:lnTo>
                    <a:pt x="3541" y="1412"/>
                  </a:lnTo>
                  <a:lnTo>
                    <a:pt x="3556" y="1421"/>
                  </a:lnTo>
                  <a:lnTo>
                    <a:pt x="3575" y="1428"/>
                  </a:lnTo>
                  <a:lnTo>
                    <a:pt x="3596" y="1432"/>
                  </a:lnTo>
                  <a:lnTo>
                    <a:pt x="3618" y="1433"/>
                  </a:lnTo>
                  <a:lnTo>
                    <a:pt x="3750" y="1433"/>
                  </a:lnTo>
                  <a:lnTo>
                    <a:pt x="3772" y="1432"/>
                  </a:lnTo>
                  <a:lnTo>
                    <a:pt x="3793" y="1428"/>
                  </a:lnTo>
                  <a:lnTo>
                    <a:pt x="3811" y="1421"/>
                  </a:lnTo>
                  <a:lnTo>
                    <a:pt x="3827" y="1412"/>
                  </a:lnTo>
                  <a:lnTo>
                    <a:pt x="3838" y="1400"/>
                  </a:lnTo>
                  <a:lnTo>
                    <a:pt x="3845" y="1385"/>
                  </a:lnTo>
                  <a:lnTo>
                    <a:pt x="3848" y="1368"/>
                  </a:lnTo>
                  <a:lnTo>
                    <a:pt x="3845" y="1349"/>
                  </a:lnTo>
                  <a:lnTo>
                    <a:pt x="3838" y="1334"/>
                  </a:lnTo>
                  <a:lnTo>
                    <a:pt x="3827" y="1322"/>
                  </a:lnTo>
                  <a:lnTo>
                    <a:pt x="3811" y="1313"/>
                  </a:lnTo>
                  <a:lnTo>
                    <a:pt x="3793" y="1307"/>
                  </a:lnTo>
                  <a:lnTo>
                    <a:pt x="3772" y="1303"/>
                  </a:lnTo>
                  <a:lnTo>
                    <a:pt x="3750" y="1302"/>
                  </a:lnTo>
                  <a:lnTo>
                    <a:pt x="3618" y="1302"/>
                  </a:lnTo>
                  <a:lnTo>
                    <a:pt x="3596" y="1303"/>
                  </a:lnTo>
                  <a:lnTo>
                    <a:pt x="3575" y="1307"/>
                  </a:lnTo>
                  <a:lnTo>
                    <a:pt x="3556" y="1313"/>
                  </a:lnTo>
                  <a:lnTo>
                    <a:pt x="3541" y="1322"/>
                  </a:lnTo>
                  <a:lnTo>
                    <a:pt x="3529" y="1334"/>
                  </a:lnTo>
                  <a:lnTo>
                    <a:pt x="3522" y="1349"/>
                  </a:lnTo>
                  <a:lnTo>
                    <a:pt x="3519" y="1368"/>
                  </a:lnTo>
                  <a:close/>
                  <a:moveTo>
                    <a:pt x="3519" y="1680"/>
                  </a:moveTo>
                  <a:lnTo>
                    <a:pt x="3522" y="1698"/>
                  </a:lnTo>
                  <a:lnTo>
                    <a:pt x="3529" y="1713"/>
                  </a:lnTo>
                  <a:lnTo>
                    <a:pt x="3541" y="1725"/>
                  </a:lnTo>
                  <a:lnTo>
                    <a:pt x="3556" y="1734"/>
                  </a:lnTo>
                  <a:lnTo>
                    <a:pt x="3575" y="1741"/>
                  </a:lnTo>
                  <a:lnTo>
                    <a:pt x="3596" y="1745"/>
                  </a:lnTo>
                  <a:lnTo>
                    <a:pt x="3618" y="1746"/>
                  </a:lnTo>
                  <a:lnTo>
                    <a:pt x="3750" y="1746"/>
                  </a:lnTo>
                  <a:lnTo>
                    <a:pt x="3772" y="1745"/>
                  </a:lnTo>
                  <a:lnTo>
                    <a:pt x="3793" y="1741"/>
                  </a:lnTo>
                  <a:lnTo>
                    <a:pt x="3811" y="1734"/>
                  </a:lnTo>
                  <a:lnTo>
                    <a:pt x="3827" y="1725"/>
                  </a:lnTo>
                  <a:lnTo>
                    <a:pt x="3838" y="1713"/>
                  </a:lnTo>
                  <a:lnTo>
                    <a:pt x="3845" y="1698"/>
                  </a:lnTo>
                  <a:lnTo>
                    <a:pt x="3848" y="1680"/>
                  </a:lnTo>
                  <a:lnTo>
                    <a:pt x="3845" y="1662"/>
                  </a:lnTo>
                  <a:lnTo>
                    <a:pt x="3838" y="1647"/>
                  </a:lnTo>
                  <a:lnTo>
                    <a:pt x="3827" y="1634"/>
                  </a:lnTo>
                  <a:lnTo>
                    <a:pt x="3811" y="1626"/>
                  </a:lnTo>
                  <a:lnTo>
                    <a:pt x="3793" y="1620"/>
                  </a:lnTo>
                  <a:lnTo>
                    <a:pt x="3772" y="1616"/>
                  </a:lnTo>
                  <a:lnTo>
                    <a:pt x="3750" y="1615"/>
                  </a:lnTo>
                  <a:lnTo>
                    <a:pt x="3618" y="1615"/>
                  </a:lnTo>
                  <a:lnTo>
                    <a:pt x="3596" y="1616"/>
                  </a:lnTo>
                  <a:lnTo>
                    <a:pt x="3575" y="1620"/>
                  </a:lnTo>
                  <a:lnTo>
                    <a:pt x="3556" y="1626"/>
                  </a:lnTo>
                  <a:lnTo>
                    <a:pt x="3541" y="1634"/>
                  </a:lnTo>
                  <a:lnTo>
                    <a:pt x="3529" y="1647"/>
                  </a:lnTo>
                  <a:lnTo>
                    <a:pt x="3522" y="1662"/>
                  </a:lnTo>
                  <a:lnTo>
                    <a:pt x="3519" y="1680"/>
                  </a:lnTo>
                  <a:close/>
                  <a:moveTo>
                    <a:pt x="3519" y="709"/>
                  </a:moveTo>
                  <a:lnTo>
                    <a:pt x="3522" y="727"/>
                  </a:lnTo>
                  <a:lnTo>
                    <a:pt x="3529" y="742"/>
                  </a:lnTo>
                  <a:lnTo>
                    <a:pt x="3541" y="755"/>
                  </a:lnTo>
                  <a:lnTo>
                    <a:pt x="3556" y="763"/>
                  </a:lnTo>
                  <a:lnTo>
                    <a:pt x="3575" y="769"/>
                  </a:lnTo>
                  <a:lnTo>
                    <a:pt x="3596" y="773"/>
                  </a:lnTo>
                  <a:lnTo>
                    <a:pt x="3618" y="774"/>
                  </a:lnTo>
                  <a:lnTo>
                    <a:pt x="3750" y="774"/>
                  </a:lnTo>
                  <a:lnTo>
                    <a:pt x="3772" y="773"/>
                  </a:lnTo>
                  <a:lnTo>
                    <a:pt x="3793" y="769"/>
                  </a:lnTo>
                  <a:lnTo>
                    <a:pt x="3811" y="763"/>
                  </a:lnTo>
                  <a:lnTo>
                    <a:pt x="3827" y="755"/>
                  </a:lnTo>
                  <a:lnTo>
                    <a:pt x="3838" y="742"/>
                  </a:lnTo>
                  <a:lnTo>
                    <a:pt x="3845" y="727"/>
                  </a:lnTo>
                  <a:lnTo>
                    <a:pt x="3848" y="709"/>
                  </a:lnTo>
                  <a:lnTo>
                    <a:pt x="3845" y="691"/>
                  </a:lnTo>
                  <a:lnTo>
                    <a:pt x="3838" y="675"/>
                  </a:lnTo>
                  <a:lnTo>
                    <a:pt x="3827" y="664"/>
                  </a:lnTo>
                  <a:lnTo>
                    <a:pt x="3811" y="654"/>
                  </a:lnTo>
                  <a:lnTo>
                    <a:pt x="3793" y="648"/>
                  </a:lnTo>
                  <a:lnTo>
                    <a:pt x="3772" y="644"/>
                  </a:lnTo>
                  <a:lnTo>
                    <a:pt x="3750" y="643"/>
                  </a:lnTo>
                  <a:lnTo>
                    <a:pt x="3618" y="643"/>
                  </a:lnTo>
                  <a:lnTo>
                    <a:pt x="3596" y="644"/>
                  </a:lnTo>
                  <a:lnTo>
                    <a:pt x="3575" y="648"/>
                  </a:lnTo>
                  <a:lnTo>
                    <a:pt x="3556" y="654"/>
                  </a:lnTo>
                  <a:lnTo>
                    <a:pt x="3541" y="664"/>
                  </a:lnTo>
                  <a:lnTo>
                    <a:pt x="3529" y="675"/>
                  </a:lnTo>
                  <a:lnTo>
                    <a:pt x="3522" y="691"/>
                  </a:lnTo>
                  <a:lnTo>
                    <a:pt x="3519" y="70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35" name="直接连接符 34"/>
            <p:cNvCxnSpPr/>
            <p:nvPr userDrawn="1"/>
          </p:nvCxnSpPr>
          <p:spPr>
            <a:xfrm>
              <a:off x="7679055" y="4278630"/>
              <a:ext cx="0" cy="12763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220" y="182880"/>
            <a:ext cx="8671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在此输入你的标题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177102" y="3658004"/>
            <a:ext cx="9914079" cy="291779"/>
            <a:chOff x="450108" y="3515764"/>
            <a:chExt cx="9914079" cy="291779"/>
          </a:xfrm>
        </p:grpSpPr>
        <p:sp>
          <p:nvSpPr>
            <p:cNvPr id="6" name="任意多边形 5"/>
            <p:cNvSpPr/>
            <p:nvPr/>
          </p:nvSpPr>
          <p:spPr>
            <a:xfrm>
              <a:off x="1100188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896" tIns="16002" rIns="161891" bIns="1600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200" kern="1200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1756692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2413195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069699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3726203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4382707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039211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695715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6352219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7008723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7665227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8321731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8978235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896" tIns="16002" rIns="161891" bIns="1600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200" kern="1200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9634739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896" tIns="16002" rIns="161891" bIns="1600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200" kern="1200"/>
            </a:p>
          </p:txBody>
        </p:sp>
        <p:sp>
          <p:nvSpPr>
            <p:cNvPr id="63" name="任意多边形 62"/>
            <p:cNvSpPr/>
            <p:nvPr/>
          </p:nvSpPr>
          <p:spPr>
            <a:xfrm>
              <a:off x="450108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</p:grpSp>
      <p:sp>
        <p:nvSpPr>
          <p:cNvPr id="22" name="矩形标注 21"/>
          <p:cNvSpPr/>
          <p:nvPr/>
        </p:nvSpPr>
        <p:spPr>
          <a:xfrm>
            <a:off x="1172089" y="2550160"/>
            <a:ext cx="1106985" cy="741680"/>
          </a:xfrm>
          <a:prstGeom prst="wedgeRectCallout">
            <a:avLst>
              <a:gd name="adj1" fmla="val 34725"/>
              <a:gd name="adj2" fmla="val 85833"/>
            </a:avLst>
          </a:prstGeom>
          <a:solidFill>
            <a:schemeClr val="bg1"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117046" y="2628612"/>
            <a:ext cx="121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100819" y="1679937"/>
            <a:ext cx="2033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</a:t>
            </a:r>
          </a:p>
        </p:txBody>
      </p:sp>
      <p:sp>
        <p:nvSpPr>
          <p:cNvPr id="26" name="矩形标注 25"/>
          <p:cNvSpPr/>
          <p:nvPr/>
        </p:nvSpPr>
        <p:spPr>
          <a:xfrm flipH="1" flipV="1">
            <a:off x="3346212" y="4353124"/>
            <a:ext cx="1106985" cy="741680"/>
          </a:xfrm>
          <a:prstGeom prst="wedgeRectCallout">
            <a:avLst>
              <a:gd name="adj1" fmla="val 34725"/>
              <a:gd name="adj2" fmla="val 85833"/>
            </a:avLst>
          </a:prstGeom>
          <a:solidFill>
            <a:schemeClr val="bg1"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3289984" y="4431576"/>
            <a:ext cx="121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338612" y="5173256"/>
            <a:ext cx="2033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</a:t>
            </a:r>
          </a:p>
        </p:txBody>
      </p:sp>
      <p:sp>
        <p:nvSpPr>
          <p:cNvPr id="29" name="矩形标注 28"/>
          <p:cNvSpPr/>
          <p:nvPr/>
        </p:nvSpPr>
        <p:spPr>
          <a:xfrm>
            <a:off x="3873880" y="2550160"/>
            <a:ext cx="1106985" cy="741680"/>
          </a:xfrm>
          <a:prstGeom prst="wedgeRectCallout">
            <a:avLst>
              <a:gd name="adj1" fmla="val 34725"/>
              <a:gd name="adj2" fmla="val 85833"/>
            </a:avLst>
          </a:prstGeom>
          <a:solidFill>
            <a:schemeClr val="bg1"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3818837" y="2628612"/>
            <a:ext cx="121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802610" y="1679937"/>
            <a:ext cx="2033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</a:t>
            </a:r>
          </a:p>
        </p:txBody>
      </p:sp>
      <p:sp>
        <p:nvSpPr>
          <p:cNvPr id="32" name="矩形标注 31"/>
          <p:cNvSpPr/>
          <p:nvPr/>
        </p:nvSpPr>
        <p:spPr>
          <a:xfrm flipH="1" flipV="1">
            <a:off x="5892624" y="4353124"/>
            <a:ext cx="1106985" cy="741680"/>
          </a:xfrm>
          <a:prstGeom prst="wedgeRectCallout">
            <a:avLst>
              <a:gd name="adj1" fmla="val 34725"/>
              <a:gd name="adj2" fmla="val 85833"/>
            </a:avLst>
          </a:prstGeom>
          <a:solidFill>
            <a:schemeClr val="bg1"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5836396" y="4431576"/>
            <a:ext cx="121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885024" y="5173256"/>
            <a:ext cx="2033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</a:t>
            </a:r>
          </a:p>
        </p:txBody>
      </p:sp>
      <p:sp>
        <p:nvSpPr>
          <p:cNvPr id="35" name="矩形标注 34"/>
          <p:cNvSpPr/>
          <p:nvPr/>
        </p:nvSpPr>
        <p:spPr>
          <a:xfrm>
            <a:off x="6504401" y="2550160"/>
            <a:ext cx="1106985" cy="741680"/>
          </a:xfrm>
          <a:prstGeom prst="wedgeRectCallout">
            <a:avLst>
              <a:gd name="adj1" fmla="val 34725"/>
              <a:gd name="adj2" fmla="val 85833"/>
            </a:avLst>
          </a:prstGeom>
          <a:solidFill>
            <a:schemeClr val="bg1"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6449358" y="2628612"/>
            <a:ext cx="121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433131" y="1679937"/>
            <a:ext cx="2033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</a:t>
            </a:r>
          </a:p>
        </p:txBody>
      </p:sp>
      <p:sp>
        <p:nvSpPr>
          <p:cNvPr id="38" name="矩形标注 37"/>
          <p:cNvSpPr/>
          <p:nvPr/>
        </p:nvSpPr>
        <p:spPr>
          <a:xfrm flipH="1" flipV="1">
            <a:off x="8568176" y="4353124"/>
            <a:ext cx="1106985" cy="741680"/>
          </a:xfrm>
          <a:prstGeom prst="wedgeRectCallout">
            <a:avLst>
              <a:gd name="adj1" fmla="val 34725"/>
              <a:gd name="adj2" fmla="val 85833"/>
            </a:avLst>
          </a:prstGeom>
          <a:solidFill>
            <a:schemeClr val="bg1"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8511948" y="4431576"/>
            <a:ext cx="121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8560576" y="5173256"/>
            <a:ext cx="2033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</a:t>
            </a:r>
          </a:p>
        </p:txBody>
      </p:sp>
      <p:sp>
        <p:nvSpPr>
          <p:cNvPr id="41" name="矩形标注 40"/>
          <p:cNvSpPr/>
          <p:nvPr/>
        </p:nvSpPr>
        <p:spPr>
          <a:xfrm>
            <a:off x="9121839" y="2550160"/>
            <a:ext cx="1106985" cy="741680"/>
          </a:xfrm>
          <a:prstGeom prst="wedgeRectCallout">
            <a:avLst>
              <a:gd name="adj1" fmla="val 34725"/>
              <a:gd name="adj2" fmla="val 85833"/>
            </a:avLst>
          </a:prstGeom>
          <a:solidFill>
            <a:schemeClr val="bg1"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9066796" y="2628612"/>
            <a:ext cx="121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标题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9050569" y="1679937"/>
            <a:ext cx="2033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</a:t>
            </a:r>
          </a:p>
        </p:txBody>
      </p:sp>
      <p:sp>
        <p:nvSpPr>
          <p:cNvPr id="47" name="Freeform 6"/>
          <p:cNvSpPr>
            <a:spLocks noEditPoints="1"/>
          </p:cNvSpPr>
          <p:nvPr/>
        </p:nvSpPr>
        <p:spPr bwMode="auto">
          <a:xfrm>
            <a:off x="3409848" y="3708872"/>
            <a:ext cx="190130" cy="190042"/>
          </a:xfrm>
          <a:custGeom>
            <a:avLst/>
            <a:gdLst>
              <a:gd name="T0" fmla="*/ 2720 w 4318"/>
              <a:gd name="T1" fmla="*/ 682 h 4316"/>
              <a:gd name="T2" fmla="*/ 3175 w 4318"/>
              <a:gd name="T3" fmla="*/ 776 h 4316"/>
              <a:gd name="T4" fmla="*/ 3506 w 4318"/>
              <a:gd name="T5" fmla="*/ 1357 h 4316"/>
              <a:gd name="T6" fmla="*/ 3669 w 4318"/>
              <a:gd name="T7" fmla="*/ 1767 h 4316"/>
              <a:gd name="T8" fmla="*/ 3656 w 4318"/>
              <a:gd name="T9" fmla="*/ 2543 h 4316"/>
              <a:gd name="T10" fmla="*/ 3417 w 4318"/>
              <a:gd name="T11" fmla="*/ 3049 h 4316"/>
              <a:gd name="T12" fmla="*/ 3046 w 4318"/>
              <a:gd name="T13" fmla="*/ 3411 h 4316"/>
              <a:gd name="T14" fmla="*/ 2547 w 4318"/>
              <a:gd name="T15" fmla="*/ 3633 h 4316"/>
              <a:gd name="T16" fmla="*/ 1771 w 4318"/>
              <a:gd name="T17" fmla="*/ 3633 h 4316"/>
              <a:gd name="T18" fmla="*/ 1272 w 4318"/>
              <a:gd name="T19" fmla="*/ 3411 h 4316"/>
              <a:gd name="T20" fmla="*/ 901 w 4318"/>
              <a:gd name="T21" fmla="*/ 3049 h 4316"/>
              <a:gd name="T22" fmla="*/ 662 w 4318"/>
              <a:gd name="T23" fmla="*/ 2543 h 4316"/>
              <a:gd name="T24" fmla="*/ 649 w 4318"/>
              <a:gd name="T25" fmla="*/ 1767 h 4316"/>
              <a:gd name="T26" fmla="*/ 810 w 4318"/>
              <a:gd name="T27" fmla="*/ 1357 h 4316"/>
              <a:gd name="T28" fmla="*/ 1143 w 4318"/>
              <a:gd name="T29" fmla="*/ 776 h 4316"/>
              <a:gd name="T30" fmla="*/ 1598 w 4318"/>
              <a:gd name="T31" fmla="*/ 682 h 4316"/>
              <a:gd name="T32" fmla="*/ 2418 w 4318"/>
              <a:gd name="T33" fmla="*/ 173 h 4316"/>
              <a:gd name="T34" fmla="*/ 2461 w 4318"/>
              <a:gd name="T35" fmla="*/ 2873 h 4316"/>
              <a:gd name="T36" fmla="*/ 2758 w 4318"/>
              <a:gd name="T37" fmla="*/ 2652 h 4316"/>
              <a:gd name="T38" fmla="*/ 2921 w 4318"/>
              <a:gd name="T39" fmla="*/ 2314 h 4316"/>
              <a:gd name="T40" fmla="*/ 2901 w 4318"/>
              <a:gd name="T41" fmla="*/ 1927 h 4316"/>
              <a:gd name="T42" fmla="*/ 2708 w 4318"/>
              <a:gd name="T43" fmla="*/ 1609 h 4316"/>
              <a:gd name="T44" fmla="*/ 2390 w 4318"/>
              <a:gd name="T45" fmla="*/ 1416 h 4316"/>
              <a:gd name="T46" fmla="*/ 2002 w 4318"/>
              <a:gd name="T47" fmla="*/ 1397 h 4316"/>
              <a:gd name="T48" fmla="*/ 1665 w 4318"/>
              <a:gd name="T49" fmla="*/ 1559 h 4316"/>
              <a:gd name="T50" fmla="*/ 1443 w 4318"/>
              <a:gd name="T51" fmla="*/ 1856 h 4316"/>
              <a:gd name="T52" fmla="*/ 1386 w 4318"/>
              <a:gd name="T53" fmla="*/ 2237 h 4316"/>
              <a:gd name="T54" fmla="*/ 1514 w 4318"/>
              <a:gd name="T55" fmla="*/ 2592 h 4316"/>
              <a:gd name="T56" fmla="*/ 1789 w 4318"/>
              <a:gd name="T57" fmla="*/ 2841 h 4316"/>
              <a:gd name="T58" fmla="*/ 2158 w 4318"/>
              <a:gd name="T59" fmla="*/ 2935 h 4316"/>
              <a:gd name="T60" fmla="*/ 1534 w 4318"/>
              <a:gd name="T61" fmla="*/ 522 h 4316"/>
              <a:gd name="T62" fmla="*/ 327 w 4318"/>
              <a:gd name="T63" fmla="*/ 937 h 4316"/>
              <a:gd name="T64" fmla="*/ 507 w 4318"/>
              <a:gd name="T65" fmla="*/ 1631 h 4316"/>
              <a:gd name="T66" fmla="*/ 524 w 4318"/>
              <a:gd name="T67" fmla="*/ 2681 h 4316"/>
              <a:gd name="T68" fmla="*/ 327 w 4318"/>
              <a:gd name="T69" fmla="*/ 3379 h 4316"/>
              <a:gd name="T70" fmla="*/ 1549 w 4318"/>
              <a:gd name="T71" fmla="*/ 3744 h 4316"/>
              <a:gd name="T72" fmla="*/ 2591 w 4318"/>
              <a:gd name="T73" fmla="*/ 3799 h 4316"/>
              <a:gd name="T74" fmla="*/ 3018 w 4318"/>
              <a:gd name="T75" fmla="*/ 3626 h 4316"/>
              <a:gd name="T76" fmla="*/ 3724 w 4318"/>
              <a:gd name="T77" fmla="*/ 2858 h 4316"/>
              <a:gd name="T78" fmla="*/ 4318 w 4318"/>
              <a:gd name="T79" fmla="*/ 1727 h 4316"/>
              <a:gd name="T80" fmla="*/ 3703 w 4318"/>
              <a:gd name="T81" fmla="*/ 1357 h 4316"/>
              <a:gd name="T82" fmla="*/ 2967 w 4318"/>
              <a:gd name="T83" fmla="*/ 605 h 4316"/>
              <a:gd name="T84" fmla="*/ 2591 w 4318"/>
              <a:gd name="T85" fmla="*/ 0 h 4316"/>
              <a:gd name="T86" fmla="*/ 1892 w 4318"/>
              <a:gd name="T87" fmla="*/ 2701 h 4316"/>
              <a:gd name="T88" fmla="*/ 1649 w 4318"/>
              <a:gd name="T89" fmla="*/ 2482 h 4316"/>
              <a:gd name="T90" fmla="*/ 1554 w 4318"/>
              <a:gd name="T91" fmla="*/ 2159 h 4316"/>
              <a:gd name="T92" fmla="*/ 1649 w 4318"/>
              <a:gd name="T93" fmla="*/ 1834 h 4316"/>
              <a:gd name="T94" fmla="*/ 1892 w 4318"/>
              <a:gd name="T95" fmla="*/ 1615 h 4316"/>
              <a:gd name="T96" fmla="*/ 2229 w 4318"/>
              <a:gd name="T97" fmla="*/ 1558 h 4316"/>
              <a:gd name="T98" fmla="*/ 2537 w 4318"/>
              <a:gd name="T99" fmla="*/ 1686 h 4316"/>
              <a:gd name="T100" fmla="*/ 2728 w 4318"/>
              <a:gd name="T101" fmla="*/ 1954 h 4316"/>
              <a:gd name="T102" fmla="*/ 2748 w 4318"/>
              <a:gd name="T103" fmla="*/ 2296 h 4316"/>
              <a:gd name="T104" fmla="*/ 2587 w 4318"/>
              <a:gd name="T105" fmla="*/ 2585 h 4316"/>
              <a:gd name="T106" fmla="*/ 2297 w 4318"/>
              <a:gd name="T107" fmla="*/ 2746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318" h="4316">
                <a:moveTo>
                  <a:pt x="2418" y="173"/>
                </a:moveTo>
                <a:lnTo>
                  <a:pt x="2418" y="593"/>
                </a:lnTo>
                <a:lnTo>
                  <a:pt x="2547" y="627"/>
                </a:lnTo>
                <a:lnTo>
                  <a:pt x="2635" y="652"/>
                </a:lnTo>
                <a:lnTo>
                  <a:pt x="2720" y="682"/>
                </a:lnTo>
                <a:lnTo>
                  <a:pt x="2803" y="717"/>
                </a:lnTo>
                <a:lnTo>
                  <a:pt x="2884" y="758"/>
                </a:lnTo>
                <a:lnTo>
                  <a:pt x="2963" y="802"/>
                </a:lnTo>
                <a:lnTo>
                  <a:pt x="3079" y="872"/>
                </a:lnTo>
                <a:lnTo>
                  <a:pt x="3175" y="776"/>
                </a:lnTo>
                <a:lnTo>
                  <a:pt x="3380" y="571"/>
                </a:lnTo>
                <a:lnTo>
                  <a:pt x="3747" y="937"/>
                </a:lnTo>
                <a:lnTo>
                  <a:pt x="3534" y="1149"/>
                </a:lnTo>
                <a:lnTo>
                  <a:pt x="3441" y="1244"/>
                </a:lnTo>
                <a:lnTo>
                  <a:pt x="3506" y="1357"/>
                </a:lnTo>
                <a:lnTo>
                  <a:pt x="3548" y="1435"/>
                </a:lnTo>
                <a:lnTo>
                  <a:pt x="3585" y="1515"/>
                </a:lnTo>
                <a:lnTo>
                  <a:pt x="3618" y="1597"/>
                </a:lnTo>
                <a:lnTo>
                  <a:pt x="3646" y="1681"/>
                </a:lnTo>
                <a:lnTo>
                  <a:pt x="3669" y="1767"/>
                </a:lnTo>
                <a:lnTo>
                  <a:pt x="3701" y="1899"/>
                </a:lnTo>
                <a:lnTo>
                  <a:pt x="4145" y="1899"/>
                </a:lnTo>
                <a:lnTo>
                  <a:pt x="4145" y="2417"/>
                </a:lnTo>
                <a:lnTo>
                  <a:pt x="3691" y="2417"/>
                </a:lnTo>
                <a:lnTo>
                  <a:pt x="3656" y="2543"/>
                </a:lnTo>
                <a:lnTo>
                  <a:pt x="3624" y="2646"/>
                </a:lnTo>
                <a:lnTo>
                  <a:pt x="3585" y="2744"/>
                </a:lnTo>
                <a:lnTo>
                  <a:pt x="3539" y="2841"/>
                </a:lnTo>
                <a:lnTo>
                  <a:pt x="3488" y="2934"/>
                </a:lnTo>
                <a:lnTo>
                  <a:pt x="3417" y="3049"/>
                </a:lnTo>
                <a:lnTo>
                  <a:pt x="3513" y="3144"/>
                </a:lnTo>
                <a:lnTo>
                  <a:pt x="3747" y="3379"/>
                </a:lnTo>
                <a:lnTo>
                  <a:pt x="3380" y="3745"/>
                </a:lnTo>
                <a:lnTo>
                  <a:pt x="3139" y="3504"/>
                </a:lnTo>
                <a:lnTo>
                  <a:pt x="3046" y="3411"/>
                </a:lnTo>
                <a:lnTo>
                  <a:pt x="2931" y="3477"/>
                </a:lnTo>
                <a:lnTo>
                  <a:pt x="2841" y="3525"/>
                </a:lnTo>
                <a:lnTo>
                  <a:pt x="2745" y="3567"/>
                </a:lnTo>
                <a:lnTo>
                  <a:pt x="2648" y="3603"/>
                </a:lnTo>
                <a:lnTo>
                  <a:pt x="2547" y="3633"/>
                </a:lnTo>
                <a:lnTo>
                  <a:pt x="2418" y="3665"/>
                </a:lnTo>
                <a:lnTo>
                  <a:pt x="2418" y="4143"/>
                </a:lnTo>
                <a:lnTo>
                  <a:pt x="1900" y="4143"/>
                </a:lnTo>
                <a:lnTo>
                  <a:pt x="1900" y="3665"/>
                </a:lnTo>
                <a:lnTo>
                  <a:pt x="1771" y="3633"/>
                </a:lnTo>
                <a:lnTo>
                  <a:pt x="1670" y="3603"/>
                </a:lnTo>
                <a:lnTo>
                  <a:pt x="1572" y="3567"/>
                </a:lnTo>
                <a:lnTo>
                  <a:pt x="1477" y="3525"/>
                </a:lnTo>
                <a:lnTo>
                  <a:pt x="1387" y="3477"/>
                </a:lnTo>
                <a:lnTo>
                  <a:pt x="1272" y="3411"/>
                </a:lnTo>
                <a:lnTo>
                  <a:pt x="1179" y="3504"/>
                </a:lnTo>
                <a:lnTo>
                  <a:pt x="938" y="3745"/>
                </a:lnTo>
                <a:lnTo>
                  <a:pt x="571" y="3379"/>
                </a:lnTo>
                <a:lnTo>
                  <a:pt x="805" y="3144"/>
                </a:lnTo>
                <a:lnTo>
                  <a:pt x="901" y="3049"/>
                </a:lnTo>
                <a:lnTo>
                  <a:pt x="830" y="2934"/>
                </a:lnTo>
                <a:lnTo>
                  <a:pt x="778" y="2841"/>
                </a:lnTo>
                <a:lnTo>
                  <a:pt x="733" y="2744"/>
                </a:lnTo>
                <a:lnTo>
                  <a:pt x="694" y="2646"/>
                </a:lnTo>
                <a:lnTo>
                  <a:pt x="662" y="2543"/>
                </a:lnTo>
                <a:lnTo>
                  <a:pt x="627" y="2417"/>
                </a:lnTo>
                <a:lnTo>
                  <a:pt x="173" y="2417"/>
                </a:lnTo>
                <a:lnTo>
                  <a:pt x="173" y="1899"/>
                </a:lnTo>
                <a:lnTo>
                  <a:pt x="617" y="1899"/>
                </a:lnTo>
                <a:lnTo>
                  <a:pt x="649" y="1767"/>
                </a:lnTo>
                <a:lnTo>
                  <a:pt x="672" y="1681"/>
                </a:lnTo>
                <a:lnTo>
                  <a:pt x="700" y="1597"/>
                </a:lnTo>
                <a:lnTo>
                  <a:pt x="732" y="1515"/>
                </a:lnTo>
                <a:lnTo>
                  <a:pt x="770" y="1435"/>
                </a:lnTo>
                <a:lnTo>
                  <a:pt x="810" y="1357"/>
                </a:lnTo>
                <a:lnTo>
                  <a:pt x="877" y="1244"/>
                </a:lnTo>
                <a:lnTo>
                  <a:pt x="783" y="1149"/>
                </a:lnTo>
                <a:lnTo>
                  <a:pt x="571" y="937"/>
                </a:lnTo>
                <a:lnTo>
                  <a:pt x="938" y="571"/>
                </a:lnTo>
                <a:lnTo>
                  <a:pt x="1143" y="776"/>
                </a:lnTo>
                <a:lnTo>
                  <a:pt x="1239" y="872"/>
                </a:lnTo>
                <a:lnTo>
                  <a:pt x="1354" y="802"/>
                </a:lnTo>
                <a:lnTo>
                  <a:pt x="1434" y="758"/>
                </a:lnTo>
                <a:lnTo>
                  <a:pt x="1514" y="717"/>
                </a:lnTo>
                <a:lnTo>
                  <a:pt x="1598" y="682"/>
                </a:lnTo>
                <a:lnTo>
                  <a:pt x="1683" y="652"/>
                </a:lnTo>
                <a:lnTo>
                  <a:pt x="1771" y="627"/>
                </a:lnTo>
                <a:lnTo>
                  <a:pt x="1900" y="593"/>
                </a:lnTo>
                <a:lnTo>
                  <a:pt x="1900" y="173"/>
                </a:lnTo>
                <a:lnTo>
                  <a:pt x="2418" y="173"/>
                </a:lnTo>
                <a:close/>
                <a:moveTo>
                  <a:pt x="2158" y="2935"/>
                </a:moveTo>
                <a:lnTo>
                  <a:pt x="2238" y="2931"/>
                </a:lnTo>
                <a:lnTo>
                  <a:pt x="2316" y="2919"/>
                </a:lnTo>
                <a:lnTo>
                  <a:pt x="2390" y="2900"/>
                </a:lnTo>
                <a:lnTo>
                  <a:pt x="2461" y="2873"/>
                </a:lnTo>
                <a:lnTo>
                  <a:pt x="2529" y="2841"/>
                </a:lnTo>
                <a:lnTo>
                  <a:pt x="2593" y="2803"/>
                </a:lnTo>
                <a:lnTo>
                  <a:pt x="2653" y="2757"/>
                </a:lnTo>
                <a:lnTo>
                  <a:pt x="2708" y="2707"/>
                </a:lnTo>
                <a:lnTo>
                  <a:pt x="2758" y="2652"/>
                </a:lnTo>
                <a:lnTo>
                  <a:pt x="2803" y="2592"/>
                </a:lnTo>
                <a:lnTo>
                  <a:pt x="2842" y="2528"/>
                </a:lnTo>
                <a:lnTo>
                  <a:pt x="2875" y="2460"/>
                </a:lnTo>
                <a:lnTo>
                  <a:pt x="2901" y="2389"/>
                </a:lnTo>
                <a:lnTo>
                  <a:pt x="2921" y="2314"/>
                </a:lnTo>
                <a:lnTo>
                  <a:pt x="2932" y="2237"/>
                </a:lnTo>
                <a:lnTo>
                  <a:pt x="2936" y="2159"/>
                </a:lnTo>
                <a:lnTo>
                  <a:pt x="2932" y="2079"/>
                </a:lnTo>
                <a:lnTo>
                  <a:pt x="2921" y="2002"/>
                </a:lnTo>
                <a:lnTo>
                  <a:pt x="2901" y="1927"/>
                </a:lnTo>
                <a:lnTo>
                  <a:pt x="2875" y="1856"/>
                </a:lnTo>
                <a:lnTo>
                  <a:pt x="2842" y="1788"/>
                </a:lnTo>
                <a:lnTo>
                  <a:pt x="2803" y="1724"/>
                </a:lnTo>
                <a:lnTo>
                  <a:pt x="2758" y="1664"/>
                </a:lnTo>
                <a:lnTo>
                  <a:pt x="2708" y="1609"/>
                </a:lnTo>
                <a:lnTo>
                  <a:pt x="2653" y="1559"/>
                </a:lnTo>
                <a:lnTo>
                  <a:pt x="2593" y="1515"/>
                </a:lnTo>
                <a:lnTo>
                  <a:pt x="2529" y="1475"/>
                </a:lnTo>
                <a:lnTo>
                  <a:pt x="2461" y="1443"/>
                </a:lnTo>
                <a:lnTo>
                  <a:pt x="2390" y="1416"/>
                </a:lnTo>
                <a:lnTo>
                  <a:pt x="2316" y="1397"/>
                </a:lnTo>
                <a:lnTo>
                  <a:pt x="2238" y="1385"/>
                </a:lnTo>
                <a:lnTo>
                  <a:pt x="2158" y="1381"/>
                </a:lnTo>
                <a:lnTo>
                  <a:pt x="2080" y="1385"/>
                </a:lnTo>
                <a:lnTo>
                  <a:pt x="2002" y="1397"/>
                </a:lnTo>
                <a:lnTo>
                  <a:pt x="1928" y="1416"/>
                </a:lnTo>
                <a:lnTo>
                  <a:pt x="1857" y="1443"/>
                </a:lnTo>
                <a:lnTo>
                  <a:pt x="1789" y="1475"/>
                </a:lnTo>
                <a:lnTo>
                  <a:pt x="1725" y="1515"/>
                </a:lnTo>
                <a:lnTo>
                  <a:pt x="1665" y="1559"/>
                </a:lnTo>
                <a:lnTo>
                  <a:pt x="1610" y="1609"/>
                </a:lnTo>
                <a:lnTo>
                  <a:pt x="1560" y="1664"/>
                </a:lnTo>
                <a:lnTo>
                  <a:pt x="1514" y="1724"/>
                </a:lnTo>
                <a:lnTo>
                  <a:pt x="1476" y="1788"/>
                </a:lnTo>
                <a:lnTo>
                  <a:pt x="1443" y="1856"/>
                </a:lnTo>
                <a:lnTo>
                  <a:pt x="1417" y="1927"/>
                </a:lnTo>
                <a:lnTo>
                  <a:pt x="1397" y="2002"/>
                </a:lnTo>
                <a:lnTo>
                  <a:pt x="1386" y="2079"/>
                </a:lnTo>
                <a:lnTo>
                  <a:pt x="1382" y="2159"/>
                </a:lnTo>
                <a:lnTo>
                  <a:pt x="1386" y="2237"/>
                </a:lnTo>
                <a:lnTo>
                  <a:pt x="1397" y="2314"/>
                </a:lnTo>
                <a:lnTo>
                  <a:pt x="1417" y="2389"/>
                </a:lnTo>
                <a:lnTo>
                  <a:pt x="1443" y="2460"/>
                </a:lnTo>
                <a:lnTo>
                  <a:pt x="1476" y="2528"/>
                </a:lnTo>
                <a:lnTo>
                  <a:pt x="1514" y="2592"/>
                </a:lnTo>
                <a:lnTo>
                  <a:pt x="1560" y="2652"/>
                </a:lnTo>
                <a:lnTo>
                  <a:pt x="1610" y="2707"/>
                </a:lnTo>
                <a:lnTo>
                  <a:pt x="1665" y="2757"/>
                </a:lnTo>
                <a:lnTo>
                  <a:pt x="1725" y="2803"/>
                </a:lnTo>
                <a:lnTo>
                  <a:pt x="1789" y="2841"/>
                </a:lnTo>
                <a:lnTo>
                  <a:pt x="1857" y="2873"/>
                </a:lnTo>
                <a:lnTo>
                  <a:pt x="1928" y="2900"/>
                </a:lnTo>
                <a:lnTo>
                  <a:pt x="2002" y="2919"/>
                </a:lnTo>
                <a:lnTo>
                  <a:pt x="2080" y="2931"/>
                </a:lnTo>
                <a:lnTo>
                  <a:pt x="2158" y="2935"/>
                </a:lnTo>
                <a:close/>
                <a:moveTo>
                  <a:pt x="2591" y="0"/>
                </a:moveTo>
                <a:lnTo>
                  <a:pt x="1727" y="0"/>
                </a:lnTo>
                <a:lnTo>
                  <a:pt x="1727" y="459"/>
                </a:lnTo>
                <a:lnTo>
                  <a:pt x="1629" y="488"/>
                </a:lnTo>
                <a:lnTo>
                  <a:pt x="1534" y="522"/>
                </a:lnTo>
                <a:lnTo>
                  <a:pt x="1442" y="562"/>
                </a:lnTo>
                <a:lnTo>
                  <a:pt x="1351" y="605"/>
                </a:lnTo>
                <a:lnTo>
                  <a:pt x="1265" y="654"/>
                </a:lnTo>
                <a:lnTo>
                  <a:pt x="938" y="327"/>
                </a:lnTo>
                <a:lnTo>
                  <a:pt x="327" y="937"/>
                </a:lnTo>
                <a:lnTo>
                  <a:pt x="661" y="1272"/>
                </a:lnTo>
                <a:lnTo>
                  <a:pt x="615" y="1357"/>
                </a:lnTo>
                <a:lnTo>
                  <a:pt x="573" y="1446"/>
                </a:lnTo>
                <a:lnTo>
                  <a:pt x="538" y="1537"/>
                </a:lnTo>
                <a:lnTo>
                  <a:pt x="507" y="1631"/>
                </a:lnTo>
                <a:lnTo>
                  <a:pt x="480" y="1727"/>
                </a:lnTo>
                <a:lnTo>
                  <a:pt x="0" y="1727"/>
                </a:lnTo>
                <a:lnTo>
                  <a:pt x="0" y="2589"/>
                </a:lnTo>
                <a:lnTo>
                  <a:pt x="495" y="2589"/>
                </a:lnTo>
                <a:lnTo>
                  <a:pt x="524" y="2681"/>
                </a:lnTo>
                <a:lnTo>
                  <a:pt x="556" y="2770"/>
                </a:lnTo>
                <a:lnTo>
                  <a:pt x="594" y="2858"/>
                </a:lnTo>
                <a:lnTo>
                  <a:pt x="636" y="2941"/>
                </a:lnTo>
                <a:lnTo>
                  <a:pt x="683" y="3023"/>
                </a:lnTo>
                <a:lnTo>
                  <a:pt x="327" y="3379"/>
                </a:lnTo>
                <a:lnTo>
                  <a:pt x="938" y="3989"/>
                </a:lnTo>
                <a:lnTo>
                  <a:pt x="1300" y="3626"/>
                </a:lnTo>
                <a:lnTo>
                  <a:pt x="1382" y="3669"/>
                </a:lnTo>
                <a:lnTo>
                  <a:pt x="1464" y="3709"/>
                </a:lnTo>
                <a:lnTo>
                  <a:pt x="1549" y="3744"/>
                </a:lnTo>
                <a:lnTo>
                  <a:pt x="1637" y="3774"/>
                </a:lnTo>
                <a:lnTo>
                  <a:pt x="1727" y="3799"/>
                </a:lnTo>
                <a:lnTo>
                  <a:pt x="1727" y="4316"/>
                </a:lnTo>
                <a:lnTo>
                  <a:pt x="2591" y="4316"/>
                </a:lnTo>
                <a:lnTo>
                  <a:pt x="2591" y="3799"/>
                </a:lnTo>
                <a:lnTo>
                  <a:pt x="2681" y="3774"/>
                </a:lnTo>
                <a:lnTo>
                  <a:pt x="2769" y="3744"/>
                </a:lnTo>
                <a:lnTo>
                  <a:pt x="2854" y="3709"/>
                </a:lnTo>
                <a:lnTo>
                  <a:pt x="2936" y="3669"/>
                </a:lnTo>
                <a:lnTo>
                  <a:pt x="3018" y="3626"/>
                </a:lnTo>
                <a:lnTo>
                  <a:pt x="3380" y="3989"/>
                </a:lnTo>
                <a:lnTo>
                  <a:pt x="3991" y="3379"/>
                </a:lnTo>
                <a:lnTo>
                  <a:pt x="3635" y="3023"/>
                </a:lnTo>
                <a:lnTo>
                  <a:pt x="3682" y="2941"/>
                </a:lnTo>
                <a:lnTo>
                  <a:pt x="3724" y="2858"/>
                </a:lnTo>
                <a:lnTo>
                  <a:pt x="3762" y="2770"/>
                </a:lnTo>
                <a:lnTo>
                  <a:pt x="3794" y="2681"/>
                </a:lnTo>
                <a:lnTo>
                  <a:pt x="3822" y="2589"/>
                </a:lnTo>
                <a:lnTo>
                  <a:pt x="4318" y="2589"/>
                </a:lnTo>
                <a:lnTo>
                  <a:pt x="4318" y="1727"/>
                </a:lnTo>
                <a:lnTo>
                  <a:pt x="3838" y="1727"/>
                </a:lnTo>
                <a:lnTo>
                  <a:pt x="3811" y="1631"/>
                </a:lnTo>
                <a:lnTo>
                  <a:pt x="3780" y="1537"/>
                </a:lnTo>
                <a:lnTo>
                  <a:pt x="3743" y="1446"/>
                </a:lnTo>
                <a:lnTo>
                  <a:pt x="3703" y="1357"/>
                </a:lnTo>
                <a:lnTo>
                  <a:pt x="3657" y="1272"/>
                </a:lnTo>
                <a:lnTo>
                  <a:pt x="3991" y="937"/>
                </a:lnTo>
                <a:lnTo>
                  <a:pt x="3380" y="327"/>
                </a:lnTo>
                <a:lnTo>
                  <a:pt x="3053" y="654"/>
                </a:lnTo>
                <a:lnTo>
                  <a:pt x="2967" y="605"/>
                </a:lnTo>
                <a:lnTo>
                  <a:pt x="2876" y="562"/>
                </a:lnTo>
                <a:lnTo>
                  <a:pt x="2783" y="522"/>
                </a:lnTo>
                <a:lnTo>
                  <a:pt x="2689" y="488"/>
                </a:lnTo>
                <a:lnTo>
                  <a:pt x="2591" y="459"/>
                </a:lnTo>
                <a:lnTo>
                  <a:pt x="2591" y="0"/>
                </a:lnTo>
                <a:close/>
                <a:moveTo>
                  <a:pt x="2158" y="2762"/>
                </a:moveTo>
                <a:lnTo>
                  <a:pt x="2089" y="2758"/>
                </a:lnTo>
                <a:lnTo>
                  <a:pt x="2021" y="2746"/>
                </a:lnTo>
                <a:lnTo>
                  <a:pt x="1955" y="2727"/>
                </a:lnTo>
                <a:lnTo>
                  <a:pt x="1892" y="2701"/>
                </a:lnTo>
                <a:lnTo>
                  <a:pt x="1835" y="2668"/>
                </a:lnTo>
                <a:lnTo>
                  <a:pt x="1781" y="2630"/>
                </a:lnTo>
                <a:lnTo>
                  <a:pt x="1731" y="2585"/>
                </a:lnTo>
                <a:lnTo>
                  <a:pt x="1687" y="2536"/>
                </a:lnTo>
                <a:lnTo>
                  <a:pt x="1649" y="2482"/>
                </a:lnTo>
                <a:lnTo>
                  <a:pt x="1616" y="2424"/>
                </a:lnTo>
                <a:lnTo>
                  <a:pt x="1590" y="2362"/>
                </a:lnTo>
                <a:lnTo>
                  <a:pt x="1570" y="2296"/>
                </a:lnTo>
                <a:lnTo>
                  <a:pt x="1558" y="2228"/>
                </a:lnTo>
                <a:lnTo>
                  <a:pt x="1554" y="2159"/>
                </a:lnTo>
                <a:lnTo>
                  <a:pt x="1558" y="2088"/>
                </a:lnTo>
                <a:lnTo>
                  <a:pt x="1570" y="2020"/>
                </a:lnTo>
                <a:lnTo>
                  <a:pt x="1590" y="1954"/>
                </a:lnTo>
                <a:lnTo>
                  <a:pt x="1616" y="1893"/>
                </a:lnTo>
                <a:lnTo>
                  <a:pt x="1649" y="1834"/>
                </a:lnTo>
                <a:lnTo>
                  <a:pt x="1687" y="1780"/>
                </a:lnTo>
                <a:lnTo>
                  <a:pt x="1731" y="1731"/>
                </a:lnTo>
                <a:lnTo>
                  <a:pt x="1781" y="1686"/>
                </a:lnTo>
                <a:lnTo>
                  <a:pt x="1835" y="1648"/>
                </a:lnTo>
                <a:lnTo>
                  <a:pt x="1892" y="1615"/>
                </a:lnTo>
                <a:lnTo>
                  <a:pt x="1955" y="1589"/>
                </a:lnTo>
                <a:lnTo>
                  <a:pt x="2021" y="1570"/>
                </a:lnTo>
                <a:lnTo>
                  <a:pt x="2089" y="1558"/>
                </a:lnTo>
                <a:lnTo>
                  <a:pt x="2158" y="1554"/>
                </a:lnTo>
                <a:lnTo>
                  <a:pt x="2229" y="1558"/>
                </a:lnTo>
                <a:lnTo>
                  <a:pt x="2297" y="1570"/>
                </a:lnTo>
                <a:lnTo>
                  <a:pt x="2363" y="1589"/>
                </a:lnTo>
                <a:lnTo>
                  <a:pt x="2424" y="1615"/>
                </a:lnTo>
                <a:lnTo>
                  <a:pt x="2483" y="1648"/>
                </a:lnTo>
                <a:lnTo>
                  <a:pt x="2537" y="1686"/>
                </a:lnTo>
                <a:lnTo>
                  <a:pt x="2587" y="1731"/>
                </a:lnTo>
                <a:lnTo>
                  <a:pt x="2631" y="1780"/>
                </a:lnTo>
                <a:lnTo>
                  <a:pt x="2669" y="1834"/>
                </a:lnTo>
                <a:lnTo>
                  <a:pt x="2702" y="1893"/>
                </a:lnTo>
                <a:lnTo>
                  <a:pt x="2728" y="1954"/>
                </a:lnTo>
                <a:lnTo>
                  <a:pt x="2748" y="2020"/>
                </a:lnTo>
                <a:lnTo>
                  <a:pt x="2760" y="2088"/>
                </a:lnTo>
                <a:lnTo>
                  <a:pt x="2764" y="2159"/>
                </a:lnTo>
                <a:lnTo>
                  <a:pt x="2760" y="2228"/>
                </a:lnTo>
                <a:lnTo>
                  <a:pt x="2748" y="2296"/>
                </a:lnTo>
                <a:lnTo>
                  <a:pt x="2728" y="2362"/>
                </a:lnTo>
                <a:lnTo>
                  <a:pt x="2702" y="2424"/>
                </a:lnTo>
                <a:lnTo>
                  <a:pt x="2669" y="2482"/>
                </a:lnTo>
                <a:lnTo>
                  <a:pt x="2631" y="2536"/>
                </a:lnTo>
                <a:lnTo>
                  <a:pt x="2587" y="2585"/>
                </a:lnTo>
                <a:lnTo>
                  <a:pt x="2537" y="2630"/>
                </a:lnTo>
                <a:lnTo>
                  <a:pt x="2483" y="2668"/>
                </a:lnTo>
                <a:lnTo>
                  <a:pt x="2424" y="2701"/>
                </a:lnTo>
                <a:lnTo>
                  <a:pt x="2363" y="2727"/>
                </a:lnTo>
                <a:lnTo>
                  <a:pt x="2297" y="2746"/>
                </a:lnTo>
                <a:lnTo>
                  <a:pt x="2229" y="2758"/>
                </a:lnTo>
                <a:lnTo>
                  <a:pt x="2158" y="276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22"/>
          <p:cNvSpPr>
            <a:spLocks noEditPoints="1"/>
          </p:cNvSpPr>
          <p:nvPr/>
        </p:nvSpPr>
        <p:spPr bwMode="auto">
          <a:xfrm>
            <a:off x="7352726" y="3722577"/>
            <a:ext cx="182422" cy="159578"/>
          </a:xfrm>
          <a:custGeom>
            <a:avLst/>
            <a:gdLst>
              <a:gd name="T0" fmla="*/ 3659 w 4935"/>
              <a:gd name="T1" fmla="*/ 223 h 4317"/>
              <a:gd name="T2" fmla="*/ 3554 w 4935"/>
              <a:gd name="T3" fmla="*/ 61 h 4317"/>
              <a:gd name="T4" fmla="*/ 3392 w 4935"/>
              <a:gd name="T5" fmla="*/ 0 h 4317"/>
              <a:gd name="T6" fmla="*/ 1405 w 4935"/>
              <a:gd name="T7" fmla="*/ 45 h 4317"/>
              <a:gd name="T8" fmla="*/ 1293 w 4935"/>
              <a:gd name="T9" fmla="*/ 193 h 4317"/>
              <a:gd name="T10" fmla="*/ 617 w 4935"/>
              <a:gd name="T11" fmla="*/ 617 h 4317"/>
              <a:gd name="T12" fmla="*/ 286 w 4935"/>
              <a:gd name="T13" fmla="*/ 713 h 4317"/>
              <a:gd name="T14" fmla="*/ 63 w 4935"/>
              <a:gd name="T15" fmla="*/ 963 h 4317"/>
              <a:gd name="T16" fmla="*/ 0 w 4935"/>
              <a:gd name="T17" fmla="*/ 3701 h 4317"/>
              <a:gd name="T18" fmla="*/ 96 w 4935"/>
              <a:gd name="T19" fmla="*/ 4031 h 4317"/>
              <a:gd name="T20" fmla="*/ 345 w 4935"/>
              <a:gd name="T21" fmla="*/ 4254 h 4317"/>
              <a:gd name="T22" fmla="*/ 4318 w 4935"/>
              <a:gd name="T23" fmla="*/ 4317 h 4317"/>
              <a:gd name="T24" fmla="*/ 4650 w 4935"/>
              <a:gd name="T25" fmla="*/ 4221 h 4317"/>
              <a:gd name="T26" fmla="*/ 4873 w 4935"/>
              <a:gd name="T27" fmla="*/ 3972 h 4317"/>
              <a:gd name="T28" fmla="*/ 4935 w 4935"/>
              <a:gd name="T29" fmla="*/ 1233 h 4317"/>
              <a:gd name="T30" fmla="*/ 4840 w 4935"/>
              <a:gd name="T31" fmla="*/ 903 h 4317"/>
              <a:gd name="T32" fmla="*/ 4590 w 4935"/>
              <a:gd name="T33" fmla="*/ 680 h 4317"/>
              <a:gd name="T34" fmla="*/ 4627 w 4935"/>
              <a:gd name="T35" fmla="*/ 3701 h 4317"/>
              <a:gd name="T36" fmla="*/ 4536 w 4935"/>
              <a:gd name="T37" fmla="*/ 3919 h 4317"/>
              <a:gd name="T38" fmla="*/ 4318 w 4935"/>
              <a:gd name="T39" fmla="*/ 4009 h 4317"/>
              <a:gd name="T40" fmla="*/ 435 w 4935"/>
              <a:gd name="T41" fmla="*/ 3949 h 4317"/>
              <a:gd name="T42" fmla="*/ 312 w 4935"/>
              <a:gd name="T43" fmla="*/ 3750 h 4317"/>
              <a:gd name="T44" fmla="*/ 342 w 4935"/>
              <a:gd name="T45" fmla="*/ 1091 h 4317"/>
              <a:gd name="T46" fmla="*/ 519 w 4935"/>
              <a:gd name="T47" fmla="*/ 942 h 4317"/>
              <a:gd name="T48" fmla="*/ 1414 w 4935"/>
              <a:gd name="T49" fmla="*/ 573 h 4317"/>
              <a:gd name="T50" fmla="*/ 1519 w 4935"/>
              <a:gd name="T51" fmla="*/ 396 h 4317"/>
              <a:gd name="T52" fmla="*/ 1657 w 4935"/>
              <a:gd name="T53" fmla="*/ 311 h 4317"/>
              <a:gd name="T54" fmla="*/ 3343 w 4935"/>
              <a:gd name="T55" fmla="*/ 332 h 4317"/>
              <a:gd name="T56" fmla="*/ 3457 w 4935"/>
              <a:gd name="T57" fmla="*/ 457 h 4317"/>
              <a:gd name="T58" fmla="*/ 3702 w 4935"/>
              <a:gd name="T59" fmla="*/ 925 h 4317"/>
              <a:gd name="T60" fmla="*/ 4500 w 4935"/>
              <a:gd name="T61" fmla="*/ 985 h 4317"/>
              <a:gd name="T62" fmla="*/ 4623 w 4935"/>
              <a:gd name="T63" fmla="*/ 1184 h 4317"/>
              <a:gd name="T64" fmla="*/ 2361 w 4935"/>
              <a:gd name="T65" fmla="*/ 1238 h 4317"/>
              <a:gd name="T66" fmla="*/ 1873 w 4935"/>
              <a:gd name="T67" fmla="*/ 1386 h 4317"/>
              <a:gd name="T68" fmla="*/ 1497 w 4935"/>
              <a:gd name="T69" fmla="*/ 1707 h 4317"/>
              <a:gd name="T70" fmla="*/ 1274 w 4935"/>
              <a:gd name="T71" fmla="*/ 2156 h 4317"/>
              <a:gd name="T72" fmla="*/ 1251 w 4935"/>
              <a:gd name="T73" fmla="*/ 2677 h 4317"/>
              <a:gd name="T74" fmla="*/ 1438 w 4935"/>
              <a:gd name="T75" fmla="*/ 3147 h 4317"/>
              <a:gd name="T76" fmla="*/ 1788 w 4935"/>
              <a:gd name="T77" fmla="*/ 3496 h 4317"/>
              <a:gd name="T78" fmla="*/ 2258 w 4935"/>
              <a:gd name="T79" fmla="*/ 3683 h 4317"/>
              <a:gd name="T80" fmla="*/ 2779 w 4935"/>
              <a:gd name="T81" fmla="*/ 3661 h 4317"/>
              <a:gd name="T82" fmla="*/ 3228 w 4935"/>
              <a:gd name="T83" fmla="*/ 3438 h 4317"/>
              <a:gd name="T84" fmla="*/ 3549 w 4935"/>
              <a:gd name="T85" fmla="*/ 3061 h 4317"/>
              <a:gd name="T86" fmla="*/ 3698 w 4935"/>
              <a:gd name="T87" fmla="*/ 2574 h 4317"/>
              <a:gd name="T88" fmla="*/ 3632 w 4935"/>
              <a:gd name="T89" fmla="*/ 2058 h 4317"/>
              <a:gd name="T90" fmla="*/ 3375 w 4935"/>
              <a:gd name="T91" fmla="*/ 1631 h 4317"/>
              <a:gd name="T92" fmla="*/ 2971 w 4935"/>
              <a:gd name="T93" fmla="*/ 1341 h 4317"/>
              <a:gd name="T94" fmla="*/ 2467 w 4935"/>
              <a:gd name="T95" fmla="*/ 1233 h 4317"/>
              <a:gd name="T96" fmla="*/ 2128 w 4935"/>
              <a:gd name="T97" fmla="*/ 3327 h 4317"/>
              <a:gd name="T98" fmla="*/ 1785 w 4935"/>
              <a:gd name="T99" fmla="*/ 3091 h 4317"/>
              <a:gd name="T100" fmla="*/ 1579 w 4935"/>
              <a:gd name="T101" fmla="*/ 2727 h 4317"/>
              <a:gd name="T102" fmla="*/ 1559 w 4935"/>
              <a:gd name="T103" fmla="*/ 2292 h 4317"/>
              <a:gd name="T104" fmla="*/ 1731 w 4935"/>
              <a:gd name="T105" fmla="*/ 1907 h 4317"/>
              <a:gd name="T106" fmla="*/ 2050 w 4935"/>
              <a:gd name="T107" fmla="*/ 1641 h 4317"/>
              <a:gd name="T108" fmla="*/ 2467 w 4935"/>
              <a:gd name="T109" fmla="*/ 1543 h 4317"/>
              <a:gd name="T110" fmla="*/ 2886 w 4935"/>
              <a:gd name="T111" fmla="*/ 1641 h 4317"/>
              <a:gd name="T112" fmla="*/ 3204 w 4935"/>
              <a:gd name="T113" fmla="*/ 1907 h 4317"/>
              <a:gd name="T114" fmla="*/ 3376 w 4935"/>
              <a:gd name="T115" fmla="*/ 2292 h 4317"/>
              <a:gd name="T116" fmla="*/ 3357 w 4935"/>
              <a:gd name="T117" fmla="*/ 2727 h 4317"/>
              <a:gd name="T118" fmla="*/ 3150 w 4935"/>
              <a:gd name="T119" fmla="*/ 3091 h 4317"/>
              <a:gd name="T120" fmla="*/ 2808 w 4935"/>
              <a:gd name="T121" fmla="*/ 3327 h 4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35" h="4317">
                <a:moveTo>
                  <a:pt x="4318" y="617"/>
                </a:moveTo>
                <a:lnTo>
                  <a:pt x="3856" y="617"/>
                </a:lnTo>
                <a:lnTo>
                  <a:pt x="3702" y="308"/>
                </a:lnTo>
                <a:lnTo>
                  <a:pt x="3680" y="265"/>
                </a:lnTo>
                <a:lnTo>
                  <a:pt x="3659" y="223"/>
                </a:lnTo>
                <a:lnTo>
                  <a:pt x="3639" y="185"/>
                </a:lnTo>
                <a:lnTo>
                  <a:pt x="3620" y="149"/>
                </a:lnTo>
                <a:lnTo>
                  <a:pt x="3599" y="117"/>
                </a:lnTo>
                <a:lnTo>
                  <a:pt x="3578" y="87"/>
                </a:lnTo>
                <a:lnTo>
                  <a:pt x="3554" y="61"/>
                </a:lnTo>
                <a:lnTo>
                  <a:pt x="3529" y="40"/>
                </a:lnTo>
                <a:lnTo>
                  <a:pt x="3500" y="22"/>
                </a:lnTo>
                <a:lnTo>
                  <a:pt x="3469" y="10"/>
                </a:lnTo>
                <a:lnTo>
                  <a:pt x="3433" y="3"/>
                </a:lnTo>
                <a:lnTo>
                  <a:pt x="3392" y="0"/>
                </a:lnTo>
                <a:lnTo>
                  <a:pt x="1543" y="0"/>
                </a:lnTo>
                <a:lnTo>
                  <a:pt x="1503" y="3"/>
                </a:lnTo>
                <a:lnTo>
                  <a:pt x="1465" y="12"/>
                </a:lnTo>
                <a:lnTo>
                  <a:pt x="1434" y="25"/>
                </a:lnTo>
                <a:lnTo>
                  <a:pt x="1405" y="45"/>
                </a:lnTo>
                <a:lnTo>
                  <a:pt x="1379" y="67"/>
                </a:lnTo>
                <a:lnTo>
                  <a:pt x="1355" y="94"/>
                </a:lnTo>
                <a:lnTo>
                  <a:pt x="1332" y="124"/>
                </a:lnTo>
                <a:lnTo>
                  <a:pt x="1313" y="157"/>
                </a:lnTo>
                <a:lnTo>
                  <a:pt x="1293" y="193"/>
                </a:lnTo>
                <a:lnTo>
                  <a:pt x="1274" y="230"/>
                </a:lnTo>
                <a:lnTo>
                  <a:pt x="1254" y="269"/>
                </a:lnTo>
                <a:lnTo>
                  <a:pt x="1234" y="308"/>
                </a:lnTo>
                <a:lnTo>
                  <a:pt x="1079" y="617"/>
                </a:lnTo>
                <a:lnTo>
                  <a:pt x="617" y="617"/>
                </a:lnTo>
                <a:lnTo>
                  <a:pt x="546" y="620"/>
                </a:lnTo>
                <a:lnTo>
                  <a:pt x="475" y="634"/>
                </a:lnTo>
                <a:lnTo>
                  <a:pt x="408" y="653"/>
                </a:lnTo>
                <a:lnTo>
                  <a:pt x="345" y="680"/>
                </a:lnTo>
                <a:lnTo>
                  <a:pt x="286" y="713"/>
                </a:lnTo>
                <a:lnTo>
                  <a:pt x="232" y="752"/>
                </a:lnTo>
                <a:lnTo>
                  <a:pt x="181" y="798"/>
                </a:lnTo>
                <a:lnTo>
                  <a:pt x="136" y="848"/>
                </a:lnTo>
                <a:lnTo>
                  <a:pt x="96" y="903"/>
                </a:lnTo>
                <a:lnTo>
                  <a:pt x="63" y="963"/>
                </a:lnTo>
                <a:lnTo>
                  <a:pt x="36" y="1025"/>
                </a:lnTo>
                <a:lnTo>
                  <a:pt x="16" y="1093"/>
                </a:lnTo>
                <a:lnTo>
                  <a:pt x="4" y="1161"/>
                </a:lnTo>
                <a:lnTo>
                  <a:pt x="0" y="1233"/>
                </a:lnTo>
                <a:lnTo>
                  <a:pt x="0" y="3701"/>
                </a:lnTo>
                <a:lnTo>
                  <a:pt x="4" y="3773"/>
                </a:lnTo>
                <a:lnTo>
                  <a:pt x="16" y="3842"/>
                </a:lnTo>
                <a:lnTo>
                  <a:pt x="36" y="3909"/>
                </a:lnTo>
                <a:lnTo>
                  <a:pt x="63" y="3972"/>
                </a:lnTo>
                <a:lnTo>
                  <a:pt x="96" y="4031"/>
                </a:lnTo>
                <a:lnTo>
                  <a:pt x="136" y="4087"/>
                </a:lnTo>
                <a:lnTo>
                  <a:pt x="181" y="4138"/>
                </a:lnTo>
                <a:lnTo>
                  <a:pt x="232" y="4182"/>
                </a:lnTo>
                <a:lnTo>
                  <a:pt x="286" y="4221"/>
                </a:lnTo>
                <a:lnTo>
                  <a:pt x="345" y="4254"/>
                </a:lnTo>
                <a:lnTo>
                  <a:pt x="408" y="4281"/>
                </a:lnTo>
                <a:lnTo>
                  <a:pt x="475" y="4302"/>
                </a:lnTo>
                <a:lnTo>
                  <a:pt x="546" y="4314"/>
                </a:lnTo>
                <a:lnTo>
                  <a:pt x="617" y="4317"/>
                </a:lnTo>
                <a:lnTo>
                  <a:pt x="4318" y="4317"/>
                </a:lnTo>
                <a:lnTo>
                  <a:pt x="4390" y="4314"/>
                </a:lnTo>
                <a:lnTo>
                  <a:pt x="4460" y="4302"/>
                </a:lnTo>
                <a:lnTo>
                  <a:pt x="4527" y="4281"/>
                </a:lnTo>
                <a:lnTo>
                  <a:pt x="4590" y="4254"/>
                </a:lnTo>
                <a:lnTo>
                  <a:pt x="4650" y="4221"/>
                </a:lnTo>
                <a:lnTo>
                  <a:pt x="4704" y="4182"/>
                </a:lnTo>
                <a:lnTo>
                  <a:pt x="4755" y="4138"/>
                </a:lnTo>
                <a:lnTo>
                  <a:pt x="4799" y="4087"/>
                </a:lnTo>
                <a:lnTo>
                  <a:pt x="4840" y="4031"/>
                </a:lnTo>
                <a:lnTo>
                  <a:pt x="4873" y="3972"/>
                </a:lnTo>
                <a:lnTo>
                  <a:pt x="4900" y="3909"/>
                </a:lnTo>
                <a:lnTo>
                  <a:pt x="4919" y="3842"/>
                </a:lnTo>
                <a:lnTo>
                  <a:pt x="4931" y="3773"/>
                </a:lnTo>
                <a:lnTo>
                  <a:pt x="4935" y="3701"/>
                </a:lnTo>
                <a:lnTo>
                  <a:pt x="4935" y="1233"/>
                </a:lnTo>
                <a:lnTo>
                  <a:pt x="4931" y="1161"/>
                </a:lnTo>
                <a:lnTo>
                  <a:pt x="4919" y="1093"/>
                </a:lnTo>
                <a:lnTo>
                  <a:pt x="4900" y="1025"/>
                </a:lnTo>
                <a:lnTo>
                  <a:pt x="4873" y="963"/>
                </a:lnTo>
                <a:lnTo>
                  <a:pt x="4840" y="903"/>
                </a:lnTo>
                <a:lnTo>
                  <a:pt x="4799" y="848"/>
                </a:lnTo>
                <a:lnTo>
                  <a:pt x="4755" y="798"/>
                </a:lnTo>
                <a:lnTo>
                  <a:pt x="4704" y="752"/>
                </a:lnTo>
                <a:lnTo>
                  <a:pt x="4650" y="713"/>
                </a:lnTo>
                <a:lnTo>
                  <a:pt x="4590" y="680"/>
                </a:lnTo>
                <a:lnTo>
                  <a:pt x="4527" y="653"/>
                </a:lnTo>
                <a:lnTo>
                  <a:pt x="4460" y="634"/>
                </a:lnTo>
                <a:lnTo>
                  <a:pt x="4390" y="620"/>
                </a:lnTo>
                <a:lnTo>
                  <a:pt x="4318" y="617"/>
                </a:lnTo>
                <a:close/>
                <a:moveTo>
                  <a:pt x="4627" y="3701"/>
                </a:moveTo>
                <a:lnTo>
                  <a:pt x="4623" y="3750"/>
                </a:lnTo>
                <a:lnTo>
                  <a:pt x="4611" y="3798"/>
                </a:lnTo>
                <a:lnTo>
                  <a:pt x="4593" y="3843"/>
                </a:lnTo>
                <a:lnTo>
                  <a:pt x="4568" y="3884"/>
                </a:lnTo>
                <a:lnTo>
                  <a:pt x="4536" y="3919"/>
                </a:lnTo>
                <a:lnTo>
                  <a:pt x="4500" y="3949"/>
                </a:lnTo>
                <a:lnTo>
                  <a:pt x="4460" y="3975"/>
                </a:lnTo>
                <a:lnTo>
                  <a:pt x="4417" y="3994"/>
                </a:lnTo>
                <a:lnTo>
                  <a:pt x="4369" y="4005"/>
                </a:lnTo>
                <a:lnTo>
                  <a:pt x="4318" y="4009"/>
                </a:lnTo>
                <a:lnTo>
                  <a:pt x="617" y="4009"/>
                </a:lnTo>
                <a:lnTo>
                  <a:pt x="567" y="4005"/>
                </a:lnTo>
                <a:lnTo>
                  <a:pt x="519" y="3994"/>
                </a:lnTo>
                <a:lnTo>
                  <a:pt x="475" y="3975"/>
                </a:lnTo>
                <a:lnTo>
                  <a:pt x="435" y="3949"/>
                </a:lnTo>
                <a:lnTo>
                  <a:pt x="399" y="3919"/>
                </a:lnTo>
                <a:lnTo>
                  <a:pt x="368" y="3884"/>
                </a:lnTo>
                <a:lnTo>
                  <a:pt x="342" y="3843"/>
                </a:lnTo>
                <a:lnTo>
                  <a:pt x="324" y="3798"/>
                </a:lnTo>
                <a:lnTo>
                  <a:pt x="312" y="3750"/>
                </a:lnTo>
                <a:lnTo>
                  <a:pt x="308" y="3701"/>
                </a:lnTo>
                <a:lnTo>
                  <a:pt x="308" y="1233"/>
                </a:lnTo>
                <a:lnTo>
                  <a:pt x="312" y="1184"/>
                </a:lnTo>
                <a:lnTo>
                  <a:pt x="324" y="1136"/>
                </a:lnTo>
                <a:lnTo>
                  <a:pt x="342" y="1091"/>
                </a:lnTo>
                <a:lnTo>
                  <a:pt x="368" y="1051"/>
                </a:lnTo>
                <a:lnTo>
                  <a:pt x="399" y="1015"/>
                </a:lnTo>
                <a:lnTo>
                  <a:pt x="435" y="985"/>
                </a:lnTo>
                <a:lnTo>
                  <a:pt x="475" y="960"/>
                </a:lnTo>
                <a:lnTo>
                  <a:pt x="519" y="942"/>
                </a:lnTo>
                <a:lnTo>
                  <a:pt x="567" y="930"/>
                </a:lnTo>
                <a:lnTo>
                  <a:pt x="617" y="925"/>
                </a:lnTo>
                <a:lnTo>
                  <a:pt x="1234" y="925"/>
                </a:lnTo>
                <a:lnTo>
                  <a:pt x="1388" y="617"/>
                </a:lnTo>
                <a:lnTo>
                  <a:pt x="1414" y="573"/>
                </a:lnTo>
                <a:lnTo>
                  <a:pt x="1437" y="532"/>
                </a:lnTo>
                <a:lnTo>
                  <a:pt x="1458" y="493"/>
                </a:lnTo>
                <a:lnTo>
                  <a:pt x="1479" y="457"/>
                </a:lnTo>
                <a:lnTo>
                  <a:pt x="1498" y="425"/>
                </a:lnTo>
                <a:lnTo>
                  <a:pt x="1519" y="396"/>
                </a:lnTo>
                <a:lnTo>
                  <a:pt x="1542" y="371"/>
                </a:lnTo>
                <a:lnTo>
                  <a:pt x="1565" y="348"/>
                </a:lnTo>
                <a:lnTo>
                  <a:pt x="1592" y="332"/>
                </a:lnTo>
                <a:lnTo>
                  <a:pt x="1622" y="318"/>
                </a:lnTo>
                <a:lnTo>
                  <a:pt x="1657" y="311"/>
                </a:lnTo>
                <a:lnTo>
                  <a:pt x="1697" y="308"/>
                </a:lnTo>
                <a:lnTo>
                  <a:pt x="3238" y="308"/>
                </a:lnTo>
                <a:lnTo>
                  <a:pt x="3279" y="311"/>
                </a:lnTo>
                <a:lnTo>
                  <a:pt x="3313" y="318"/>
                </a:lnTo>
                <a:lnTo>
                  <a:pt x="3343" y="332"/>
                </a:lnTo>
                <a:lnTo>
                  <a:pt x="3370" y="348"/>
                </a:lnTo>
                <a:lnTo>
                  <a:pt x="3394" y="371"/>
                </a:lnTo>
                <a:lnTo>
                  <a:pt x="3416" y="396"/>
                </a:lnTo>
                <a:lnTo>
                  <a:pt x="3437" y="425"/>
                </a:lnTo>
                <a:lnTo>
                  <a:pt x="3457" y="457"/>
                </a:lnTo>
                <a:lnTo>
                  <a:pt x="3478" y="493"/>
                </a:lnTo>
                <a:lnTo>
                  <a:pt x="3499" y="532"/>
                </a:lnTo>
                <a:lnTo>
                  <a:pt x="3521" y="573"/>
                </a:lnTo>
                <a:lnTo>
                  <a:pt x="3548" y="617"/>
                </a:lnTo>
                <a:lnTo>
                  <a:pt x="3702" y="925"/>
                </a:lnTo>
                <a:lnTo>
                  <a:pt x="4318" y="925"/>
                </a:lnTo>
                <a:lnTo>
                  <a:pt x="4369" y="930"/>
                </a:lnTo>
                <a:lnTo>
                  <a:pt x="4417" y="942"/>
                </a:lnTo>
                <a:lnTo>
                  <a:pt x="4460" y="960"/>
                </a:lnTo>
                <a:lnTo>
                  <a:pt x="4500" y="985"/>
                </a:lnTo>
                <a:lnTo>
                  <a:pt x="4536" y="1015"/>
                </a:lnTo>
                <a:lnTo>
                  <a:pt x="4568" y="1051"/>
                </a:lnTo>
                <a:lnTo>
                  <a:pt x="4593" y="1091"/>
                </a:lnTo>
                <a:lnTo>
                  <a:pt x="4611" y="1136"/>
                </a:lnTo>
                <a:lnTo>
                  <a:pt x="4623" y="1184"/>
                </a:lnTo>
                <a:lnTo>
                  <a:pt x="4627" y="1233"/>
                </a:lnTo>
                <a:lnTo>
                  <a:pt x="4627" y="3701"/>
                </a:lnTo>
                <a:lnTo>
                  <a:pt x="4627" y="3701"/>
                </a:lnTo>
                <a:close/>
                <a:moveTo>
                  <a:pt x="2467" y="1233"/>
                </a:moveTo>
                <a:lnTo>
                  <a:pt x="2361" y="1238"/>
                </a:lnTo>
                <a:lnTo>
                  <a:pt x="2258" y="1251"/>
                </a:lnTo>
                <a:lnTo>
                  <a:pt x="2156" y="1274"/>
                </a:lnTo>
                <a:lnTo>
                  <a:pt x="2059" y="1303"/>
                </a:lnTo>
                <a:lnTo>
                  <a:pt x="1965" y="1341"/>
                </a:lnTo>
                <a:lnTo>
                  <a:pt x="1873" y="1386"/>
                </a:lnTo>
                <a:lnTo>
                  <a:pt x="1788" y="1438"/>
                </a:lnTo>
                <a:lnTo>
                  <a:pt x="1707" y="1496"/>
                </a:lnTo>
                <a:lnTo>
                  <a:pt x="1631" y="1561"/>
                </a:lnTo>
                <a:lnTo>
                  <a:pt x="1561" y="1631"/>
                </a:lnTo>
                <a:lnTo>
                  <a:pt x="1497" y="1707"/>
                </a:lnTo>
                <a:lnTo>
                  <a:pt x="1438" y="1788"/>
                </a:lnTo>
                <a:lnTo>
                  <a:pt x="1386" y="1874"/>
                </a:lnTo>
                <a:lnTo>
                  <a:pt x="1341" y="1964"/>
                </a:lnTo>
                <a:lnTo>
                  <a:pt x="1304" y="2058"/>
                </a:lnTo>
                <a:lnTo>
                  <a:pt x="1274" y="2156"/>
                </a:lnTo>
                <a:lnTo>
                  <a:pt x="1251" y="2257"/>
                </a:lnTo>
                <a:lnTo>
                  <a:pt x="1238" y="2360"/>
                </a:lnTo>
                <a:lnTo>
                  <a:pt x="1234" y="2468"/>
                </a:lnTo>
                <a:lnTo>
                  <a:pt x="1238" y="2574"/>
                </a:lnTo>
                <a:lnTo>
                  <a:pt x="1251" y="2677"/>
                </a:lnTo>
                <a:lnTo>
                  <a:pt x="1274" y="2779"/>
                </a:lnTo>
                <a:lnTo>
                  <a:pt x="1304" y="2876"/>
                </a:lnTo>
                <a:lnTo>
                  <a:pt x="1341" y="2970"/>
                </a:lnTo>
                <a:lnTo>
                  <a:pt x="1386" y="3061"/>
                </a:lnTo>
                <a:lnTo>
                  <a:pt x="1438" y="3147"/>
                </a:lnTo>
                <a:lnTo>
                  <a:pt x="1497" y="3227"/>
                </a:lnTo>
                <a:lnTo>
                  <a:pt x="1561" y="3304"/>
                </a:lnTo>
                <a:lnTo>
                  <a:pt x="1631" y="3374"/>
                </a:lnTo>
                <a:lnTo>
                  <a:pt x="1707" y="3438"/>
                </a:lnTo>
                <a:lnTo>
                  <a:pt x="1788" y="3496"/>
                </a:lnTo>
                <a:lnTo>
                  <a:pt x="1873" y="3549"/>
                </a:lnTo>
                <a:lnTo>
                  <a:pt x="1965" y="3594"/>
                </a:lnTo>
                <a:lnTo>
                  <a:pt x="2059" y="3631"/>
                </a:lnTo>
                <a:lnTo>
                  <a:pt x="2156" y="3661"/>
                </a:lnTo>
                <a:lnTo>
                  <a:pt x="2258" y="3683"/>
                </a:lnTo>
                <a:lnTo>
                  <a:pt x="2361" y="3697"/>
                </a:lnTo>
                <a:lnTo>
                  <a:pt x="2467" y="3701"/>
                </a:lnTo>
                <a:lnTo>
                  <a:pt x="2575" y="3697"/>
                </a:lnTo>
                <a:lnTo>
                  <a:pt x="2678" y="3683"/>
                </a:lnTo>
                <a:lnTo>
                  <a:pt x="2779" y="3661"/>
                </a:lnTo>
                <a:lnTo>
                  <a:pt x="2877" y="3631"/>
                </a:lnTo>
                <a:lnTo>
                  <a:pt x="2971" y="3594"/>
                </a:lnTo>
                <a:lnTo>
                  <a:pt x="3062" y="3549"/>
                </a:lnTo>
                <a:lnTo>
                  <a:pt x="3147" y="3496"/>
                </a:lnTo>
                <a:lnTo>
                  <a:pt x="3228" y="3438"/>
                </a:lnTo>
                <a:lnTo>
                  <a:pt x="3304" y="3374"/>
                </a:lnTo>
                <a:lnTo>
                  <a:pt x="3375" y="3304"/>
                </a:lnTo>
                <a:lnTo>
                  <a:pt x="3439" y="3227"/>
                </a:lnTo>
                <a:lnTo>
                  <a:pt x="3497" y="3147"/>
                </a:lnTo>
                <a:lnTo>
                  <a:pt x="3549" y="3061"/>
                </a:lnTo>
                <a:lnTo>
                  <a:pt x="3594" y="2970"/>
                </a:lnTo>
                <a:lnTo>
                  <a:pt x="3632" y="2876"/>
                </a:lnTo>
                <a:lnTo>
                  <a:pt x="3662" y="2779"/>
                </a:lnTo>
                <a:lnTo>
                  <a:pt x="3684" y="2677"/>
                </a:lnTo>
                <a:lnTo>
                  <a:pt x="3698" y="2574"/>
                </a:lnTo>
                <a:lnTo>
                  <a:pt x="3702" y="2468"/>
                </a:lnTo>
                <a:lnTo>
                  <a:pt x="3698" y="2360"/>
                </a:lnTo>
                <a:lnTo>
                  <a:pt x="3684" y="2257"/>
                </a:lnTo>
                <a:lnTo>
                  <a:pt x="3662" y="2156"/>
                </a:lnTo>
                <a:lnTo>
                  <a:pt x="3632" y="2058"/>
                </a:lnTo>
                <a:lnTo>
                  <a:pt x="3594" y="1964"/>
                </a:lnTo>
                <a:lnTo>
                  <a:pt x="3549" y="1874"/>
                </a:lnTo>
                <a:lnTo>
                  <a:pt x="3497" y="1788"/>
                </a:lnTo>
                <a:lnTo>
                  <a:pt x="3439" y="1707"/>
                </a:lnTo>
                <a:lnTo>
                  <a:pt x="3375" y="1631"/>
                </a:lnTo>
                <a:lnTo>
                  <a:pt x="3304" y="1561"/>
                </a:lnTo>
                <a:lnTo>
                  <a:pt x="3228" y="1496"/>
                </a:lnTo>
                <a:lnTo>
                  <a:pt x="3147" y="1438"/>
                </a:lnTo>
                <a:lnTo>
                  <a:pt x="3062" y="1386"/>
                </a:lnTo>
                <a:lnTo>
                  <a:pt x="2971" y="1341"/>
                </a:lnTo>
                <a:lnTo>
                  <a:pt x="2877" y="1303"/>
                </a:lnTo>
                <a:lnTo>
                  <a:pt x="2779" y="1274"/>
                </a:lnTo>
                <a:lnTo>
                  <a:pt x="2678" y="1251"/>
                </a:lnTo>
                <a:lnTo>
                  <a:pt x="2575" y="1238"/>
                </a:lnTo>
                <a:lnTo>
                  <a:pt x="2467" y="1233"/>
                </a:lnTo>
                <a:close/>
                <a:moveTo>
                  <a:pt x="2467" y="3392"/>
                </a:moveTo>
                <a:lnTo>
                  <a:pt x="2379" y="3389"/>
                </a:lnTo>
                <a:lnTo>
                  <a:pt x="2292" y="3375"/>
                </a:lnTo>
                <a:lnTo>
                  <a:pt x="2208" y="3356"/>
                </a:lnTo>
                <a:lnTo>
                  <a:pt x="2128" y="3327"/>
                </a:lnTo>
                <a:lnTo>
                  <a:pt x="2050" y="3293"/>
                </a:lnTo>
                <a:lnTo>
                  <a:pt x="1977" y="3251"/>
                </a:lnTo>
                <a:lnTo>
                  <a:pt x="1908" y="3203"/>
                </a:lnTo>
                <a:lnTo>
                  <a:pt x="1844" y="3151"/>
                </a:lnTo>
                <a:lnTo>
                  <a:pt x="1785" y="3091"/>
                </a:lnTo>
                <a:lnTo>
                  <a:pt x="1731" y="3027"/>
                </a:lnTo>
                <a:lnTo>
                  <a:pt x="1684" y="2958"/>
                </a:lnTo>
                <a:lnTo>
                  <a:pt x="1642" y="2885"/>
                </a:lnTo>
                <a:lnTo>
                  <a:pt x="1607" y="2807"/>
                </a:lnTo>
                <a:lnTo>
                  <a:pt x="1579" y="2727"/>
                </a:lnTo>
                <a:lnTo>
                  <a:pt x="1559" y="2643"/>
                </a:lnTo>
                <a:lnTo>
                  <a:pt x="1546" y="2556"/>
                </a:lnTo>
                <a:lnTo>
                  <a:pt x="1543" y="2468"/>
                </a:lnTo>
                <a:lnTo>
                  <a:pt x="1546" y="2378"/>
                </a:lnTo>
                <a:lnTo>
                  <a:pt x="1559" y="2292"/>
                </a:lnTo>
                <a:lnTo>
                  <a:pt x="1579" y="2208"/>
                </a:lnTo>
                <a:lnTo>
                  <a:pt x="1607" y="2127"/>
                </a:lnTo>
                <a:lnTo>
                  <a:pt x="1642" y="2049"/>
                </a:lnTo>
                <a:lnTo>
                  <a:pt x="1684" y="1976"/>
                </a:lnTo>
                <a:lnTo>
                  <a:pt x="1731" y="1907"/>
                </a:lnTo>
                <a:lnTo>
                  <a:pt x="1785" y="1843"/>
                </a:lnTo>
                <a:lnTo>
                  <a:pt x="1844" y="1785"/>
                </a:lnTo>
                <a:lnTo>
                  <a:pt x="1908" y="1731"/>
                </a:lnTo>
                <a:lnTo>
                  <a:pt x="1977" y="1683"/>
                </a:lnTo>
                <a:lnTo>
                  <a:pt x="2050" y="1641"/>
                </a:lnTo>
                <a:lnTo>
                  <a:pt x="2128" y="1607"/>
                </a:lnTo>
                <a:lnTo>
                  <a:pt x="2208" y="1579"/>
                </a:lnTo>
                <a:lnTo>
                  <a:pt x="2292" y="1559"/>
                </a:lnTo>
                <a:lnTo>
                  <a:pt x="2379" y="1546"/>
                </a:lnTo>
                <a:lnTo>
                  <a:pt x="2467" y="1543"/>
                </a:lnTo>
                <a:lnTo>
                  <a:pt x="2557" y="1546"/>
                </a:lnTo>
                <a:lnTo>
                  <a:pt x="2643" y="1559"/>
                </a:lnTo>
                <a:lnTo>
                  <a:pt x="2727" y="1579"/>
                </a:lnTo>
                <a:lnTo>
                  <a:pt x="2808" y="1607"/>
                </a:lnTo>
                <a:lnTo>
                  <a:pt x="2886" y="1641"/>
                </a:lnTo>
                <a:lnTo>
                  <a:pt x="2959" y="1683"/>
                </a:lnTo>
                <a:lnTo>
                  <a:pt x="3028" y="1731"/>
                </a:lnTo>
                <a:lnTo>
                  <a:pt x="3092" y="1785"/>
                </a:lnTo>
                <a:lnTo>
                  <a:pt x="3150" y="1843"/>
                </a:lnTo>
                <a:lnTo>
                  <a:pt x="3204" y="1907"/>
                </a:lnTo>
                <a:lnTo>
                  <a:pt x="3252" y="1976"/>
                </a:lnTo>
                <a:lnTo>
                  <a:pt x="3294" y="2049"/>
                </a:lnTo>
                <a:lnTo>
                  <a:pt x="3328" y="2127"/>
                </a:lnTo>
                <a:lnTo>
                  <a:pt x="3357" y="2208"/>
                </a:lnTo>
                <a:lnTo>
                  <a:pt x="3376" y="2292"/>
                </a:lnTo>
                <a:lnTo>
                  <a:pt x="3390" y="2378"/>
                </a:lnTo>
                <a:lnTo>
                  <a:pt x="3392" y="2468"/>
                </a:lnTo>
                <a:lnTo>
                  <a:pt x="3390" y="2556"/>
                </a:lnTo>
                <a:lnTo>
                  <a:pt x="3376" y="2643"/>
                </a:lnTo>
                <a:lnTo>
                  <a:pt x="3357" y="2727"/>
                </a:lnTo>
                <a:lnTo>
                  <a:pt x="3328" y="2807"/>
                </a:lnTo>
                <a:lnTo>
                  <a:pt x="3294" y="2885"/>
                </a:lnTo>
                <a:lnTo>
                  <a:pt x="3252" y="2958"/>
                </a:lnTo>
                <a:lnTo>
                  <a:pt x="3204" y="3027"/>
                </a:lnTo>
                <a:lnTo>
                  <a:pt x="3150" y="3091"/>
                </a:lnTo>
                <a:lnTo>
                  <a:pt x="3092" y="3151"/>
                </a:lnTo>
                <a:lnTo>
                  <a:pt x="3028" y="3203"/>
                </a:lnTo>
                <a:lnTo>
                  <a:pt x="2959" y="3251"/>
                </a:lnTo>
                <a:lnTo>
                  <a:pt x="2886" y="3293"/>
                </a:lnTo>
                <a:lnTo>
                  <a:pt x="2808" y="3327"/>
                </a:lnTo>
                <a:lnTo>
                  <a:pt x="2727" y="3356"/>
                </a:lnTo>
                <a:lnTo>
                  <a:pt x="2643" y="3375"/>
                </a:lnTo>
                <a:lnTo>
                  <a:pt x="2557" y="3389"/>
                </a:lnTo>
                <a:lnTo>
                  <a:pt x="2467" y="339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37"/>
          <p:cNvSpPr>
            <a:spLocks noEditPoints="1"/>
          </p:cNvSpPr>
          <p:nvPr/>
        </p:nvSpPr>
        <p:spPr bwMode="auto">
          <a:xfrm>
            <a:off x="4764323" y="3713119"/>
            <a:ext cx="107196" cy="178494"/>
          </a:xfrm>
          <a:custGeom>
            <a:avLst/>
            <a:gdLst>
              <a:gd name="T0" fmla="*/ 897 w 2592"/>
              <a:gd name="T1" fmla="*/ 2435 h 4316"/>
              <a:gd name="T2" fmla="*/ 1078 w 2592"/>
              <a:gd name="T3" fmla="*/ 2639 h 4316"/>
              <a:gd name="T4" fmla="*/ 1355 w 2592"/>
              <a:gd name="T5" fmla="*/ 2694 h 4316"/>
              <a:gd name="T6" fmla="*/ 1601 w 2592"/>
              <a:gd name="T7" fmla="*/ 2571 h 4316"/>
              <a:gd name="T8" fmla="*/ 1724 w 2592"/>
              <a:gd name="T9" fmla="*/ 2325 h 4316"/>
              <a:gd name="T10" fmla="*/ 1694 w 2592"/>
              <a:gd name="T11" fmla="*/ 588 h 4316"/>
              <a:gd name="T12" fmla="*/ 1513 w 2592"/>
              <a:gd name="T13" fmla="*/ 382 h 4316"/>
              <a:gd name="T14" fmla="*/ 1237 w 2592"/>
              <a:gd name="T15" fmla="*/ 327 h 4316"/>
              <a:gd name="T16" fmla="*/ 990 w 2592"/>
              <a:gd name="T17" fmla="*/ 450 h 4316"/>
              <a:gd name="T18" fmla="*/ 867 w 2592"/>
              <a:gd name="T19" fmla="*/ 696 h 4316"/>
              <a:gd name="T20" fmla="*/ 2534 w 2592"/>
              <a:gd name="T21" fmla="*/ 2650 h 4316"/>
              <a:gd name="T22" fmla="*/ 2302 w 2592"/>
              <a:gd name="T23" fmla="*/ 3082 h 4316"/>
              <a:gd name="T24" fmla="*/ 1931 w 2592"/>
              <a:gd name="T25" fmla="*/ 3394 h 4316"/>
              <a:gd name="T26" fmla="*/ 1458 w 2592"/>
              <a:gd name="T27" fmla="*/ 3550 h 4316"/>
              <a:gd name="T28" fmla="*/ 2088 w 2592"/>
              <a:gd name="T29" fmla="*/ 4020 h 4316"/>
              <a:gd name="T30" fmla="*/ 2159 w 2592"/>
              <a:gd name="T31" fmla="*/ 4154 h 4316"/>
              <a:gd name="T32" fmla="*/ 2088 w 2592"/>
              <a:gd name="T33" fmla="*/ 4289 h 4316"/>
              <a:gd name="T34" fmla="*/ 562 w 2592"/>
              <a:gd name="T35" fmla="*/ 4313 h 4316"/>
              <a:gd name="T36" fmla="*/ 444 w 2592"/>
              <a:gd name="T37" fmla="*/ 4218 h 4316"/>
              <a:gd name="T38" fmla="*/ 460 w 2592"/>
              <a:gd name="T39" fmla="*/ 4063 h 4316"/>
              <a:gd name="T40" fmla="*/ 595 w 2592"/>
              <a:gd name="T41" fmla="*/ 3993 h 4316"/>
              <a:gd name="T42" fmla="*/ 840 w 2592"/>
              <a:gd name="T43" fmla="*/ 3478 h 4316"/>
              <a:gd name="T44" fmla="*/ 423 w 2592"/>
              <a:gd name="T45" fmla="*/ 3223 h 4316"/>
              <a:gd name="T46" fmla="*/ 131 w 2592"/>
              <a:gd name="T47" fmla="*/ 2834 h 4316"/>
              <a:gd name="T48" fmla="*/ 2 w 2592"/>
              <a:gd name="T49" fmla="*/ 2350 h 4316"/>
              <a:gd name="T50" fmla="*/ 27 w 2592"/>
              <a:gd name="T51" fmla="*/ 1690 h 4316"/>
              <a:gd name="T52" fmla="*/ 162 w 2592"/>
              <a:gd name="T53" fmla="*/ 1619 h 4316"/>
              <a:gd name="T54" fmla="*/ 296 w 2592"/>
              <a:gd name="T55" fmla="*/ 1690 h 4316"/>
              <a:gd name="T56" fmla="*/ 327 w 2592"/>
              <a:gd name="T57" fmla="*/ 2354 h 4316"/>
              <a:gd name="T58" fmla="*/ 457 w 2592"/>
              <a:gd name="T59" fmla="*/ 2756 h 4316"/>
              <a:gd name="T60" fmla="*/ 735 w 2592"/>
              <a:gd name="T61" fmla="*/ 3059 h 4316"/>
              <a:gd name="T62" fmla="*/ 1121 w 2592"/>
              <a:gd name="T63" fmla="*/ 3222 h 4316"/>
              <a:gd name="T64" fmla="*/ 1554 w 2592"/>
              <a:gd name="T65" fmla="*/ 3202 h 4316"/>
              <a:gd name="T66" fmla="*/ 1922 w 2592"/>
              <a:gd name="T67" fmla="*/ 3008 h 4316"/>
              <a:gd name="T68" fmla="*/ 2174 w 2592"/>
              <a:gd name="T69" fmla="*/ 2682 h 4316"/>
              <a:gd name="T70" fmla="*/ 2268 w 2592"/>
              <a:gd name="T71" fmla="*/ 2265 h 4316"/>
              <a:gd name="T72" fmla="*/ 2315 w 2592"/>
              <a:gd name="T73" fmla="*/ 1666 h 4316"/>
              <a:gd name="T74" fmla="*/ 2462 w 2592"/>
              <a:gd name="T75" fmla="*/ 1622 h 4316"/>
              <a:gd name="T76" fmla="*/ 2579 w 2592"/>
              <a:gd name="T77" fmla="*/ 1717 h 4316"/>
              <a:gd name="T78" fmla="*/ 540 w 2592"/>
              <a:gd name="T79" fmla="*/ 755 h 4316"/>
              <a:gd name="T80" fmla="*/ 631 w 2592"/>
              <a:gd name="T81" fmla="*/ 395 h 4316"/>
              <a:gd name="T82" fmla="*/ 874 w 2592"/>
              <a:gd name="T83" fmla="*/ 130 h 4316"/>
              <a:gd name="T84" fmla="*/ 1218 w 2592"/>
              <a:gd name="T85" fmla="*/ 4 h 4316"/>
              <a:gd name="T86" fmla="*/ 1590 w 2592"/>
              <a:gd name="T87" fmla="*/ 60 h 4316"/>
              <a:gd name="T88" fmla="*/ 1879 w 2592"/>
              <a:gd name="T89" fmla="*/ 275 h 4316"/>
              <a:gd name="T90" fmla="*/ 2036 w 2592"/>
              <a:gd name="T91" fmla="*/ 602 h 4316"/>
              <a:gd name="T92" fmla="*/ 2036 w 2592"/>
              <a:gd name="T93" fmla="*/ 2419 h 4316"/>
              <a:gd name="T94" fmla="*/ 1879 w 2592"/>
              <a:gd name="T95" fmla="*/ 2746 h 4316"/>
              <a:gd name="T96" fmla="*/ 1589 w 2592"/>
              <a:gd name="T97" fmla="*/ 2962 h 4316"/>
              <a:gd name="T98" fmla="*/ 1218 w 2592"/>
              <a:gd name="T99" fmla="*/ 3017 h 4316"/>
              <a:gd name="T100" fmla="*/ 872 w 2592"/>
              <a:gd name="T101" fmla="*/ 2893 h 4316"/>
              <a:gd name="T102" fmla="*/ 631 w 2592"/>
              <a:gd name="T103" fmla="*/ 2626 h 4316"/>
              <a:gd name="T104" fmla="*/ 540 w 2592"/>
              <a:gd name="T105" fmla="*/ 2267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592" h="4316">
                <a:moveTo>
                  <a:pt x="863" y="755"/>
                </a:moveTo>
                <a:lnTo>
                  <a:pt x="863" y="2267"/>
                </a:lnTo>
                <a:lnTo>
                  <a:pt x="867" y="2325"/>
                </a:lnTo>
                <a:lnTo>
                  <a:pt x="879" y="2381"/>
                </a:lnTo>
                <a:lnTo>
                  <a:pt x="897" y="2435"/>
                </a:lnTo>
                <a:lnTo>
                  <a:pt x="922" y="2485"/>
                </a:lnTo>
                <a:lnTo>
                  <a:pt x="954" y="2530"/>
                </a:lnTo>
                <a:lnTo>
                  <a:pt x="990" y="2571"/>
                </a:lnTo>
                <a:lnTo>
                  <a:pt x="1032" y="2608"/>
                </a:lnTo>
                <a:lnTo>
                  <a:pt x="1078" y="2639"/>
                </a:lnTo>
                <a:lnTo>
                  <a:pt x="1128" y="2664"/>
                </a:lnTo>
                <a:lnTo>
                  <a:pt x="1180" y="2682"/>
                </a:lnTo>
                <a:lnTo>
                  <a:pt x="1237" y="2694"/>
                </a:lnTo>
                <a:lnTo>
                  <a:pt x="1296" y="2698"/>
                </a:lnTo>
                <a:lnTo>
                  <a:pt x="1355" y="2694"/>
                </a:lnTo>
                <a:lnTo>
                  <a:pt x="1411" y="2682"/>
                </a:lnTo>
                <a:lnTo>
                  <a:pt x="1463" y="2664"/>
                </a:lnTo>
                <a:lnTo>
                  <a:pt x="1513" y="2639"/>
                </a:lnTo>
                <a:lnTo>
                  <a:pt x="1559" y="2608"/>
                </a:lnTo>
                <a:lnTo>
                  <a:pt x="1601" y="2571"/>
                </a:lnTo>
                <a:lnTo>
                  <a:pt x="1638" y="2530"/>
                </a:lnTo>
                <a:lnTo>
                  <a:pt x="1669" y="2485"/>
                </a:lnTo>
                <a:lnTo>
                  <a:pt x="1694" y="2435"/>
                </a:lnTo>
                <a:lnTo>
                  <a:pt x="1712" y="2381"/>
                </a:lnTo>
                <a:lnTo>
                  <a:pt x="1724" y="2325"/>
                </a:lnTo>
                <a:lnTo>
                  <a:pt x="1728" y="2267"/>
                </a:lnTo>
                <a:lnTo>
                  <a:pt x="1728" y="755"/>
                </a:lnTo>
                <a:lnTo>
                  <a:pt x="1724" y="696"/>
                </a:lnTo>
                <a:lnTo>
                  <a:pt x="1712" y="640"/>
                </a:lnTo>
                <a:lnTo>
                  <a:pt x="1694" y="588"/>
                </a:lnTo>
                <a:lnTo>
                  <a:pt x="1669" y="538"/>
                </a:lnTo>
                <a:lnTo>
                  <a:pt x="1638" y="491"/>
                </a:lnTo>
                <a:lnTo>
                  <a:pt x="1601" y="450"/>
                </a:lnTo>
                <a:lnTo>
                  <a:pt x="1560" y="414"/>
                </a:lnTo>
                <a:lnTo>
                  <a:pt x="1513" y="382"/>
                </a:lnTo>
                <a:lnTo>
                  <a:pt x="1463" y="357"/>
                </a:lnTo>
                <a:lnTo>
                  <a:pt x="1411" y="339"/>
                </a:lnTo>
                <a:lnTo>
                  <a:pt x="1355" y="327"/>
                </a:lnTo>
                <a:lnTo>
                  <a:pt x="1296" y="323"/>
                </a:lnTo>
                <a:lnTo>
                  <a:pt x="1237" y="327"/>
                </a:lnTo>
                <a:lnTo>
                  <a:pt x="1182" y="339"/>
                </a:lnTo>
                <a:lnTo>
                  <a:pt x="1128" y="357"/>
                </a:lnTo>
                <a:lnTo>
                  <a:pt x="1078" y="382"/>
                </a:lnTo>
                <a:lnTo>
                  <a:pt x="1032" y="414"/>
                </a:lnTo>
                <a:lnTo>
                  <a:pt x="990" y="450"/>
                </a:lnTo>
                <a:lnTo>
                  <a:pt x="954" y="492"/>
                </a:lnTo>
                <a:lnTo>
                  <a:pt x="922" y="538"/>
                </a:lnTo>
                <a:lnTo>
                  <a:pt x="897" y="588"/>
                </a:lnTo>
                <a:lnTo>
                  <a:pt x="879" y="640"/>
                </a:lnTo>
                <a:lnTo>
                  <a:pt x="867" y="696"/>
                </a:lnTo>
                <a:lnTo>
                  <a:pt x="863" y="755"/>
                </a:lnTo>
                <a:close/>
                <a:moveTo>
                  <a:pt x="2589" y="2348"/>
                </a:moveTo>
                <a:lnTo>
                  <a:pt x="2579" y="2452"/>
                </a:lnTo>
                <a:lnTo>
                  <a:pt x="2560" y="2551"/>
                </a:lnTo>
                <a:lnTo>
                  <a:pt x="2534" y="2650"/>
                </a:lnTo>
                <a:lnTo>
                  <a:pt x="2501" y="2742"/>
                </a:lnTo>
                <a:lnTo>
                  <a:pt x="2461" y="2834"/>
                </a:lnTo>
                <a:lnTo>
                  <a:pt x="2415" y="2921"/>
                </a:lnTo>
                <a:lnTo>
                  <a:pt x="2361" y="3003"/>
                </a:lnTo>
                <a:lnTo>
                  <a:pt x="2302" y="3082"/>
                </a:lnTo>
                <a:lnTo>
                  <a:pt x="2238" y="3155"/>
                </a:lnTo>
                <a:lnTo>
                  <a:pt x="2168" y="3223"/>
                </a:lnTo>
                <a:lnTo>
                  <a:pt x="2094" y="3286"/>
                </a:lnTo>
                <a:lnTo>
                  <a:pt x="2014" y="3343"/>
                </a:lnTo>
                <a:lnTo>
                  <a:pt x="1931" y="3394"/>
                </a:lnTo>
                <a:lnTo>
                  <a:pt x="1843" y="3440"/>
                </a:lnTo>
                <a:lnTo>
                  <a:pt x="1752" y="3478"/>
                </a:lnTo>
                <a:lnTo>
                  <a:pt x="1656" y="3510"/>
                </a:lnTo>
                <a:lnTo>
                  <a:pt x="1559" y="3534"/>
                </a:lnTo>
                <a:lnTo>
                  <a:pt x="1458" y="3550"/>
                </a:lnTo>
                <a:lnTo>
                  <a:pt x="1458" y="3993"/>
                </a:lnTo>
                <a:lnTo>
                  <a:pt x="1997" y="3993"/>
                </a:lnTo>
                <a:lnTo>
                  <a:pt x="2029" y="3995"/>
                </a:lnTo>
                <a:lnTo>
                  <a:pt x="2061" y="4004"/>
                </a:lnTo>
                <a:lnTo>
                  <a:pt x="2088" y="4020"/>
                </a:lnTo>
                <a:lnTo>
                  <a:pt x="2112" y="4040"/>
                </a:lnTo>
                <a:lnTo>
                  <a:pt x="2132" y="4063"/>
                </a:lnTo>
                <a:lnTo>
                  <a:pt x="2147" y="4091"/>
                </a:lnTo>
                <a:lnTo>
                  <a:pt x="2157" y="4121"/>
                </a:lnTo>
                <a:lnTo>
                  <a:pt x="2159" y="4154"/>
                </a:lnTo>
                <a:lnTo>
                  <a:pt x="2157" y="4186"/>
                </a:lnTo>
                <a:lnTo>
                  <a:pt x="2147" y="4217"/>
                </a:lnTo>
                <a:lnTo>
                  <a:pt x="2132" y="4244"/>
                </a:lnTo>
                <a:lnTo>
                  <a:pt x="2112" y="4269"/>
                </a:lnTo>
                <a:lnTo>
                  <a:pt x="2088" y="4289"/>
                </a:lnTo>
                <a:lnTo>
                  <a:pt x="2061" y="4303"/>
                </a:lnTo>
                <a:lnTo>
                  <a:pt x="2031" y="4312"/>
                </a:lnTo>
                <a:lnTo>
                  <a:pt x="1997" y="4316"/>
                </a:lnTo>
                <a:lnTo>
                  <a:pt x="595" y="4316"/>
                </a:lnTo>
                <a:lnTo>
                  <a:pt x="562" y="4313"/>
                </a:lnTo>
                <a:lnTo>
                  <a:pt x="530" y="4303"/>
                </a:lnTo>
                <a:lnTo>
                  <a:pt x="503" y="4289"/>
                </a:lnTo>
                <a:lnTo>
                  <a:pt x="479" y="4269"/>
                </a:lnTo>
                <a:lnTo>
                  <a:pt x="460" y="4245"/>
                </a:lnTo>
                <a:lnTo>
                  <a:pt x="444" y="4218"/>
                </a:lnTo>
                <a:lnTo>
                  <a:pt x="435" y="4186"/>
                </a:lnTo>
                <a:lnTo>
                  <a:pt x="432" y="4154"/>
                </a:lnTo>
                <a:lnTo>
                  <a:pt x="435" y="4121"/>
                </a:lnTo>
                <a:lnTo>
                  <a:pt x="444" y="4091"/>
                </a:lnTo>
                <a:lnTo>
                  <a:pt x="460" y="4063"/>
                </a:lnTo>
                <a:lnTo>
                  <a:pt x="479" y="4040"/>
                </a:lnTo>
                <a:lnTo>
                  <a:pt x="503" y="4020"/>
                </a:lnTo>
                <a:lnTo>
                  <a:pt x="530" y="4004"/>
                </a:lnTo>
                <a:lnTo>
                  <a:pt x="562" y="3995"/>
                </a:lnTo>
                <a:lnTo>
                  <a:pt x="595" y="3993"/>
                </a:lnTo>
                <a:lnTo>
                  <a:pt x="1133" y="3993"/>
                </a:lnTo>
                <a:lnTo>
                  <a:pt x="1133" y="3550"/>
                </a:lnTo>
                <a:lnTo>
                  <a:pt x="1034" y="3534"/>
                </a:lnTo>
                <a:lnTo>
                  <a:pt x="935" y="3510"/>
                </a:lnTo>
                <a:lnTo>
                  <a:pt x="840" y="3478"/>
                </a:lnTo>
                <a:lnTo>
                  <a:pt x="749" y="3440"/>
                </a:lnTo>
                <a:lnTo>
                  <a:pt x="661" y="3394"/>
                </a:lnTo>
                <a:lnTo>
                  <a:pt x="578" y="3343"/>
                </a:lnTo>
                <a:lnTo>
                  <a:pt x="498" y="3286"/>
                </a:lnTo>
                <a:lnTo>
                  <a:pt x="423" y="3223"/>
                </a:lnTo>
                <a:lnTo>
                  <a:pt x="353" y="3155"/>
                </a:lnTo>
                <a:lnTo>
                  <a:pt x="289" y="3082"/>
                </a:lnTo>
                <a:lnTo>
                  <a:pt x="230" y="3003"/>
                </a:lnTo>
                <a:lnTo>
                  <a:pt x="178" y="2921"/>
                </a:lnTo>
                <a:lnTo>
                  <a:pt x="131" y="2834"/>
                </a:lnTo>
                <a:lnTo>
                  <a:pt x="90" y="2742"/>
                </a:lnTo>
                <a:lnTo>
                  <a:pt x="57" y="2650"/>
                </a:lnTo>
                <a:lnTo>
                  <a:pt x="31" y="2551"/>
                </a:lnTo>
                <a:lnTo>
                  <a:pt x="13" y="2452"/>
                </a:lnTo>
                <a:lnTo>
                  <a:pt x="2" y="2350"/>
                </a:lnTo>
                <a:lnTo>
                  <a:pt x="0" y="2320"/>
                </a:lnTo>
                <a:lnTo>
                  <a:pt x="0" y="1782"/>
                </a:lnTo>
                <a:lnTo>
                  <a:pt x="4" y="1749"/>
                </a:lnTo>
                <a:lnTo>
                  <a:pt x="13" y="1717"/>
                </a:lnTo>
                <a:lnTo>
                  <a:pt x="27" y="1690"/>
                </a:lnTo>
                <a:lnTo>
                  <a:pt x="47" y="1666"/>
                </a:lnTo>
                <a:lnTo>
                  <a:pt x="70" y="1647"/>
                </a:lnTo>
                <a:lnTo>
                  <a:pt x="98" y="1631"/>
                </a:lnTo>
                <a:lnTo>
                  <a:pt x="129" y="1622"/>
                </a:lnTo>
                <a:lnTo>
                  <a:pt x="162" y="1619"/>
                </a:lnTo>
                <a:lnTo>
                  <a:pt x="195" y="1622"/>
                </a:lnTo>
                <a:lnTo>
                  <a:pt x="225" y="1631"/>
                </a:lnTo>
                <a:lnTo>
                  <a:pt x="253" y="1647"/>
                </a:lnTo>
                <a:lnTo>
                  <a:pt x="276" y="1666"/>
                </a:lnTo>
                <a:lnTo>
                  <a:pt x="296" y="1690"/>
                </a:lnTo>
                <a:lnTo>
                  <a:pt x="312" y="1717"/>
                </a:lnTo>
                <a:lnTo>
                  <a:pt x="321" y="1748"/>
                </a:lnTo>
                <a:lnTo>
                  <a:pt x="323" y="1782"/>
                </a:lnTo>
                <a:lnTo>
                  <a:pt x="323" y="2265"/>
                </a:lnTo>
                <a:lnTo>
                  <a:pt x="327" y="2354"/>
                </a:lnTo>
                <a:lnTo>
                  <a:pt x="339" y="2440"/>
                </a:lnTo>
                <a:lnTo>
                  <a:pt x="359" y="2524"/>
                </a:lnTo>
                <a:lnTo>
                  <a:pt x="385" y="2605"/>
                </a:lnTo>
                <a:lnTo>
                  <a:pt x="418" y="2682"/>
                </a:lnTo>
                <a:lnTo>
                  <a:pt x="457" y="2756"/>
                </a:lnTo>
                <a:lnTo>
                  <a:pt x="502" y="2826"/>
                </a:lnTo>
                <a:lnTo>
                  <a:pt x="553" y="2892"/>
                </a:lnTo>
                <a:lnTo>
                  <a:pt x="609" y="2952"/>
                </a:lnTo>
                <a:lnTo>
                  <a:pt x="669" y="3008"/>
                </a:lnTo>
                <a:lnTo>
                  <a:pt x="735" y="3059"/>
                </a:lnTo>
                <a:lnTo>
                  <a:pt x="806" y="3104"/>
                </a:lnTo>
                <a:lnTo>
                  <a:pt x="879" y="3143"/>
                </a:lnTo>
                <a:lnTo>
                  <a:pt x="956" y="3176"/>
                </a:lnTo>
                <a:lnTo>
                  <a:pt x="1038" y="3202"/>
                </a:lnTo>
                <a:lnTo>
                  <a:pt x="1121" y="3222"/>
                </a:lnTo>
                <a:lnTo>
                  <a:pt x="1208" y="3233"/>
                </a:lnTo>
                <a:lnTo>
                  <a:pt x="1296" y="3237"/>
                </a:lnTo>
                <a:lnTo>
                  <a:pt x="1385" y="3233"/>
                </a:lnTo>
                <a:lnTo>
                  <a:pt x="1470" y="3222"/>
                </a:lnTo>
                <a:lnTo>
                  <a:pt x="1554" y="3202"/>
                </a:lnTo>
                <a:lnTo>
                  <a:pt x="1635" y="3176"/>
                </a:lnTo>
                <a:lnTo>
                  <a:pt x="1712" y="3143"/>
                </a:lnTo>
                <a:lnTo>
                  <a:pt x="1786" y="3104"/>
                </a:lnTo>
                <a:lnTo>
                  <a:pt x="1856" y="3059"/>
                </a:lnTo>
                <a:lnTo>
                  <a:pt x="1922" y="3008"/>
                </a:lnTo>
                <a:lnTo>
                  <a:pt x="1984" y="2952"/>
                </a:lnTo>
                <a:lnTo>
                  <a:pt x="2039" y="2892"/>
                </a:lnTo>
                <a:lnTo>
                  <a:pt x="2090" y="2826"/>
                </a:lnTo>
                <a:lnTo>
                  <a:pt x="2136" y="2756"/>
                </a:lnTo>
                <a:lnTo>
                  <a:pt x="2174" y="2682"/>
                </a:lnTo>
                <a:lnTo>
                  <a:pt x="2206" y="2605"/>
                </a:lnTo>
                <a:lnTo>
                  <a:pt x="2233" y="2524"/>
                </a:lnTo>
                <a:lnTo>
                  <a:pt x="2252" y="2440"/>
                </a:lnTo>
                <a:lnTo>
                  <a:pt x="2264" y="2354"/>
                </a:lnTo>
                <a:lnTo>
                  <a:pt x="2268" y="2265"/>
                </a:lnTo>
                <a:lnTo>
                  <a:pt x="2268" y="1782"/>
                </a:lnTo>
                <a:lnTo>
                  <a:pt x="2271" y="1749"/>
                </a:lnTo>
                <a:lnTo>
                  <a:pt x="2280" y="1717"/>
                </a:lnTo>
                <a:lnTo>
                  <a:pt x="2295" y="1690"/>
                </a:lnTo>
                <a:lnTo>
                  <a:pt x="2315" y="1666"/>
                </a:lnTo>
                <a:lnTo>
                  <a:pt x="2339" y="1647"/>
                </a:lnTo>
                <a:lnTo>
                  <a:pt x="2366" y="1631"/>
                </a:lnTo>
                <a:lnTo>
                  <a:pt x="2396" y="1622"/>
                </a:lnTo>
                <a:lnTo>
                  <a:pt x="2429" y="1619"/>
                </a:lnTo>
                <a:lnTo>
                  <a:pt x="2462" y="1622"/>
                </a:lnTo>
                <a:lnTo>
                  <a:pt x="2493" y="1631"/>
                </a:lnTo>
                <a:lnTo>
                  <a:pt x="2521" y="1647"/>
                </a:lnTo>
                <a:lnTo>
                  <a:pt x="2544" y="1666"/>
                </a:lnTo>
                <a:lnTo>
                  <a:pt x="2564" y="1690"/>
                </a:lnTo>
                <a:lnTo>
                  <a:pt x="2579" y="1717"/>
                </a:lnTo>
                <a:lnTo>
                  <a:pt x="2589" y="1748"/>
                </a:lnTo>
                <a:lnTo>
                  <a:pt x="2592" y="1782"/>
                </a:lnTo>
                <a:lnTo>
                  <a:pt x="2592" y="2320"/>
                </a:lnTo>
                <a:lnTo>
                  <a:pt x="2589" y="2348"/>
                </a:lnTo>
                <a:close/>
                <a:moveTo>
                  <a:pt x="540" y="755"/>
                </a:moveTo>
                <a:lnTo>
                  <a:pt x="543" y="678"/>
                </a:lnTo>
                <a:lnTo>
                  <a:pt x="555" y="602"/>
                </a:lnTo>
                <a:lnTo>
                  <a:pt x="574" y="530"/>
                </a:lnTo>
                <a:lnTo>
                  <a:pt x="600" y="461"/>
                </a:lnTo>
                <a:lnTo>
                  <a:pt x="631" y="395"/>
                </a:lnTo>
                <a:lnTo>
                  <a:pt x="669" y="332"/>
                </a:lnTo>
                <a:lnTo>
                  <a:pt x="713" y="275"/>
                </a:lnTo>
                <a:lnTo>
                  <a:pt x="761" y="221"/>
                </a:lnTo>
                <a:lnTo>
                  <a:pt x="815" y="173"/>
                </a:lnTo>
                <a:lnTo>
                  <a:pt x="874" y="130"/>
                </a:lnTo>
                <a:lnTo>
                  <a:pt x="935" y="92"/>
                </a:lnTo>
                <a:lnTo>
                  <a:pt x="1002" y="60"/>
                </a:lnTo>
                <a:lnTo>
                  <a:pt x="1072" y="34"/>
                </a:lnTo>
                <a:lnTo>
                  <a:pt x="1144" y="16"/>
                </a:lnTo>
                <a:lnTo>
                  <a:pt x="1218" y="4"/>
                </a:lnTo>
                <a:lnTo>
                  <a:pt x="1296" y="0"/>
                </a:lnTo>
                <a:lnTo>
                  <a:pt x="1373" y="4"/>
                </a:lnTo>
                <a:lnTo>
                  <a:pt x="1448" y="16"/>
                </a:lnTo>
                <a:lnTo>
                  <a:pt x="1521" y="34"/>
                </a:lnTo>
                <a:lnTo>
                  <a:pt x="1590" y="60"/>
                </a:lnTo>
                <a:lnTo>
                  <a:pt x="1656" y="92"/>
                </a:lnTo>
                <a:lnTo>
                  <a:pt x="1719" y="130"/>
                </a:lnTo>
                <a:lnTo>
                  <a:pt x="1777" y="173"/>
                </a:lnTo>
                <a:lnTo>
                  <a:pt x="1830" y="221"/>
                </a:lnTo>
                <a:lnTo>
                  <a:pt x="1879" y="275"/>
                </a:lnTo>
                <a:lnTo>
                  <a:pt x="1922" y="332"/>
                </a:lnTo>
                <a:lnTo>
                  <a:pt x="1960" y="395"/>
                </a:lnTo>
                <a:lnTo>
                  <a:pt x="1993" y="461"/>
                </a:lnTo>
                <a:lnTo>
                  <a:pt x="2018" y="530"/>
                </a:lnTo>
                <a:lnTo>
                  <a:pt x="2036" y="602"/>
                </a:lnTo>
                <a:lnTo>
                  <a:pt x="2048" y="678"/>
                </a:lnTo>
                <a:lnTo>
                  <a:pt x="2052" y="755"/>
                </a:lnTo>
                <a:lnTo>
                  <a:pt x="2052" y="2267"/>
                </a:lnTo>
                <a:lnTo>
                  <a:pt x="2048" y="2345"/>
                </a:lnTo>
                <a:lnTo>
                  <a:pt x="2036" y="2419"/>
                </a:lnTo>
                <a:lnTo>
                  <a:pt x="2018" y="2491"/>
                </a:lnTo>
                <a:lnTo>
                  <a:pt x="1993" y="2561"/>
                </a:lnTo>
                <a:lnTo>
                  <a:pt x="1960" y="2626"/>
                </a:lnTo>
                <a:lnTo>
                  <a:pt x="1922" y="2689"/>
                </a:lnTo>
                <a:lnTo>
                  <a:pt x="1879" y="2746"/>
                </a:lnTo>
                <a:lnTo>
                  <a:pt x="1830" y="2800"/>
                </a:lnTo>
                <a:lnTo>
                  <a:pt x="1777" y="2849"/>
                </a:lnTo>
                <a:lnTo>
                  <a:pt x="1718" y="2893"/>
                </a:lnTo>
                <a:lnTo>
                  <a:pt x="1656" y="2930"/>
                </a:lnTo>
                <a:lnTo>
                  <a:pt x="1589" y="2962"/>
                </a:lnTo>
                <a:lnTo>
                  <a:pt x="1520" y="2987"/>
                </a:lnTo>
                <a:lnTo>
                  <a:pt x="1448" y="3006"/>
                </a:lnTo>
                <a:lnTo>
                  <a:pt x="1373" y="3017"/>
                </a:lnTo>
                <a:lnTo>
                  <a:pt x="1296" y="3021"/>
                </a:lnTo>
                <a:lnTo>
                  <a:pt x="1218" y="3017"/>
                </a:lnTo>
                <a:lnTo>
                  <a:pt x="1144" y="3006"/>
                </a:lnTo>
                <a:lnTo>
                  <a:pt x="1070" y="2987"/>
                </a:lnTo>
                <a:lnTo>
                  <a:pt x="1001" y="2962"/>
                </a:lnTo>
                <a:lnTo>
                  <a:pt x="935" y="2930"/>
                </a:lnTo>
                <a:lnTo>
                  <a:pt x="872" y="2893"/>
                </a:lnTo>
                <a:lnTo>
                  <a:pt x="815" y="2849"/>
                </a:lnTo>
                <a:lnTo>
                  <a:pt x="761" y="2800"/>
                </a:lnTo>
                <a:lnTo>
                  <a:pt x="713" y="2746"/>
                </a:lnTo>
                <a:lnTo>
                  <a:pt x="669" y="2689"/>
                </a:lnTo>
                <a:lnTo>
                  <a:pt x="631" y="2626"/>
                </a:lnTo>
                <a:lnTo>
                  <a:pt x="599" y="2561"/>
                </a:lnTo>
                <a:lnTo>
                  <a:pt x="574" y="2491"/>
                </a:lnTo>
                <a:lnTo>
                  <a:pt x="555" y="2419"/>
                </a:lnTo>
                <a:lnTo>
                  <a:pt x="543" y="2345"/>
                </a:lnTo>
                <a:lnTo>
                  <a:pt x="540" y="2267"/>
                </a:lnTo>
                <a:lnTo>
                  <a:pt x="540" y="75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42"/>
          <p:cNvSpPr>
            <a:spLocks noEditPoints="1"/>
          </p:cNvSpPr>
          <p:nvPr/>
        </p:nvSpPr>
        <p:spPr bwMode="auto">
          <a:xfrm flipV="1">
            <a:off x="6051092" y="3716326"/>
            <a:ext cx="159674" cy="182588"/>
          </a:xfrm>
          <a:custGeom>
            <a:avLst/>
            <a:gdLst>
              <a:gd name="T0" fmla="*/ 2774 w 3777"/>
              <a:gd name="T1" fmla="*/ 3076 h 4319"/>
              <a:gd name="T2" fmla="*/ 1332 w 3777"/>
              <a:gd name="T3" fmla="*/ 2264 h 4319"/>
              <a:gd name="T4" fmla="*/ 1296 w 3777"/>
              <a:gd name="T5" fmla="*/ 1902 h 4319"/>
              <a:gd name="T6" fmla="*/ 2906 w 3777"/>
              <a:gd name="T7" fmla="*/ 1301 h 4319"/>
              <a:gd name="T8" fmla="*/ 3317 w 3777"/>
              <a:gd name="T9" fmla="*/ 1295 h 4319"/>
              <a:gd name="T10" fmla="*/ 3647 w 3777"/>
              <a:gd name="T11" fmla="*/ 1057 h 4319"/>
              <a:gd name="T12" fmla="*/ 3777 w 3777"/>
              <a:gd name="T13" fmla="*/ 666 h 4319"/>
              <a:gd name="T14" fmla="*/ 3647 w 3777"/>
              <a:gd name="T15" fmla="*/ 273 h 4319"/>
              <a:gd name="T16" fmla="*/ 3317 w 3777"/>
              <a:gd name="T17" fmla="*/ 34 h 4319"/>
              <a:gd name="T18" fmla="*/ 2893 w 3777"/>
              <a:gd name="T19" fmla="*/ 34 h 4319"/>
              <a:gd name="T20" fmla="*/ 2563 w 3777"/>
              <a:gd name="T21" fmla="*/ 273 h 4319"/>
              <a:gd name="T22" fmla="*/ 2433 w 3777"/>
              <a:gd name="T23" fmla="*/ 666 h 4319"/>
              <a:gd name="T24" fmla="*/ 1100 w 3777"/>
              <a:gd name="T25" fmla="*/ 1632 h 4319"/>
              <a:gd name="T26" fmla="*/ 740 w 3777"/>
              <a:gd name="T27" fmla="*/ 1481 h 4319"/>
              <a:gd name="T28" fmla="*/ 333 w 3777"/>
              <a:gd name="T29" fmla="*/ 1569 h 4319"/>
              <a:gd name="T30" fmla="*/ 60 w 3777"/>
              <a:gd name="T31" fmla="*/ 1869 h 4319"/>
              <a:gd name="T32" fmla="*/ 16 w 3777"/>
              <a:gd name="T33" fmla="*/ 2285 h 4319"/>
              <a:gd name="T34" fmla="*/ 221 w 3777"/>
              <a:gd name="T35" fmla="*/ 2636 h 4319"/>
              <a:gd name="T36" fmla="*/ 598 w 3777"/>
              <a:gd name="T37" fmla="*/ 2804 h 4319"/>
              <a:gd name="T38" fmla="*/ 997 w 3777"/>
              <a:gd name="T39" fmla="*/ 2724 h 4319"/>
              <a:gd name="T40" fmla="*/ 2444 w 3777"/>
              <a:gd name="T41" fmla="*/ 3539 h 4319"/>
              <a:gd name="T42" fmla="*/ 2493 w 3777"/>
              <a:gd name="T43" fmla="*/ 3929 h 4319"/>
              <a:gd name="T44" fmla="*/ 2766 w 3777"/>
              <a:gd name="T45" fmla="*/ 4229 h 4319"/>
              <a:gd name="T46" fmla="*/ 3178 w 3777"/>
              <a:gd name="T47" fmla="*/ 4315 h 4319"/>
              <a:gd name="T48" fmla="*/ 3554 w 3777"/>
              <a:gd name="T49" fmla="*/ 4147 h 4319"/>
              <a:gd name="T50" fmla="*/ 3761 w 3777"/>
              <a:gd name="T51" fmla="*/ 3797 h 4319"/>
              <a:gd name="T52" fmla="*/ 3716 w 3777"/>
              <a:gd name="T53" fmla="*/ 3380 h 4319"/>
              <a:gd name="T54" fmla="*/ 3443 w 3777"/>
              <a:gd name="T55" fmla="*/ 3080 h 4319"/>
              <a:gd name="T56" fmla="*/ 3105 w 3777"/>
              <a:gd name="T57" fmla="*/ 2990 h 4319"/>
              <a:gd name="T58" fmla="*/ 3348 w 3777"/>
              <a:gd name="T59" fmla="*/ 353 h 4319"/>
              <a:gd name="T60" fmla="*/ 3500 w 3777"/>
              <a:gd name="T61" fmla="*/ 612 h 4319"/>
              <a:gd name="T62" fmla="*/ 3420 w 3777"/>
              <a:gd name="T63" fmla="*/ 906 h 4319"/>
              <a:gd name="T64" fmla="*/ 3159 w 3777"/>
              <a:gd name="T65" fmla="*/ 1057 h 4319"/>
              <a:gd name="T66" fmla="*/ 2861 w 3777"/>
              <a:gd name="T67" fmla="*/ 977 h 4319"/>
              <a:gd name="T68" fmla="*/ 2709 w 3777"/>
              <a:gd name="T69" fmla="*/ 719 h 4319"/>
              <a:gd name="T70" fmla="*/ 2789 w 3777"/>
              <a:gd name="T71" fmla="*/ 425 h 4319"/>
              <a:gd name="T72" fmla="*/ 3050 w 3777"/>
              <a:gd name="T73" fmla="*/ 274 h 4319"/>
              <a:gd name="T74" fmla="*/ 470 w 3777"/>
              <a:gd name="T75" fmla="*/ 2484 h 4319"/>
              <a:gd name="T76" fmla="*/ 287 w 3777"/>
              <a:gd name="T77" fmla="*/ 2247 h 4319"/>
              <a:gd name="T78" fmla="*/ 327 w 3777"/>
              <a:gd name="T79" fmla="*/ 1944 h 4319"/>
              <a:gd name="T80" fmla="*/ 566 w 3777"/>
              <a:gd name="T81" fmla="*/ 1762 h 4319"/>
              <a:gd name="T82" fmla="*/ 868 w 3777"/>
              <a:gd name="T83" fmla="*/ 1800 h 4319"/>
              <a:gd name="T84" fmla="*/ 1020 w 3777"/>
              <a:gd name="T85" fmla="*/ 1953 h 4319"/>
              <a:gd name="T86" fmla="*/ 1055 w 3777"/>
              <a:gd name="T87" fmla="*/ 2247 h 4319"/>
              <a:gd name="T88" fmla="*/ 965 w 3777"/>
              <a:gd name="T89" fmla="*/ 2408 h 4319"/>
              <a:gd name="T90" fmla="*/ 672 w 3777"/>
              <a:gd name="T91" fmla="*/ 2538 h 4319"/>
              <a:gd name="T92" fmla="*/ 2861 w 3777"/>
              <a:gd name="T93" fmla="*/ 3967 h 4319"/>
              <a:gd name="T94" fmla="*/ 2709 w 3777"/>
              <a:gd name="T95" fmla="*/ 3707 h 4319"/>
              <a:gd name="T96" fmla="*/ 2759 w 3777"/>
              <a:gd name="T97" fmla="*/ 3460 h 4319"/>
              <a:gd name="T98" fmla="*/ 2941 w 3777"/>
              <a:gd name="T99" fmla="*/ 3294 h 4319"/>
              <a:gd name="T100" fmla="*/ 3259 w 3777"/>
              <a:gd name="T101" fmla="*/ 3290 h 4319"/>
              <a:gd name="T102" fmla="*/ 3472 w 3777"/>
              <a:gd name="T103" fmla="*/ 3501 h 4319"/>
              <a:gd name="T104" fmla="*/ 3472 w 3777"/>
              <a:gd name="T105" fmla="*/ 3808 h 4319"/>
              <a:gd name="T106" fmla="*/ 3259 w 3777"/>
              <a:gd name="T107" fmla="*/ 4018 h 4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77" h="4319">
                <a:moveTo>
                  <a:pt x="3105" y="2990"/>
                </a:moveTo>
                <a:lnTo>
                  <a:pt x="3033" y="2992"/>
                </a:lnTo>
                <a:lnTo>
                  <a:pt x="2965" y="3004"/>
                </a:lnTo>
                <a:lnTo>
                  <a:pt x="2898" y="3021"/>
                </a:lnTo>
                <a:lnTo>
                  <a:pt x="2834" y="3046"/>
                </a:lnTo>
                <a:lnTo>
                  <a:pt x="2774" y="3076"/>
                </a:lnTo>
                <a:lnTo>
                  <a:pt x="2717" y="3112"/>
                </a:lnTo>
                <a:lnTo>
                  <a:pt x="2664" y="3154"/>
                </a:lnTo>
                <a:lnTo>
                  <a:pt x="2615" y="3199"/>
                </a:lnTo>
                <a:lnTo>
                  <a:pt x="1299" y="2377"/>
                </a:lnTo>
                <a:lnTo>
                  <a:pt x="1317" y="2322"/>
                </a:lnTo>
                <a:lnTo>
                  <a:pt x="1332" y="2264"/>
                </a:lnTo>
                <a:lnTo>
                  <a:pt x="1340" y="2204"/>
                </a:lnTo>
                <a:lnTo>
                  <a:pt x="1342" y="2143"/>
                </a:lnTo>
                <a:lnTo>
                  <a:pt x="1340" y="2080"/>
                </a:lnTo>
                <a:lnTo>
                  <a:pt x="1330" y="2018"/>
                </a:lnTo>
                <a:lnTo>
                  <a:pt x="1316" y="1959"/>
                </a:lnTo>
                <a:lnTo>
                  <a:pt x="1296" y="1902"/>
                </a:lnTo>
                <a:lnTo>
                  <a:pt x="2631" y="1136"/>
                </a:lnTo>
                <a:lnTo>
                  <a:pt x="2678" y="1179"/>
                </a:lnTo>
                <a:lnTo>
                  <a:pt x="2730" y="1217"/>
                </a:lnTo>
                <a:lnTo>
                  <a:pt x="2785" y="1250"/>
                </a:lnTo>
                <a:lnTo>
                  <a:pt x="2844" y="1278"/>
                </a:lnTo>
                <a:lnTo>
                  <a:pt x="2906" y="1301"/>
                </a:lnTo>
                <a:lnTo>
                  <a:pt x="2970" y="1316"/>
                </a:lnTo>
                <a:lnTo>
                  <a:pt x="3035" y="1327"/>
                </a:lnTo>
                <a:lnTo>
                  <a:pt x="3105" y="1329"/>
                </a:lnTo>
                <a:lnTo>
                  <a:pt x="3178" y="1326"/>
                </a:lnTo>
                <a:lnTo>
                  <a:pt x="3249" y="1315"/>
                </a:lnTo>
                <a:lnTo>
                  <a:pt x="3317" y="1295"/>
                </a:lnTo>
                <a:lnTo>
                  <a:pt x="3381" y="1271"/>
                </a:lnTo>
                <a:lnTo>
                  <a:pt x="3443" y="1239"/>
                </a:lnTo>
                <a:lnTo>
                  <a:pt x="3500" y="1201"/>
                </a:lnTo>
                <a:lnTo>
                  <a:pt x="3554" y="1158"/>
                </a:lnTo>
                <a:lnTo>
                  <a:pt x="3602" y="1111"/>
                </a:lnTo>
                <a:lnTo>
                  <a:pt x="3647" y="1057"/>
                </a:lnTo>
                <a:lnTo>
                  <a:pt x="3684" y="1001"/>
                </a:lnTo>
                <a:lnTo>
                  <a:pt x="3716" y="939"/>
                </a:lnTo>
                <a:lnTo>
                  <a:pt x="3741" y="875"/>
                </a:lnTo>
                <a:lnTo>
                  <a:pt x="3761" y="807"/>
                </a:lnTo>
                <a:lnTo>
                  <a:pt x="3773" y="738"/>
                </a:lnTo>
                <a:lnTo>
                  <a:pt x="3777" y="666"/>
                </a:lnTo>
                <a:lnTo>
                  <a:pt x="3773" y="592"/>
                </a:lnTo>
                <a:lnTo>
                  <a:pt x="3761" y="523"/>
                </a:lnTo>
                <a:lnTo>
                  <a:pt x="3741" y="455"/>
                </a:lnTo>
                <a:lnTo>
                  <a:pt x="3716" y="391"/>
                </a:lnTo>
                <a:lnTo>
                  <a:pt x="3684" y="330"/>
                </a:lnTo>
                <a:lnTo>
                  <a:pt x="3647" y="273"/>
                </a:lnTo>
                <a:lnTo>
                  <a:pt x="3602" y="220"/>
                </a:lnTo>
                <a:lnTo>
                  <a:pt x="3554" y="172"/>
                </a:lnTo>
                <a:lnTo>
                  <a:pt x="3500" y="129"/>
                </a:lnTo>
                <a:lnTo>
                  <a:pt x="3443" y="91"/>
                </a:lnTo>
                <a:lnTo>
                  <a:pt x="3381" y="59"/>
                </a:lnTo>
                <a:lnTo>
                  <a:pt x="3317" y="34"/>
                </a:lnTo>
                <a:lnTo>
                  <a:pt x="3249" y="16"/>
                </a:lnTo>
                <a:lnTo>
                  <a:pt x="3178" y="4"/>
                </a:lnTo>
                <a:lnTo>
                  <a:pt x="3105" y="0"/>
                </a:lnTo>
                <a:lnTo>
                  <a:pt x="3032" y="4"/>
                </a:lnTo>
                <a:lnTo>
                  <a:pt x="2961" y="16"/>
                </a:lnTo>
                <a:lnTo>
                  <a:pt x="2893" y="34"/>
                </a:lnTo>
                <a:lnTo>
                  <a:pt x="2827" y="59"/>
                </a:lnTo>
                <a:lnTo>
                  <a:pt x="2766" y="91"/>
                </a:lnTo>
                <a:lnTo>
                  <a:pt x="2708" y="129"/>
                </a:lnTo>
                <a:lnTo>
                  <a:pt x="2654" y="172"/>
                </a:lnTo>
                <a:lnTo>
                  <a:pt x="2606" y="220"/>
                </a:lnTo>
                <a:lnTo>
                  <a:pt x="2563" y="273"/>
                </a:lnTo>
                <a:lnTo>
                  <a:pt x="2525" y="330"/>
                </a:lnTo>
                <a:lnTo>
                  <a:pt x="2493" y="391"/>
                </a:lnTo>
                <a:lnTo>
                  <a:pt x="2467" y="455"/>
                </a:lnTo>
                <a:lnTo>
                  <a:pt x="2449" y="523"/>
                </a:lnTo>
                <a:lnTo>
                  <a:pt x="2437" y="592"/>
                </a:lnTo>
                <a:lnTo>
                  <a:pt x="2433" y="666"/>
                </a:lnTo>
                <a:lnTo>
                  <a:pt x="2436" y="730"/>
                </a:lnTo>
                <a:lnTo>
                  <a:pt x="2445" y="791"/>
                </a:lnTo>
                <a:lnTo>
                  <a:pt x="2461" y="851"/>
                </a:lnTo>
                <a:lnTo>
                  <a:pt x="2480" y="909"/>
                </a:lnTo>
                <a:lnTo>
                  <a:pt x="1147" y="1675"/>
                </a:lnTo>
                <a:lnTo>
                  <a:pt x="1100" y="1632"/>
                </a:lnTo>
                <a:lnTo>
                  <a:pt x="1048" y="1593"/>
                </a:lnTo>
                <a:lnTo>
                  <a:pt x="993" y="1559"/>
                </a:lnTo>
                <a:lnTo>
                  <a:pt x="934" y="1531"/>
                </a:lnTo>
                <a:lnTo>
                  <a:pt x="872" y="1509"/>
                </a:lnTo>
                <a:lnTo>
                  <a:pt x="807" y="1492"/>
                </a:lnTo>
                <a:lnTo>
                  <a:pt x="740" y="1481"/>
                </a:lnTo>
                <a:lnTo>
                  <a:pt x="672" y="1479"/>
                </a:lnTo>
                <a:lnTo>
                  <a:pt x="598" y="1481"/>
                </a:lnTo>
                <a:lnTo>
                  <a:pt x="528" y="1493"/>
                </a:lnTo>
                <a:lnTo>
                  <a:pt x="460" y="1511"/>
                </a:lnTo>
                <a:lnTo>
                  <a:pt x="394" y="1538"/>
                </a:lnTo>
                <a:lnTo>
                  <a:pt x="333" y="1569"/>
                </a:lnTo>
                <a:lnTo>
                  <a:pt x="275" y="1607"/>
                </a:lnTo>
                <a:lnTo>
                  <a:pt x="221" y="1649"/>
                </a:lnTo>
                <a:lnTo>
                  <a:pt x="173" y="1697"/>
                </a:lnTo>
                <a:lnTo>
                  <a:pt x="130" y="1751"/>
                </a:lnTo>
                <a:lnTo>
                  <a:pt x="92" y="1807"/>
                </a:lnTo>
                <a:lnTo>
                  <a:pt x="60" y="1869"/>
                </a:lnTo>
                <a:lnTo>
                  <a:pt x="34" y="1933"/>
                </a:lnTo>
                <a:lnTo>
                  <a:pt x="16" y="2000"/>
                </a:lnTo>
                <a:lnTo>
                  <a:pt x="4" y="2071"/>
                </a:lnTo>
                <a:lnTo>
                  <a:pt x="0" y="2143"/>
                </a:lnTo>
                <a:lnTo>
                  <a:pt x="4" y="2215"/>
                </a:lnTo>
                <a:lnTo>
                  <a:pt x="16" y="2285"/>
                </a:lnTo>
                <a:lnTo>
                  <a:pt x="34" y="2353"/>
                </a:lnTo>
                <a:lnTo>
                  <a:pt x="60" y="2418"/>
                </a:lnTo>
                <a:lnTo>
                  <a:pt x="92" y="2478"/>
                </a:lnTo>
                <a:lnTo>
                  <a:pt x="130" y="2535"/>
                </a:lnTo>
                <a:lnTo>
                  <a:pt x="173" y="2588"/>
                </a:lnTo>
                <a:lnTo>
                  <a:pt x="221" y="2636"/>
                </a:lnTo>
                <a:lnTo>
                  <a:pt x="275" y="2680"/>
                </a:lnTo>
                <a:lnTo>
                  <a:pt x="333" y="2717"/>
                </a:lnTo>
                <a:lnTo>
                  <a:pt x="394" y="2749"/>
                </a:lnTo>
                <a:lnTo>
                  <a:pt x="460" y="2774"/>
                </a:lnTo>
                <a:lnTo>
                  <a:pt x="528" y="2792"/>
                </a:lnTo>
                <a:lnTo>
                  <a:pt x="598" y="2804"/>
                </a:lnTo>
                <a:lnTo>
                  <a:pt x="672" y="2808"/>
                </a:lnTo>
                <a:lnTo>
                  <a:pt x="741" y="2804"/>
                </a:lnTo>
                <a:lnTo>
                  <a:pt x="809" y="2793"/>
                </a:lnTo>
                <a:lnTo>
                  <a:pt x="875" y="2776"/>
                </a:lnTo>
                <a:lnTo>
                  <a:pt x="938" y="2753"/>
                </a:lnTo>
                <a:lnTo>
                  <a:pt x="997" y="2724"/>
                </a:lnTo>
                <a:lnTo>
                  <a:pt x="1053" y="2690"/>
                </a:lnTo>
                <a:lnTo>
                  <a:pt x="1105" y="2649"/>
                </a:lnTo>
                <a:lnTo>
                  <a:pt x="1154" y="2605"/>
                </a:lnTo>
                <a:lnTo>
                  <a:pt x="2472" y="3429"/>
                </a:lnTo>
                <a:lnTo>
                  <a:pt x="2455" y="3482"/>
                </a:lnTo>
                <a:lnTo>
                  <a:pt x="2444" y="3539"/>
                </a:lnTo>
                <a:lnTo>
                  <a:pt x="2436" y="3596"/>
                </a:lnTo>
                <a:lnTo>
                  <a:pt x="2433" y="3654"/>
                </a:lnTo>
                <a:lnTo>
                  <a:pt x="2437" y="3727"/>
                </a:lnTo>
                <a:lnTo>
                  <a:pt x="2449" y="3797"/>
                </a:lnTo>
                <a:lnTo>
                  <a:pt x="2467" y="3865"/>
                </a:lnTo>
                <a:lnTo>
                  <a:pt x="2493" y="3929"/>
                </a:lnTo>
                <a:lnTo>
                  <a:pt x="2525" y="3989"/>
                </a:lnTo>
                <a:lnTo>
                  <a:pt x="2563" y="4047"/>
                </a:lnTo>
                <a:lnTo>
                  <a:pt x="2606" y="4099"/>
                </a:lnTo>
                <a:lnTo>
                  <a:pt x="2654" y="4147"/>
                </a:lnTo>
                <a:lnTo>
                  <a:pt x="2708" y="4191"/>
                </a:lnTo>
                <a:lnTo>
                  <a:pt x="2766" y="4229"/>
                </a:lnTo>
                <a:lnTo>
                  <a:pt x="2827" y="4260"/>
                </a:lnTo>
                <a:lnTo>
                  <a:pt x="2893" y="4285"/>
                </a:lnTo>
                <a:lnTo>
                  <a:pt x="2961" y="4303"/>
                </a:lnTo>
                <a:lnTo>
                  <a:pt x="3032" y="4315"/>
                </a:lnTo>
                <a:lnTo>
                  <a:pt x="3105" y="4319"/>
                </a:lnTo>
                <a:lnTo>
                  <a:pt x="3178" y="4315"/>
                </a:lnTo>
                <a:lnTo>
                  <a:pt x="3249" y="4303"/>
                </a:lnTo>
                <a:lnTo>
                  <a:pt x="3317" y="4285"/>
                </a:lnTo>
                <a:lnTo>
                  <a:pt x="3381" y="4260"/>
                </a:lnTo>
                <a:lnTo>
                  <a:pt x="3443" y="4229"/>
                </a:lnTo>
                <a:lnTo>
                  <a:pt x="3500" y="4191"/>
                </a:lnTo>
                <a:lnTo>
                  <a:pt x="3554" y="4147"/>
                </a:lnTo>
                <a:lnTo>
                  <a:pt x="3602" y="4099"/>
                </a:lnTo>
                <a:lnTo>
                  <a:pt x="3647" y="4047"/>
                </a:lnTo>
                <a:lnTo>
                  <a:pt x="3684" y="3989"/>
                </a:lnTo>
                <a:lnTo>
                  <a:pt x="3716" y="3929"/>
                </a:lnTo>
                <a:lnTo>
                  <a:pt x="3741" y="3865"/>
                </a:lnTo>
                <a:lnTo>
                  <a:pt x="3761" y="3797"/>
                </a:lnTo>
                <a:lnTo>
                  <a:pt x="3773" y="3727"/>
                </a:lnTo>
                <a:lnTo>
                  <a:pt x="3777" y="3654"/>
                </a:lnTo>
                <a:lnTo>
                  <a:pt x="3773" y="3582"/>
                </a:lnTo>
                <a:lnTo>
                  <a:pt x="3761" y="3511"/>
                </a:lnTo>
                <a:lnTo>
                  <a:pt x="3741" y="3444"/>
                </a:lnTo>
                <a:lnTo>
                  <a:pt x="3716" y="3380"/>
                </a:lnTo>
                <a:lnTo>
                  <a:pt x="3684" y="3319"/>
                </a:lnTo>
                <a:lnTo>
                  <a:pt x="3647" y="3262"/>
                </a:lnTo>
                <a:lnTo>
                  <a:pt x="3602" y="3209"/>
                </a:lnTo>
                <a:lnTo>
                  <a:pt x="3554" y="3161"/>
                </a:lnTo>
                <a:lnTo>
                  <a:pt x="3500" y="3118"/>
                </a:lnTo>
                <a:lnTo>
                  <a:pt x="3443" y="3080"/>
                </a:lnTo>
                <a:lnTo>
                  <a:pt x="3381" y="3049"/>
                </a:lnTo>
                <a:lnTo>
                  <a:pt x="3317" y="3024"/>
                </a:lnTo>
                <a:lnTo>
                  <a:pt x="3249" y="3004"/>
                </a:lnTo>
                <a:lnTo>
                  <a:pt x="3178" y="2994"/>
                </a:lnTo>
                <a:lnTo>
                  <a:pt x="3105" y="2990"/>
                </a:lnTo>
                <a:lnTo>
                  <a:pt x="3105" y="2990"/>
                </a:lnTo>
                <a:close/>
                <a:moveTo>
                  <a:pt x="3105" y="270"/>
                </a:moveTo>
                <a:lnTo>
                  <a:pt x="3159" y="274"/>
                </a:lnTo>
                <a:lnTo>
                  <a:pt x="3211" y="284"/>
                </a:lnTo>
                <a:lnTo>
                  <a:pt x="3259" y="301"/>
                </a:lnTo>
                <a:lnTo>
                  <a:pt x="3305" y="324"/>
                </a:lnTo>
                <a:lnTo>
                  <a:pt x="3348" y="353"/>
                </a:lnTo>
                <a:lnTo>
                  <a:pt x="3386" y="387"/>
                </a:lnTo>
                <a:lnTo>
                  <a:pt x="3420" y="425"/>
                </a:lnTo>
                <a:lnTo>
                  <a:pt x="3449" y="466"/>
                </a:lnTo>
                <a:lnTo>
                  <a:pt x="3472" y="511"/>
                </a:lnTo>
                <a:lnTo>
                  <a:pt x="3489" y="561"/>
                </a:lnTo>
                <a:lnTo>
                  <a:pt x="3500" y="612"/>
                </a:lnTo>
                <a:lnTo>
                  <a:pt x="3503" y="666"/>
                </a:lnTo>
                <a:lnTo>
                  <a:pt x="3500" y="719"/>
                </a:lnTo>
                <a:lnTo>
                  <a:pt x="3489" y="770"/>
                </a:lnTo>
                <a:lnTo>
                  <a:pt x="3472" y="819"/>
                </a:lnTo>
                <a:lnTo>
                  <a:pt x="3449" y="865"/>
                </a:lnTo>
                <a:lnTo>
                  <a:pt x="3420" y="906"/>
                </a:lnTo>
                <a:lnTo>
                  <a:pt x="3386" y="944"/>
                </a:lnTo>
                <a:lnTo>
                  <a:pt x="3348" y="977"/>
                </a:lnTo>
                <a:lnTo>
                  <a:pt x="3305" y="1006"/>
                </a:lnTo>
                <a:lnTo>
                  <a:pt x="3259" y="1030"/>
                </a:lnTo>
                <a:lnTo>
                  <a:pt x="3211" y="1047"/>
                </a:lnTo>
                <a:lnTo>
                  <a:pt x="3159" y="1057"/>
                </a:lnTo>
                <a:lnTo>
                  <a:pt x="3105" y="1060"/>
                </a:lnTo>
                <a:lnTo>
                  <a:pt x="3050" y="1057"/>
                </a:lnTo>
                <a:lnTo>
                  <a:pt x="2999" y="1047"/>
                </a:lnTo>
                <a:lnTo>
                  <a:pt x="2949" y="1030"/>
                </a:lnTo>
                <a:lnTo>
                  <a:pt x="2903" y="1006"/>
                </a:lnTo>
                <a:lnTo>
                  <a:pt x="2861" y="977"/>
                </a:lnTo>
                <a:lnTo>
                  <a:pt x="2822" y="944"/>
                </a:lnTo>
                <a:lnTo>
                  <a:pt x="2789" y="906"/>
                </a:lnTo>
                <a:lnTo>
                  <a:pt x="2760" y="865"/>
                </a:lnTo>
                <a:lnTo>
                  <a:pt x="2737" y="819"/>
                </a:lnTo>
                <a:lnTo>
                  <a:pt x="2720" y="770"/>
                </a:lnTo>
                <a:lnTo>
                  <a:pt x="2709" y="719"/>
                </a:lnTo>
                <a:lnTo>
                  <a:pt x="2705" y="666"/>
                </a:lnTo>
                <a:lnTo>
                  <a:pt x="2709" y="612"/>
                </a:lnTo>
                <a:lnTo>
                  <a:pt x="2720" y="561"/>
                </a:lnTo>
                <a:lnTo>
                  <a:pt x="2737" y="511"/>
                </a:lnTo>
                <a:lnTo>
                  <a:pt x="2760" y="466"/>
                </a:lnTo>
                <a:lnTo>
                  <a:pt x="2789" y="425"/>
                </a:lnTo>
                <a:lnTo>
                  <a:pt x="2822" y="387"/>
                </a:lnTo>
                <a:lnTo>
                  <a:pt x="2861" y="353"/>
                </a:lnTo>
                <a:lnTo>
                  <a:pt x="2903" y="324"/>
                </a:lnTo>
                <a:lnTo>
                  <a:pt x="2949" y="301"/>
                </a:lnTo>
                <a:lnTo>
                  <a:pt x="2999" y="284"/>
                </a:lnTo>
                <a:lnTo>
                  <a:pt x="3050" y="274"/>
                </a:lnTo>
                <a:lnTo>
                  <a:pt x="3105" y="270"/>
                </a:lnTo>
                <a:close/>
                <a:moveTo>
                  <a:pt x="672" y="2538"/>
                </a:moveTo>
                <a:lnTo>
                  <a:pt x="617" y="2534"/>
                </a:lnTo>
                <a:lnTo>
                  <a:pt x="566" y="2524"/>
                </a:lnTo>
                <a:lnTo>
                  <a:pt x="516" y="2507"/>
                </a:lnTo>
                <a:lnTo>
                  <a:pt x="470" y="2484"/>
                </a:lnTo>
                <a:lnTo>
                  <a:pt x="428" y="2456"/>
                </a:lnTo>
                <a:lnTo>
                  <a:pt x="389" y="2422"/>
                </a:lnTo>
                <a:lnTo>
                  <a:pt x="356" y="2384"/>
                </a:lnTo>
                <a:lnTo>
                  <a:pt x="327" y="2342"/>
                </a:lnTo>
                <a:lnTo>
                  <a:pt x="304" y="2297"/>
                </a:lnTo>
                <a:lnTo>
                  <a:pt x="287" y="2247"/>
                </a:lnTo>
                <a:lnTo>
                  <a:pt x="276" y="2196"/>
                </a:lnTo>
                <a:lnTo>
                  <a:pt x="272" y="2143"/>
                </a:lnTo>
                <a:lnTo>
                  <a:pt x="276" y="2089"/>
                </a:lnTo>
                <a:lnTo>
                  <a:pt x="287" y="2038"/>
                </a:lnTo>
                <a:lnTo>
                  <a:pt x="304" y="1989"/>
                </a:lnTo>
                <a:lnTo>
                  <a:pt x="327" y="1944"/>
                </a:lnTo>
                <a:lnTo>
                  <a:pt x="356" y="1902"/>
                </a:lnTo>
                <a:lnTo>
                  <a:pt x="389" y="1864"/>
                </a:lnTo>
                <a:lnTo>
                  <a:pt x="428" y="1831"/>
                </a:lnTo>
                <a:lnTo>
                  <a:pt x="470" y="1802"/>
                </a:lnTo>
                <a:lnTo>
                  <a:pt x="516" y="1779"/>
                </a:lnTo>
                <a:lnTo>
                  <a:pt x="566" y="1762"/>
                </a:lnTo>
                <a:lnTo>
                  <a:pt x="617" y="1751"/>
                </a:lnTo>
                <a:lnTo>
                  <a:pt x="672" y="1748"/>
                </a:lnTo>
                <a:lnTo>
                  <a:pt x="724" y="1751"/>
                </a:lnTo>
                <a:lnTo>
                  <a:pt x="775" y="1762"/>
                </a:lnTo>
                <a:lnTo>
                  <a:pt x="824" y="1779"/>
                </a:lnTo>
                <a:lnTo>
                  <a:pt x="868" y="1800"/>
                </a:lnTo>
                <a:lnTo>
                  <a:pt x="911" y="1827"/>
                </a:lnTo>
                <a:lnTo>
                  <a:pt x="949" y="1860"/>
                </a:lnTo>
                <a:lnTo>
                  <a:pt x="982" y="1896"/>
                </a:lnTo>
                <a:lnTo>
                  <a:pt x="993" y="1920"/>
                </a:lnTo>
                <a:lnTo>
                  <a:pt x="1006" y="1937"/>
                </a:lnTo>
                <a:lnTo>
                  <a:pt x="1020" y="1953"/>
                </a:lnTo>
                <a:lnTo>
                  <a:pt x="1041" y="1996"/>
                </a:lnTo>
                <a:lnTo>
                  <a:pt x="1057" y="2043"/>
                </a:lnTo>
                <a:lnTo>
                  <a:pt x="1067" y="2092"/>
                </a:lnTo>
                <a:lnTo>
                  <a:pt x="1070" y="2143"/>
                </a:lnTo>
                <a:lnTo>
                  <a:pt x="1066" y="2196"/>
                </a:lnTo>
                <a:lnTo>
                  <a:pt x="1055" y="2247"/>
                </a:lnTo>
                <a:lnTo>
                  <a:pt x="1038" y="2296"/>
                </a:lnTo>
                <a:lnTo>
                  <a:pt x="1016" y="2342"/>
                </a:lnTo>
                <a:lnTo>
                  <a:pt x="1011" y="2348"/>
                </a:lnTo>
                <a:lnTo>
                  <a:pt x="1007" y="2355"/>
                </a:lnTo>
                <a:lnTo>
                  <a:pt x="999" y="2367"/>
                </a:lnTo>
                <a:lnTo>
                  <a:pt x="965" y="2408"/>
                </a:lnTo>
                <a:lnTo>
                  <a:pt x="927" y="2446"/>
                </a:lnTo>
                <a:lnTo>
                  <a:pt x="883" y="2478"/>
                </a:lnTo>
                <a:lnTo>
                  <a:pt x="834" y="2503"/>
                </a:lnTo>
                <a:lnTo>
                  <a:pt x="783" y="2522"/>
                </a:lnTo>
                <a:lnTo>
                  <a:pt x="728" y="2534"/>
                </a:lnTo>
                <a:lnTo>
                  <a:pt x="672" y="2538"/>
                </a:lnTo>
                <a:close/>
                <a:moveTo>
                  <a:pt x="3105" y="4049"/>
                </a:moveTo>
                <a:lnTo>
                  <a:pt x="3050" y="4045"/>
                </a:lnTo>
                <a:lnTo>
                  <a:pt x="2999" y="4035"/>
                </a:lnTo>
                <a:lnTo>
                  <a:pt x="2949" y="4018"/>
                </a:lnTo>
                <a:lnTo>
                  <a:pt x="2903" y="3996"/>
                </a:lnTo>
                <a:lnTo>
                  <a:pt x="2861" y="3967"/>
                </a:lnTo>
                <a:lnTo>
                  <a:pt x="2822" y="3933"/>
                </a:lnTo>
                <a:lnTo>
                  <a:pt x="2789" y="3895"/>
                </a:lnTo>
                <a:lnTo>
                  <a:pt x="2760" y="3853"/>
                </a:lnTo>
                <a:lnTo>
                  <a:pt x="2737" y="3808"/>
                </a:lnTo>
                <a:lnTo>
                  <a:pt x="2720" y="3759"/>
                </a:lnTo>
                <a:lnTo>
                  <a:pt x="2709" y="3707"/>
                </a:lnTo>
                <a:lnTo>
                  <a:pt x="2705" y="3654"/>
                </a:lnTo>
                <a:lnTo>
                  <a:pt x="2709" y="3604"/>
                </a:lnTo>
                <a:lnTo>
                  <a:pt x="2719" y="3557"/>
                </a:lnTo>
                <a:lnTo>
                  <a:pt x="2733" y="3511"/>
                </a:lnTo>
                <a:lnTo>
                  <a:pt x="2753" y="3468"/>
                </a:lnTo>
                <a:lnTo>
                  <a:pt x="2759" y="3460"/>
                </a:lnTo>
                <a:lnTo>
                  <a:pt x="2766" y="3452"/>
                </a:lnTo>
                <a:lnTo>
                  <a:pt x="2776" y="3430"/>
                </a:lnTo>
                <a:lnTo>
                  <a:pt x="2810" y="3388"/>
                </a:lnTo>
                <a:lnTo>
                  <a:pt x="2849" y="3351"/>
                </a:lnTo>
                <a:lnTo>
                  <a:pt x="2893" y="3320"/>
                </a:lnTo>
                <a:lnTo>
                  <a:pt x="2941" y="3294"/>
                </a:lnTo>
                <a:lnTo>
                  <a:pt x="2992" y="3275"/>
                </a:lnTo>
                <a:lnTo>
                  <a:pt x="3047" y="3264"/>
                </a:lnTo>
                <a:lnTo>
                  <a:pt x="3105" y="3260"/>
                </a:lnTo>
                <a:lnTo>
                  <a:pt x="3159" y="3262"/>
                </a:lnTo>
                <a:lnTo>
                  <a:pt x="3211" y="3273"/>
                </a:lnTo>
                <a:lnTo>
                  <a:pt x="3259" y="3290"/>
                </a:lnTo>
                <a:lnTo>
                  <a:pt x="3305" y="3313"/>
                </a:lnTo>
                <a:lnTo>
                  <a:pt x="3348" y="3342"/>
                </a:lnTo>
                <a:lnTo>
                  <a:pt x="3386" y="3375"/>
                </a:lnTo>
                <a:lnTo>
                  <a:pt x="3420" y="3413"/>
                </a:lnTo>
                <a:lnTo>
                  <a:pt x="3449" y="3455"/>
                </a:lnTo>
                <a:lnTo>
                  <a:pt x="3472" y="3501"/>
                </a:lnTo>
                <a:lnTo>
                  <a:pt x="3489" y="3549"/>
                </a:lnTo>
                <a:lnTo>
                  <a:pt x="3500" y="3600"/>
                </a:lnTo>
                <a:lnTo>
                  <a:pt x="3503" y="3654"/>
                </a:lnTo>
                <a:lnTo>
                  <a:pt x="3500" y="3707"/>
                </a:lnTo>
                <a:lnTo>
                  <a:pt x="3489" y="3759"/>
                </a:lnTo>
                <a:lnTo>
                  <a:pt x="3472" y="3808"/>
                </a:lnTo>
                <a:lnTo>
                  <a:pt x="3449" y="3853"/>
                </a:lnTo>
                <a:lnTo>
                  <a:pt x="3420" y="3895"/>
                </a:lnTo>
                <a:lnTo>
                  <a:pt x="3386" y="3933"/>
                </a:lnTo>
                <a:lnTo>
                  <a:pt x="3348" y="3967"/>
                </a:lnTo>
                <a:lnTo>
                  <a:pt x="3305" y="3996"/>
                </a:lnTo>
                <a:lnTo>
                  <a:pt x="3259" y="4018"/>
                </a:lnTo>
                <a:lnTo>
                  <a:pt x="3211" y="4035"/>
                </a:lnTo>
                <a:lnTo>
                  <a:pt x="3159" y="4045"/>
                </a:lnTo>
                <a:lnTo>
                  <a:pt x="3105" y="4049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6"/>
          <p:cNvSpPr>
            <a:spLocks noEditPoints="1"/>
          </p:cNvSpPr>
          <p:nvPr/>
        </p:nvSpPr>
        <p:spPr bwMode="auto">
          <a:xfrm>
            <a:off x="2107119" y="3713966"/>
            <a:ext cx="179854" cy="179854"/>
          </a:xfrm>
          <a:custGeom>
            <a:avLst/>
            <a:gdLst>
              <a:gd name="T0" fmla="*/ 1462 w 3585"/>
              <a:gd name="T1" fmla="*/ 1189 h 3581"/>
              <a:gd name="T2" fmla="*/ 1316 w 3585"/>
              <a:gd name="T3" fmla="*/ 1284 h 3581"/>
              <a:gd name="T4" fmla="*/ 1296 w 3585"/>
              <a:gd name="T5" fmla="*/ 1140 h 3581"/>
              <a:gd name="T6" fmla="*/ 1455 w 3585"/>
              <a:gd name="T7" fmla="*/ 902 h 3581"/>
              <a:gd name="T8" fmla="*/ 1361 w 3585"/>
              <a:gd name="T9" fmla="*/ 709 h 3581"/>
              <a:gd name="T10" fmla="*/ 1253 w 3585"/>
              <a:gd name="T11" fmla="*/ 382 h 3581"/>
              <a:gd name="T12" fmla="*/ 1413 w 3585"/>
              <a:gd name="T13" fmla="*/ 64 h 3581"/>
              <a:gd name="T14" fmla="*/ 1559 w 3585"/>
              <a:gd name="T15" fmla="*/ 15 h 3581"/>
              <a:gd name="T16" fmla="*/ 1540 w 3585"/>
              <a:gd name="T17" fmla="*/ 153 h 3581"/>
              <a:gd name="T18" fmla="*/ 1402 w 3585"/>
              <a:gd name="T19" fmla="*/ 453 h 3581"/>
              <a:gd name="T20" fmla="*/ 1537 w 3585"/>
              <a:gd name="T21" fmla="*/ 675 h 3581"/>
              <a:gd name="T22" fmla="*/ 2167 w 3585"/>
              <a:gd name="T23" fmla="*/ 926 h 3581"/>
              <a:gd name="T24" fmla="*/ 2005 w 3585"/>
              <a:gd name="T25" fmla="*/ 1208 h 3581"/>
              <a:gd name="T26" fmla="*/ 1863 w 3585"/>
              <a:gd name="T27" fmla="*/ 1280 h 3581"/>
              <a:gd name="T28" fmla="*/ 1874 w 3585"/>
              <a:gd name="T29" fmla="*/ 1125 h 3581"/>
              <a:gd name="T30" fmla="*/ 2020 w 3585"/>
              <a:gd name="T31" fmla="*/ 876 h 3581"/>
              <a:gd name="T32" fmla="*/ 1904 w 3585"/>
              <a:gd name="T33" fmla="*/ 688 h 3581"/>
              <a:gd name="T34" fmla="*/ 1822 w 3585"/>
              <a:gd name="T35" fmla="*/ 338 h 3581"/>
              <a:gd name="T36" fmla="*/ 1990 w 3585"/>
              <a:gd name="T37" fmla="*/ 48 h 3581"/>
              <a:gd name="T38" fmla="*/ 2134 w 3585"/>
              <a:gd name="T39" fmla="*/ 30 h 3581"/>
              <a:gd name="T40" fmla="*/ 2089 w 3585"/>
              <a:gd name="T41" fmla="*/ 165 h 3581"/>
              <a:gd name="T42" fmla="*/ 1969 w 3585"/>
              <a:gd name="T43" fmla="*/ 496 h 3581"/>
              <a:gd name="T44" fmla="*/ 2113 w 3585"/>
              <a:gd name="T45" fmla="*/ 694 h 3581"/>
              <a:gd name="T46" fmla="*/ 1036 w 3585"/>
              <a:gd name="T47" fmla="*/ 960 h 3581"/>
              <a:gd name="T48" fmla="*/ 864 w 3585"/>
              <a:gd name="T49" fmla="*/ 1227 h 3581"/>
              <a:gd name="T50" fmla="*/ 725 w 3585"/>
              <a:gd name="T51" fmla="*/ 1271 h 3581"/>
              <a:gd name="T52" fmla="*/ 768 w 3585"/>
              <a:gd name="T53" fmla="*/ 1106 h 3581"/>
              <a:gd name="T54" fmla="*/ 895 w 3585"/>
              <a:gd name="T55" fmla="*/ 854 h 3581"/>
              <a:gd name="T56" fmla="*/ 762 w 3585"/>
              <a:gd name="T57" fmla="*/ 666 h 3581"/>
              <a:gd name="T58" fmla="*/ 709 w 3585"/>
              <a:gd name="T59" fmla="*/ 297 h 3581"/>
              <a:gd name="T60" fmla="*/ 881 w 3585"/>
              <a:gd name="T61" fmla="*/ 35 h 3581"/>
              <a:gd name="T62" fmla="*/ 1021 w 3585"/>
              <a:gd name="T63" fmla="*/ 47 h 3581"/>
              <a:gd name="T64" fmla="*/ 952 w 3585"/>
              <a:gd name="T65" fmla="*/ 180 h 3581"/>
              <a:gd name="T66" fmla="*/ 852 w 3585"/>
              <a:gd name="T67" fmla="*/ 520 h 3581"/>
              <a:gd name="T68" fmla="*/ 1005 w 3585"/>
              <a:gd name="T69" fmla="*/ 716 h 3581"/>
              <a:gd name="T70" fmla="*/ 3097 w 3585"/>
              <a:gd name="T71" fmla="*/ 1698 h 3581"/>
              <a:gd name="T72" fmla="*/ 2854 w 3585"/>
              <a:gd name="T73" fmla="*/ 1454 h 3581"/>
              <a:gd name="T74" fmla="*/ 0 w 3585"/>
              <a:gd name="T75" fmla="*/ 2358 h 3581"/>
              <a:gd name="T76" fmla="*/ 241 w 3585"/>
              <a:gd name="T77" fmla="*/ 3182 h 3581"/>
              <a:gd name="T78" fmla="*/ 686 w 3585"/>
              <a:gd name="T79" fmla="*/ 3539 h 3581"/>
              <a:gd name="T80" fmla="*/ 1965 w 3585"/>
              <a:gd name="T81" fmla="*/ 3581 h 3581"/>
              <a:gd name="T82" fmla="*/ 2201 w 3585"/>
              <a:gd name="T83" fmla="*/ 3502 h 3581"/>
              <a:gd name="T84" fmla="*/ 2708 w 3585"/>
              <a:gd name="T85" fmla="*/ 3065 h 3581"/>
              <a:gd name="T86" fmla="*/ 2892 w 3585"/>
              <a:gd name="T87" fmla="*/ 2165 h 3581"/>
              <a:gd name="T88" fmla="*/ 3068 w 3585"/>
              <a:gd name="T89" fmla="*/ 1869 h 3581"/>
              <a:gd name="T90" fmla="*/ 3402 w 3585"/>
              <a:gd name="T91" fmla="*/ 1958 h 3581"/>
              <a:gd name="T92" fmla="*/ 3328 w 3585"/>
              <a:gd name="T93" fmla="*/ 2438 h 3581"/>
              <a:gd name="T94" fmla="*/ 2954 w 3585"/>
              <a:gd name="T95" fmla="*/ 2781 h 3581"/>
              <a:gd name="T96" fmla="*/ 2657 w 3585"/>
              <a:gd name="T97" fmla="*/ 2865 h 3581"/>
              <a:gd name="T98" fmla="*/ 2695 w 3585"/>
              <a:gd name="T99" fmla="*/ 3007 h 3581"/>
              <a:gd name="T100" fmla="*/ 3105 w 3585"/>
              <a:gd name="T101" fmla="*/ 2867 h 3581"/>
              <a:gd name="T102" fmla="*/ 3502 w 3585"/>
              <a:gd name="T103" fmla="*/ 2449 h 3581"/>
              <a:gd name="T104" fmla="*/ 3545 w 3585"/>
              <a:gd name="T105" fmla="*/ 1911 h 3581"/>
              <a:gd name="T106" fmla="*/ 3193 w 3585"/>
              <a:gd name="T107" fmla="*/ 1689 h 3581"/>
              <a:gd name="T108" fmla="*/ 2543 w 3585"/>
              <a:gd name="T109" fmla="*/ 3038 h 3581"/>
              <a:gd name="T110" fmla="*/ 2095 w 3585"/>
              <a:gd name="T111" fmla="*/ 3381 h 3581"/>
              <a:gd name="T112" fmla="*/ 777 w 3585"/>
              <a:gd name="T113" fmla="*/ 3412 h 3581"/>
              <a:gd name="T114" fmla="*/ 405 w 3585"/>
              <a:gd name="T115" fmla="*/ 3143 h 3581"/>
              <a:gd name="T116" fmla="*/ 154 w 3585"/>
              <a:gd name="T117" fmla="*/ 2447 h 3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85" h="3581">
                <a:moveTo>
                  <a:pt x="1605" y="926"/>
                </a:moveTo>
                <a:lnTo>
                  <a:pt x="1598" y="960"/>
                </a:lnTo>
                <a:lnTo>
                  <a:pt x="1588" y="992"/>
                </a:lnTo>
                <a:lnTo>
                  <a:pt x="1574" y="1024"/>
                </a:lnTo>
                <a:lnTo>
                  <a:pt x="1558" y="1055"/>
                </a:lnTo>
                <a:lnTo>
                  <a:pt x="1540" y="1086"/>
                </a:lnTo>
                <a:lnTo>
                  <a:pt x="1522" y="1114"/>
                </a:lnTo>
                <a:lnTo>
                  <a:pt x="1501" y="1141"/>
                </a:lnTo>
                <a:lnTo>
                  <a:pt x="1481" y="1166"/>
                </a:lnTo>
                <a:lnTo>
                  <a:pt x="1462" y="1189"/>
                </a:lnTo>
                <a:lnTo>
                  <a:pt x="1443" y="1208"/>
                </a:lnTo>
                <a:lnTo>
                  <a:pt x="1426" y="1227"/>
                </a:lnTo>
                <a:lnTo>
                  <a:pt x="1411" y="1242"/>
                </a:lnTo>
                <a:lnTo>
                  <a:pt x="1398" y="1254"/>
                </a:lnTo>
                <a:lnTo>
                  <a:pt x="1388" y="1263"/>
                </a:lnTo>
                <a:lnTo>
                  <a:pt x="1381" y="1268"/>
                </a:lnTo>
                <a:lnTo>
                  <a:pt x="1366" y="1278"/>
                </a:lnTo>
                <a:lnTo>
                  <a:pt x="1350" y="1284"/>
                </a:lnTo>
                <a:lnTo>
                  <a:pt x="1332" y="1287"/>
                </a:lnTo>
                <a:lnTo>
                  <a:pt x="1316" y="1284"/>
                </a:lnTo>
                <a:lnTo>
                  <a:pt x="1301" y="1280"/>
                </a:lnTo>
                <a:lnTo>
                  <a:pt x="1287" y="1271"/>
                </a:lnTo>
                <a:lnTo>
                  <a:pt x="1275" y="1259"/>
                </a:lnTo>
                <a:lnTo>
                  <a:pt x="1264" y="1243"/>
                </a:lnTo>
                <a:lnTo>
                  <a:pt x="1257" y="1224"/>
                </a:lnTo>
                <a:lnTo>
                  <a:pt x="1256" y="1204"/>
                </a:lnTo>
                <a:lnTo>
                  <a:pt x="1261" y="1186"/>
                </a:lnTo>
                <a:lnTo>
                  <a:pt x="1269" y="1167"/>
                </a:lnTo>
                <a:lnTo>
                  <a:pt x="1282" y="1152"/>
                </a:lnTo>
                <a:lnTo>
                  <a:pt x="1296" y="1140"/>
                </a:lnTo>
                <a:lnTo>
                  <a:pt x="1312" y="1125"/>
                </a:lnTo>
                <a:lnTo>
                  <a:pt x="1330" y="1106"/>
                </a:lnTo>
                <a:lnTo>
                  <a:pt x="1350" y="1084"/>
                </a:lnTo>
                <a:lnTo>
                  <a:pt x="1369" y="1062"/>
                </a:lnTo>
                <a:lnTo>
                  <a:pt x="1389" y="1037"/>
                </a:lnTo>
                <a:lnTo>
                  <a:pt x="1407" y="1011"/>
                </a:lnTo>
                <a:lnTo>
                  <a:pt x="1424" y="983"/>
                </a:lnTo>
                <a:lnTo>
                  <a:pt x="1438" y="956"/>
                </a:lnTo>
                <a:lnTo>
                  <a:pt x="1449" y="929"/>
                </a:lnTo>
                <a:lnTo>
                  <a:pt x="1455" y="902"/>
                </a:lnTo>
                <a:lnTo>
                  <a:pt x="1457" y="876"/>
                </a:lnTo>
                <a:lnTo>
                  <a:pt x="1456" y="854"/>
                </a:lnTo>
                <a:lnTo>
                  <a:pt x="1453" y="834"/>
                </a:lnTo>
                <a:lnTo>
                  <a:pt x="1447" y="814"/>
                </a:lnTo>
                <a:lnTo>
                  <a:pt x="1438" y="797"/>
                </a:lnTo>
                <a:lnTo>
                  <a:pt x="1426" y="780"/>
                </a:lnTo>
                <a:lnTo>
                  <a:pt x="1412" y="763"/>
                </a:lnTo>
                <a:lnTo>
                  <a:pt x="1397" y="746"/>
                </a:lnTo>
                <a:lnTo>
                  <a:pt x="1379" y="727"/>
                </a:lnTo>
                <a:lnTo>
                  <a:pt x="1361" y="709"/>
                </a:lnTo>
                <a:lnTo>
                  <a:pt x="1342" y="688"/>
                </a:lnTo>
                <a:lnTo>
                  <a:pt x="1325" y="666"/>
                </a:lnTo>
                <a:lnTo>
                  <a:pt x="1307" y="643"/>
                </a:lnTo>
                <a:lnTo>
                  <a:pt x="1291" y="617"/>
                </a:lnTo>
                <a:lnTo>
                  <a:pt x="1277" y="588"/>
                </a:lnTo>
                <a:lnTo>
                  <a:pt x="1266" y="558"/>
                </a:lnTo>
                <a:lnTo>
                  <a:pt x="1257" y="523"/>
                </a:lnTo>
                <a:lnTo>
                  <a:pt x="1251" y="474"/>
                </a:lnTo>
                <a:lnTo>
                  <a:pt x="1250" y="426"/>
                </a:lnTo>
                <a:lnTo>
                  <a:pt x="1253" y="382"/>
                </a:lnTo>
                <a:lnTo>
                  <a:pt x="1261" y="338"/>
                </a:lnTo>
                <a:lnTo>
                  <a:pt x="1271" y="297"/>
                </a:lnTo>
                <a:lnTo>
                  <a:pt x="1284" y="259"/>
                </a:lnTo>
                <a:lnTo>
                  <a:pt x="1301" y="223"/>
                </a:lnTo>
                <a:lnTo>
                  <a:pt x="1318" y="189"/>
                </a:lnTo>
                <a:lnTo>
                  <a:pt x="1337" y="159"/>
                </a:lnTo>
                <a:lnTo>
                  <a:pt x="1356" y="131"/>
                </a:lnTo>
                <a:lnTo>
                  <a:pt x="1376" y="106"/>
                </a:lnTo>
                <a:lnTo>
                  <a:pt x="1395" y="84"/>
                </a:lnTo>
                <a:lnTo>
                  <a:pt x="1413" y="64"/>
                </a:lnTo>
                <a:lnTo>
                  <a:pt x="1429" y="48"/>
                </a:lnTo>
                <a:lnTo>
                  <a:pt x="1443" y="35"/>
                </a:lnTo>
                <a:lnTo>
                  <a:pt x="1454" y="25"/>
                </a:lnTo>
                <a:lnTo>
                  <a:pt x="1462" y="19"/>
                </a:lnTo>
                <a:lnTo>
                  <a:pt x="1466" y="15"/>
                </a:lnTo>
                <a:lnTo>
                  <a:pt x="1484" y="6"/>
                </a:lnTo>
                <a:lnTo>
                  <a:pt x="1503" y="0"/>
                </a:lnTo>
                <a:lnTo>
                  <a:pt x="1523" y="0"/>
                </a:lnTo>
                <a:lnTo>
                  <a:pt x="1541" y="6"/>
                </a:lnTo>
                <a:lnTo>
                  <a:pt x="1559" y="15"/>
                </a:lnTo>
                <a:lnTo>
                  <a:pt x="1573" y="30"/>
                </a:lnTo>
                <a:lnTo>
                  <a:pt x="1583" y="47"/>
                </a:lnTo>
                <a:lnTo>
                  <a:pt x="1588" y="67"/>
                </a:lnTo>
                <a:lnTo>
                  <a:pt x="1588" y="86"/>
                </a:lnTo>
                <a:lnTo>
                  <a:pt x="1583" y="105"/>
                </a:lnTo>
                <a:lnTo>
                  <a:pt x="1573" y="122"/>
                </a:lnTo>
                <a:lnTo>
                  <a:pt x="1559" y="136"/>
                </a:lnTo>
                <a:lnTo>
                  <a:pt x="1556" y="138"/>
                </a:lnTo>
                <a:lnTo>
                  <a:pt x="1550" y="144"/>
                </a:lnTo>
                <a:lnTo>
                  <a:pt x="1540" y="153"/>
                </a:lnTo>
                <a:lnTo>
                  <a:pt x="1527" y="165"/>
                </a:lnTo>
                <a:lnTo>
                  <a:pt x="1513" y="180"/>
                </a:lnTo>
                <a:lnTo>
                  <a:pt x="1498" y="198"/>
                </a:lnTo>
                <a:lnTo>
                  <a:pt x="1481" y="219"/>
                </a:lnTo>
                <a:lnTo>
                  <a:pt x="1465" y="241"/>
                </a:lnTo>
                <a:lnTo>
                  <a:pt x="1441" y="283"/>
                </a:lnTo>
                <a:lnTo>
                  <a:pt x="1423" y="325"/>
                </a:lnTo>
                <a:lnTo>
                  <a:pt x="1410" y="367"/>
                </a:lnTo>
                <a:lnTo>
                  <a:pt x="1403" y="410"/>
                </a:lnTo>
                <a:lnTo>
                  <a:pt x="1402" y="453"/>
                </a:lnTo>
                <a:lnTo>
                  <a:pt x="1407" y="496"/>
                </a:lnTo>
                <a:lnTo>
                  <a:pt x="1413" y="520"/>
                </a:lnTo>
                <a:lnTo>
                  <a:pt x="1423" y="541"/>
                </a:lnTo>
                <a:lnTo>
                  <a:pt x="1436" y="562"/>
                </a:lnTo>
                <a:lnTo>
                  <a:pt x="1451" y="581"/>
                </a:lnTo>
                <a:lnTo>
                  <a:pt x="1469" y="601"/>
                </a:lnTo>
                <a:lnTo>
                  <a:pt x="1488" y="622"/>
                </a:lnTo>
                <a:lnTo>
                  <a:pt x="1504" y="638"/>
                </a:lnTo>
                <a:lnTo>
                  <a:pt x="1521" y="656"/>
                </a:lnTo>
                <a:lnTo>
                  <a:pt x="1537" y="675"/>
                </a:lnTo>
                <a:lnTo>
                  <a:pt x="1552" y="694"/>
                </a:lnTo>
                <a:lnTo>
                  <a:pt x="1566" y="716"/>
                </a:lnTo>
                <a:lnTo>
                  <a:pt x="1579" y="739"/>
                </a:lnTo>
                <a:lnTo>
                  <a:pt x="1591" y="764"/>
                </a:lnTo>
                <a:lnTo>
                  <a:pt x="1600" y="791"/>
                </a:lnTo>
                <a:lnTo>
                  <a:pt x="1606" y="822"/>
                </a:lnTo>
                <a:lnTo>
                  <a:pt x="1610" y="853"/>
                </a:lnTo>
                <a:lnTo>
                  <a:pt x="1610" y="888"/>
                </a:lnTo>
                <a:lnTo>
                  <a:pt x="1605" y="926"/>
                </a:lnTo>
                <a:close/>
                <a:moveTo>
                  <a:pt x="2167" y="926"/>
                </a:moveTo>
                <a:lnTo>
                  <a:pt x="2160" y="960"/>
                </a:lnTo>
                <a:lnTo>
                  <a:pt x="2149" y="992"/>
                </a:lnTo>
                <a:lnTo>
                  <a:pt x="2136" y="1024"/>
                </a:lnTo>
                <a:lnTo>
                  <a:pt x="2120" y="1055"/>
                </a:lnTo>
                <a:lnTo>
                  <a:pt x="2102" y="1086"/>
                </a:lnTo>
                <a:lnTo>
                  <a:pt x="2083" y="1114"/>
                </a:lnTo>
                <a:lnTo>
                  <a:pt x="2063" y="1141"/>
                </a:lnTo>
                <a:lnTo>
                  <a:pt x="2043" y="1166"/>
                </a:lnTo>
                <a:lnTo>
                  <a:pt x="2023" y="1189"/>
                </a:lnTo>
                <a:lnTo>
                  <a:pt x="2005" y="1208"/>
                </a:lnTo>
                <a:lnTo>
                  <a:pt x="1987" y="1227"/>
                </a:lnTo>
                <a:lnTo>
                  <a:pt x="1972" y="1242"/>
                </a:lnTo>
                <a:lnTo>
                  <a:pt x="1959" y="1254"/>
                </a:lnTo>
                <a:lnTo>
                  <a:pt x="1949" y="1263"/>
                </a:lnTo>
                <a:lnTo>
                  <a:pt x="1944" y="1268"/>
                </a:lnTo>
                <a:lnTo>
                  <a:pt x="1928" y="1278"/>
                </a:lnTo>
                <a:lnTo>
                  <a:pt x="1911" y="1284"/>
                </a:lnTo>
                <a:lnTo>
                  <a:pt x="1894" y="1287"/>
                </a:lnTo>
                <a:lnTo>
                  <a:pt x="1878" y="1284"/>
                </a:lnTo>
                <a:lnTo>
                  <a:pt x="1863" y="1280"/>
                </a:lnTo>
                <a:lnTo>
                  <a:pt x="1849" y="1271"/>
                </a:lnTo>
                <a:lnTo>
                  <a:pt x="1836" y="1259"/>
                </a:lnTo>
                <a:lnTo>
                  <a:pt x="1825" y="1243"/>
                </a:lnTo>
                <a:lnTo>
                  <a:pt x="1819" y="1224"/>
                </a:lnTo>
                <a:lnTo>
                  <a:pt x="1819" y="1204"/>
                </a:lnTo>
                <a:lnTo>
                  <a:pt x="1822" y="1186"/>
                </a:lnTo>
                <a:lnTo>
                  <a:pt x="1831" y="1167"/>
                </a:lnTo>
                <a:lnTo>
                  <a:pt x="1845" y="1152"/>
                </a:lnTo>
                <a:lnTo>
                  <a:pt x="1858" y="1140"/>
                </a:lnTo>
                <a:lnTo>
                  <a:pt x="1874" y="1125"/>
                </a:lnTo>
                <a:lnTo>
                  <a:pt x="1891" y="1106"/>
                </a:lnTo>
                <a:lnTo>
                  <a:pt x="1911" y="1084"/>
                </a:lnTo>
                <a:lnTo>
                  <a:pt x="1932" y="1062"/>
                </a:lnTo>
                <a:lnTo>
                  <a:pt x="1951" y="1037"/>
                </a:lnTo>
                <a:lnTo>
                  <a:pt x="1969" y="1011"/>
                </a:lnTo>
                <a:lnTo>
                  <a:pt x="1986" y="983"/>
                </a:lnTo>
                <a:lnTo>
                  <a:pt x="2000" y="956"/>
                </a:lnTo>
                <a:lnTo>
                  <a:pt x="2010" y="929"/>
                </a:lnTo>
                <a:lnTo>
                  <a:pt x="2017" y="902"/>
                </a:lnTo>
                <a:lnTo>
                  <a:pt x="2020" y="876"/>
                </a:lnTo>
                <a:lnTo>
                  <a:pt x="2019" y="854"/>
                </a:lnTo>
                <a:lnTo>
                  <a:pt x="2015" y="834"/>
                </a:lnTo>
                <a:lnTo>
                  <a:pt x="2009" y="814"/>
                </a:lnTo>
                <a:lnTo>
                  <a:pt x="1999" y="797"/>
                </a:lnTo>
                <a:lnTo>
                  <a:pt x="1988" y="780"/>
                </a:lnTo>
                <a:lnTo>
                  <a:pt x="1974" y="763"/>
                </a:lnTo>
                <a:lnTo>
                  <a:pt x="1958" y="746"/>
                </a:lnTo>
                <a:lnTo>
                  <a:pt x="1940" y="727"/>
                </a:lnTo>
                <a:lnTo>
                  <a:pt x="1923" y="709"/>
                </a:lnTo>
                <a:lnTo>
                  <a:pt x="1904" y="688"/>
                </a:lnTo>
                <a:lnTo>
                  <a:pt x="1886" y="666"/>
                </a:lnTo>
                <a:lnTo>
                  <a:pt x="1869" y="643"/>
                </a:lnTo>
                <a:lnTo>
                  <a:pt x="1853" y="617"/>
                </a:lnTo>
                <a:lnTo>
                  <a:pt x="1839" y="588"/>
                </a:lnTo>
                <a:lnTo>
                  <a:pt x="1827" y="558"/>
                </a:lnTo>
                <a:lnTo>
                  <a:pt x="1820" y="523"/>
                </a:lnTo>
                <a:lnTo>
                  <a:pt x="1813" y="474"/>
                </a:lnTo>
                <a:lnTo>
                  <a:pt x="1812" y="426"/>
                </a:lnTo>
                <a:lnTo>
                  <a:pt x="1815" y="382"/>
                </a:lnTo>
                <a:lnTo>
                  <a:pt x="1822" y="338"/>
                </a:lnTo>
                <a:lnTo>
                  <a:pt x="1833" y="297"/>
                </a:lnTo>
                <a:lnTo>
                  <a:pt x="1847" y="259"/>
                </a:lnTo>
                <a:lnTo>
                  <a:pt x="1862" y="223"/>
                </a:lnTo>
                <a:lnTo>
                  <a:pt x="1881" y="189"/>
                </a:lnTo>
                <a:lnTo>
                  <a:pt x="1899" y="159"/>
                </a:lnTo>
                <a:lnTo>
                  <a:pt x="1919" y="131"/>
                </a:lnTo>
                <a:lnTo>
                  <a:pt x="1938" y="106"/>
                </a:lnTo>
                <a:lnTo>
                  <a:pt x="1957" y="84"/>
                </a:lnTo>
                <a:lnTo>
                  <a:pt x="1975" y="64"/>
                </a:lnTo>
                <a:lnTo>
                  <a:pt x="1990" y="48"/>
                </a:lnTo>
                <a:lnTo>
                  <a:pt x="2005" y="35"/>
                </a:lnTo>
                <a:lnTo>
                  <a:pt x="2017" y="25"/>
                </a:lnTo>
                <a:lnTo>
                  <a:pt x="2024" y="19"/>
                </a:lnTo>
                <a:lnTo>
                  <a:pt x="2027" y="15"/>
                </a:lnTo>
                <a:lnTo>
                  <a:pt x="2046" y="6"/>
                </a:lnTo>
                <a:lnTo>
                  <a:pt x="2064" y="0"/>
                </a:lnTo>
                <a:lnTo>
                  <a:pt x="2084" y="0"/>
                </a:lnTo>
                <a:lnTo>
                  <a:pt x="2102" y="6"/>
                </a:lnTo>
                <a:lnTo>
                  <a:pt x="2120" y="15"/>
                </a:lnTo>
                <a:lnTo>
                  <a:pt x="2134" y="30"/>
                </a:lnTo>
                <a:lnTo>
                  <a:pt x="2145" y="47"/>
                </a:lnTo>
                <a:lnTo>
                  <a:pt x="2149" y="67"/>
                </a:lnTo>
                <a:lnTo>
                  <a:pt x="2149" y="86"/>
                </a:lnTo>
                <a:lnTo>
                  <a:pt x="2145" y="105"/>
                </a:lnTo>
                <a:lnTo>
                  <a:pt x="2135" y="122"/>
                </a:lnTo>
                <a:lnTo>
                  <a:pt x="2120" y="136"/>
                </a:lnTo>
                <a:lnTo>
                  <a:pt x="2118" y="138"/>
                </a:lnTo>
                <a:lnTo>
                  <a:pt x="2111" y="144"/>
                </a:lnTo>
                <a:lnTo>
                  <a:pt x="2101" y="152"/>
                </a:lnTo>
                <a:lnTo>
                  <a:pt x="2089" y="165"/>
                </a:lnTo>
                <a:lnTo>
                  <a:pt x="2075" y="180"/>
                </a:lnTo>
                <a:lnTo>
                  <a:pt x="2060" y="198"/>
                </a:lnTo>
                <a:lnTo>
                  <a:pt x="2044" y="219"/>
                </a:lnTo>
                <a:lnTo>
                  <a:pt x="2027" y="241"/>
                </a:lnTo>
                <a:lnTo>
                  <a:pt x="2002" y="283"/>
                </a:lnTo>
                <a:lnTo>
                  <a:pt x="1984" y="325"/>
                </a:lnTo>
                <a:lnTo>
                  <a:pt x="1972" y="367"/>
                </a:lnTo>
                <a:lnTo>
                  <a:pt x="1965" y="410"/>
                </a:lnTo>
                <a:lnTo>
                  <a:pt x="1964" y="453"/>
                </a:lnTo>
                <a:lnTo>
                  <a:pt x="1969" y="496"/>
                </a:lnTo>
                <a:lnTo>
                  <a:pt x="1975" y="520"/>
                </a:lnTo>
                <a:lnTo>
                  <a:pt x="1985" y="541"/>
                </a:lnTo>
                <a:lnTo>
                  <a:pt x="1998" y="562"/>
                </a:lnTo>
                <a:lnTo>
                  <a:pt x="2013" y="581"/>
                </a:lnTo>
                <a:lnTo>
                  <a:pt x="2031" y="601"/>
                </a:lnTo>
                <a:lnTo>
                  <a:pt x="2050" y="622"/>
                </a:lnTo>
                <a:lnTo>
                  <a:pt x="2067" y="638"/>
                </a:lnTo>
                <a:lnTo>
                  <a:pt x="2082" y="656"/>
                </a:lnTo>
                <a:lnTo>
                  <a:pt x="2098" y="675"/>
                </a:lnTo>
                <a:lnTo>
                  <a:pt x="2113" y="694"/>
                </a:lnTo>
                <a:lnTo>
                  <a:pt x="2129" y="716"/>
                </a:lnTo>
                <a:lnTo>
                  <a:pt x="2142" y="739"/>
                </a:lnTo>
                <a:lnTo>
                  <a:pt x="2152" y="764"/>
                </a:lnTo>
                <a:lnTo>
                  <a:pt x="2161" y="791"/>
                </a:lnTo>
                <a:lnTo>
                  <a:pt x="2168" y="822"/>
                </a:lnTo>
                <a:lnTo>
                  <a:pt x="2171" y="853"/>
                </a:lnTo>
                <a:lnTo>
                  <a:pt x="2171" y="888"/>
                </a:lnTo>
                <a:lnTo>
                  <a:pt x="2167" y="926"/>
                </a:lnTo>
                <a:close/>
                <a:moveTo>
                  <a:pt x="1043" y="926"/>
                </a:moveTo>
                <a:lnTo>
                  <a:pt x="1036" y="960"/>
                </a:lnTo>
                <a:lnTo>
                  <a:pt x="1026" y="992"/>
                </a:lnTo>
                <a:lnTo>
                  <a:pt x="1013" y="1024"/>
                </a:lnTo>
                <a:lnTo>
                  <a:pt x="996" y="1055"/>
                </a:lnTo>
                <a:lnTo>
                  <a:pt x="979" y="1086"/>
                </a:lnTo>
                <a:lnTo>
                  <a:pt x="959" y="1114"/>
                </a:lnTo>
                <a:lnTo>
                  <a:pt x="940" y="1141"/>
                </a:lnTo>
                <a:lnTo>
                  <a:pt x="919" y="1166"/>
                </a:lnTo>
                <a:lnTo>
                  <a:pt x="899" y="1189"/>
                </a:lnTo>
                <a:lnTo>
                  <a:pt x="881" y="1208"/>
                </a:lnTo>
                <a:lnTo>
                  <a:pt x="864" y="1227"/>
                </a:lnTo>
                <a:lnTo>
                  <a:pt x="848" y="1242"/>
                </a:lnTo>
                <a:lnTo>
                  <a:pt x="835" y="1254"/>
                </a:lnTo>
                <a:lnTo>
                  <a:pt x="825" y="1263"/>
                </a:lnTo>
                <a:lnTo>
                  <a:pt x="820" y="1268"/>
                </a:lnTo>
                <a:lnTo>
                  <a:pt x="805" y="1278"/>
                </a:lnTo>
                <a:lnTo>
                  <a:pt x="787" y="1284"/>
                </a:lnTo>
                <a:lnTo>
                  <a:pt x="770" y="1287"/>
                </a:lnTo>
                <a:lnTo>
                  <a:pt x="755" y="1284"/>
                </a:lnTo>
                <a:lnTo>
                  <a:pt x="740" y="1280"/>
                </a:lnTo>
                <a:lnTo>
                  <a:pt x="725" y="1271"/>
                </a:lnTo>
                <a:lnTo>
                  <a:pt x="712" y="1259"/>
                </a:lnTo>
                <a:lnTo>
                  <a:pt x="701" y="1243"/>
                </a:lnTo>
                <a:lnTo>
                  <a:pt x="696" y="1224"/>
                </a:lnTo>
                <a:lnTo>
                  <a:pt x="695" y="1204"/>
                </a:lnTo>
                <a:lnTo>
                  <a:pt x="698" y="1186"/>
                </a:lnTo>
                <a:lnTo>
                  <a:pt x="707" y="1167"/>
                </a:lnTo>
                <a:lnTo>
                  <a:pt x="721" y="1152"/>
                </a:lnTo>
                <a:lnTo>
                  <a:pt x="734" y="1140"/>
                </a:lnTo>
                <a:lnTo>
                  <a:pt x="750" y="1125"/>
                </a:lnTo>
                <a:lnTo>
                  <a:pt x="768" y="1106"/>
                </a:lnTo>
                <a:lnTo>
                  <a:pt x="787" y="1084"/>
                </a:lnTo>
                <a:lnTo>
                  <a:pt x="808" y="1062"/>
                </a:lnTo>
                <a:lnTo>
                  <a:pt x="828" y="1037"/>
                </a:lnTo>
                <a:lnTo>
                  <a:pt x="845" y="1011"/>
                </a:lnTo>
                <a:lnTo>
                  <a:pt x="862" y="983"/>
                </a:lnTo>
                <a:lnTo>
                  <a:pt x="877" y="956"/>
                </a:lnTo>
                <a:lnTo>
                  <a:pt x="886" y="929"/>
                </a:lnTo>
                <a:lnTo>
                  <a:pt x="893" y="902"/>
                </a:lnTo>
                <a:lnTo>
                  <a:pt x="896" y="876"/>
                </a:lnTo>
                <a:lnTo>
                  <a:pt x="895" y="854"/>
                </a:lnTo>
                <a:lnTo>
                  <a:pt x="892" y="834"/>
                </a:lnTo>
                <a:lnTo>
                  <a:pt x="885" y="814"/>
                </a:lnTo>
                <a:lnTo>
                  <a:pt x="876" y="797"/>
                </a:lnTo>
                <a:lnTo>
                  <a:pt x="865" y="780"/>
                </a:lnTo>
                <a:lnTo>
                  <a:pt x="851" y="763"/>
                </a:lnTo>
                <a:lnTo>
                  <a:pt x="834" y="746"/>
                </a:lnTo>
                <a:lnTo>
                  <a:pt x="817" y="727"/>
                </a:lnTo>
                <a:lnTo>
                  <a:pt x="799" y="709"/>
                </a:lnTo>
                <a:lnTo>
                  <a:pt x="781" y="688"/>
                </a:lnTo>
                <a:lnTo>
                  <a:pt x="762" y="666"/>
                </a:lnTo>
                <a:lnTo>
                  <a:pt x="745" y="643"/>
                </a:lnTo>
                <a:lnTo>
                  <a:pt x="730" y="617"/>
                </a:lnTo>
                <a:lnTo>
                  <a:pt x="716" y="588"/>
                </a:lnTo>
                <a:lnTo>
                  <a:pt x="704" y="558"/>
                </a:lnTo>
                <a:lnTo>
                  <a:pt x="695" y="523"/>
                </a:lnTo>
                <a:lnTo>
                  <a:pt x="690" y="474"/>
                </a:lnTo>
                <a:lnTo>
                  <a:pt x="688" y="426"/>
                </a:lnTo>
                <a:lnTo>
                  <a:pt x="692" y="382"/>
                </a:lnTo>
                <a:lnTo>
                  <a:pt x="698" y="338"/>
                </a:lnTo>
                <a:lnTo>
                  <a:pt x="709" y="297"/>
                </a:lnTo>
                <a:lnTo>
                  <a:pt x="723" y="259"/>
                </a:lnTo>
                <a:lnTo>
                  <a:pt x="738" y="223"/>
                </a:lnTo>
                <a:lnTo>
                  <a:pt x="757" y="189"/>
                </a:lnTo>
                <a:lnTo>
                  <a:pt x="775" y="159"/>
                </a:lnTo>
                <a:lnTo>
                  <a:pt x="795" y="131"/>
                </a:lnTo>
                <a:lnTo>
                  <a:pt x="815" y="106"/>
                </a:lnTo>
                <a:lnTo>
                  <a:pt x="833" y="84"/>
                </a:lnTo>
                <a:lnTo>
                  <a:pt x="852" y="64"/>
                </a:lnTo>
                <a:lnTo>
                  <a:pt x="867" y="48"/>
                </a:lnTo>
                <a:lnTo>
                  <a:pt x="881" y="35"/>
                </a:lnTo>
                <a:lnTo>
                  <a:pt x="893" y="25"/>
                </a:lnTo>
                <a:lnTo>
                  <a:pt x="901" y="19"/>
                </a:lnTo>
                <a:lnTo>
                  <a:pt x="904" y="15"/>
                </a:lnTo>
                <a:lnTo>
                  <a:pt x="922" y="6"/>
                </a:lnTo>
                <a:lnTo>
                  <a:pt x="941" y="0"/>
                </a:lnTo>
                <a:lnTo>
                  <a:pt x="960" y="0"/>
                </a:lnTo>
                <a:lnTo>
                  <a:pt x="979" y="6"/>
                </a:lnTo>
                <a:lnTo>
                  <a:pt x="996" y="15"/>
                </a:lnTo>
                <a:lnTo>
                  <a:pt x="1010" y="30"/>
                </a:lnTo>
                <a:lnTo>
                  <a:pt x="1021" y="47"/>
                </a:lnTo>
                <a:lnTo>
                  <a:pt x="1026" y="67"/>
                </a:lnTo>
                <a:lnTo>
                  <a:pt x="1026" y="86"/>
                </a:lnTo>
                <a:lnTo>
                  <a:pt x="1021" y="105"/>
                </a:lnTo>
                <a:lnTo>
                  <a:pt x="1011" y="122"/>
                </a:lnTo>
                <a:lnTo>
                  <a:pt x="997" y="136"/>
                </a:lnTo>
                <a:lnTo>
                  <a:pt x="994" y="138"/>
                </a:lnTo>
                <a:lnTo>
                  <a:pt x="988" y="144"/>
                </a:lnTo>
                <a:lnTo>
                  <a:pt x="978" y="153"/>
                </a:lnTo>
                <a:lnTo>
                  <a:pt x="966" y="165"/>
                </a:lnTo>
                <a:lnTo>
                  <a:pt x="952" y="180"/>
                </a:lnTo>
                <a:lnTo>
                  <a:pt x="936" y="198"/>
                </a:lnTo>
                <a:lnTo>
                  <a:pt x="920" y="219"/>
                </a:lnTo>
                <a:lnTo>
                  <a:pt x="904" y="241"/>
                </a:lnTo>
                <a:lnTo>
                  <a:pt x="879" y="283"/>
                </a:lnTo>
                <a:lnTo>
                  <a:pt x="860" y="325"/>
                </a:lnTo>
                <a:lnTo>
                  <a:pt x="848" y="367"/>
                </a:lnTo>
                <a:lnTo>
                  <a:pt x="842" y="410"/>
                </a:lnTo>
                <a:lnTo>
                  <a:pt x="841" y="453"/>
                </a:lnTo>
                <a:lnTo>
                  <a:pt x="845" y="496"/>
                </a:lnTo>
                <a:lnTo>
                  <a:pt x="852" y="520"/>
                </a:lnTo>
                <a:lnTo>
                  <a:pt x="861" y="541"/>
                </a:lnTo>
                <a:lnTo>
                  <a:pt x="874" y="562"/>
                </a:lnTo>
                <a:lnTo>
                  <a:pt x="890" y="581"/>
                </a:lnTo>
                <a:lnTo>
                  <a:pt x="907" y="601"/>
                </a:lnTo>
                <a:lnTo>
                  <a:pt x="927" y="622"/>
                </a:lnTo>
                <a:lnTo>
                  <a:pt x="943" y="638"/>
                </a:lnTo>
                <a:lnTo>
                  <a:pt x="959" y="656"/>
                </a:lnTo>
                <a:lnTo>
                  <a:pt x="974" y="675"/>
                </a:lnTo>
                <a:lnTo>
                  <a:pt x="990" y="694"/>
                </a:lnTo>
                <a:lnTo>
                  <a:pt x="1005" y="716"/>
                </a:lnTo>
                <a:lnTo>
                  <a:pt x="1018" y="739"/>
                </a:lnTo>
                <a:lnTo>
                  <a:pt x="1029" y="764"/>
                </a:lnTo>
                <a:lnTo>
                  <a:pt x="1038" y="791"/>
                </a:lnTo>
                <a:lnTo>
                  <a:pt x="1044" y="822"/>
                </a:lnTo>
                <a:lnTo>
                  <a:pt x="1047" y="853"/>
                </a:lnTo>
                <a:lnTo>
                  <a:pt x="1047" y="888"/>
                </a:lnTo>
                <a:lnTo>
                  <a:pt x="1043" y="926"/>
                </a:lnTo>
                <a:close/>
                <a:moveTo>
                  <a:pt x="3193" y="1689"/>
                </a:moveTo>
                <a:lnTo>
                  <a:pt x="3144" y="1691"/>
                </a:lnTo>
                <a:lnTo>
                  <a:pt x="3097" y="1698"/>
                </a:lnTo>
                <a:lnTo>
                  <a:pt x="3051" y="1711"/>
                </a:lnTo>
                <a:lnTo>
                  <a:pt x="3007" y="1729"/>
                </a:lnTo>
                <a:lnTo>
                  <a:pt x="2966" y="1750"/>
                </a:lnTo>
                <a:lnTo>
                  <a:pt x="2928" y="1775"/>
                </a:lnTo>
                <a:lnTo>
                  <a:pt x="2892" y="1805"/>
                </a:lnTo>
                <a:lnTo>
                  <a:pt x="2892" y="1520"/>
                </a:lnTo>
                <a:lnTo>
                  <a:pt x="2889" y="1499"/>
                </a:lnTo>
                <a:lnTo>
                  <a:pt x="2881" y="1482"/>
                </a:lnTo>
                <a:lnTo>
                  <a:pt x="2869" y="1466"/>
                </a:lnTo>
                <a:lnTo>
                  <a:pt x="2854" y="1454"/>
                </a:lnTo>
                <a:lnTo>
                  <a:pt x="2836" y="1446"/>
                </a:lnTo>
                <a:lnTo>
                  <a:pt x="2816" y="1444"/>
                </a:lnTo>
                <a:lnTo>
                  <a:pt x="76" y="1444"/>
                </a:lnTo>
                <a:lnTo>
                  <a:pt x="55" y="1446"/>
                </a:lnTo>
                <a:lnTo>
                  <a:pt x="38" y="1454"/>
                </a:lnTo>
                <a:lnTo>
                  <a:pt x="23" y="1466"/>
                </a:lnTo>
                <a:lnTo>
                  <a:pt x="11" y="1482"/>
                </a:lnTo>
                <a:lnTo>
                  <a:pt x="3" y="1499"/>
                </a:lnTo>
                <a:lnTo>
                  <a:pt x="0" y="1520"/>
                </a:lnTo>
                <a:lnTo>
                  <a:pt x="0" y="2358"/>
                </a:lnTo>
                <a:lnTo>
                  <a:pt x="2" y="2457"/>
                </a:lnTo>
                <a:lnTo>
                  <a:pt x="10" y="2551"/>
                </a:lnTo>
                <a:lnTo>
                  <a:pt x="23" y="2643"/>
                </a:lnTo>
                <a:lnTo>
                  <a:pt x="40" y="2733"/>
                </a:lnTo>
                <a:lnTo>
                  <a:pt x="63" y="2818"/>
                </a:lnTo>
                <a:lnTo>
                  <a:pt x="90" y="2900"/>
                </a:lnTo>
                <a:lnTo>
                  <a:pt x="123" y="2979"/>
                </a:lnTo>
                <a:lnTo>
                  <a:pt x="158" y="3050"/>
                </a:lnTo>
                <a:lnTo>
                  <a:pt x="197" y="3117"/>
                </a:lnTo>
                <a:lnTo>
                  <a:pt x="241" y="3182"/>
                </a:lnTo>
                <a:lnTo>
                  <a:pt x="288" y="3242"/>
                </a:lnTo>
                <a:lnTo>
                  <a:pt x="340" y="3300"/>
                </a:lnTo>
                <a:lnTo>
                  <a:pt x="396" y="3353"/>
                </a:lnTo>
                <a:lnTo>
                  <a:pt x="442" y="3391"/>
                </a:lnTo>
                <a:lnTo>
                  <a:pt x="487" y="3426"/>
                </a:lnTo>
                <a:lnTo>
                  <a:pt x="531" y="3455"/>
                </a:lnTo>
                <a:lnTo>
                  <a:pt x="573" y="3481"/>
                </a:lnTo>
                <a:lnTo>
                  <a:pt x="613" y="3504"/>
                </a:lnTo>
                <a:lnTo>
                  <a:pt x="651" y="3523"/>
                </a:lnTo>
                <a:lnTo>
                  <a:pt x="686" y="3539"/>
                </a:lnTo>
                <a:lnTo>
                  <a:pt x="718" y="3552"/>
                </a:lnTo>
                <a:lnTo>
                  <a:pt x="744" y="3561"/>
                </a:lnTo>
                <a:lnTo>
                  <a:pt x="767" y="3569"/>
                </a:lnTo>
                <a:lnTo>
                  <a:pt x="784" y="3574"/>
                </a:lnTo>
                <a:lnTo>
                  <a:pt x="795" y="3578"/>
                </a:lnTo>
                <a:lnTo>
                  <a:pt x="800" y="3579"/>
                </a:lnTo>
                <a:lnTo>
                  <a:pt x="809" y="3581"/>
                </a:lnTo>
                <a:lnTo>
                  <a:pt x="818" y="3581"/>
                </a:lnTo>
                <a:lnTo>
                  <a:pt x="1959" y="3581"/>
                </a:lnTo>
                <a:lnTo>
                  <a:pt x="1965" y="3581"/>
                </a:lnTo>
                <a:lnTo>
                  <a:pt x="1973" y="3580"/>
                </a:lnTo>
                <a:lnTo>
                  <a:pt x="1978" y="3579"/>
                </a:lnTo>
                <a:lnTo>
                  <a:pt x="1989" y="3576"/>
                </a:lnTo>
                <a:lnTo>
                  <a:pt x="2007" y="3572"/>
                </a:lnTo>
                <a:lnTo>
                  <a:pt x="2028" y="3566"/>
                </a:lnTo>
                <a:lnTo>
                  <a:pt x="2056" y="3558"/>
                </a:lnTo>
                <a:lnTo>
                  <a:pt x="2087" y="3547"/>
                </a:lnTo>
                <a:lnTo>
                  <a:pt x="2122" y="3535"/>
                </a:lnTo>
                <a:lnTo>
                  <a:pt x="2160" y="3520"/>
                </a:lnTo>
                <a:lnTo>
                  <a:pt x="2201" y="3502"/>
                </a:lnTo>
                <a:lnTo>
                  <a:pt x="2245" y="3481"/>
                </a:lnTo>
                <a:lnTo>
                  <a:pt x="2290" y="3456"/>
                </a:lnTo>
                <a:lnTo>
                  <a:pt x="2337" y="3429"/>
                </a:lnTo>
                <a:lnTo>
                  <a:pt x="2384" y="3398"/>
                </a:lnTo>
                <a:lnTo>
                  <a:pt x="2433" y="3364"/>
                </a:lnTo>
                <a:lnTo>
                  <a:pt x="2497" y="3312"/>
                </a:lnTo>
                <a:lnTo>
                  <a:pt x="2557" y="3255"/>
                </a:lnTo>
                <a:lnTo>
                  <a:pt x="2613" y="3195"/>
                </a:lnTo>
                <a:lnTo>
                  <a:pt x="2663" y="3132"/>
                </a:lnTo>
                <a:lnTo>
                  <a:pt x="2708" y="3065"/>
                </a:lnTo>
                <a:lnTo>
                  <a:pt x="2749" y="2994"/>
                </a:lnTo>
                <a:lnTo>
                  <a:pt x="2782" y="2926"/>
                </a:lnTo>
                <a:lnTo>
                  <a:pt x="2812" y="2855"/>
                </a:lnTo>
                <a:lnTo>
                  <a:pt x="2836" y="2780"/>
                </a:lnTo>
                <a:lnTo>
                  <a:pt x="2856" y="2704"/>
                </a:lnTo>
                <a:lnTo>
                  <a:pt x="2871" y="2625"/>
                </a:lnTo>
                <a:lnTo>
                  <a:pt x="2882" y="2543"/>
                </a:lnTo>
                <a:lnTo>
                  <a:pt x="2890" y="2459"/>
                </a:lnTo>
                <a:lnTo>
                  <a:pt x="2892" y="2372"/>
                </a:lnTo>
                <a:lnTo>
                  <a:pt x="2892" y="2165"/>
                </a:lnTo>
                <a:lnTo>
                  <a:pt x="2895" y="2152"/>
                </a:lnTo>
                <a:lnTo>
                  <a:pt x="2896" y="2138"/>
                </a:lnTo>
                <a:lnTo>
                  <a:pt x="2900" y="2094"/>
                </a:lnTo>
                <a:lnTo>
                  <a:pt x="2910" y="2052"/>
                </a:lnTo>
                <a:lnTo>
                  <a:pt x="2925" y="2013"/>
                </a:lnTo>
                <a:lnTo>
                  <a:pt x="2944" y="1976"/>
                </a:lnTo>
                <a:lnTo>
                  <a:pt x="2969" y="1943"/>
                </a:lnTo>
                <a:lnTo>
                  <a:pt x="2999" y="1913"/>
                </a:lnTo>
                <a:lnTo>
                  <a:pt x="3031" y="1888"/>
                </a:lnTo>
                <a:lnTo>
                  <a:pt x="3068" y="1869"/>
                </a:lnTo>
                <a:lnTo>
                  <a:pt x="3107" y="1854"/>
                </a:lnTo>
                <a:lnTo>
                  <a:pt x="3149" y="1844"/>
                </a:lnTo>
                <a:lnTo>
                  <a:pt x="3193" y="1841"/>
                </a:lnTo>
                <a:lnTo>
                  <a:pt x="3233" y="1844"/>
                </a:lnTo>
                <a:lnTo>
                  <a:pt x="3270" y="1851"/>
                </a:lnTo>
                <a:lnTo>
                  <a:pt x="3303" y="1865"/>
                </a:lnTo>
                <a:lnTo>
                  <a:pt x="3334" y="1882"/>
                </a:lnTo>
                <a:lnTo>
                  <a:pt x="3360" y="1904"/>
                </a:lnTo>
                <a:lnTo>
                  <a:pt x="3384" y="1929"/>
                </a:lnTo>
                <a:lnTo>
                  <a:pt x="3402" y="1958"/>
                </a:lnTo>
                <a:lnTo>
                  <a:pt x="3417" y="1989"/>
                </a:lnTo>
                <a:lnTo>
                  <a:pt x="3428" y="2023"/>
                </a:lnTo>
                <a:lnTo>
                  <a:pt x="3435" y="2060"/>
                </a:lnTo>
                <a:lnTo>
                  <a:pt x="3436" y="2098"/>
                </a:lnTo>
                <a:lnTo>
                  <a:pt x="3433" y="2138"/>
                </a:lnTo>
                <a:lnTo>
                  <a:pt x="3420" y="2206"/>
                </a:lnTo>
                <a:lnTo>
                  <a:pt x="3402" y="2270"/>
                </a:lnTo>
                <a:lnTo>
                  <a:pt x="3381" y="2329"/>
                </a:lnTo>
                <a:lnTo>
                  <a:pt x="3357" y="2385"/>
                </a:lnTo>
                <a:lnTo>
                  <a:pt x="3328" y="2438"/>
                </a:lnTo>
                <a:lnTo>
                  <a:pt x="3298" y="2487"/>
                </a:lnTo>
                <a:lnTo>
                  <a:pt x="3264" y="2533"/>
                </a:lnTo>
                <a:lnTo>
                  <a:pt x="3229" y="2574"/>
                </a:lnTo>
                <a:lnTo>
                  <a:pt x="3192" y="2613"/>
                </a:lnTo>
                <a:lnTo>
                  <a:pt x="3154" y="2649"/>
                </a:lnTo>
                <a:lnTo>
                  <a:pt x="3114" y="2681"/>
                </a:lnTo>
                <a:lnTo>
                  <a:pt x="3075" y="2711"/>
                </a:lnTo>
                <a:lnTo>
                  <a:pt x="3035" y="2737"/>
                </a:lnTo>
                <a:lnTo>
                  <a:pt x="2994" y="2761"/>
                </a:lnTo>
                <a:lnTo>
                  <a:pt x="2954" y="2781"/>
                </a:lnTo>
                <a:lnTo>
                  <a:pt x="2915" y="2799"/>
                </a:lnTo>
                <a:lnTo>
                  <a:pt x="2877" y="2814"/>
                </a:lnTo>
                <a:lnTo>
                  <a:pt x="2841" y="2827"/>
                </a:lnTo>
                <a:lnTo>
                  <a:pt x="2807" y="2837"/>
                </a:lnTo>
                <a:lnTo>
                  <a:pt x="2775" y="2846"/>
                </a:lnTo>
                <a:lnTo>
                  <a:pt x="2745" y="2851"/>
                </a:lnTo>
                <a:lnTo>
                  <a:pt x="2719" y="2854"/>
                </a:lnTo>
                <a:lnTo>
                  <a:pt x="2695" y="2855"/>
                </a:lnTo>
                <a:lnTo>
                  <a:pt x="2676" y="2857"/>
                </a:lnTo>
                <a:lnTo>
                  <a:pt x="2657" y="2865"/>
                </a:lnTo>
                <a:lnTo>
                  <a:pt x="2642" y="2877"/>
                </a:lnTo>
                <a:lnTo>
                  <a:pt x="2630" y="2892"/>
                </a:lnTo>
                <a:lnTo>
                  <a:pt x="2622" y="2911"/>
                </a:lnTo>
                <a:lnTo>
                  <a:pt x="2620" y="2931"/>
                </a:lnTo>
                <a:lnTo>
                  <a:pt x="2622" y="2952"/>
                </a:lnTo>
                <a:lnTo>
                  <a:pt x="2630" y="2969"/>
                </a:lnTo>
                <a:lnTo>
                  <a:pt x="2642" y="2986"/>
                </a:lnTo>
                <a:lnTo>
                  <a:pt x="2657" y="2997"/>
                </a:lnTo>
                <a:lnTo>
                  <a:pt x="2676" y="3005"/>
                </a:lnTo>
                <a:lnTo>
                  <a:pt x="2695" y="3007"/>
                </a:lnTo>
                <a:lnTo>
                  <a:pt x="2727" y="3006"/>
                </a:lnTo>
                <a:lnTo>
                  <a:pt x="2762" y="3002"/>
                </a:lnTo>
                <a:lnTo>
                  <a:pt x="2799" y="2994"/>
                </a:lnTo>
                <a:lnTo>
                  <a:pt x="2838" y="2985"/>
                </a:lnTo>
                <a:lnTo>
                  <a:pt x="2880" y="2973"/>
                </a:lnTo>
                <a:lnTo>
                  <a:pt x="2923" y="2956"/>
                </a:lnTo>
                <a:lnTo>
                  <a:pt x="2967" y="2939"/>
                </a:lnTo>
                <a:lnTo>
                  <a:pt x="3013" y="2917"/>
                </a:lnTo>
                <a:lnTo>
                  <a:pt x="3060" y="2893"/>
                </a:lnTo>
                <a:lnTo>
                  <a:pt x="3105" y="2867"/>
                </a:lnTo>
                <a:lnTo>
                  <a:pt x="3152" y="2838"/>
                </a:lnTo>
                <a:lnTo>
                  <a:pt x="3198" y="2805"/>
                </a:lnTo>
                <a:lnTo>
                  <a:pt x="3242" y="2771"/>
                </a:lnTo>
                <a:lnTo>
                  <a:pt x="3286" y="2733"/>
                </a:lnTo>
                <a:lnTo>
                  <a:pt x="3328" y="2692"/>
                </a:lnTo>
                <a:lnTo>
                  <a:pt x="3369" y="2649"/>
                </a:lnTo>
                <a:lnTo>
                  <a:pt x="3406" y="2603"/>
                </a:lnTo>
                <a:lnTo>
                  <a:pt x="3441" y="2554"/>
                </a:lnTo>
                <a:lnTo>
                  <a:pt x="3474" y="2503"/>
                </a:lnTo>
                <a:lnTo>
                  <a:pt x="3502" y="2449"/>
                </a:lnTo>
                <a:lnTo>
                  <a:pt x="3527" y="2392"/>
                </a:lnTo>
                <a:lnTo>
                  <a:pt x="3549" y="2333"/>
                </a:lnTo>
                <a:lnTo>
                  <a:pt x="3565" y="2271"/>
                </a:lnTo>
                <a:lnTo>
                  <a:pt x="3577" y="2206"/>
                </a:lnTo>
                <a:lnTo>
                  <a:pt x="3585" y="2138"/>
                </a:lnTo>
                <a:lnTo>
                  <a:pt x="3585" y="2089"/>
                </a:lnTo>
                <a:lnTo>
                  <a:pt x="3582" y="2042"/>
                </a:lnTo>
                <a:lnTo>
                  <a:pt x="3573" y="1996"/>
                </a:lnTo>
                <a:lnTo>
                  <a:pt x="3561" y="1953"/>
                </a:lnTo>
                <a:lnTo>
                  <a:pt x="3545" y="1911"/>
                </a:lnTo>
                <a:lnTo>
                  <a:pt x="3524" y="1873"/>
                </a:lnTo>
                <a:lnTo>
                  <a:pt x="3500" y="1837"/>
                </a:lnTo>
                <a:lnTo>
                  <a:pt x="3473" y="1805"/>
                </a:lnTo>
                <a:lnTo>
                  <a:pt x="3443" y="1775"/>
                </a:lnTo>
                <a:lnTo>
                  <a:pt x="3408" y="1750"/>
                </a:lnTo>
                <a:lnTo>
                  <a:pt x="3371" y="1729"/>
                </a:lnTo>
                <a:lnTo>
                  <a:pt x="3330" y="1711"/>
                </a:lnTo>
                <a:lnTo>
                  <a:pt x="3287" y="1698"/>
                </a:lnTo>
                <a:lnTo>
                  <a:pt x="3241" y="1691"/>
                </a:lnTo>
                <a:lnTo>
                  <a:pt x="3193" y="1689"/>
                </a:lnTo>
                <a:close/>
                <a:moveTo>
                  <a:pt x="2740" y="2372"/>
                </a:moveTo>
                <a:lnTo>
                  <a:pt x="2737" y="2460"/>
                </a:lnTo>
                <a:lnTo>
                  <a:pt x="2729" y="2545"/>
                </a:lnTo>
                <a:lnTo>
                  <a:pt x="2717" y="2626"/>
                </a:lnTo>
                <a:lnTo>
                  <a:pt x="2700" y="2704"/>
                </a:lnTo>
                <a:lnTo>
                  <a:pt x="2677" y="2779"/>
                </a:lnTo>
                <a:lnTo>
                  <a:pt x="2648" y="2851"/>
                </a:lnTo>
                <a:lnTo>
                  <a:pt x="2617" y="2919"/>
                </a:lnTo>
                <a:lnTo>
                  <a:pt x="2582" y="2980"/>
                </a:lnTo>
                <a:lnTo>
                  <a:pt x="2543" y="3038"/>
                </a:lnTo>
                <a:lnTo>
                  <a:pt x="2499" y="3092"/>
                </a:lnTo>
                <a:lnTo>
                  <a:pt x="2453" y="3144"/>
                </a:lnTo>
                <a:lnTo>
                  <a:pt x="2402" y="3192"/>
                </a:lnTo>
                <a:lnTo>
                  <a:pt x="2346" y="3238"/>
                </a:lnTo>
                <a:lnTo>
                  <a:pt x="2302" y="3270"/>
                </a:lnTo>
                <a:lnTo>
                  <a:pt x="2258" y="3299"/>
                </a:lnTo>
                <a:lnTo>
                  <a:pt x="2214" y="3324"/>
                </a:lnTo>
                <a:lnTo>
                  <a:pt x="2172" y="3346"/>
                </a:lnTo>
                <a:lnTo>
                  <a:pt x="2132" y="3365"/>
                </a:lnTo>
                <a:lnTo>
                  <a:pt x="2095" y="3381"/>
                </a:lnTo>
                <a:lnTo>
                  <a:pt x="2060" y="3395"/>
                </a:lnTo>
                <a:lnTo>
                  <a:pt x="2030" y="3406"/>
                </a:lnTo>
                <a:lnTo>
                  <a:pt x="2002" y="3415"/>
                </a:lnTo>
                <a:lnTo>
                  <a:pt x="1980" y="3421"/>
                </a:lnTo>
                <a:lnTo>
                  <a:pt x="1962" y="3426"/>
                </a:lnTo>
                <a:lnTo>
                  <a:pt x="1950" y="3428"/>
                </a:lnTo>
                <a:lnTo>
                  <a:pt x="828" y="3428"/>
                </a:lnTo>
                <a:lnTo>
                  <a:pt x="816" y="3425"/>
                </a:lnTo>
                <a:lnTo>
                  <a:pt x="798" y="3419"/>
                </a:lnTo>
                <a:lnTo>
                  <a:pt x="777" y="3412"/>
                </a:lnTo>
                <a:lnTo>
                  <a:pt x="750" y="3401"/>
                </a:lnTo>
                <a:lnTo>
                  <a:pt x="721" y="3388"/>
                </a:lnTo>
                <a:lnTo>
                  <a:pt x="688" y="3371"/>
                </a:lnTo>
                <a:lnTo>
                  <a:pt x="654" y="3352"/>
                </a:lnTo>
                <a:lnTo>
                  <a:pt x="617" y="3329"/>
                </a:lnTo>
                <a:lnTo>
                  <a:pt x="577" y="3303"/>
                </a:lnTo>
                <a:lnTo>
                  <a:pt x="538" y="3272"/>
                </a:lnTo>
                <a:lnTo>
                  <a:pt x="497" y="3239"/>
                </a:lnTo>
                <a:lnTo>
                  <a:pt x="449" y="3193"/>
                </a:lnTo>
                <a:lnTo>
                  <a:pt x="405" y="3143"/>
                </a:lnTo>
                <a:lnTo>
                  <a:pt x="363" y="3091"/>
                </a:lnTo>
                <a:lnTo>
                  <a:pt x="325" y="3036"/>
                </a:lnTo>
                <a:lnTo>
                  <a:pt x="291" y="2977"/>
                </a:lnTo>
                <a:lnTo>
                  <a:pt x="261" y="2916"/>
                </a:lnTo>
                <a:lnTo>
                  <a:pt x="233" y="2846"/>
                </a:lnTo>
                <a:lnTo>
                  <a:pt x="208" y="2773"/>
                </a:lnTo>
                <a:lnTo>
                  <a:pt x="188" y="2696"/>
                </a:lnTo>
                <a:lnTo>
                  <a:pt x="172" y="2615"/>
                </a:lnTo>
                <a:lnTo>
                  <a:pt x="161" y="2533"/>
                </a:lnTo>
                <a:lnTo>
                  <a:pt x="154" y="2447"/>
                </a:lnTo>
                <a:lnTo>
                  <a:pt x="152" y="2358"/>
                </a:lnTo>
                <a:lnTo>
                  <a:pt x="152" y="1596"/>
                </a:lnTo>
                <a:lnTo>
                  <a:pt x="2740" y="1596"/>
                </a:lnTo>
                <a:lnTo>
                  <a:pt x="2740" y="237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49"/>
          <p:cNvSpPr>
            <a:spLocks noEditPoints="1"/>
          </p:cNvSpPr>
          <p:nvPr/>
        </p:nvSpPr>
        <p:spPr bwMode="auto">
          <a:xfrm>
            <a:off x="8661082" y="3727277"/>
            <a:ext cx="191726" cy="164336"/>
          </a:xfrm>
          <a:custGeom>
            <a:avLst/>
            <a:gdLst>
              <a:gd name="T0" fmla="*/ 2611 w 3655"/>
              <a:gd name="T1" fmla="*/ 262 h 3135"/>
              <a:gd name="T2" fmla="*/ 2581 w 3655"/>
              <a:gd name="T3" fmla="*/ 141 h 3135"/>
              <a:gd name="T4" fmla="*/ 2504 w 3655"/>
              <a:gd name="T5" fmla="*/ 51 h 3135"/>
              <a:gd name="T6" fmla="*/ 2392 w 3655"/>
              <a:gd name="T7" fmla="*/ 4 h 3135"/>
              <a:gd name="T8" fmla="*/ 1263 w 3655"/>
              <a:gd name="T9" fmla="*/ 4 h 3135"/>
              <a:gd name="T10" fmla="*/ 1152 w 3655"/>
              <a:gd name="T11" fmla="*/ 51 h 3135"/>
              <a:gd name="T12" fmla="*/ 1073 w 3655"/>
              <a:gd name="T13" fmla="*/ 141 h 3135"/>
              <a:gd name="T14" fmla="*/ 1044 w 3655"/>
              <a:gd name="T15" fmla="*/ 262 h 3135"/>
              <a:gd name="T16" fmla="*/ 101 w 3655"/>
              <a:gd name="T17" fmla="*/ 527 h 3135"/>
              <a:gd name="T18" fmla="*/ 29 w 3655"/>
              <a:gd name="T19" fmla="*/ 572 h 3135"/>
              <a:gd name="T20" fmla="*/ 0 w 3655"/>
              <a:gd name="T21" fmla="*/ 653 h 3135"/>
              <a:gd name="T22" fmla="*/ 13 w 3655"/>
              <a:gd name="T23" fmla="*/ 3062 h 3135"/>
              <a:gd name="T24" fmla="*/ 73 w 3655"/>
              <a:gd name="T25" fmla="*/ 3122 h 3135"/>
              <a:gd name="T26" fmla="*/ 3524 w 3655"/>
              <a:gd name="T27" fmla="*/ 3135 h 3135"/>
              <a:gd name="T28" fmla="*/ 3606 w 3655"/>
              <a:gd name="T29" fmla="*/ 3106 h 3135"/>
              <a:gd name="T30" fmla="*/ 3652 w 3655"/>
              <a:gd name="T31" fmla="*/ 3034 h 3135"/>
              <a:gd name="T32" fmla="*/ 3652 w 3655"/>
              <a:gd name="T33" fmla="*/ 623 h 3135"/>
              <a:gd name="T34" fmla="*/ 3606 w 3655"/>
              <a:gd name="T35" fmla="*/ 551 h 3135"/>
              <a:gd name="T36" fmla="*/ 3524 w 3655"/>
              <a:gd name="T37" fmla="*/ 523 h 3135"/>
              <a:gd name="T38" fmla="*/ 2350 w 3655"/>
              <a:gd name="T39" fmla="*/ 523 h 3135"/>
              <a:gd name="T40" fmla="*/ 2871 w 3655"/>
              <a:gd name="T41" fmla="*/ 784 h 3135"/>
              <a:gd name="T42" fmla="*/ 3280 w 3655"/>
              <a:gd name="T43" fmla="*/ 1249 h 3135"/>
              <a:gd name="T44" fmla="*/ 2907 w 3655"/>
              <a:gd name="T45" fmla="*/ 1358 h 3135"/>
              <a:gd name="T46" fmla="*/ 2506 w 3655"/>
              <a:gd name="T47" fmla="*/ 1436 h 3135"/>
              <a:gd name="T48" fmla="*/ 2095 w 3655"/>
              <a:gd name="T49" fmla="*/ 1478 h 3135"/>
              <a:gd name="T50" fmla="*/ 1954 w 3655"/>
              <a:gd name="T51" fmla="*/ 1408 h 3135"/>
              <a:gd name="T52" fmla="*/ 1909 w 3655"/>
              <a:gd name="T53" fmla="*/ 1336 h 3135"/>
              <a:gd name="T54" fmla="*/ 1827 w 3655"/>
              <a:gd name="T55" fmla="*/ 1307 h 3135"/>
              <a:gd name="T56" fmla="*/ 1746 w 3655"/>
              <a:gd name="T57" fmla="*/ 1336 h 3135"/>
              <a:gd name="T58" fmla="*/ 1701 w 3655"/>
              <a:gd name="T59" fmla="*/ 1408 h 3135"/>
              <a:gd name="T60" fmla="*/ 1560 w 3655"/>
              <a:gd name="T61" fmla="*/ 1477 h 3135"/>
              <a:gd name="T62" fmla="*/ 1148 w 3655"/>
              <a:gd name="T63" fmla="*/ 1431 h 3135"/>
              <a:gd name="T64" fmla="*/ 747 w 3655"/>
              <a:gd name="T65" fmla="*/ 1351 h 3135"/>
              <a:gd name="T66" fmla="*/ 375 w 3655"/>
              <a:gd name="T67" fmla="*/ 1238 h 3135"/>
              <a:gd name="T68" fmla="*/ 2871 w 3655"/>
              <a:gd name="T69" fmla="*/ 784 h 3135"/>
              <a:gd name="T70" fmla="*/ 783 w 3655"/>
              <a:gd name="T71" fmla="*/ 2874 h 3135"/>
              <a:gd name="T72" fmla="*/ 378 w 3655"/>
              <a:gd name="T73" fmla="*/ 1379 h 3135"/>
              <a:gd name="T74" fmla="*/ 752 w 3655"/>
              <a:gd name="T75" fmla="*/ 1486 h 3135"/>
              <a:gd name="T76" fmla="*/ 1152 w 3655"/>
              <a:gd name="T77" fmla="*/ 1564 h 3135"/>
              <a:gd name="T78" fmla="*/ 1561 w 3655"/>
              <a:gd name="T79" fmla="*/ 1608 h 3135"/>
              <a:gd name="T80" fmla="*/ 1701 w 3655"/>
              <a:gd name="T81" fmla="*/ 1729 h 3135"/>
              <a:gd name="T82" fmla="*/ 1746 w 3655"/>
              <a:gd name="T83" fmla="*/ 1801 h 3135"/>
              <a:gd name="T84" fmla="*/ 1827 w 3655"/>
              <a:gd name="T85" fmla="*/ 1829 h 3135"/>
              <a:gd name="T86" fmla="*/ 1909 w 3655"/>
              <a:gd name="T87" fmla="*/ 1801 h 3135"/>
              <a:gd name="T88" fmla="*/ 1954 w 3655"/>
              <a:gd name="T89" fmla="*/ 1729 h 3135"/>
              <a:gd name="T90" fmla="*/ 2094 w 3655"/>
              <a:gd name="T91" fmla="*/ 1610 h 3135"/>
              <a:gd name="T92" fmla="*/ 2502 w 3655"/>
              <a:gd name="T93" fmla="*/ 1568 h 3135"/>
              <a:gd name="T94" fmla="*/ 2903 w 3655"/>
              <a:gd name="T95" fmla="*/ 1494 h 3135"/>
              <a:gd name="T96" fmla="*/ 3278 w 3655"/>
              <a:gd name="T97" fmla="*/ 1389 h 3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55" h="3135">
                <a:moveTo>
                  <a:pt x="3524" y="523"/>
                </a:moveTo>
                <a:lnTo>
                  <a:pt x="2611" y="523"/>
                </a:lnTo>
                <a:lnTo>
                  <a:pt x="2611" y="262"/>
                </a:lnTo>
                <a:lnTo>
                  <a:pt x="2608" y="220"/>
                </a:lnTo>
                <a:lnTo>
                  <a:pt x="2598" y="179"/>
                </a:lnTo>
                <a:lnTo>
                  <a:pt x="2581" y="141"/>
                </a:lnTo>
                <a:lnTo>
                  <a:pt x="2560" y="108"/>
                </a:lnTo>
                <a:lnTo>
                  <a:pt x="2535" y="77"/>
                </a:lnTo>
                <a:lnTo>
                  <a:pt x="2504" y="51"/>
                </a:lnTo>
                <a:lnTo>
                  <a:pt x="2469" y="29"/>
                </a:lnTo>
                <a:lnTo>
                  <a:pt x="2432" y="14"/>
                </a:lnTo>
                <a:lnTo>
                  <a:pt x="2392" y="4"/>
                </a:lnTo>
                <a:lnTo>
                  <a:pt x="2350" y="0"/>
                </a:lnTo>
                <a:lnTo>
                  <a:pt x="1305" y="0"/>
                </a:lnTo>
                <a:lnTo>
                  <a:pt x="1263" y="4"/>
                </a:lnTo>
                <a:lnTo>
                  <a:pt x="1222" y="14"/>
                </a:lnTo>
                <a:lnTo>
                  <a:pt x="1186" y="29"/>
                </a:lnTo>
                <a:lnTo>
                  <a:pt x="1152" y="51"/>
                </a:lnTo>
                <a:lnTo>
                  <a:pt x="1121" y="77"/>
                </a:lnTo>
                <a:lnTo>
                  <a:pt x="1095" y="108"/>
                </a:lnTo>
                <a:lnTo>
                  <a:pt x="1073" y="141"/>
                </a:lnTo>
                <a:lnTo>
                  <a:pt x="1057" y="179"/>
                </a:lnTo>
                <a:lnTo>
                  <a:pt x="1047" y="220"/>
                </a:lnTo>
                <a:lnTo>
                  <a:pt x="1044" y="262"/>
                </a:lnTo>
                <a:lnTo>
                  <a:pt x="1044" y="523"/>
                </a:lnTo>
                <a:lnTo>
                  <a:pt x="131" y="523"/>
                </a:lnTo>
                <a:lnTo>
                  <a:pt x="101" y="527"/>
                </a:lnTo>
                <a:lnTo>
                  <a:pt x="73" y="536"/>
                </a:lnTo>
                <a:lnTo>
                  <a:pt x="49" y="551"/>
                </a:lnTo>
                <a:lnTo>
                  <a:pt x="29" y="572"/>
                </a:lnTo>
                <a:lnTo>
                  <a:pt x="13" y="595"/>
                </a:lnTo>
                <a:lnTo>
                  <a:pt x="3" y="623"/>
                </a:lnTo>
                <a:lnTo>
                  <a:pt x="0" y="653"/>
                </a:lnTo>
                <a:lnTo>
                  <a:pt x="0" y="3004"/>
                </a:lnTo>
                <a:lnTo>
                  <a:pt x="3" y="3034"/>
                </a:lnTo>
                <a:lnTo>
                  <a:pt x="13" y="3062"/>
                </a:lnTo>
                <a:lnTo>
                  <a:pt x="29" y="3086"/>
                </a:lnTo>
                <a:lnTo>
                  <a:pt x="49" y="3106"/>
                </a:lnTo>
                <a:lnTo>
                  <a:pt x="73" y="3122"/>
                </a:lnTo>
                <a:lnTo>
                  <a:pt x="101" y="3132"/>
                </a:lnTo>
                <a:lnTo>
                  <a:pt x="131" y="3135"/>
                </a:lnTo>
                <a:lnTo>
                  <a:pt x="3524" y="3135"/>
                </a:lnTo>
                <a:lnTo>
                  <a:pt x="3554" y="3132"/>
                </a:lnTo>
                <a:lnTo>
                  <a:pt x="3582" y="3122"/>
                </a:lnTo>
                <a:lnTo>
                  <a:pt x="3606" y="3106"/>
                </a:lnTo>
                <a:lnTo>
                  <a:pt x="3626" y="3086"/>
                </a:lnTo>
                <a:lnTo>
                  <a:pt x="3642" y="3062"/>
                </a:lnTo>
                <a:lnTo>
                  <a:pt x="3652" y="3034"/>
                </a:lnTo>
                <a:lnTo>
                  <a:pt x="3655" y="3004"/>
                </a:lnTo>
                <a:lnTo>
                  <a:pt x="3655" y="653"/>
                </a:lnTo>
                <a:lnTo>
                  <a:pt x="3652" y="623"/>
                </a:lnTo>
                <a:lnTo>
                  <a:pt x="3642" y="596"/>
                </a:lnTo>
                <a:lnTo>
                  <a:pt x="3626" y="572"/>
                </a:lnTo>
                <a:lnTo>
                  <a:pt x="3606" y="551"/>
                </a:lnTo>
                <a:lnTo>
                  <a:pt x="3582" y="537"/>
                </a:lnTo>
                <a:lnTo>
                  <a:pt x="3554" y="527"/>
                </a:lnTo>
                <a:lnTo>
                  <a:pt x="3524" y="523"/>
                </a:lnTo>
                <a:close/>
                <a:moveTo>
                  <a:pt x="1305" y="262"/>
                </a:moveTo>
                <a:lnTo>
                  <a:pt x="2350" y="262"/>
                </a:lnTo>
                <a:lnTo>
                  <a:pt x="2350" y="523"/>
                </a:lnTo>
                <a:lnTo>
                  <a:pt x="1305" y="523"/>
                </a:lnTo>
                <a:lnTo>
                  <a:pt x="1305" y="262"/>
                </a:lnTo>
                <a:close/>
                <a:moveTo>
                  <a:pt x="2871" y="784"/>
                </a:moveTo>
                <a:lnTo>
                  <a:pt x="3394" y="784"/>
                </a:lnTo>
                <a:lnTo>
                  <a:pt x="3394" y="1207"/>
                </a:lnTo>
                <a:lnTo>
                  <a:pt x="3280" y="1249"/>
                </a:lnTo>
                <a:lnTo>
                  <a:pt x="3159" y="1289"/>
                </a:lnTo>
                <a:lnTo>
                  <a:pt x="3035" y="1326"/>
                </a:lnTo>
                <a:lnTo>
                  <a:pt x="2907" y="1358"/>
                </a:lnTo>
                <a:lnTo>
                  <a:pt x="2776" y="1388"/>
                </a:lnTo>
                <a:lnTo>
                  <a:pt x="2642" y="1414"/>
                </a:lnTo>
                <a:lnTo>
                  <a:pt x="2506" y="1436"/>
                </a:lnTo>
                <a:lnTo>
                  <a:pt x="2370" y="1454"/>
                </a:lnTo>
                <a:lnTo>
                  <a:pt x="2232" y="1468"/>
                </a:lnTo>
                <a:lnTo>
                  <a:pt x="2095" y="1478"/>
                </a:lnTo>
                <a:lnTo>
                  <a:pt x="1958" y="1485"/>
                </a:lnTo>
                <a:lnTo>
                  <a:pt x="1958" y="1437"/>
                </a:lnTo>
                <a:lnTo>
                  <a:pt x="1954" y="1408"/>
                </a:lnTo>
                <a:lnTo>
                  <a:pt x="1944" y="1380"/>
                </a:lnTo>
                <a:lnTo>
                  <a:pt x="1929" y="1355"/>
                </a:lnTo>
                <a:lnTo>
                  <a:pt x="1909" y="1336"/>
                </a:lnTo>
                <a:lnTo>
                  <a:pt x="1885" y="1320"/>
                </a:lnTo>
                <a:lnTo>
                  <a:pt x="1857" y="1310"/>
                </a:lnTo>
                <a:lnTo>
                  <a:pt x="1827" y="1307"/>
                </a:lnTo>
                <a:lnTo>
                  <a:pt x="1797" y="1310"/>
                </a:lnTo>
                <a:lnTo>
                  <a:pt x="1771" y="1320"/>
                </a:lnTo>
                <a:lnTo>
                  <a:pt x="1746" y="1336"/>
                </a:lnTo>
                <a:lnTo>
                  <a:pt x="1725" y="1355"/>
                </a:lnTo>
                <a:lnTo>
                  <a:pt x="1710" y="1380"/>
                </a:lnTo>
                <a:lnTo>
                  <a:pt x="1701" y="1408"/>
                </a:lnTo>
                <a:lnTo>
                  <a:pt x="1697" y="1437"/>
                </a:lnTo>
                <a:lnTo>
                  <a:pt x="1697" y="1484"/>
                </a:lnTo>
                <a:lnTo>
                  <a:pt x="1560" y="1477"/>
                </a:lnTo>
                <a:lnTo>
                  <a:pt x="1423" y="1466"/>
                </a:lnTo>
                <a:lnTo>
                  <a:pt x="1284" y="1451"/>
                </a:lnTo>
                <a:lnTo>
                  <a:pt x="1148" y="1431"/>
                </a:lnTo>
                <a:lnTo>
                  <a:pt x="1012" y="1409"/>
                </a:lnTo>
                <a:lnTo>
                  <a:pt x="878" y="1381"/>
                </a:lnTo>
                <a:lnTo>
                  <a:pt x="747" y="1351"/>
                </a:lnTo>
                <a:lnTo>
                  <a:pt x="619" y="1317"/>
                </a:lnTo>
                <a:lnTo>
                  <a:pt x="495" y="1279"/>
                </a:lnTo>
                <a:lnTo>
                  <a:pt x="375" y="1238"/>
                </a:lnTo>
                <a:lnTo>
                  <a:pt x="261" y="1195"/>
                </a:lnTo>
                <a:lnTo>
                  <a:pt x="261" y="784"/>
                </a:lnTo>
                <a:lnTo>
                  <a:pt x="2871" y="784"/>
                </a:lnTo>
                <a:close/>
                <a:moveTo>
                  <a:pt x="3394" y="2875"/>
                </a:moveTo>
                <a:lnTo>
                  <a:pt x="783" y="2875"/>
                </a:lnTo>
                <a:lnTo>
                  <a:pt x="783" y="2874"/>
                </a:lnTo>
                <a:lnTo>
                  <a:pt x="261" y="2874"/>
                </a:lnTo>
                <a:lnTo>
                  <a:pt x="261" y="1337"/>
                </a:lnTo>
                <a:lnTo>
                  <a:pt x="378" y="1379"/>
                </a:lnTo>
                <a:lnTo>
                  <a:pt x="498" y="1418"/>
                </a:lnTo>
                <a:lnTo>
                  <a:pt x="623" y="1454"/>
                </a:lnTo>
                <a:lnTo>
                  <a:pt x="752" y="1486"/>
                </a:lnTo>
                <a:lnTo>
                  <a:pt x="884" y="1516"/>
                </a:lnTo>
                <a:lnTo>
                  <a:pt x="1016" y="1542"/>
                </a:lnTo>
                <a:lnTo>
                  <a:pt x="1152" y="1564"/>
                </a:lnTo>
                <a:lnTo>
                  <a:pt x="1288" y="1583"/>
                </a:lnTo>
                <a:lnTo>
                  <a:pt x="1425" y="1597"/>
                </a:lnTo>
                <a:lnTo>
                  <a:pt x="1561" y="1608"/>
                </a:lnTo>
                <a:lnTo>
                  <a:pt x="1697" y="1615"/>
                </a:lnTo>
                <a:lnTo>
                  <a:pt x="1697" y="1699"/>
                </a:lnTo>
                <a:lnTo>
                  <a:pt x="1701" y="1729"/>
                </a:lnTo>
                <a:lnTo>
                  <a:pt x="1710" y="1755"/>
                </a:lnTo>
                <a:lnTo>
                  <a:pt x="1725" y="1780"/>
                </a:lnTo>
                <a:lnTo>
                  <a:pt x="1746" y="1801"/>
                </a:lnTo>
                <a:lnTo>
                  <a:pt x="1771" y="1815"/>
                </a:lnTo>
                <a:lnTo>
                  <a:pt x="1797" y="1825"/>
                </a:lnTo>
                <a:lnTo>
                  <a:pt x="1827" y="1829"/>
                </a:lnTo>
                <a:lnTo>
                  <a:pt x="1857" y="1825"/>
                </a:lnTo>
                <a:lnTo>
                  <a:pt x="1885" y="1815"/>
                </a:lnTo>
                <a:lnTo>
                  <a:pt x="1909" y="1801"/>
                </a:lnTo>
                <a:lnTo>
                  <a:pt x="1929" y="1780"/>
                </a:lnTo>
                <a:lnTo>
                  <a:pt x="1944" y="1755"/>
                </a:lnTo>
                <a:lnTo>
                  <a:pt x="1954" y="1729"/>
                </a:lnTo>
                <a:lnTo>
                  <a:pt x="1958" y="1699"/>
                </a:lnTo>
                <a:lnTo>
                  <a:pt x="1958" y="1616"/>
                </a:lnTo>
                <a:lnTo>
                  <a:pt x="2094" y="1610"/>
                </a:lnTo>
                <a:lnTo>
                  <a:pt x="2230" y="1600"/>
                </a:lnTo>
                <a:lnTo>
                  <a:pt x="2366" y="1586"/>
                </a:lnTo>
                <a:lnTo>
                  <a:pt x="2502" y="1568"/>
                </a:lnTo>
                <a:lnTo>
                  <a:pt x="2638" y="1547"/>
                </a:lnTo>
                <a:lnTo>
                  <a:pt x="2772" y="1523"/>
                </a:lnTo>
                <a:lnTo>
                  <a:pt x="2903" y="1494"/>
                </a:lnTo>
                <a:lnTo>
                  <a:pt x="3032" y="1462"/>
                </a:lnTo>
                <a:lnTo>
                  <a:pt x="3157" y="1427"/>
                </a:lnTo>
                <a:lnTo>
                  <a:pt x="3278" y="1389"/>
                </a:lnTo>
                <a:lnTo>
                  <a:pt x="3394" y="1348"/>
                </a:lnTo>
                <a:lnTo>
                  <a:pt x="3394" y="287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9987812" y="3708872"/>
            <a:ext cx="164282" cy="170866"/>
            <a:chOff x="11149013" y="5341938"/>
            <a:chExt cx="871538" cy="906462"/>
          </a:xfrm>
          <a:solidFill>
            <a:schemeClr val="bg1"/>
          </a:solidFill>
        </p:grpSpPr>
        <p:sp>
          <p:nvSpPr>
            <p:cNvPr id="56" name="Freeform 130"/>
            <p:cNvSpPr/>
            <p:nvPr/>
          </p:nvSpPr>
          <p:spPr bwMode="auto">
            <a:xfrm>
              <a:off x="11560176" y="5541963"/>
              <a:ext cx="165100" cy="420687"/>
            </a:xfrm>
            <a:custGeom>
              <a:avLst/>
              <a:gdLst>
                <a:gd name="T0" fmla="*/ 125 w 624"/>
                <a:gd name="T1" fmla="*/ 990 h 1588"/>
                <a:gd name="T2" fmla="*/ 125 w 624"/>
                <a:gd name="T3" fmla="*/ 63 h 1588"/>
                <a:gd name="T4" fmla="*/ 123 w 624"/>
                <a:gd name="T5" fmla="*/ 51 h 1588"/>
                <a:gd name="T6" fmla="*/ 120 w 624"/>
                <a:gd name="T7" fmla="*/ 38 h 1588"/>
                <a:gd name="T8" fmla="*/ 111 w 624"/>
                <a:gd name="T9" fmla="*/ 23 h 1588"/>
                <a:gd name="T10" fmla="*/ 97 w 624"/>
                <a:gd name="T11" fmla="*/ 10 h 1588"/>
                <a:gd name="T12" fmla="*/ 81 w 624"/>
                <a:gd name="T13" fmla="*/ 3 h 1588"/>
                <a:gd name="T14" fmla="*/ 63 w 624"/>
                <a:gd name="T15" fmla="*/ 0 h 1588"/>
                <a:gd name="T16" fmla="*/ 46 w 624"/>
                <a:gd name="T17" fmla="*/ 2 h 1588"/>
                <a:gd name="T18" fmla="*/ 32 w 624"/>
                <a:gd name="T19" fmla="*/ 9 h 1588"/>
                <a:gd name="T20" fmla="*/ 20 w 624"/>
                <a:gd name="T21" fmla="*/ 16 h 1588"/>
                <a:gd name="T22" fmla="*/ 12 w 624"/>
                <a:gd name="T23" fmla="*/ 27 h 1588"/>
                <a:gd name="T24" fmla="*/ 5 w 624"/>
                <a:gd name="T25" fmla="*/ 38 h 1588"/>
                <a:gd name="T26" fmla="*/ 2 w 624"/>
                <a:gd name="T27" fmla="*/ 51 h 1588"/>
                <a:gd name="T28" fmla="*/ 0 w 624"/>
                <a:gd name="T29" fmla="*/ 63 h 1588"/>
                <a:gd name="T30" fmla="*/ 0 w 624"/>
                <a:gd name="T31" fmla="*/ 1042 h 1588"/>
                <a:gd name="T32" fmla="*/ 517 w 624"/>
                <a:gd name="T33" fmla="*/ 1570 h 1588"/>
                <a:gd name="T34" fmla="*/ 531 w 624"/>
                <a:gd name="T35" fmla="*/ 1580 h 1588"/>
                <a:gd name="T36" fmla="*/ 546 w 624"/>
                <a:gd name="T37" fmla="*/ 1586 h 1588"/>
                <a:gd name="T38" fmla="*/ 562 w 624"/>
                <a:gd name="T39" fmla="*/ 1588 h 1588"/>
                <a:gd name="T40" fmla="*/ 577 w 624"/>
                <a:gd name="T41" fmla="*/ 1586 h 1588"/>
                <a:gd name="T42" fmla="*/ 593 w 624"/>
                <a:gd name="T43" fmla="*/ 1580 h 1588"/>
                <a:gd name="T44" fmla="*/ 605 w 624"/>
                <a:gd name="T45" fmla="*/ 1570 h 1588"/>
                <a:gd name="T46" fmla="*/ 616 w 624"/>
                <a:gd name="T47" fmla="*/ 1556 h 1588"/>
                <a:gd name="T48" fmla="*/ 622 w 624"/>
                <a:gd name="T49" fmla="*/ 1541 h 1588"/>
                <a:gd name="T50" fmla="*/ 624 w 624"/>
                <a:gd name="T51" fmla="*/ 1524 h 1588"/>
                <a:gd name="T52" fmla="*/ 622 w 624"/>
                <a:gd name="T53" fmla="*/ 1508 h 1588"/>
                <a:gd name="T54" fmla="*/ 616 w 624"/>
                <a:gd name="T55" fmla="*/ 1493 h 1588"/>
                <a:gd name="T56" fmla="*/ 605 w 624"/>
                <a:gd name="T57" fmla="*/ 1479 h 1588"/>
                <a:gd name="T58" fmla="*/ 125 w 624"/>
                <a:gd name="T59" fmla="*/ 990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4" h="1588">
                  <a:moveTo>
                    <a:pt x="125" y="990"/>
                  </a:moveTo>
                  <a:lnTo>
                    <a:pt x="125" y="63"/>
                  </a:lnTo>
                  <a:lnTo>
                    <a:pt x="123" y="51"/>
                  </a:lnTo>
                  <a:lnTo>
                    <a:pt x="120" y="38"/>
                  </a:lnTo>
                  <a:lnTo>
                    <a:pt x="111" y="23"/>
                  </a:lnTo>
                  <a:lnTo>
                    <a:pt x="97" y="10"/>
                  </a:lnTo>
                  <a:lnTo>
                    <a:pt x="81" y="3"/>
                  </a:lnTo>
                  <a:lnTo>
                    <a:pt x="63" y="0"/>
                  </a:lnTo>
                  <a:lnTo>
                    <a:pt x="46" y="2"/>
                  </a:lnTo>
                  <a:lnTo>
                    <a:pt x="32" y="9"/>
                  </a:lnTo>
                  <a:lnTo>
                    <a:pt x="20" y="16"/>
                  </a:lnTo>
                  <a:lnTo>
                    <a:pt x="12" y="27"/>
                  </a:lnTo>
                  <a:lnTo>
                    <a:pt x="5" y="38"/>
                  </a:lnTo>
                  <a:lnTo>
                    <a:pt x="2" y="51"/>
                  </a:lnTo>
                  <a:lnTo>
                    <a:pt x="0" y="63"/>
                  </a:lnTo>
                  <a:lnTo>
                    <a:pt x="0" y="1042"/>
                  </a:lnTo>
                  <a:lnTo>
                    <a:pt x="517" y="1570"/>
                  </a:lnTo>
                  <a:lnTo>
                    <a:pt x="531" y="1580"/>
                  </a:lnTo>
                  <a:lnTo>
                    <a:pt x="546" y="1586"/>
                  </a:lnTo>
                  <a:lnTo>
                    <a:pt x="562" y="1588"/>
                  </a:lnTo>
                  <a:lnTo>
                    <a:pt x="577" y="1586"/>
                  </a:lnTo>
                  <a:lnTo>
                    <a:pt x="593" y="1580"/>
                  </a:lnTo>
                  <a:lnTo>
                    <a:pt x="605" y="1570"/>
                  </a:lnTo>
                  <a:lnTo>
                    <a:pt x="616" y="1556"/>
                  </a:lnTo>
                  <a:lnTo>
                    <a:pt x="622" y="1541"/>
                  </a:lnTo>
                  <a:lnTo>
                    <a:pt x="624" y="1524"/>
                  </a:lnTo>
                  <a:lnTo>
                    <a:pt x="622" y="1508"/>
                  </a:lnTo>
                  <a:lnTo>
                    <a:pt x="616" y="1493"/>
                  </a:lnTo>
                  <a:lnTo>
                    <a:pt x="605" y="1479"/>
                  </a:lnTo>
                  <a:lnTo>
                    <a:pt x="125" y="9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31"/>
            <p:cNvSpPr/>
            <p:nvPr/>
          </p:nvSpPr>
          <p:spPr bwMode="auto">
            <a:xfrm>
              <a:off x="11239501" y="6148388"/>
              <a:ext cx="98425" cy="100012"/>
            </a:xfrm>
            <a:custGeom>
              <a:avLst/>
              <a:gdLst>
                <a:gd name="T0" fmla="*/ 355 w 373"/>
                <a:gd name="T1" fmla="*/ 18 h 380"/>
                <a:gd name="T2" fmla="*/ 351 w 373"/>
                <a:gd name="T3" fmla="*/ 15 h 380"/>
                <a:gd name="T4" fmla="*/ 346 w 373"/>
                <a:gd name="T5" fmla="*/ 11 h 380"/>
                <a:gd name="T6" fmla="*/ 340 w 373"/>
                <a:gd name="T7" fmla="*/ 8 h 380"/>
                <a:gd name="T8" fmla="*/ 326 w 373"/>
                <a:gd name="T9" fmla="*/ 2 h 380"/>
                <a:gd name="T10" fmla="*/ 311 w 373"/>
                <a:gd name="T11" fmla="*/ 0 h 380"/>
                <a:gd name="T12" fmla="*/ 298 w 373"/>
                <a:gd name="T13" fmla="*/ 1 h 380"/>
                <a:gd name="T14" fmla="*/ 285 w 373"/>
                <a:gd name="T15" fmla="*/ 6 h 380"/>
                <a:gd name="T16" fmla="*/ 274 w 373"/>
                <a:gd name="T17" fmla="*/ 14 h 380"/>
                <a:gd name="T18" fmla="*/ 272 w 373"/>
                <a:gd name="T19" fmla="*/ 15 h 380"/>
                <a:gd name="T20" fmla="*/ 270 w 373"/>
                <a:gd name="T21" fmla="*/ 17 h 380"/>
                <a:gd name="T22" fmla="*/ 267 w 373"/>
                <a:gd name="T23" fmla="*/ 18 h 380"/>
                <a:gd name="T24" fmla="*/ 28 w 373"/>
                <a:gd name="T25" fmla="*/ 263 h 380"/>
                <a:gd name="T26" fmla="*/ 19 w 373"/>
                <a:gd name="T27" fmla="*/ 272 h 380"/>
                <a:gd name="T28" fmla="*/ 9 w 373"/>
                <a:gd name="T29" fmla="*/ 286 h 380"/>
                <a:gd name="T30" fmla="*/ 2 w 373"/>
                <a:gd name="T31" fmla="*/ 300 h 380"/>
                <a:gd name="T32" fmla="*/ 0 w 373"/>
                <a:gd name="T33" fmla="*/ 317 h 380"/>
                <a:gd name="T34" fmla="*/ 2 w 373"/>
                <a:gd name="T35" fmla="*/ 332 h 380"/>
                <a:gd name="T36" fmla="*/ 9 w 373"/>
                <a:gd name="T37" fmla="*/ 348 h 380"/>
                <a:gd name="T38" fmla="*/ 19 w 373"/>
                <a:gd name="T39" fmla="*/ 361 h 380"/>
                <a:gd name="T40" fmla="*/ 32 w 373"/>
                <a:gd name="T41" fmla="*/ 372 h 380"/>
                <a:gd name="T42" fmla="*/ 47 w 373"/>
                <a:gd name="T43" fmla="*/ 378 h 380"/>
                <a:gd name="T44" fmla="*/ 62 w 373"/>
                <a:gd name="T45" fmla="*/ 380 h 380"/>
                <a:gd name="T46" fmla="*/ 62 w 373"/>
                <a:gd name="T47" fmla="*/ 380 h 380"/>
                <a:gd name="T48" fmla="*/ 67 w 373"/>
                <a:gd name="T49" fmla="*/ 379 h 380"/>
                <a:gd name="T50" fmla="*/ 71 w 373"/>
                <a:gd name="T51" fmla="*/ 379 h 380"/>
                <a:gd name="T52" fmla="*/ 83 w 373"/>
                <a:gd name="T53" fmla="*/ 376 h 380"/>
                <a:gd name="T54" fmla="*/ 96 w 373"/>
                <a:gd name="T55" fmla="*/ 370 h 380"/>
                <a:gd name="T56" fmla="*/ 107 w 373"/>
                <a:gd name="T57" fmla="*/ 361 h 380"/>
                <a:gd name="T58" fmla="*/ 273 w 373"/>
                <a:gd name="T59" fmla="*/ 191 h 380"/>
                <a:gd name="T60" fmla="*/ 355 w 373"/>
                <a:gd name="T61" fmla="*/ 108 h 380"/>
                <a:gd name="T62" fmla="*/ 357 w 373"/>
                <a:gd name="T63" fmla="*/ 106 h 380"/>
                <a:gd name="T64" fmla="*/ 358 w 373"/>
                <a:gd name="T65" fmla="*/ 103 h 380"/>
                <a:gd name="T66" fmla="*/ 366 w 373"/>
                <a:gd name="T67" fmla="*/ 89 h 380"/>
                <a:gd name="T68" fmla="*/ 372 w 373"/>
                <a:gd name="T69" fmla="*/ 75 h 380"/>
                <a:gd name="T70" fmla="*/ 373 w 373"/>
                <a:gd name="T71" fmla="*/ 60 h 380"/>
                <a:gd name="T72" fmla="*/ 370 w 373"/>
                <a:gd name="T73" fmla="*/ 45 h 380"/>
                <a:gd name="T74" fmla="*/ 364 w 373"/>
                <a:gd name="T75" fmla="*/ 31 h 380"/>
                <a:gd name="T76" fmla="*/ 355 w 373"/>
                <a:gd name="T77" fmla="*/ 1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3" h="380">
                  <a:moveTo>
                    <a:pt x="355" y="18"/>
                  </a:moveTo>
                  <a:lnTo>
                    <a:pt x="351" y="15"/>
                  </a:lnTo>
                  <a:lnTo>
                    <a:pt x="346" y="11"/>
                  </a:lnTo>
                  <a:lnTo>
                    <a:pt x="340" y="8"/>
                  </a:lnTo>
                  <a:lnTo>
                    <a:pt x="326" y="2"/>
                  </a:lnTo>
                  <a:lnTo>
                    <a:pt x="311" y="0"/>
                  </a:lnTo>
                  <a:lnTo>
                    <a:pt x="298" y="1"/>
                  </a:lnTo>
                  <a:lnTo>
                    <a:pt x="285" y="6"/>
                  </a:lnTo>
                  <a:lnTo>
                    <a:pt x="274" y="14"/>
                  </a:lnTo>
                  <a:lnTo>
                    <a:pt x="272" y="15"/>
                  </a:lnTo>
                  <a:lnTo>
                    <a:pt x="270" y="17"/>
                  </a:lnTo>
                  <a:lnTo>
                    <a:pt x="267" y="18"/>
                  </a:lnTo>
                  <a:lnTo>
                    <a:pt x="28" y="263"/>
                  </a:lnTo>
                  <a:lnTo>
                    <a:pt x="19" y="272"/>
                  </a:lnTo>
                  <a:lnTo>
                    <a:pt x="9" y="286"/>
                  </a:lnTo>
                  <a:lnTo>
                    <a:pt x="2" y="300"/>
                  </a:lnTo>
                  <a:lnTo>
                    <a:pt x="0" y="317"/>
                  </a:lnTo>
                  <a:lnTo>
                    <a:pt x="2" y="332"/>
                  </a:lnTo>
                  <a:lnTo>
                    <a:pt x="9" y="348"/>
                  </a:lnTo>
                  <a:lnTo>
                    <a:pt x="19" y="361"/>
                  </a:lnTo>
                  <a:lnTo>
                    <a:pt x="32" y="372"/>
                  </a:lnTo>
                  <a:lnTo>
                    <a:pt x="47" y="378"/>
                  </a:lnTo>
                  <a:lnTo>
                    <a:pt x="62" y="380"/>
                  </a:lnTo>
                  <a:lnTo>
                    <a:pt x="62" y="380"/>
                  </a:lnTo>
                  <a:lnTo>
                    <a:pt x="67" y="379"/>
                  </a:lnTo>
                  <a:lnTo>
                    <a:pt x="71" y="379"/>
                  </a:lnTo>
                  <a:lnTo>
                    <a:pt x="83" y="376"/>
                  </a:lnTo>
                  <a:lnTo>
                    <a:pt x="96" y="370"/>
                  </a:lnTo>
                  <a:lnTo>
                    <a:pt x="107" y="361"/>
                  </a:lnTo>
                  <a:lnTo>
                    <a:pt x="273" y="191"/>
                  </a:lnTo>
                  <a:lnTo>
                    <a:pt x="355" y="108"/>
                  </a:lnTo>
                  <a:lnTo>
                    <a:pt x="357" y="106"/>
                  </a:lnTo>
                  <a:lnTo>
                    <a:pt x="358" y="103"/>
                  </a:lnTo>
                  <a:lnTo>
                    <a:pt x="366" y="89"/>
                  </a:lnTo>
                  <a:lnTo>
                    <a:pt x="372" y="75"/>
                  </a:lnTo>
                  <a:lnTo>
                    <a:pt x="373" y="60"/>
                  </a:lnTo>
                  <a:lnTo>
                    <a:pt x="370" y="45"/>
                  </a:lnTo>
                  <a:lnTo>
                    <a:pt x="364" y="31"/>
                  </a:lnTo>
                  <a:lnTo>
                    <a:pt x="355" y="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32"/>
            <p:cNvSpPr/>
            <p:nvPr/>
          </p:nvSpPr>
          <p:spPr bwMode="auto">
            <a:xfrm>
              <a:off x="11149013" y="5341938"/>
              <a:ext cx="287338" cy="260350"/>
            </a:xfrm>
            <a:custGeom>
              <a:avLst/>
              <a:gdLst>
                <a:gd name="T0" fmla="*/ 147 w 1085"/>
                <a:gd name="T1" fmla="*/ 874 h 981"/>
                <a:gd name="T2" fmla="*/ 210 w 1085"/>
                <a:gd name="T3" fmla="*/ 752 h 981"/>
                <a:gd name="T4" fmla="*/ 257 w 1085"/>
                <a:gd name="T5" fmla="*/ 674 h 981"/>
                <a:gd name="T6" fmla="*/ 354 w 1085"/>
                <a:gd name="T7" fmla="*/ 548 h 981"/>
                <a:gd name="T8" fmla="*/ 454 w 1085"/>
                <a:gd name="T9" fmla="*/ 445 h 981"/>
                <a:gd name="T10" fmla="*/ 554 w 1085"/>
                <a:gd name="T11" fmla="*/ 362 h 981"/>
                <a:gd name="T12" fmla="*/ 653 w 1085"/>
                <a:gd name="T13" fmla="*/ 294 h 981"/>
                <a:gd name="T14" fmla="*/ 748 w 1085"/>
                <a:gd name="T15" fmla="*/ 239 h 981"/>
                <a:gd name="T16" fmla="*/ 835 w 1085"/>
                <a:gd name="T17" fmla="*/ 196 h 981"/>
                <a:gd name="T18" fmla="*/ 911 w 1085"/>
                <a:gd name="T19" fmla="*/ 165 h 981"/>
                <a:gd name="T20" fmla="*/ 971 w 1085"/>
                <a:gd name="T21" fmla="*/ 144 h 981"/>
                <a:gd name="T22" fmla="*/ 1013 w 1085"/>
                <a:gd name="T23" fmla="*/ 131 h 981"/>
                <a:gd name="T24" fmla="*/ 1030 w 1085"/>
                <a:gd name="T25" fmla="*/ 127 h 981"/>
                <a:gd name="T26" fmla="*/ 1035 w 1085"/>
                <a:gd name="T27" fmla="*/ 126 h 981"/>
                <a:gd name="T28" fmla="*/ 1048 w 1085"/>
                <a:gd name="T29" fmla="*/ 123 h 981"/>
                <a:gd name="T30" fmla="*/ 1071 w 1085"/>
                <a:gd name="T31" fmla="*/ 104 h 981"/>
                <a:gd name="T32" fmla="*/ 1085 w 1085"/>
                <a:gd name="T33" fmla="*/ 71 h 981"/>
                <a:gd name="T34" fmla="*/ 1084 w 1085"/>
                <a:gd name="T35" fmla="*/ 51 h 981"/>
                <a:gd name="T36" fmla="*/ 1076 w 1085"/>
                <a:gd name="T37" fmla="*/ 29 h 981"/>
                <a:gd name="T38" fmla="*/ 1070 w 1085"/>
                <a:gd name="T39" fmla="*/ 24 h 981"/>
                <a:gd name="T40" fmla="*/ 1063 w 1085"/>
                <a:gd name="T41" fmla="*/ 16 h 981"/>
                <a:gd name="T42" fmla="*/ 1056 w 1085"/>
                <a:gd name="T43" fmla="*/ 10 h 981"/>
                <a:gd name="T44" fmla="*/ 1047 w 1085"/>
                <a:gd name="T45" fmla="*/ 5 h 981"/>
                <a:gd name="T46" fmla="*/ 1035 w 1085"/>
                <a:gd name="T47" fmla="*/ 2 h 981"/>
                <a:gd name="T48" fmla="*/ 1027 w 1085"/>
                <a:gd name="T49" fmla="*/ 1 h 981"/>
                <a:gd name="T50" fmla="*/ 1018 w 1085"/>
                <a:gd name="T51" fmla="*/ 1 h 981"/>
                <a:gd name="T52" fmla="*/ 1011 w 1085"/>
                <a:gd name="T53" fmla="*/ 1 h 981"/>
                <a:gd name="T54" fmla="*/ 993 w 1085"/>
                <a:gd name="T55" fmla="*/ 5 h 981"/>
                <a:gd name="T56" fmla="*/ 953 w 1085"/>
                <a:gd name="T57" fmla="*/ 17 h 981"/>
                <a:gd name="T58" fmla="*/ 896 w 1085"/>
                <a:gd name="T59" fmla="*/ 34 h 981"/>
                <a:gd name="T60" fmla="*/ 825 w 1085"/>
                <a:gd name="T61" fmla="*/ 61 h 981"/>
                <a:gd name="T62" fmla="*/ 741 w 1085"/>
                <a:gd name="T63" fmla="*/ 98 h 981"/>
                <a:gd name="T64" fmla="*/ 648 w 1085"/>
                <a:gd name="T65" fmla="*/ 146 h 981"/>
                <a:gd name="T66" fmla="*/ 553 w 1085"/>
                <a:gd name="T67" fmla="*/ 203 h 981"/>
                <a:gd name="T68" fmla="*/ 458 w 1085"/>
                <a:gd name="T69" fmla="*/ 272 h 981"/>
                <a:gd name="T70" fmla="*/ 365 w 1085"/>
                <a:gd name="T71" fmla="*/ 352 h 981"/>
                <a:gd name="T72" fmla="*/ 273 w 1085"/>
                <a:gd name="T73" fmla="*/ 445 h 981"/>
                <a:gd name="T74" fmla="*/ 186 w 1085"/>
                <a:gd name="T75" fmla="*/ 554 h 981"/>
                <a:gd name="T76" fmla="*/ 105 w 1085"/>
                <a:gd name="T77" fmla="*/ 678 h 981"/>
                <a:gd name="T78" fmla="*/ 34 w 1085"/>
                <a:gd name="T79" fmla="*/ 819 h 981"/>
                <a:gd name="T80" fmla="*/ 0 w 1085"/>
                <a:gd name="T81" fmla="*/ 909 h 981"/>
                <a:gd name="T82" fmla="*/ 3 w 1085"/>
                <a:gd name="T83" fmla="*/ 937 h 981"/>
                <a:gd name="T84" fmla="*/ 17 w 1085"/>
                <a:gd name="T85" fmla="*/ 961 h 981"/>
                <a:gd name="T86" fmla="*/ 39 w 1085"/>
                <a:gd name="T87" fmla="*/ 977 h 981"/>
                <a:gd name="T88" fmla="*/ 49 w 1085"/>
                <a:gd name="T89" fmla="*/ 980 h 981"/>
                <a:gd name="T90" fmla="*/ 58 w 1085"/>
                <a:gd name="T91" fmla="*/ 981 h 981"/>
                <a:gd name="T92" fmla="*/ 61 w 1085"/>
                <a:gd name="T93" fmla="*/ 981 h 981"/>
                <a:gd name="T94" fmla="*/ 87 w 1085"/>
                <a:gd name="T95" fmla="*/ 974 h 981"/>
                <a:gd name="T96" fmla="*/ 108 w 1085"/>
                <a:gd name="T97" fmla="*/ 956 h 981"/>
                <a:gd name="T98" fmla="*/ 113 w 1085"/>
                <a:gd name="T99" fmla="*/ 950 h 981"/>
                <a:gd name="T100" fmla="*/ 117 w 1085"/>
                <a:gd name="T101" fmla="*/ 945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85" h="981">
                  <a:moveTo>
                    <a:pt x="119" y="941"/>
                  </a:moveTo>
                  <a:lnTo>
                    <a:pt x="147" y="874"/>
                  </a:lnTo>
                  <a:lnTo>
                    <a:pt x="177" y="812"/>
                  </a:lnTo>
                  <a:lnTo>
                    <a:pt x="210" y="752"/>
                  </a:lnTo>
                  <a:lnTo>
                    <a:pt x="232" y="712"/>
                  </a:lnTo>
                  <a:lnTo>
                    <a:pt x="257" y="674"/>
                  </a:lnTo>
                  <a:lnTo>
                    <a:pt x="304" y="608"/>
                  </a:lnTo>
                  <a:lnTo>
                    <a:pt x="354" y="548"/>
                  </a:lnTo>
                  <a:lnTo>
                    <a:pt x="405" y="493"/>
                  </a:lnTo>
                  <a:lnTo>
                    <a:pt x="454" y="445"/>
                  </a:lnTo>
                  <a:lnTo>
                    <a:pt x="504" y="402"/>
                  </a:lnTo>
                  <a:lnTo>
                    <a:pt x="554" y="362"/>
                  </a:lnTo>
                  <a:lnTo>
                    <a:pt x="604" y="326"/>
                  </a:lnTo>
                  <a:lnTo>
                    <a:pt x="653" y="294"/>
                  </a:lnTo>
                  <a:lnTo>
                    <a:pt x="701" y="265"/>
                  </a:lnTo>
                  <a:lnTo>
                    <a:pt x="748" y="239"/>
                  </a:lnTo>
                  <a:lnTo>
                    <a:pt x="792" y="216"/>
                  </a:lnTo>
                  <a:lnTo>
                    <a:pt x="835" y="196"/>
                  </a:lnTo>
                  <a:lnTo>
                    <a:pt x="874" y="180"/>
                  </a:lnTo>
                  <a:lnTo>
                    <a:pt x="911" y="165"/>
                  </a:lnTo>
                  <a:lnTo>
                    <a:pt x="943" y="154"/>
                  </a:lnTo>
                  <a:lnTo>
                    <a:pt x="971" y="144"/>
                  </a:lnTo>
                  <a:lnTo>
                    <a:pt x="995" y="137"/>
                  </a:lnTo>
                  <a:lnTo>
                    <a:pt x="1013" y="131"/>
                  </a:lnTo>
                  <a:lnTo>
                    <a:pt x="1027" y="128"/>
                  </a:lnTo>
                  <a:lnTo>
                    <a:pt x="1030" y="127"/>
                  </a:lnTo>
                  <a:lnTo>
                    <a:pt x="1033" y="127"/>
                  </a:lnTo>
                  <a:lnTo>
                    <a:pt x="1035" y="126"/>
                  </a:lnTo>
                  <a:lnTo>
                    <a:pt x="1035" y="126"/>
                  </a:lnTo>
                  <a:lnTo>
                    <a:pt x="1048" y="123"/>
                  </a:lnTo>
                  <a:lnTo>
                    <a:pt x="1058" y="116"/>
                  </a:lnTo>
                  <a:lnTo>
                    <a:pt x="1071" y="104"/>
                  </a:lnTo>
                  <a:lnTo>
                    <a:pt x="1081" y="88"/>
                  </a:lnTo>
                  <a:lnTo>
                    <a:pt x="1085" y="71"/>
                  </a:lnTo>
                  <a:lnTo>
                    <a:pt x="1084" y="51"/>
                  </a:lnTo>
                  <a:lnTo>
                    <a:pt x="1084" y="51"/>
                  </a:lnTo>
                  <a:lnTo>
                    <a:pt x="1081" y="39"/>
                  </a:lnTo>
                  <a:lnTo>
                    <a:pt x="1076" y="29"/>
                  </a:lnTo>
                  <a:lnTo>
                    <a:pt x="1072" y="26"/>
                  </a:lnTo>
                  <a:lnTo>
                    <a:pt x="1070" y="24"/>
                  </a:lnTo>
                  <a:lnTo>
                    <a:pt x="1067" y="20"/>
                  </a:lnTo>
                  <a:lnTo>
                    <a:pt x="1063" y="16"/>
                  </a:lnTo>
                  <a:lnTo>
                    <a:pt x="1060" y="12"/>
                  </a:lnTo>
                  <a:lnTo>
                    <a:pt x="1056" y="10"/>
                  </a:lnTo>
                  <a:lnTo>
                    <a:pt x="1053" y="8"/>
                  </a:lnTo>
                  <a:lnTo>
                    <a:pt x="1047" y="5"/>
                  </a:lnTo>
                  <a:lnTo>
                    <a:pt x="1039" y="3"/>
                  </a:lnTo>
                  <a:lnTo>
                    <a:pt x="1035" y="2"/>
                  </a:lnTo>
                  <a:lnTo>
                    <a:pt x="1031" y="1"/>
                  </a:lnTo>
                  <a:lnTo>
                    <a:pt x="1027" y="1"/>
                  </a:lnTo>
                  <a:lnTo>
                    <a:pt x="1024" y="0"/>
                  </a:lnTo>
                  <a:lnTo>
                    <a:pt x="1018" y="1"/>
                  </a:lnTo>
                  <a:lnTo>
                    <a:pt x="1011" y="1"/>
                  </a:lnTo>
                  <a:lnTo>
                    <a:pt x="1011" y="1"/>
                  </a:lnTo>
                  <a:lnTo>
                    <a:pt x="1005" y="3"/>
                  </a:lnTo>
                  <a:lnTo>
                    <a:pt x="993" y="5"/>
                  </a:lnTo>
                  <a:lnTo>
                    <a:pt x="976" y="10"/>
                  </a:lnTo>
                  <a:lnTo>
                    <a:pt x="953" y="17"/>
                  </a:lnTo>
                  <a:lnTo>
                    <a:pt x="927" y="24"/>
                  </a:lnTo>
                  <a:lnTo>
                    <a:pt x="896" y="34"/>
                  </a:lnTo>
                  <a:lnTo>
                    <a:pt x="862" y="47"/>
                  </a:lnTo>
                  <a:lnTo>
                    <a:pt x="825" y="61"/>
                  </a:lnTo>
                  <a:lnTo>
                    <a:pt x="784" y="78"/>
                  </a:lnTo>
                  <a:lnTo>
                    <a:pt x="741" y="98"/>
                  </a:lnTo>
                  <a:lnTo>
                    <a:pt x="695" y="120"/>
                  </a:lnTo>
                  <a:lnTo>
                    <a:pt x="648" y="146"/>
                  </a:lnTo>
                  <a:lnTo>
                    <a:pt x="600" y="174"/>
                  </a:lnTo>
                  <a:lnTo>
                    <a:pt x="553" y="203"/>
                  </a:lnTo>
                  <a:lnTo>
                    <a:pt x="506" y="237"/>
                  </a:lnTo>
                  <a:lnTo>
                    <a:pt x="458" y="272"/>
                  </a:lnTo>
                  <a:lnTo>
                    <a:pt x="412" y="310"/>
                  </a:lnTo>
                  <a:lnTo>
                    <a:pt x="365" y="352"/>
                  </a:lnTo>
                  <a:lnTo>
                    <a:pt x="318" y="398"/>
                  </a:lnTo>
                  <a:lnTo>
                    <a:pt x="273" y="445"/>
                  </a:lnTo>
                  <a:lnTo>
                    <a:pt x="228" y="498"/>
                  </a:lnTo>
                  <a:lnTo>
                    <a:pt x="186" y="554"/>
                  </a:lnTo>
                  <a:lnTo>
                    <a:pt x="144" y="615"/>
                  </a:lnTo>
                  <a:lnTo>
                    <a:pt x="105" y="678"/>
                  </a:lnTo>
                  <a:lnTo>
                    <a:pt x="68" y="746"/>
                  </a:lnTo>
                  <a:lnTo>
                    <a:pt x="34" y="819"/>
                  </a:lnTo>
                  <a:lnTo>
                    <a:pt x="3" y="896"/>
                  </a:lnTo>
                  <a:lnTo>
                    <a:pt x="0" y="909"/>
                  </a:lnTo>
                  <a:lnTo>
                    <a:pt x="0" y="924"/>
                  </a:lnTo>
                  <a:lnTo>
                    <a:pt x="3" y="937"/>
                  </a:lnTo>
                  <a:lnTo>
                    <a:pt x="8" y="950"/>
                  </a:lnTo>
                  <a:lnTo>
                    <a:pt x="17" y="961"/>
                  </a:lnTo>
                  <a:lnTo>
                    <a:pt x="27" y="971"/>
                  </a:lnTo>
                  <a:lnTo>
                    <a:pt x="39" y="977"/>
                  </a:lnTo>
                  <a:lnTo>
                    <a:pt x="45" y="979"/>
                  </a:lnTo>
                  <a:lnTo>
                    <a:pt x="49" y="980"/>
                  </a:lnTo>
                  <a:lnTo>
                    <a:pt x="54" y="980"/>
                  </a:lnTo>
                  <a:lnTo>
                    <a:pt x="58" y="981"/>
                  </a:lnTo>
                  <a:lnTo>
                    <a:pt x="61" y="981"/>
                  </a:lnTo>
                  <a:lnTo>
                    <a:pt x="61" y="981"/>
                  </a:lnTo>
                  <a:lnTo>
                    <a:pt x="75" y="980"/>
                  </a:lnTo>
                  <a:lnTo>
                    <a:pt x="87" y="974"/>
                  </a:lnTo>
                  <a:lnTo>
                    <a:pt x="99" y="967"/>
                  </a:lnTo>
                  <a:lnTo>
                    <a:pt x="108" y="956"/>
                  </a:lnTo>
                  <a:lnTo>
                    <a:pt x="110" y="953"/>
                  </a:lnTo>
                  <a:lnTo>
                    <a:pt x="113" y="950"/>
                  </a:lnTo>
                  <a:lnTo>
                    <a:pt x="115" y="947"/>
                  </a:lnTo>
                  <a:lnTo>
                    <a:pt x="117" y="945"/>
                  </a:lnTo>
                  <a:lnTo>
                    <a:pt x="119" y="94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33"/>
            <p:cNvSpPr/>
            <p:nvPr/>
          </p:nvSpPr>
          <p:spPr bwMode="auto">
            <a:xfrm>
              <a:off x="11831638" y="6148388"/>
              <a:ext cx="98425" cy="100012"/>
            </a:xfrm>
            <a:custGeom>
              <a:avLst/>
              <a:gdLst>
                <a:gd name="T0" fmla="*/ 353 w 371"/>
                <a:gd name="T1" fmla="*/ 272 h 380"/>
                <a:gd name="T2" fmla="*/ 105 w 371"/>
                <a:gd name="T3" fmla="*/ 18 h 380"/>
                <a:gd name="T4" fmla="*/ 95 w 371"/>
                <a:gd name="T5" fmla="*/ 10 h 380"/>
                <a:gd name="T6" fmla="*/ 85 w 371"/>
                <a:gd name="T7" fmla="*/ 4 h 380"/>
                <a:gd name="T8" fmla="*/ 73 w 371"/>
                <a:gd name="T9" fmla="*/ 1 h 380"/>
                <a:gd name="T10" fmla="*/ 61 w 371"/>
                <a:gd name="T11" fmla="*/ 0 h 380"/>
                <a:gd name="T12" fmla="*/ 61 w 371"/>
                <a:gd name="T13" fmla="*/ 0 h 380"/>
                <a:gd name="T14" fmla="*/ 44 w 371"/>
                <a:gd name="T15" fmla="*/ 2 h 380"/>
                <a:gd name="T16" fmla="*/ 30 w 371"/>
                <a:gd name="T17" fmla="*/ 9 h 380"/>
                <a:gd name="T18" fmla="*/ 25 w 371"/>
                <a:gd name="T19" fmla="*/ 12 h 380"/>
                <a:gd name="T20" fmla="*/ 20 w 371"/>
                <a:gd name="T21" fmla="*/ 15 h 380"/>
                <a:gd name="T22" fmla="*/ 17 w 371"/>
                <a:gd name="T23" fmla="*/ 18 h 380"/>
                <a:gd name="T24" fmla="*/ 14 w 371"/>
                <a:gd name="T25" fmla="*/ 22 h 380"/>
                <a:gd name="T26" fmla="*/ 12 w 371"/>
                <a:gd name="T27" fmla="*/ 25 h 380"/>
                <a:gd name="T28" fmla="*/ 10 w 371"/>
                <a:gd name="T29" fmla="*/ 29 h 380"/>
                <a:gd name="T30" fmla="*/ 7 w 371"/>
                <a:gd name="T31" fmla="*/ 33 h 380"/>
                <a:gd name="T32" fmla="*/ 5 w 371"/>
                <a:gd name="T33" fmla="*/ 38 h 380"/>
                <a:gd name="T34" fmla="*/ 3 w 371"/>
                <a:gd name="T35" fmla="*/ 44 h 380"/>
                <a:gd name="T36" fmla="*/ 0 w 371"/>
                <a:gd name="T37" fmla="*/ 58 h 380"/>
                <a:gd name="T38" fmla="*/ 0 w 371"/>
                <a:gd name="T39" fmla="*/ 73 h 380"/>
                <a:gd name="T40" fmla="*/ 4 w 371"/>
                <a:gd name="T41" fmla="*/ 87 h 380"/>
                <a:gd name="T42" fmla="*/ 9 w 371"/>
                <a:gd name="T43" fmla="*/ 98 h 380"/>
                <a:gd name="T44" fmla="*/ 17 w 371"/>
                <a:gd name="T45" fmla="*/ 108 h 380"/>
                <a:gd name="T46" fmla="*/ 141 w 371"/>
                <a:gd name="T47" fmla="*/ 235 h 380"/>
                <a:gd name="T48" fmla="*/ 265 w 371"/>
                <a:gd name="T49" fmla="*/ 361 h 380"/>
                <a:gd name="T50" fmla="*/ 278 w 371"/>
                <a:gd name="T51" fmla="*/ 371 h 380"/>
                <a:gd name="T52" fmla="*/ 291 w 371"/>
                <a:gd name="T53" fmla="*/ 377 h 380"/>
                <a:gd name="T54" fmla="*/ 306 w 371"/>
                <a:gd name="T55" fmla="*/ 379 h 380"/>
                <a:gd name="T56" fmla="*/ 308 w 371"/>
                <a:gd name="T57" fmla="*/ 380 h 380"/>
                <a:gd name="T58" fmla="*/ 310 w 371"/>
                <a:gd name="T59" fmla="*/ 380 h 380"/>
                <a:gd name="T60" fmla="*/ 325 w 371"/>
                <a:gd name="T61" fmla="*/ 378 h 380"/>
                <a:gd name="T62" fmla="*/ 340 w 371"/>
                <a:gd name="T63" fmla="*/ 372 h 380"/>
                <a:gd name="T64" fmla="*/ 353 w 371"/>
                <a:gd name="T65" fmla="*/ 361 h 380"/>
                <a:gd name="T66" fmla="*/ 355 w 371"/>
                <a:gd name="T67" fmla="*/ 359 h 380"/>
                <a:gd name="T68" fmla="*/ 356 w 371"/>
                <a:gd name="T69" fmla="*/ 356 h 380"/>
                <a:gd name="T70" fmla="*/ 358 w 371"/>
                <a:gd name="T71" fmla="*/ 354 h 380"/>
                <a:gd name="T72" fmla="*/ 365 w 371"/>
                <a:gd name="T73" fmla="*/ 344 h 380"/>
                <a:gd name="T74" fmla="*/ 369 w 371"/>
                <a:gd name="T75" fmla="*/ 333 h 380"/>
                <a:gd name="T76" fmla="*/ 371 w 371"/>
                <a:gd name="T77" fmla="*/ 317 h 380"/>
                <a:gd name="T78" fmla="*/ 369 w 371"/>
                <a:gd name="T79" fmla="*/ 300 h 380"/>
                <a:gd name="T80" fmla="*/ 364 w 371"/>
                <a:gd name="T81" fmla="*/ 286 h 380"/>
                <a:gd name="T82" fmla="*/ 353 w 371"/>
                <a:gd name="T83" fmla="*/ 272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1" h="380">
                  <a:moveTo>
                    <a:pt x="353" y="272"/>
                  </a:moveTo>
                  <a:lnTo>
                    <a:pt x="105" y="18"/>
                  </a:lnTo>
                  <a:lnTo>
                    <a:pt x="95" y="10"/>
                  </a:lnTo>
                  <a:lnTo>
                    <a:pt x="85" y="4"/>
                  </a:lnTo>
                  <a:lnTo>
                    <a:pt x="73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4" y="2"/>
                  </a:lnTo>
                  <a:lnTo>
                    <a:pt x="30" y="9"/>
                  </a:lnTo>
                  <a:lnTo>
                    <a:pt x="25" y="12"/>
                  </a:lnTo>
                  <a:lnTo>
                    <a:pt x="20" y="15"/>
                  </a:lnTo>
                  <a:lnTo>
                    <a:pt x="17" y="18"/>
                  </a:lnTo>
                  <a:lnTo>
                    <a:pt x="14" y="22"/>
                  </a:lnTo>
                  <a:lnTo>
                    <a:pt x="12" y="25"/>
                  </a:lnTo>
                  <a:lnTo>
                    <a:pt x="10" y="29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3" y="44"/>
                  </a:lnTo>
                  <a:lnTo>
                    <a:pt x="0" y="58"/>
                  </a:lnTo>
                  <a:lnTo>
                    <a:pt x="0" y="73"/>
                  </a:lnTo>
                  <a:lnTo>
                    <a:pt x="4" y="87"/>
                  </a:lnTo>
                  <a:lnTo>
                    <a:pt x="9" y="98"/>
                  </a:lnTo>
                  <a:lnTo>
                    <a:pt x="17" y="108"/>
                  </a:lnTo>
                  <a:lnTo>
                    <a:pt x="141" y="235"/>
                  </a:lnTo>
                  <a:lnTo>
                    <a:pt x="265" y="361"/>
                  </a:lnTo>
                  <a:lnTo>
                    <a:pt x="278" y="371"/>
                  </a:lnTo>
                  <a:lnTo>
                    <a:pt x="291" y="377"/>
                  </a:lnTo>
                  <a:lnTo>
                    <a:pt x="306" y="379"/>
                  </a:lnTo>
                  <a:lnTo>
                    <a:pt x="308" y="380"/>
                  </a:lnTo>
                  <a:lnTo>
                    <a:pt x="310" y="380"/>
                  </a:lnTo>
                  <a:lnTo>
                    <a:pt x="325" y="378"/>
                  </a:lnTo>
                  <a:lnTo>
                    <a:pt x="340" y="372"/>
                  </a:lnTo>
                  <a:lnTo>
                    <a:pt x="353" y="361"/>
                  </a:lnTo>
                  <a:lnTo>
                    <a:pt x="355" y="359"/>
                  </a:lnTo>
                  <a:lnTo>
                    <a:pt x="356" y="356"/>
                  </a:lnTo>
                  <a:lnTo>
                    <a:pt x="358" y="354"/>
                  </a:lnTo>
                  <a:lnTo>
                    <a:pt x="365" y="344"/>
                  </a:lnTo>
                  <a:lnTo>
                    <a:pt x="369" y="333"/>
                  </a:lnTo>
                  <a:lnTo>
                    <a:pt x="371" y="317"/>
                  </a:lnTo>
                  <a:lnTo>
                    <a:pt x="369" y="300"/>
                  </a:lnTo>
                  <a:lnTo>
                    <a:pt x="364" y="286"/>
                  </a:lnTo>
                  <a:lnTo>
                    <a:pt x="353" y="27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34"/>
            <p:cNvSpPr/>
            <p:nvPr/>
          </p:nvSpPr>
          <p:spPr bwMode="auto">
            <a:xfrm>
              <a:off x="11733213" y="5341938"/>
              <a:ext cx="287338" cy="260350"/>
            </a:xfrm>
            <a:custGeom>
              <a:avLst/>
              <a:gdLst>
                <a:gd name="T0" fmla="*/ 1052 w 1086"/>
                <a:gd name="T1" fmla="*/ 820 h 981"/>
                <a:gd name="T2" fmla="*/ 982 w 1086"/>
                <a:gd name="T3" fmla="*/ 681 h 981"/>
                <a:gd name="T4" fmla="*/ 904 w 1086"/>
                <a:gd name="T5" fmla="*/ 559 h 981"/>
                <a:gd name="T6" fmla="*/ 819 w 1086"/>
                <a:gd name="T7" fmla="*/ 452 h 981"/>
                <a:gd name="T8" fmla="*/ 728 w 1086"/>
                <a:gd name="T9" fmla="*/ 358 h 981"/>
                <a:gd name="T10" fmla="*/ 635 w 1086"/>
                <a:gd name="T11" fmla="*/ 278 h 981"/>
                <a:gd name="T12" fmla="*/ 543 w 1086"/>
                <a:gd name="T13" fmla="*/ 211 h 981"/>
                <a:gd name="T14" fmla="*/ 452 w 1086"/>
                <a:gd name="T15" fmla="*/ 154 h 981"/>
                <a:gd name="T16" fmla="*/ 360 w 1086"/>
                <a:gd name="T17" fmla="*/ 105 h 981"/>
                <a:gd name="T18" fmla="*/ 272 w 1086"/>
                <a:gd name="T19" fmla="*/ 65 h 981"/>
                <a:gd name="T20" fmla="*/ 196 w 1086"/>
                <a:gd name="T21" fmla="*/ 36 h 981"/>
                <a:gd name="T22" fmla="*/ 136 w 1086"/>
                <a:gd name="T23" fmla="*/ 18 h 981"/>
                <a:gd name="T24" fmla="*/ 95 w 1086"/>
                <a:gd name="T25" fmla="*/ 6 h 981"/>
                <a:gd name="T26" fmla="*/ 75 w 1086"/>
                <a:gd name="T27" fmla="*/ 1 h 981"/>
                <a:gd name="T28" fmla="*/ 69 w 1086"/>
                <a:gd name="T29" fmla="*/ 1 h 981"/>
                <a:gd name="T30" fmla="*/ 59 w 1086"/>
                <a:gd name="T31" fmla="*/ 1 h 981"/>
                <a:gd name="T32" fmla="*/ 51 w 1086"/>
                <a:gd name="T33" fmla="*/ 2 h 981"/>
                <a:gd name="T34" fmla="*/ 40 w 1086"/>
                <a:gd name="T35" fmla="*/ 5 h 981"/>
                <a:gd name="T36" fmla="*/ 30 w 1086"/>
                <a:gd name="T37" fmla="*/ 10 h 981"/>
                <a:gd name="T38" fmla="*/ 22 w 1086"/>
                <a:gd name="T39" fmla="*/ 16 h 981"/>
                <a:gd name="T40" fmla="*/ 16 w 1086"/>
                <a:gd name="T41" fmla="*/ 24 h 981"/>
                <a:gd name="T42" fmla="*/ 11 w 1086"/>
                <a:gd name="T43" fmla="*/ 29 h 981"/>
                <a:gd name="T44" fmla="*/ 1 w 1086"/>
                <a:gd name="T45" fmla="*/ 51 h 981"/>
                <a:gd name="T46" fmla="*/ 4 w 1086"/>
                <a:gd name="T47" fmla="*/ 84 h 981"/>
                <a:gd name="T48" fmla="*/ 21 w 1086"/>
                <a:gd name="T49" fmla="*/ 111 h 981"/>
                <a:gd name="T50" fmla="*/ 50 w 1086"/>
                <a:gd name="T51" fmla="*/ 126 h 981"/>
                <a:gd name="T52" fmla="*/ 53 w 1086"/>
                <a:gd name="T53" fmla="*/ 127 h 981"/>
                <a:gd name="T54" fmla="*/ 60 w 1086"/>
                <a:gd name="T55" fmla="*/ 129 h 981"/>
                <a:gd name="T56" fmla="*/ 81 w 1086"/>
                <a:gd name="T57" fmla="*/ 134 h 981"/>
                <a:gd name="T58" fmla="*/ 129 w 1086"/>
                <a:gd name="T59" fmla="*/ 148 h 981"/>
                <a:gd name="T60" fmla="*/ 195 w 1086"/>
                <a:gd name="T61" fmla="*/ 172 h 981"/>
                <a:gd name="T62" fmla="*/ 275 w 1086"/>
                <a:gd name="T63" fmla="*/ 207 h 981"/>
                <a:gd name="T64" fmla="*/ 367 w 1086"/>
                <a:gd name="T65" fmla="*/ 253 h 981"/>
                <a:gd name="T66" fmla="*/ 466 w 1086"/>
                <a:gd name="T67" fmla="*/ 314 h 981"/>
                <a:gd name="T68" fmla="*/ 568 w 1086"/>
                <a:gd name="T69" fmla="*/ 388 h 981"/>
                <a:gd name="T70" fmla="*/ 669 w 1086"/>
                <a:gd name="T71" fmla="*/ 479 h 981"/>
                <a:gd name="T72" fmla="*/ 756 w 1086"/>
                <a:gd name="T73" fmla="*/ 576 h 981"/>
                <a:gd name="T74" fmla="*/ 829 w 1086"/>
                <a:gd name="T75" fmla="*/ 674 h 981"/>
                <a:gd name="T76" fmla="*/ 877 w 1086"/>
                <a:gd name="T77" fmla="*/ 752 h 981"/>
                <a:gd name="T78" fmla="*/ 939 w 1086"/>
                <a:gd name="T79" fmla="*/ 874 h 981"/>
                <a:gd name="T80" fmla="*/ 968 w 1086"/>
                <a:gd name="T81" fmla="*/ 945 h 981"/>
                <a:gd name="T82" fmla="*/ 973 w 1086"/>
                <a:gd name="T83" fmla="*/ 950 h 981"/>
                <a:gd name="T84" fmla="*/ 978 w 1086"/>
                <a:gd name="T85" fmla="*/ 956 h 981"/>
                <a:gd name="T86" fmla="*/ 999 w 1086"/>
                <a:gd name="T87" fmla="*/ 974 h 981"/>
                <a:gd name="T88" fmla="*/ 1025 w 1086"/>
                <a:gd name="T89" fmla="*/ 981 h 981"/>
                <a:gd name="T90" fmla="*/ 1028 w 1086"/>
                <a:gd name="T91" fmla="*/ 981 h 981"/>
                <a:gd name="T92" fmla="*/ 1036 w 1086"/>
                <a:gd name="T93" fmla="*/ 980 h 981"/>
                <a:gd name="T94" fmla="*/ 1047 w 1086"/>
                <a:gd name="T95" fmla="*/ 977 h 981"/>
                <a:gd name="T96" fmla="*/ 1070 w 1086"/>
                <a:gd name="T97" fmla="*/ 961 h 981"/>
                <a:gd name="T98" fmla="*/ 1084 w 1086"/>
                <a:gd name="T99" fmla="*/ 933 h 981"/>
                <a:gd name="T100" fmla="*/ 1083 w 1086"/>
                <a:gd name="T101" fmla="*/ 896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86" h="981">
                  <a:moveTo>
                    <a:pt x="1083" y="896"/>
                  </a:moveTo>
                  <a:lnTo>
                    <a:pt x="1052" y="820"/>
                  </a:lnTo>
                  <a:lnTo>
                    <a:pt x="1019" y="749"/>
                  </a:lnTo>
                  <a:lnTo>
                    <a:pt x="982" y="681"/>
                  </a:lnTo>
                  <a:lnTo>
                    <a:pt x="944" y="618"/>
                  </a:lnTo>
                  <a:lnTo>
                    <a:pt x="904" y="559"/>
                  </a:lnTo>
                  <a:lnTo>
                    <a:pt x="862" y="504"/>
                  </a:lnTo>
                  <a:lnTo>
                    <a:pt x="819" y="452"/>
                  </a:lnTo>
                  <a:lnTo>
                    <a:pt x="774" y="403"/>
                  </a:lnTo>
                  <a:lnTo>
                    <a:pt x="728" y="358"/>
                  </a:lnTo>
                  <a:lnTo>
                    <a:pt x="682" y="317"/>
                  </a:lnTo>
                  <a:lnTo>
                    <a:pt x="635" y="278"/>
                  </a:lnTo>
                  <a:lnTo>
                    <a:pt x="588" y="243"/>
                  </a:lnTo>
                  <a:lnTo>
                    <a:pt x="543" y="211"/>
                  </a:lnTo>
                  <a:lnTo>
                    <a:pt x="497" y="181"/>
                  </a:lnTo>
                  <a:lnTo>
                    <a:pt x="452" y="154"/>
                  </a:lnTo>
                  <a:lnTo>
                    <a:pt x="408" y="130"/>
                  </a:lnTo>
                  <a:lnTo>
                    <a:pt x="360" y="105"/>
                  </a:lnTo>
                  <a:lnTo>
                    <a:pt x="315" y="84"/>
                  </a:lnTo>
                  <a:lnTo>
                    <a:pt x="272" y="65"/>
                  </a:lnTo>
                  <a:lnTo>
                    <a:pt x="233" y="50"/>
                  </a:lnTo>
                  <a:lnTo>
                    <a:pt x="196" y="36"/>
                  </a:lnTo>
                  <a:lnTo>
                    <a:pt x="164" y="26"/>
                  </a:lnTo>
                  <a:lnTo>
                    <a:pt x="136" y="18"/>
                  </a:lnTo>
                  <a:lnTo>
                    <a:pt x="112" y="10"/>
                  </a:lnTo>
                  <a:lnTo>
                    <a:pt x="95" y="6"/>
                  </a:lnTo>
                  <a:lnTo>
                    <a:pt x="81" y="3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69" y="1"/>
                  </a:lnTo>
                  <a:lnTo>
                    <a:pt x="62" y="0"/>
                  </a:lnTo>
                  <a:lnTo>
                    <a:pt x="59" y="1"/>
                  </a:lnTo>
                  <a:lnTo>
                    <a:pt x="55" y="1"/>
                  </a:lnTo>
                  <a:lnTo>
                    <a:pt x="51" y="2"/>
                  </a:lnTo>
                  <a:lnTo>
                    <a:pt x="47" y="3"/>
                  </a:lnTo>
                  <a:lnTo>
                    <a:pt x="40" y="5"/>
                  </a:lnTo>
                  <a:lnTo>
                    <a:pt x="33" y="8"/>
                  </a:lnTo>
                  <a:lnTo>
                    <a:pt x="30" y="10"/>
                  </a:lnTo>
                  <a:lnTo>
                    <a:pt x="26" y="12"/>
                  </a:lnTo>
                  <a:lnTo>
                    <a:pt x="22" y="16"/>
                  </a:lnTo>
                  <a:lnTo>
                    <a:pt x="19" y="20"/>
                  </a:lnTo>
                  <a:lnTo>
                    <a:pt x="16" y="24"/>
                  </a:lnTo>
                  <a:lnTo>
                    <a:pt x="13" y="26"/>
                  </a:lnTo>
                  <a:lnTo>
                    <a:pt x="11" y="29"/>
                  </a:lnTo>
                  <a:lnTo>
                    <a:pt x="5" y="39"/>
                  </a:lnTo>
                  <a:lnTo>
                    <a:pt x="1" y="51"/>
                  </a:lnTo>
                  <a:lnTo>
                    <a:pt x="0" y="69"/>
                  </a:lnTo>
                  <a:lnTo>
                    <a:pt x="4" y="84"/>
                  </a:lnTo>
                  <a:lnTo>
                    <a:pt x="11" y="99"/>
                  </a:lnTo>
                  <a:lnTo>
                    <a:pt x="21" y="111"/>
                  </a:lnTo>
                  <a:lnTo>
                    <a:pt x="34" y="120"/>
                  </a:lnTo>
                  <a:lnTo>
                    <a:pt x="50" y="126"/>
                  </a:lnTo>
                  <a:lnTo>
                    <a:pt x="51" y="126"/>
                  </a:lnTo>
                  <a:lnTo>
                    <a:pt x="53" y="127"/>
                  </a:lnTo>
                  <a:lnTo>
                    <a:pt x="56" y="128"/>
                  </a:lnTo>
                  <a:lnTo>
                    <a:pt x="60" y="129"/>
                  </a:lnTo>
                  <a:lnTo>
                    <a:pt x="64" y="130"/>
                  </a:lnTo>
                  <a:lnTo>
                    <a:pt x="81" y="134"/>
                  </a:lnTo>
                  <a:lnTo>
                    <a:pt x="102" y="140"/>
                  </a:lnTo>
                  <a:lnTo>
                    <a:pt x="129" y="148"/>
                  </a:lnTo>
                  <a:lnTo>
                    <a:pt x="160" y="159"/>
                  </a:lnTo>
                  <a:lnTo>
                    <a:pt x="195" y="172"/>
                  </a:lnTo>
                  <a:lnTo>
                    <a:pt x="234" y="188"/>
                  </a:lnTo>
                  <a:lnTo>
                    <a:pt x="275" y="207"/>
                  </a:lnTo>
                  <a:lnTo>
                    <a:pt x="320" y="228"/>
                  </a:lnTo>
                  <a:lnTo>
                    <a:pt x="367" y="253"/>
                  </a:lnTo>
                  <a:lnTo>
                    <a:pt x="415" y="281"/>
                  </a:lnTo>
                  <a:lnTo>
                    <a:pt x="466" y="314"/>
                  </a:lnTo>
                  <a:lnTo>
                    <a:pt x="517" y="349"/>
                  </a:lnTo>
                  <a:lnTo>
                    <a:pt x="568" y="388"/>
                  </a:lnTo>
                  <a:lnTo>
                    <a:pt x="618" y="432"/>
                  </a:lnTo>
                  <a:lnTo>
                    <a:pt x="669" y="479"/>
                  </a:lnTo>
                  <a:lnTo>
                    <a:pt x="719" y="531"/>
                  </a:lnTo>
                  <a:lnTo>
                    <a:pt x="756" y="576"/>
                  </a:lnTo>
                  <a:lnTo>
                    <a:pt x="794" y="624"/>
                  </a:lnTo>
                  <a:lnTo>
                    <a:pt x="829" y="674"/>
                  </a:lnTo>
                  <a:lnTo>
                    <a:pt x="853" y="712"/>
                  </a:lnTo>
                  <a:lnTo>
                    <a:pt x="877" y="752"/>
                  </a:lnTo>
                  <a:lnTo>
                    <a:pt x="909" y="812"/>
                  </a:lnTo>
                  <a:lnTo>
                    <a:pt x="939" y="874"/>
                  </a:lnTo>
                  <a:lnTo>
                    <a:pt x="967" y="941"/>
                  </a:lnTo>
                  <a:lnTo>
                    <a:pt x="968" y="945"/>
                  </a:lnTo>
                  <a:lnTo>
                    <a:pt x="971" y="947"/>
                  </a:lnTo>
                  <a:lnTo>
                    <a:pt x="973" y="950"/>
                  </a:lnTo>
                  <a:lnTo>
                    <a:pt x="975" y="953"/>
                  </a:lnTo>
                  <a:lnTo>
                    <a:pt x="978" y="956"/>
                  </a:lnTo>
                  <a:lnTo>
                    <a:pt x="988" y="967"/>
                  </a:lnTo>
                  <a:lnTo>
                    <a:pt x="999" y="974"/>
                  </a:lnTo>
                  <a:lnTo>
                    <a:pt x="1011" y="980"/>
                  </a:lnTo>
                  <a:lnTo>
                    <a:pt x="1025" y="981"/>
                  </a:lnTo>
                  <a:lnTo>
                    <a:pt x="1025" y="981"/>
                  </a:lnTo>
                  <a:lnTo>
                    <a:pt x="1028" y="981"/>
                  </a:lnTo>
                  <a:lnTo>
                    <a:pt x="1032" y="980"/>
                  </a:lnTo>
                  <a:lnTo>
                    <a:pt x="1036" y="980"/>
                  </a:lnTo>
                  <a:lnTo>
                    <a:pt x="1042" y="979"/>
                  </a:lnTo>
                  <a:lnTo>
                    <a:pt x="1047" y="977"/>
                  </a:lnTo>
                  <a:lnTo>
                    <a:pt x="1059" y="971"/>
                  </a:lnTo>
                  <a:lnTo>
                    <a:pt x="1070" y="961"/>
                  </a:lnTo>
                  <a:lnTo>
                    <a:pt x="1077" y="950"/>
                  </a:lnTo>
                  <a:lnTo>
                    <a:pt x="1084" y="933"/>
                  </a:lnTo>
                  <a:lnTo>
                    <a:pt x="1086" y="915"/>
                  </a:lnTo>
                  <a:lnTo>
                    <a:pt x="1083" y="8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35"/>
            <p:cNvSpPr>
              <a:spLocks noEditPoints="1"/>
            </p:cNvSpPr>
            <p:nvPr/>
          </p:nvSpPr>
          <p:spPr bwMode="auto">
            <a:xfrm>
              <a:off x="11177588" y="5392738"/>
              <a:ext cx="814388" cy="823912"/>
            </a:xfrm>
            <a:custGeom>
              <a:avLst/>
              <a:gdLst>
                <a:gd name="T0" fmla="*/ 2494 w 3074"/>
                <a:gd name="T1" fmla="*/ 354 h 3117"/>
                <a:gd name="T2" fmla="*/ 2184 w 3074"/>
                <a:gd name="T3" fmla="*/ 150 h 3117"/>
                <a:gd name="T4" fmla="*/ 1827 w 3074"/>
                <a:gd name="T5" fmla="*/ 28 h 3117"/>
                <a:gd name="T6" fmla="*/ 1440 w 3074"/>
                <a:gd name="T7" fmla="*/ 3 h 3117"/>
                <a:gd name="T8" fmla="*/ 1064 w 3074"/>
                <a:gd name="T9" fmla="*/ 78 h 3117"/>
                <a:gd name="T10" fmla="*/ 729 w 3074"/>
                <a:gd name="T11" fmla="*/ 243 h 3117"/>
                <a:gd name="T12" fmla="*/ 447 w 3074"/>
                <a:gd name="T13" fmla="*/ 484 h 3117"/>
                <a:gd name="T14" fmla="*/ 299 w 3074"/>
                <a:gd name="T15" fmla="*/ 668 h 3117"/>
                <a:gd name="T16" fmla="*/ 113 w 3074"/>
                <a:gd name="T17" fmla="*/ 1000 h 3117"/>
                <a:gd name="T18" fmla="*/ 13 w 3074"/>
                <a:gd name="T19" fmla="*/ 1377 h 3117"/>
                <a:gd name="T20" fmla="*/ 13 w 3074"/>
                <a:gd name="T21" fmla="*/ 1778 h 3117"/>
                <a:gd name="T22" fmla="*/ 112 w 3074"/>
                <a:gd name="T23" fmla="*/ 2155 h 3117"/>
                <a:gd name="T24" fmla="*/ 297 w 3074"/>
                <a:gd name="T25" fmla="*/ 2486 h 3117"/>
                <a:gd name="T26" fmla="*/ 555 w 3074"/>
                <a:gd name="T27" fmla="*/ 2762 h 3117"/>
                <a:gd name="T28" fmla="*/ 873 w 3074"/>
                <a:gd name="T29" fmla="*/ 2966 h 3117"/>
                <a:gd name="T30" fmla="*/ 1239 w 3074"/>
                <a:gd name="T31" fmla="*/ 3088 h 3117"/>
                <a:gd name="T32" fmla="*/ 1638 w 3074"/>
                <a:gd name="T33" fmla="*/ 3114 h 3117"/>
                <a:gd name="T34" fmla="*/ 2022 w 3074"/>
                <a:gd name="T35" fmla="*/ 3038 h 3117"/>
                <a:gd name="T36" fmla="*/ 2367 w 3074"/>
                <a:gd name="T37" fmla="*/ 2874 h 3117"/>
                <a:gd name="T38" fmla="*/ 2656 w 3074"/>
                <a:gd name="T39" fmla="*/ 2632 h 3117"/>
                <a:gd name="T40" fmla="*/ 2879 w 3074"/>
                <a:gd name="T41" fmla="*/ 2328 h 3117"/>
                <a:gd name="T42" fmla="*/ 3023 w 3074"/>
                <a:gd name="T43" fmla="*/ 1972 h 3117"/>
                <a:gd name="T44" fmla="*/ 3074 w 3074"/>
                <a:gd name="T45" fmla="*/ 1578 h 3117"/>
                <a:gd name="T46" fmla="*/ 3023 w 3074"/>
                <a:gd name="T47" fmla="*/ 1187 h 3117"/>
                <a:gd name="T48" fmla="*/ 2881 w 3074"/>
                <a:gd name="T49" fmla="*/ 833 h 3117"/>
                <a:gd name="T50" fmla="*/ 2706 w 3074"/>
                <a:gd name="T51" fmla="*/ 576 h 3117"/>
                <a:gd name="T52" fmla="*/ 1353 w 3074"/>
                <a:gd name="T53" fmla="*/ 2867 h 3117"/>
                <a:gd name="T54" fmla="*/ 1011 w 3074"/>
                <a:gd name="T55" fmla="*/ 2769 h 3117"/>
                <a:gd name="T56" fmla="*/ 715 w 3074"/>
                <a:gd name="T57" fmla="*/ 2586 h 3117"/>
                <a:gd name="T58" fmla="*/ 478 w 3074"/>
                <a:gd name="T59" fmla="*/ 2333 h 3117"/>
                <a:gd name="T60" fmla="*/ 314 w 3074"/>
                <a:gd name="T61" fmla="*/ 2022 h 3117"/>
                <a:gd name="T62" fmla="*/ 240 w 3074"/>
                <a:gd name="T63" fmla="*/ 1671 h 3117"/>
                <a:gd name="T64" fmla="*/ 265 w 3074"/>
                <a:gd name="T65" fmla="*/ 1305 h 3117"/>
                <a:gd name="T66" fmla="*/ 386 w 3074"/>
                <a:gd name="T67" fmla="*/ 973 h 3117"/>
                <a:gd name="T68" fmla="*/ 588 w 3074"/>
                <a:gd name="T69" fmla="*/ 689 h 3117"/>
                <a:gd name="T70" fmla="*/ 857 w 3074"/>
                <a:gd name="T71" fmla="*/ 469 h 3117"/>
                <a:gd name="T72" fmla="*/ 1177 w 3074"/>
                <a:gd name="T73" fmla="*/ 327 h 3117"/>
                <a:gd name="T74" fmla="*/ 1537 w 3074"/>
                <a:gd name="T75" fmla="*/ 277 h 3117"/>
                <a:gd name="T76" fmla="*/ 1897 w 3074"/>
                <a:gd name="T77" fmla="*/ 327 h 3117"/>
                <a:gd name="T78" fmla="*/ 2217 w 3074"/>
                <a:gd name="T79" fmla="*/ 469 h 3117"/>
                <a:gd name="T80" fmla="*/ 2486 w 3074"/>
                <a:gd name="T81" fmla="*/ 689 h 3117"/>
                <a:gd name="T82" fmla="*/ 2688 w 3074"/>
                <a:gd name="T83" fmla="*/ 973 h 3117"/>
                <a:gd name="T84" fmla="*/ 2809 w 3074"/>
                <a:gd name="T85" fmla="*/ 1305 h 3117"/>
                <a:gd name="T86" fmla="*/ 2835 w 3074"/>
                <a:gd name="T87" fmla="*/ 1671 h 3117"/>
                <a:gd name="T88" fmla="*/ 2759 w 3074"/>
                <a:gd name="T89" fmla="*/ 2022 h 3117"/>
                <a:gd name="T90" fmla="*/ 2596 w 3074"/>
                <a:gd name="T91" fmla="*/ 2333 h 3117"/>
                <a:gd name="T92" fmla="*/ 2360 w 3074"/>
                <a:gd name="T93" fmla="*/ 2586 h 3117"/>
                <a:gd name="T94" fmla="*/ 2063 w 3074"/>
                <a:gd name="T95" fmla="*/ 2769 h 3117"/>
                <a:gd name="T96" fmla="*/ 1721 w 3074"/>
                <a:gd name="T97" fmla="*/ 2867 h 3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74" h="3117">
                  <a:moveTo>
                    <a:pt x="2689" y="554"/>
                  </a:moveTo>
                  <a:lnTo>
                    <a:pt x="2628" y="484"/>
                  </a:lnTo>
                  <a:lnTo>
                    <a:pt x="2564" y="417"/>
                  </a:lnTo>
                  <a:lnTo>
                    <a:pt x="2494" y="354"/>
                  </a:lnTo>
                  <a:lnTo>
                    <a:pt x="2422" y="296"/>
                  </a:lnTo>
                  <a:lnTo>
                    <a:pt x="2346" y="243"/>
                  </a:lnTo>
                  <a:lnTo>
                    <a:pt x="2266" y="194"/>
                  </a:lnTo>
                  <a:lnTo>
                    <a:pt x="2184" y="150"/>
                  </a:lnTo>
                  <a:lnTo>
                    <a:pt x="2099" y="111"/>
                  </a:lnTo>
                  <a:lnTo>
                    <a:pt x="2011" y="78"/>
                  </a:lnTo>
                  <a:lnTo>
                    <a:pt x="1921" y="50"/>
                  </a:lnTo>
                  <a:lnTo>
                    <a:pt x="1827" y="28"/>
                  </a:lnTo>
                  <a:lnTo>
                    <a:pt x="1733" y="12"/>
                  </a:lnTo>
                  <a:lnTo>
                    <a:pt x="1636" y="3"/>
                  </a:lnTo>
                  <a:lnTo>
                    <a:pt x="1537" y="0"/>
                  </a:lnTo>
                  <a:lnTo>
                    <a:pt x="1440" y="3"/>
                  </a:lnTo>
                  <a:lnTo>
                    <a:pt x="1342" y="12"/>
                  </a:lnTo>
                  <a:lnTo>
                    <a:pt x="1248" y="28"/>
                  </a:lnTo>
                  <a:lnTo>
                    <a:pt x="1154" y="50"/>
                  </a:lnTo>
                  <a:lnTo>
                    <a:pt x="1064" y="78"/>
                  </a:lnTo>
                  <a:lnTo>
                    <a:pt x="976" y="111"/>
                  </a:lnTo>
                  <a:lnTo>
                    <a:pt x="891" y="150"/>
                  </a:lnTo>
                  <a:lnTo>
                    <a:pt x="808" y="194"/>
                  </a:lnTo>
                  <a:lnTo>
                    <a:pt x="729" y="243"/>
                  </a:lnTo>
                  <a:lnTo>
                    <a:pt x="653" y="296"/>
                  </a:lnTo>
                  <a:lnTo>
                    <a:pt x="581" y="354"/>
                  </a:lnTo>
                  <a:lnTo>
                    <a:pt x="511" y="417"/>
                  </a:lnTo>
                  <a:lnTo>
                    <a:pt x="447" y="484"/>
                  </a:lnTo>
                  <a:lnTo>
                    <a:pt x="386" y="554"/>
                  </a:lnTo>
                  <a:lnTo>
                    <a:pt x="371" y="573"/>
                  </a:lnTo>
                  <a:lnTo>
                    <a:pt x="358" y="593"/>
                  </a:lnTo>
                  <a:lnTo>
                    <a:pt x="299" y="668"/>
                  </a:lnTo>
                  <a:lnTo>
                    <a:pt x="245" y="745"/>
                  </a:lnTo>
                  <a:lnTo>
                    <a:pt x="196" y="827"/>
                  </a:lnTo>
                  <a:lnTo>
                    <a:pt x="151" y="913"/>
                  </a:lnTo>
                  <a:lnTo>
                    <a:pt x="113" y="1000"/>
                  </a:lnTo>
                  <a:lnTo>
                    <a:pt x="79" y="1090"/>
                  </a:lnTo>
                  <a:lnTo>
                    <a:pt x="52" y="1184"/>
                  </a:lnTo>
                  <a:lnTo>
                    <a:pt x="29" y="1279"/>
                  </a:lnTo>
                  <a:lnTo>
                    <a:pt x="13" y="1377"/>
                  </a:lnTo>
                  <a:lnTo>
                    <a:pt x="3" y="1477"/>
                  </a:lnTo>
                  <a:lnTo>
                    <a:pt x="0" y="1578"/>
                  </a:lnTo>
                  <a:lnTo>
                    <a:pt x="3" y="1680"/>
                  </a:lnTo>
                  <a:lnTo>
                    <a:pt x="13" y="1778"/>
                  </a:lnTo>
                  <a:lnTo>
                    <a:pt x="29" y="1876"/>
                  </a:lnTo>
                  <a:lnTo>
                    <a:pt x="51" y="1972"/>
                  </a:lnTo>
                  <a:lnTo>
                    <a:pt x="79" y="2065"/>
                  </a:lnTo>
                  <a:lnTo>
                    <a:pt x="112" y="2155"/>
                  </a:lnTo>
                  <a:lnTo>
                    <a:pt x="150" y="2242"/>
                  </a:lnTo>
                  <a:lnTo>
                    <a:pt x="194" y="2328"/>
                  </a:lnTo>
                  <a:lnTo>
                    <a:pt x="243" y="2409"/>
                  </a:lnTo>
                  <a:lnTo>
                    <a:pt x="297" y="2486"/>
                  </a:lnTo>
                  <a:lnTo>
                    <a:pt x="355" y="2561"/>
                  </a:lnTo>
                  <a:lnTo>
                    <a:pt x="418" y="2632"/>
                  </a:lnTo>
                  <a:lnTo>
                    <a:pt x="484" y="2699"/>
                  </a:lnTo>
                  <a:lnTo>
                    <a:pt x="555" y="2762"/>
                  </a:lnTo>
                  <a:lnTo>
                    <a:pt x="630" y="2820"/>
                  </a:lnTo>
                  <a:lnTo>
                    <a:pt x="707" y="2874"/>
                  </a:lnTo>
                  <a:lnTo>
                    <a:pt x="789" y="2923"/>
                  </a:lnTo>
                  <a:lnTo>
                    <a:pt x="873" y="2966"/>
                  </a:lnTo>
                  <a:lnTo>
                    <a:pt x="961" y="3005"/>
                  </a:lnTo>
                  <a:lnTo>
                    <a:pt x="1052" y="3038"/>
                  </a:lnTo>
                  <a:lnTo>
                    <a:pt x="1144" y="3066"/>
                  </a:lnTo>
                  <a:lnTo>
                    <a:pt x="1239" y="3088"/>
                  </a:lnTo>
                  <a:lnTo>
                    <a:pt x="1337" y="3104"/>
                  </a:lnTo>
                  <a:lnTo>
                    <a:pt x="1435" y="3114"/>
                  </a:lnTo>
                  <a:lnTo>
                    <a:pt x="1537" y="3117"/>
                  </a:lnTo>
                  <a:lnTo>
                    <a:pt x="1638" y="3114"/>
                  </a:lnTo>
                  <a:lnTo>
                    <a:pt x="1737" y="3104"/>
                  </a:lnTo>
                  <a:lnTo>
                    <a:pt x="1835" y="3088"/>
                  </a:lnTo>
                  <a:lnTo>
                    <a:pt x="1930" y="3066"/>
                  </a:lnTo>
                  <a:lnTo>
                    <a:pt x="2022" y="3038"/>
                  </a:lnTo>
                  <a:lnTo>
                    <a:pt x="2113" y="3005"/>
                  </a:lnTo>
                  <a:lnTo>
                    <a:pt x="2201" y="2966"/>
                  </a:lnTo>
                  <a:lnTo>
                    <a:pt x="2285" y="2923"/>
                  </a:lnTo>
                  <a:lnTo>
                    <a:pt x="2367" y="2874"/>
                  </a:lnTo>
                  <a:lnTo>
                    <a:pt x="2445" y="2820"/>
                  </a:lnTo>
                  <a:lnTo>
                    <a:pt x="2519" y="2762"/>
                  </a:lnTo>
                  <a:lnTo>
                    <a:pt x="2590" y="2699"/>
                  </a:lnTo>
                  <a:lnTo>
                    <a:pt x="2656" y="2632"/>
                  </a:lnTo>
                  <a:lnTo>
                    <a:pt x="2720" y="2561"/>
                  </a:lnTo>
                  <a:lnTo>
                    <a:pt x="2778" y="2486"/>
                  </a:lnTo>
                  <a:lnTo>
                    <a:pt x="2830" y="2409"/>
                  </a:lnTo>
                  <a:lnTo>
                    <a:pt x="2879" y="2328"/>
                  </a:lnTo>
                  <a:lnTo>
                    <a:pt x="2924" y="2242"/>
                  </a:lnTo>
                  <a:lnTo>
                    <a:pt x="2962" y="2155"/>
                  </a:lnTo>
                  <a:lnTo>
                    <a:pt x="2995" y="2065"/>
                  </a:lnTo>
                  <a:lnTo>
                    <a:pt x="3023" y="1972"/>
                  </a:lnTo>
                  <a:lnTo>
                    <a:pt x="3045" y="1876"/>
                  </a:lnTo>
                  <a:lnTo>
                    <a:pt x="3061" y="1778"/>
                  </a:lnTo>
                  <a:lnTo>
                    <a:pt x="3070" y="1680"/>
                  </a:lnTo>
                  <a:lnTo>
                    <a:pt x="3074" y="1578"/>
                  </a:lnTo>
                  <a:lnTo>
                    <a:pt x="3070" y="1477"/>
                  </a:lnTo>
                  <a:lnTo>
                    <a:pt x="3061" y="1379"/>
                  </a:lnTo>
                  <a:lnTo>
                    <a:pt x="3045" y="1282"/>
                  </a:lnTo>
                  <a:lnTo>
                    <a:pt x="3023" y="1187"/>
                  </a:lnTo>
                  <a:lnTo>
                    <a:pt x="2996" y="1094"/>
                  </a:lnTo>
                  <a:lnTo>
                    <a:pt x="2963" y="1004"/>
                  </a:lnTo>
                  <a:lnTo>
                    <a:pt x="2925" y="917"/>
                  </a:lnTo>
                  <a:lnTo>
                    <a:pt x="2881" y="833"/>
                  </a:lnTo>
                  <a:lnTo>
                    <a:pt x="2834" y="752"/>
                  </a:lnTo>
                  <a:lnTo>
                    <a:pt x="2780" y="674"/>
                  </a:lnTo>
                  <a:lnTo>
                    <a:pt x="2723" y="599"/>
                  </a:lnTo>
                  <a:lnTo>
                    <a:pt x="2706" y="576"/>
                  </a:lnTo>
                  <a:lnTo>
                    <a:pt x="2689" y="554"/>
                  </a:lnTo>
                  <a:close/>
                  <a:moveTo>
                    <a:pt x="1537" y="2880"/>
                  </a:moveTo>
                  <a:lnTo>
                    <a:pt x="1445" y="2877"/>
                  </a:lnTo>
                  <a:lnTo>
                    <a:pt x="1353" y="2867"/>
                  </a:lnTo>
                  <a:lnTo>
                    <a:pt x="1264" y="2851"/>
                  </a:lnTo>
                  <a:lnTo>
                    <a:pt x="1177" y="2829"/>
                  </a:lnTo>
                  <a:lnTo>
                    <a:pt x="1093" y="2802"/>
                  </a:lnTo>
                  <a:lnTo>
                    <a:pt x="1011" y="2769"/>
                  </a:lnTo>
                  <a:lnTo>
                    <a:pt x="932" y="2730"/>
                  </a:lnTo>
                  <a:lnTo>
                    <a:pt x="857" y="2687"/>
                  </a:lnTo>
                  <a:lnTo>
                    <a:pt x="784" y="2639"/>
                  </a:lnTo>
                  <a:lnTo>
                    <a:pt x="715" y="2586"/>
                  </a:lnTo>
                  <a:lnTo>
                    <a:pt x="649" y="2529"/>
                  </a:lnTo>
                  <a:lnTo>
                    <a:pt x="588" y="2467"/>
                  </a:lnTo>
                  <a:lnTo>
                    <a:pt x="530" y="2401"/>
                  </a:lnTo>
                  <a:lnTo>
                    <a:pt x="478" y="2333"/>
                  </a:lnTo>
                  <a:lnTo>
                    <a:pt x="429" y="2260"/>
                  </a:lnTo>
                  <a:lnTo>
                    <a:pt x="386" y="2183"/>
                  </a:lnTo>
                  <a:lnTo>
                    <a:pt x="347" y="2104"/>
                  </a:lnTo>
                  <a:lnTo>
                    <a:pt x="314" y="2022"/>
                  </a:lnTo>
                  <a:lnTo>
                    <a:pt x="287" y="1938"/>
                  </a:lnTo>
                  <a:lnTo>
                    <a:pt x="265" y="1851"/>
                  </a:lnTo>
                  <a:lnTo>
                    <a:pt x="250" y="1762"/>
                  </a:lnTo>
                  <a:lnTo>
                    <a:pt x="240" y="1671"/>
                  </a:lnTo>
                  <a:lnTo>
                    <a:pt x="236" y="1578"/>
                  </a:lnTo>
                  <a:lnTo>
                    <a:pt x="240" y="1486"/>
                  </a:lnTo>
                  <a:lnTo>
                    <a:pt x="250" y="1394"/>
                  </a:lnTo>
                  <a:lnTo>
                    <a:pt x="265" y="1305"/>
                  </a:lnTo>
                  <a:lnTo>
                    <a:pt x="287" y="1219"/>
                  </a:lnTo>
                  <a:lnTo>
                    <a:pt x="314" y="1134"/>
                  </a:lnTo>
                  <a:lnTo>
                    <a:pt x="347" y="1052"/>
                  </a:lnTo>
                  <a:lnTo>
                    <a:pt x="386" y="973"/>
                  </a:lnTo>
                  <a:lnTo>
                    <a:pt x="429" y="897"/>
                  </a:lnTo>
                  <a:lnTo>
                    <a:pt x="478" y="824"/>
                  </a:lnTo>
                  <a:lnTo>
                    <a:pt x="530" y="755"/>
                  </a:lnTo>
                  <a:lnTo>
                    <a:pt x="588" y="689"/>
                  </a:lnTo>
                  <a:lnTo>
                    <a:pt x="649" y="628"/>
                  </a:lnTo>
                  <a:lnTo>
                    <a:pt x="715" y="571"/>
                  </a:lnTo>
                  <a:lnTo>
                    <a:pt x="784" y="518"/>
                  </a:lnTo>
                  <a:lnTo>
                    <a:pt x="857" y="469"/>
                  </a:lnTo>
                  <a:lnTo>
                    <a:pt x="932" y="427"/>
                  </a:lnTo>
                  <a:lnTo>
                    <a:pt x="1011" y="388"/>
                  </a:lnTo>
                  <a:lnTo>
                    <a:pt x="1093" y="355"/>
                  </a:lnTo>
                  <a:lnTo>
                    <a:pt x="1177" y="327"/>
                  </a:lnTo>
                  <a:lnTo>
                    <a:pt x="1264" y="305"/>
                  </a:lnTo>
                  <a:lnTo>
                    <a:pt x="1353" y="290"/>
                  </a:lnTo>
                  <a:lnTo>
                    <a:pt x="1445" y="280"/>
                  </a:lnTo>
                  <a:lnTo>
                    <a:pt x="1537" y="277"/>
                  </a:lnTo>
                  <a:lnTo>
                    <a:pt x="1629" y="280"/>
                  </a:lnTo>
                  <a:lnTo>
                    <a:pt x="1721" y="290"/>
                  </a:lnTo>
                  <a:lnTo>
                    <a:pt x="1810" y="305"/>
                  </a:lnTo>
                  <a:lnTo>
                    <a:pt x="1897" y="327"/>
                  </a:lnTo>
                  <a:lnTo>
                    <a:pt x="1981" y="355"/>
                  </a:lnTo>
                  <a:lnTo>
                    <a:pt x="2063" y="388"/>
                  </a:lnTo>
                  <a:lnTo>
                    <a:pt x="2142" y="427"/>
                  </a:lnTo>
                  <a:lnTo>
                    <a:pt x="2217" y="469"/>
                  </a:lnTo>
                  <a:lnTo>
                    <a:pt x="2290" y="518"/>
                  </a:lnTo>
                  <a:lnTo>
                    <a:pt x="2360" y="571"/>
                  </a:lnTo>
                  <a:lnTo>
                    <a:pt x="2425" y="628"/>
                  </a:lnTo>
                  <a:lnTo>
                    <a:pt x="2486" y="689"/>
                  </a:lnTo>
                  <a:lnTo>
                    <a:pt x="2543" y="755"/>
                  </a:lnTo>
                  <a:lnTo>
                    <a:pt x="2596" y="824"/>
                  </a:lnTo>
                  <a:lnTo>
                    <a:pt x="2645" y="897"/>
                  </a:lnTo>
                  <a:lnTo>
                    <a:pt x="2688" y="973"/>
                  </a:lnTo>
                  <a:lnTo>
                    <a:pt x="2727" y="1052"/>
                  </a:lnTo>
                  <a:lnTo>
                    <a:pt x="2759" y="1134"/>
                  </a:lnTo>
                  <a:lnTo>
                    <a:pt x="2787" y="1219"/>
                  </a:lnTo>
                  <a:lnTo>
                    <a:pt x="2809" y="1305"/>
                  </a:lnTo>
                  <a:lnTo>
                    <a:pt x="2824" y="1394"/>
                  </a:lnTo>
                  <a:lnTo>
                    <a:pt x="2835" y="1486"/>
                  </a:lnTo>
                  <a:lnTo>
                    <a:pt x="2838" y="1578"/>
                  </a:lnTo>
                  <a:lnTo>
                    <a:pt x="2835" y="1671"/>
                  </a:lnTo>
                  <a:lnTo>
                    <a:pt x="2824" y="1762"/>
                  </a:lnTo>
                  <a:lnTo>
                    <a:pt x="2809" y="1851"/>
                  </a:lnTo>
                  <a:lnTo>
                    <a:pt x="2787" y="1938"/>
                  </a:lnTo>
                  <a:lnTo>
                    <a:pt x="2759" y="2022"/>
                  </a:lnTo>
                  <a:lnTo>
                    <a:pt x="2727" y="2104"/>
                  </a:lnTo>
                  <a:lnTo>
                    <a:pt x="2688" y="2183"/>
                  </a:lnTo>
                  <a:lnTo>
                    <a:pt x="2645" y="2260"/>
                  </a:lnTo>
                  <a:lnTo>
                    <a:pt x="2596" y="2333"/>
                  </a:lnTo>
                  <a:lnTo>
                    <a:pt x="2543" y="2401"/>
                  </a:lnTo>
                  <a:lnTo>
                    <a:pt x="2486" y="2467"/>
                  </a:lnTo>
                  <a:lnTo>
                    <a:pt x="2425" y="2529"/>
                  </a:lnTo>
                  <a:lnTo>
                    <a:pt x="2360" y="2586"/>
                  </a:lnTo>
                  <a:lnTo>
                    <a:pt x="2290" y="2639"/>
                  </a:lnTo>
                  <a:lnTo>
                    <a:pt x="2217" y="2687"/>
                  </a:lnTo>
                  <a:lnTo>
                    <a:pt x="2142" y="2730"/>
                  </a:lnTo>
                  <a:lnTo>
                    <a:pt x="2063" y="2769"/>
                  </a:lnTo>
                  <a:lnTo>
                    <a:pt x="1981" y="2802"/>
                  </a:lnTo>
                  <a:lnTo>
                    <a:pt x="1897" y="2829"/>
                  </a:lnTo>
                  <a:lnTo>
                    <a:pt x="1810" y="2851"/>
                  </a:lnTo>
                  <a:lnTo>
                    <a:pt x="1721" y="2867"/>
                  </a:lnTo>
                  <a:lnTo>
                    <a:pt x="1629" y="2877"/>
                  </a:lnTo>
                  <a:lnTo>
                    <a:pt x="1537" y="28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1515</Words>
  <Application>Microsoft Office PowerPoint</Application>
  <PresentationFormat>宽屏</PresentationFormat>
  <Paragraphs>125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Calibri</vt:lpstr>
      <vt:lpstr>Wingdings</vt:lpstr>
      <vt:lpstr>等线</vt:lpstr>
      <vt:lpstr>等线 Light</vt:lpstr>
      <vt:lpstr>Arial</vt:lpstr>
      <vt:lpstr>微软雅黑 Light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46</cp:revision>
  <dcterms:created xsi:type="dcterms:W3CDTF">2016-06-25T03:01:00Z</dcterms:created>
  <dcterms:modified xsi:type="dcterms:W3CDTF">2021-01-05T11:20:09Z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