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8" r:id="rId2"/>
    <p:sldId id="263" r:id="rId3"/>
    <p:sldId id="276" r:id="rId4"/>
    <p:sldId id="261" r:id="rId5"/>
    <p:sldId id="267" r:id="rId6"/>
    <p:sldId id="272" r:id="rId7"/>
    <p:sldId id="273" r:id="rId8"/>
    <p:sldId id="270" r:id="rId9"/>
    <p:sldId id="277" r:id="rId10"/>
    <p:sldId id="274" r:id="rId11"/>
    <p:sldId id="269" r:id="rId12"/>
    <p:sldId id="275" r:id="rId13"/>
    <p:sldId id="271" r:id="rId14"/>
    <p:sldId id="259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12192000" cy="6858000"/>
  <p:notesSz cx="6858000" cy="9144000"/>
  <p:embeddedFontLst>
    <p:embeddedFont>
      <p:font typeface="方正喵呜体" panose="0201060001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Impact" panose="020B0806030902050204" pitchFamily="34" charset="0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455961696158001E-2"/>
          <c:w val="1"/>
          <c:h val="0.89768018943447203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064664"/>
        <c:axId val="373353192"/>
      </c:lineChart>
      <c:catAx>
        <c:axId val="377064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3353192"/>
        <c:crosses val="autoZero"/>
        <c:auto val="1"/>
        <c:lblAlgn val="ctr"/>
        <c:lblOffset val="100"/>
        <c:noMultiLvlLbl val="0"/>
      </c:catAx>
      <c:valAx>
        <c:axId val="373353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70646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4A796-A595-4F75-B4D6-96227043C3B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930A9-FE26-4352-B040-A259E00839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30A9-FE26-4352-B040-A259E008398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30A9-FE26-4352-B040-A259E008398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30A9-FE26-4352-B040-A259E008398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30A9-FE26-4352-B040-A259E008398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1447-BB68-4A0A-9A0E-4F3493955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9A5F-ABFE-4845-9A0F-F599D6817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1447-BB68-4A0A-9A0E-4F3493955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9A5F-ABFE-4845-9A0F-F599D6817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1447-BB68-4A0A-9A0E-4F3493955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9A5F-ABFE-4845-9A0F-F599D6817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1447-BB68-4A0A-9A0E-4F3493955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9A5F-ABFE-4845-9A0F-F599D6817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1447-BB68-4A0A-9A0E-4F3493955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9A5F-ABFE-4845-9A0F-F599D6817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1447-BB68-4A0A-9A0E-4F3493955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9A5F-ABFE-4845-9A0F-F599D6817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1447-BB68-4A0A-9A0E-4F3493955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9A5F-ABFE-4845-9A0F-F599D6817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1447-BB68-4A0A-9A0E-4F3493955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9A5F-ABFE-4845-9A0F-F599D6817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1447-BB68-4A0A-9A0E-4F3493955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9A5F-ABFE-4845-9A0F-F599D6817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1447-BB68-4A0A-9A0E-4F3493955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9A5F-ABFE-4845-9A0F-F599D6817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1447-BB68-4A0A-9A0E-4F3493955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9A5F-ABFE-4845-9A0F-F599D6817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31447-BB68-4A0A-9A0E-4F3493955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19A5F-ABFE-4845-9A0F-F599D6817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18.jpe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组合 189"/>
          <p:cNvGrpSpPr/>
          <p:nvPr/>
        </p:nvGrpSpPr>
        <p:grpSpPr>
          <a:xfrm>
            <a:off x="1296839" y="1226713"/>
            <a:ext cx="2211213" cy="2237041"/>
            <a:chOff x="2589387" y="1905000"/>
            <a:chExt cx="2211213" cy="2237041"/>
          </a:xfrm>
        </p:grpSpPr>
        <p:grpSp>
          <p:nvGrpSpPr>
            <p:cNvPr id="66" name="组合 65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67" name="图片 6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3" name="图片 7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57" name="组合 156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158" name="图片 15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59" name="图片 15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0" name="图片 15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1" name="图片 16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2" name="图片 16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3" name="图片 16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4" name="图片 16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5" name="图片 16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6" name="图片 16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7" name="图片 16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68" name="组合 167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169" name="图片 16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0" name="图片 16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1" name="图片 1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2" name="图片 17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3" name="图片 17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4" name="图片 17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5" name="图片 17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6" name="图片 17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7" name="图片 17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8" name="图片 17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79" name="组合 178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180" name="图片 17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1" name="图片 18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2" name="图片 18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3" name="图片 18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4" name="图片 18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5" name="图片 18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6" name="图片 18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7" name="图片 18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8" name="图片 18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9" name="图片 18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grpSp>
        <p:nvGrpSpPr>
          <p:cNvPr id="191" name="组合 190"/>
          <p:cNvGrpSpPr/>
          <p:nvPr/>
        </p:nvGrpSpPr>
        <p:grpSpPr>
          <a:xfrm>
            <a:off x="2136114" y="3623741"/>
            <a:ext cx="2211213" cy="2237041"/>
            <a:chOff x="2589387" y="1905000"/>
            <a:chExt cx="2211213" cy="2237041"/>
          </a:xfrm>
        </p:grpSpPr>
        <p:grpSp>
          <p:nvGrpSpPr>
            <p:cNvPr id="192" name="组合 191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226" name="图片 2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7" name="图片 2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8" name="图片 2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9" name="图片 2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0" name="图片 2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1" name="图片 2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2" name="图片 2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3" name="图片 2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4" name="图片 2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5" name="图片 2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93" name="组合 192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216" name="图片 2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7" name="图片 2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8" name="图片 2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9" name="图片 2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0" name="图片 2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1" name="图片 2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2" name="图片 2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3" name="图片 2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4" name="图片 2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5" name="图片 2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94" name="组合 193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206" name="图片 20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7" name="图片 20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8" name="图片 20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9" name="图片 20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0" name="图片 20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1" name="图片 2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2" name="图片 2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3" name="图片 2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4" name="图片 2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5" name="图片 2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95" name="组合 194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196" name="图片 19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97" name="图片 19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98" name="图片 19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99" name="图片 19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0" name="图片 19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1" name="图片 20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2" name="图片 20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3" name="图片 20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4" name="图片 20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5" name="图片 20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sp>
        <p:nvSpPr>
          <p:cNvPr id="236" name="任意多边形 235"/>
          <p:cNvSpPr/>
          <p:nvPr/>
        </p:nvSpPr>
        <p:spPr>
          <a:xfrm rot="21117644">
            <a:off x="1053103" y="2439542"/>
            <a:ext cx="1659931" cy="4403218"/>
          </a:xfrm>
          <a:custGeom>
            <a:avLst/>
            <a:gdLst>
              <a:gd name="connsiteX0" fmla="*/ 1844040 w 1844040"/>
              <a:gd name="connsiteY0" fmla="*/ 0 h 3459480"/>
              <a:gd name="connsiteX1" fmla="*/ 640080 w 1844040"/>
              <a:gd name="connsiteY1" fmla="*/ 1767840 h 3459480"/>
              <a:gd name="connsiteX2" fmla="*/ 0 w 1844040"/>
              <a:gd name="connsiteY2" fmla="*/ 3459480 h 3459480"/>
              <a:gd name="connsiteX0-1" fmla="*/ 1844040 w 1844040"/>
              <a:gd name="connsiteY0-2" fmla="*/ 0 h 3459480"/>
              <a:gd name="connsiteX1-3" fmla="*/ 640080 w 1844040"/>
              <a:gd name="connsiteY1-4" fmla="*/ 1767840 h 3459480"/>
              <a:gd name="connsiteX2-5" fmla="*/ 0 w 1844040"/>
              <a:gd name="connsiteY2-6" fmla="*/ 3459480 h 3459480"/>
              <a:gd name="connsiteX0-7" fmla="*/ 1844040 w 1844040"/>
              <a:gd name="connsiteY0-8" fmla="*/ 0 h 3459480"/>
              <a:gd name="connsiteX1-9" fmla="*/ 0 w 1844040"/>
              <a:gd name="connsiteY1-10" fmla="*/ 3459480 h 3459480"/>
              <a:gd name="connsiteX0-11" fmla="*/ 1844040 w 1844040"/>
              <a:gd name="connsiteY0-12" fmla="*/ 0 h 3459480"/>
              <a:gd name="connsiteX1-13" fmla="*/ 0 w 1844040"/>
              <a:gd name="connsiteY1-14" fmla="*/ 3459480 h 3459480"/>
              <a:gd name="connsiteX0-15" fmla="*/ 1844040 w 1844040"/>
              <a:gd name="connsiteY0-16" fmla="*/ 0 h 3459480"/>
              <a:gd name="connsiteX1-17" fmla="*/ 0 w 1844040"/>
              <a:gd name="connsiteY1-18" fmla="*/ 3459480 h 34594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44040" h="3459480">
                <a:moveTo>
                  <a:pt x="1844040" y="0"/>
                </a:moveTo>
                <a:cubicBezTo>
                  <a:pt x="756920" y="985520"/>
                  <a:pt x="233680" y="2108200"/>
                  <a:pt x="0" y="3459480"/>
                </a:cubicBezTo>
              </a:path>
            </a:pathLst>
          </a:custGeom>
          <a:noFill/>
          <a:ln w="82550" cap="rnd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任意多边形 236"/>
          <p:cNvSpPr/>
          <p:nvPr/>
        </p:nvSpPr>
        <p:spPr>
          <a:xfrm>
            <a:off x="1756617" y="4690394"/>
            <a:ext cx="1488531" cy="2185772"/>
          </a:xfrm>
          <a:custGeom>
            <a:avLst/>
            <a:gdLst>
              <a:gd name="connsiteX0" fmla="*/ 1844040 w 1844040"/>
              <a:gd name="connsiteY0" fmla="*/ 0 h 3459480"/>
              <a:gd name="connsiteX1" fmla="*/ 640080 w 1844040"/>
              <a:gd name="connsiteY1" fmla="*/ 1767840 h 3459480"/>
              <a:gd name="connsiteX2" fmla="*/ 0 w 1844040"/>
              <a:gd name="connsiteY2" fmla="*/ 3459480 h 3459480"/>
              <a:gd name="connsiteX0-1" fmla="*/ 1844040 w 1844040"/>
              <a:gd name="connsiteY0-2" fmla="*/ 0 h 3459480"/>
              <a:gd name="connsiteX1-3" fmla="*/ 640080 w 1844040"/>
              <a:gd name="connsiteY1-4" fmla="*/ 1767840 h 3459480"/>
              <a:gd name="connsiteX2-5" fmla="*/ 0 w 1844040"/>
              <a:gd name="connsiteY2-6" fmla="*/ 3459480 h 3459480"/>
              <a:gd name="connsiteX0-7" fmla="*/ 1844040 w 1844040"/>
              <a:gd name="connsiteY0-8" fmla="*/ 0 h 3459480"/>
              <a:gd name="connsiteX1-9" fmla="*/ 0 w 1844040"/>
              <a:gd name="connsiteY1-10" fmla="*/ 3459480 h 3459480"/>
              <a:gd name="connsiteX0-11" fmla="*/ 1844040 w 1844040"/>
              <a:gd name="connsiteY0-12" fmla="*/ 0 h 3459480"/>
              <a:gd name="connsiteX1-13" fmla="*/ 0 w 1844040"/>
              <a:gd name="connsiteY1-14" fmla="*/ 3459480 h 3459480"/>
              <a:gd name="connsiteX0-15" fmla="*/ 1844040 w 1844040"/>
              <a:gd name="connsiteY0-16" fmla="*/ 0 h 3459480"/>
              <a:gd name="connsiteX1-17" fmla="*/ 0 w 1844040"/>
              <a:gd name="connsiteY1-18" fmla="*/ 3459480 h 34594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44040" h="3459480">
                <a:moveTo>
                  <a:pt x="1844040" y="0"/>
                </a:moveTo>
                <a:cubicBezTo>
                  <a:pt x="756920" y="985520"/>
                  <a:pt x="233680" y="2108200"/>
                  <a:pt x="0" y="3459480"/>
                </a:cubicBezTo>
              </a:path>
            </a:pathLst>
          </a:custGeom>
          <a:noFill/>
          <a:ln w="82550" cap="rnd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8" name="图片 2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82449" flipV="1">
            <a:off x="5499051" y="3326714"/>
            <a:ext cx="511441" cy="709945"/>
          </a:xfrm>
          <a:prstGeom prst="rect">
            <a:avLst/>
          </a:prstGeom>
        </p:spPr>
      </p:pic>
      <p:pic>
        <p:nvPicPr>
          <p:cNvPr id="239" name="图片 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8063488" y="2031353"/>
            <a:ext cx="511441" cy="709945"/>
          </a:xfrm>
          <a:prstGeom prst="rect">
            <a:avLst/>
          </a:prstGeom>
        </p:spPr>
      </p:pic>
      <p:pic>
        <p:nvPicPr>
          <p:cNvPr id="240" name="图片 2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82449" flipV="1">
            <a:off x="6060154" y="1040721"/>
            <a:ext cx="511441" cy="709945"/>
          </a:xfrm>
          <a:prstGeom prst="rect">
            <a:avLst/>
          </a:prstGeom>
        </p:spPr>
      </p:pic>
      <p:pic>
        <p:nvPicPr>
          <p:cNvPr id="241" name="图片 2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60704" flipV="1">
            <a:off x="11254166" y="996777"/>
            <a:ext cx="329832" cy="457849"/>
          </a:xfrm>
          <a:prstGeom prst="rect">
            <a:avLst/>
          </a:prstGeom>
        </p:spPr>
      </p:pic>
      <p:pic>
        <p:nvPicPr>
          <p:cNvPr id="255" name="图片 2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9611484" y="1167759"/>
            <a:ext cx="352805" cy="564946"/>
          </a:xfrm>
          <a:prstGeom prst="rect">
            <a:avLst/>
          </a:prstGeom>
        </p:spPr>
      </p:pic>
      <p:sp>
        <p:nvSpPr>
          <p:cNvPr id="256" name="文本框 255"/>
          <p:cNvSpPr txBox="1"/>
          <p:nvPr/>
        </p:nvSpPr>
        <p:spPr>
          <a:xfrm>
            <a:off x="5329926" y="2555731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TEXT HERE</a:t>
            </a:r>
            <a:endParaRPr lang="zh-CN" altLang="en-US" sz="54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259" name="文本框 258"/>
          <p:cNvSpPr txBox="1"/>
          <p:nvPr/>
        </p:nvSpPr>
        <p:spPr>
          <a:xfrm>
            <a:off x="6925026" y="3733631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2979" t="39735" r="2652" b="1203"/>
          <a:stretch>
            <a:fillRect/>
          </a:stretch>
        </p:blipFill>
        <p:spPr>
          <a:xfrm rot="10800000">
            <a:off x="0" y="6098658"/>
            <a:ext cx="12186745" cy="79386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92307" y="975361"/>
            <a:ext cx="2747211" cy="2779300"/>
            <a:chOff x="2589387" y="1905000"/>
            <a:chExt cx="2211213" cy="2237041"/>
          </a:xfrm>
        </p:grpSpPr>
        <p:grpSp>
          <p:nvGrpSpPr>
            <p:cNvPr id="4" name="组合 3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7" name="组合 6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grpSp>
        <p:nvGrpSpPr>
          <p:cNvPr id="48" name="组合 47"/>
          <p:cNvGrpSpPr/>
          <p:nvPr/>
        </p:nvGrpSpPr>
        <p:grpSpPr>
          <a:xfrm>
            <a:off x="4625160" y="906749"/>
            <a:ext cx="2747211" cy="2779300"/>
            <a:chOff x="2589387" y="1905000"/>
            <a:chExt cx="2211213" cy="2237041"/>
          </a:xfrm>
        </p:grpSpPr>
        <p:grpSp>
          <p:nvGrpSpPr>
            <p:cNvPr id="49" name="组合 48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83" name="图片 8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4" name="图片 8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6" name="图片 8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7" name="图片 8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9" name="图片 8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0" name="图片 8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1" name="图片 9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50" name="组合 49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73" name="图片 7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8" name="图片 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9" name="图片 7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1" name="图片 8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2" name="图片 8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51" name="组合 50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7" name="图片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52" name="组合 51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grpSp>
        <p:nvGrpSpPr>
          <p:cNvPr id="93" name="组合 92"/>
          <p:cNvGrpSpPr/>
          <p:nvPr/>
        </p:nvGrpSpPr>
        <p:grpSpPr>
          <a:xfrm>
            <a:off x="8417970" y="1004284"/>
            <a:ext cx="2747211" cy="2779300"/>
            <a:chOff x="2589387" y="1905000"/>
            <a:chExt cx="2211213" cy="2237041"/>
          </a:xfrm>
        </p:grpSpPr>
        <p:grpSp>
          <p:nvGrpSpPr>
            <p:cNvPr id="94" name="组合 93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128" name="图片 1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9" name="图片 1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0" name="图片 1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1" name="图片 1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2" name="图片 1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3" name="图片 1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4" name="图片 1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5" name="图片 1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6" name="图片 1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7" name="图片 1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95" name="组合 94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118" name="图片 1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9" name="图片 1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0" name="图片 1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1" name="图片 1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2" name="图片 1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3" name="图片 1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4" name="图片 1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5" name="图片 1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6" name="图片 1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7" name="图片 1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96" name="组合 95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108" name="图片 10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9" name="图片 10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0" name="图片 10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1" name="图片 1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2" name="图片 1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3" name="图片 1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4" name="图片 1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5" name="图片 1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6" name="图片 1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7" name="图片 1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97" name="组合 96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98" name="图片 9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9" name="图片 9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0" name="图片 9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2" name="图片 10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3" name="图片 10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5" name="图片 10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6" name="图片 10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7" name="图片 10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sp>
        <p:nvSpPr>
          <p:cNvPr id="139" name="椭圆 138"/>
          <p:cNvSpPr/>
          <p:nvPr/>
        </p:nvSpPr>
        <p:spPr>
          <a:xfrm>
            <a:off x="922529" y="1299546"/>
            <a:ext cx="2220381" cy="2060188"/>
          </a:xfrm>
          <a:prstGeom prst="ellipse">
            <a:avLst/>
          </a:prstGeom>
          <a:gradFill>
            <a:gsLst>
              <a:gs pos="69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椭圆 139"/>
          <p:cNvSpPr/>
          <p:nvPr/>
        </p:nvSpPr>
        <p:spPr>
          <a:xfrm>
            <a:off x="4888384" y="1229381"/>
            <a:ext cx="2220381" cy="2060188"/>
          </a:xfrm>
          <a:prstGeom prst="ellipse">
            <a:avLst/>
          </a:prstGeom>
          <a:gradFill>
            <a:gsLst>
              <a:gs pos="69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椭圆 140"/>
          <p:cNvSpPr/>
          <p:nvPr/>
        </p:nvSpPr>
        <p:spPr>
          <a:xfrm>
            <a:off x="8695183" y="1331799"/>
            <a:ext cx="2220381" cy="2060188"/>
          </a:xfrm>
          <a:prstGeom prst="ellipse">
            <a:avLst/>
          </a:prstGeom>
          <a:gradFill>
            <a:gsLst>
              <a:gs pos="69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文本框 141"/>
          <p:cNvSpPr txBox="1"/>
          <p:nvPr/>
        </p:nvSpPr>
        <p:spPr>
          <a:xfrm>
            <a:off x="1251521" y="1706187"/>
            <a:ext cx="1681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75%</a:t>
            </a:r>
            <a:endParaRPr lang="zh-CN" altLang="en-US" sz="72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5244407" y="1655323"/>
            <a:ext cx="1813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36%</a:t>
            </a:r>
            <a:endParaRPr lang="zh-CN" altLang="en-US" sz="72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9080172" y="1738397"/>
            <a:ext cx="1819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59%</a:t>
            </a:r>
            <a:endParaRPr lang="zh-CN" altLang="en-US" sz="72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976611" y="4220978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  <p:sp>
        <p:nvSpPr>
          <p:cNvPr id="146" name="文本框 145"/>
          <p:cNvSpPr txBox="1"/>
          <p:nvPr/>
        </p:nvSpPr>
        <p:spPr>
          <a:xfrm>
            <a:off x="4972372" y="4186433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  <p:sp>
        <p:nvSpPr>
          <p:cNvPr id="147" name="文本框 146"/>
          <p:cNvSpPr txBox="1"/>
          <p:nvPr/>
        </p:nvSpPr>
        <p:spPr>
          <a:xfrm>
            <a:off x="9173709" y="4250866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7" y="2331720"/>
            <a:ext cx="1757375" cy="1316308"/>
          </a:xfrm>
          <a:prstGeom prst="round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7" y="478795"/>
            <a:ext cx="1719526" cy="1287959"/>
          </a:xfrm>
          <a:prstGeom prst="round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7" y="4212994"/>
            <a:ext cx="1719526" cy="1287959"/>
          </a:xfrm>
          <a:prstGeom prst="round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56" y="2331720"/>
            <a:ext cx="1757375" cy="1316308"/>
          </a:xfrm>
          <a:prstGeom prst="round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56" y="478795"/>
            <a:ext cx="1719526" cy="1287959"/>
          </a:xfrm>
          <a:prstGeom prst="round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56" y="4212994"/>
            <a:ext cx="1719526" cy="1287959"/>
          </a:xfrm>
          <a:prstGeom prst="round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15" y="2331720"/>
            <a:ext cx="1757375" cy="1316308"/>
          </a:xfrm>
          <a:prstGeom prst="round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15" y="478795"/>
            <a:ext cx="1719526" cy="1287959"/>
          </a:xfrm>
          <a:prstGeom prst="round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15" y="4212994"/>
            <a:ext cx="1719526" cy="1287959"/>
          </a:xfrm>
          <a:prstGeom prst="round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3"/>
          <a:srcRect l="2979" t="39735" r="2652" b="1203"/>
          <a:stretch>
            <a:fillRect/>
          </a:stretch>
        </p:blipFill>
        <p:spPr>
          <a:xfrm rot="10800000">
            <a:off x="0" y="6098658"/>
            <a:ext cx="12186745" cy="793866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448589" y="2041124"/>
            <a:ext cx="11347171" cy="58609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80397" y="3998908"/>
            <a:ext cx="11293443" cy="6125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3711431" flipV="1">
            <a:off x="10982796" y="5018138"/>
            <a:ext cx="511441" cy="7099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4446226" flipV="1">
            <a:off x="6987478" y="1190146"/>
            <a:ext cx="392432" cy="54474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175662" flipV="1">
            <a:off x="8148861" y="934465"/>
            <a:ext cx="223357" cy="31004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4563366" flipV="1">
            <a:off x="10247266" y="995246"/>
            <a:ext cx="511441" cy="70994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6578687" y="1625744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578687" y="3440642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578687" y="5316287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89" y="2253932"/>
            <a:ext cx="1962510" cy="1471883"/>
          </a:xfrm>
          <a:prstGeom prst="roundRect">
            <a:avLst/>
          </a:prstGeom>
        </p:spPr>
      </p:pic>
      <p:graphicFrame>
        <p:nvGraphicFramePr>
          <p:cNvPr id="75" name="图表 74"/>
          <p:cNvGraphicFramePr/>
          <p:nvPr/>
        </p:nvGraphicFramePr>
        <p:xfrm>
          <a:off x="-109750" y="1932016"/>
          <a:ext cx="7165147" cy="220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61" y="4349313"/>
            <a:ext cx="1629018" cy="25086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979" t="39735" r="2652" b="1203"/>
          <a:stretch>
            <a:fillRect/>
          </a:stretch>
        </p:blipFill>
        <p:spPr>
          <a:xfrm rot="10800000">
            <a:off x="5255" y="6033267"/>
            <a:ext cx="12186745" cy="7938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11779" y="5234324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2010Write your text here……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46226" flipV="1">
            <a:off x="3712134" y="3957371"/>
            <a:ext cx="392432" cy="54474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41857" y="4349313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2011Write your text here……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00614" flipV="1">
            <a:off x="5647614" y="2891946"/>
            <a:ext cx="392432" cy="54474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77337" y="3283888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2012Write your text here……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46226" flipV="1">
            <a:off x="6912534" y="1911241"/>
            <a:ext cx="392432" cy="54474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442257" y="2303183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2013Write your text here……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270397" flipV="1">
            <a:off x="8588934" y="923837"/>
            <a:ext cx="392432" cy="54474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118657" y="1315779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2014Write your text here……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6983" y="602106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TEXT HERE</a:t>
            </a:r>
            <a:endParaRPr lang="zh-CN" altLang="en-US" sz="54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2979" t="39735" r="2652" b="1203"/>
          <a:stretch>
            <a:fillRect/>
          </a:stretch>
        </p:blipFill>
        <p:spPr>
          <a:xfrm rot="10800000">
            <a:off x="0" y="6098658"/>
            <a:ext cx="12186745" cy="793866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57200" y="365760"/>
            <a:ext cx="5288280" cy="545592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278880" y="365760"/>
            <a:ext cx="5288280" cy="545592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弧形 4"/>
          <p:cNvSpPr/>
          <p:nvPr/>
        </p:nvSpPr>
        <p:spPr>
          <a:xfrm rot="8156820">
            <a:off x="5257800" y="-60960"/>
            <a:ext cx="1508760" cy="1524000"/>
          </a:xfrm>
          <a:prstGeom prst="arc">
            <a:avLst>
              <a:gd name="adj1" fmla="val 15391015"/>
              <a:gd name="adj2" fmla="val 564576"/>
            </a:avLst>
          </a:prstGeom>
          <a:ln w="92075">
            <a:solidFill>
              <a:schemeClr val="bg2">
                <a:lumMod val="25000"/>
                <a:alpha val="92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/>
        </p:nvSpPr>
        <p:spPr>
          <a:xfrm rot="8156820">
            <a:off x="5227320" y="1539239"/>
            <a:ext cx="1508760" cy="1524000"/>
          </a:xfrm>
          <a:prstGeom prst="arc">
            <a:avLst>
              <a:gd name="adj1" fmla="val 15391015"/>
              <a:gd name="adj2" fmla="val 564576"/>
            </a:avLst>
          </a:prstGeom>
          <a:ln w="92075">
            <a:solidFill>
              <a:schemeClr val="bg2">
                <a:lumMod val="25000"/>
                <a:alpha val="92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 rot="8156820">
            <a:off x="5196840" y="3086099"/>
            <a:ext cx="1508760" cy="1524000"/>
          </a:xfrm>
          <a:prstGeom prst="arc">
            <a:avLst>
              <a:gd name="adj1" fmla="val 15391015"/>
              <a:gd name="adj2" fmla="val 564576"/>
            </a:avLst>
          </a:prstGeom>
          <a:ln w="92075">
            <a:solidFill>
              <a:schemeClr val="bg2">
                <a:lumMod val="25000"/>
                <a:alpha val="92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66" y="3931240"/>
            <a:ext cx="1908274" cy="18904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26366" y="814029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TEXT HERE</a:t>
            </a:r>
            <a:endParaRPr lang="zh-CN" altLang="en-US" sz="54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19887" y="2280301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46226" flipV="1">
            <a:off x="6866814" y="1458414"/>
            <a:ext cx="392432" cy="5447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175662" flipV="1">
            <a:off x="8028197" y="1202733"/>
            <a:ext cx="223357" cy="3100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563366" flipV="1">
            <a:off x="10126602" y="1263514"/>
            <a:ext cx="511441" cy="7099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396537" y="4691794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4403" y="1869471"/>
            <a:ext cx="2211212" cy="2237041"/>
            <a:chOff x="2589387" y="1905000"/>
            <a:chExt cx="2211212" cy="2237041"/>
          </a:xfrm>
        </p:grpSpPr>
        <p:grpSp>
          <p:nvGrpSpPr>
            <p:cNvPr id="3" name="组合 2"/>
            <p:cNvGrpSpPr/>
            <p:nvPr/>
          </p:nvGrpSpPr>
          <p:grpSpPr>
            <a:xfrm>
              <a:off x="2589387" y="1905000"/>
              <a:ext cx="2211212" cy="2237041"/>
              <a:chOff x="1888347" y="1603572"/>
              <a:chExt cx="2866051" cy="2937948"/>
            </a:xfrm>
          </p:grpSpPr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 rot="551376">
              <a:off x="2960794" y="2294268"/>
              <a:ext cx="1468396" cy="1485549"/>
              <a:chOff x="1888347" y="1603572"/>
              <a:chExt cx="2866051" cy="2937948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 rot="1138579">
              <a:off x="2723857" y="2066832"/>
              <a:ext cx="1942271" cy="1964959"/>
              <a:chOff x="1888347" y="1603572"/>
              <a:chExt cx="2866051" cy="2937948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sp>
        <p:nvSpPr>
          <p:cNvPr id="47" name="任意多边形 46"/>
          <p:cNvSpPr/>
          <p:nvPr/>
        </p:nvSpPr>
        <p:spPr>
          <a:xfrm rot="20226864">
            <a:off x="393938" y="3233540"/>
            <a:ext cx="1649652" cy="2595869"/>
          </a:xfrm>
          <a:custGeom>
            <a:avLst/>
            <a:gdLst>
              <a:gd name="connsiteX0" fmla="*/ 1844040 w 1844040"/>
              <a:gd name="connsiteY0" fmla="*/ 0 h 3459480"/>
              <a:gd name="connsiteX1" fmla="*/ 640080 w 1844040"/>
              <a:gd name="connsiteY1" fmla="*/ 1767840 h 3459480"/>
              <a:gd name="connsiteX2" fmla="*/ 0 w 1844040"/>
              <a:gd name="connsiteY2" fmla="*/ 3459480 h 3459480"/>
              <a:gd name="connsiteX0-1" fmla="*/ 1844040 w 1844040"/>
              <a:gd name="connsiteY0-2" fmla="*/ 0 h 3459480"/>
              <a:gd name="connsiteX1-3" fmla="*/ 640080 w 1844040"/>
              <a:gd name="connsiteY1-4" fmla="*/ 1767840 h 3459480"/>
              <a:gd name="connsiteX2-5" fmla="*/ 0 w 1844040"/>
              <a:gd name="connsiteY2-6" fmla="*/ 3459480 h 3459480"/>
              <a:gd name="connsiteX0-7" fmla="*/ 1844040 w 1844040"/>
              <a:gd name="connsiteY0-8" fmla="*/ 0 h 3459480"/>
              <a:gd name="connsiteX1-9" fmla="*/ 0 w 1844040"/>
              <a:gd name="connsiteY1-10" fmla="*/ 3459480 h 3459480"/>
              <a:gd name="connsiteX0-11" fmla="*/ 1844040 w 1844040"/>
              <a:gd name="connsiteY0-12" fmla="*/ 0 h 3459480"/>
              <a:gd name="connsiteX1-13" fmla="*/ 0 w 1844040"/>
              <a:gd name="connsiteY1-14" fmla="*/ 3459480 h 3459480"/>
              <a:gd name="connsiteX0-15" fmla="*/ 1844040 w 1844040"/>
              <a:gd name="connsiteY0-16" fmla="*/ 0 h 3459480"/>
              <a:gd name="connsiteX1-17" fmla="*/ 0 w 1844040"/>
              <a:gd name="connsiteY1-18" fmla="*/ 3459480 h 34594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44040" h="3459480">
                <a:moveTo>
                  <a:pt x="1844040" y="0"/>
                </a:moveTo>
                <a:cubicBezTo>
                  <a:pt x="756920" y="985520"/>
                  <a:pt x="233680" y="2108200"/>
                  <a:pt x="0" y="3459480"/>
                </a:cubicBezTo>
              </a:path>
            </a:pathLst>
          </a:custGeom>
          <a:noFill/>
          <a:ln w="82550" cap="rnd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4440868" y="2838438"/>
            <a:ext cx="511441" cy="7099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82449" flipV="1">
            <a:off x="2359838" y="2015280"/>
            <a:ext cx="511441" cy="70994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60704" flipV="1">
            <a:off x="7553812" y="1454211"/>
            <a:ext cx="511441" cy="70994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77118" flipH="1">
            <a:off x="4778566" y="1006513"/>
            <a:ext cx="545989" cy="760914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1484788" y="4461177"/>
            <a:ext cx="1259966" cy="1274683"/>
            <a:chOff x="2589387" y="1905000"/>
            <a:chExt cx="2211213" cy="2237041"/>
          </a:xfrm>
        </p:grpSpPr>
        <p:grpSp>
          <p:nvGrpSpPr>
            <p:cNvPr id="54" name="组合 53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9" name="图片 8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0" name="图片 8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1" name="图片 9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3" name="图片 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4" name="图片 9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5" name="图片 9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6" name="图片 9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7" name="图片 9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55" name="组合 54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78" name="图片 7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9" name="图片 7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1" name="图片 8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2" name="图片 8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3" name="图片 8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4" name="图片 8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6" name="图片 8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7" name="图片 8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56" name="组合 55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3" name="图片 7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57" name="组合 56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7" name="图片 6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sp>
        <p:nvSpPr>
          <p:cNvPr id="98" name="任意多边形 97"/>
          <p:cNvSpPr/>
          <p:nvPr/>
        </p:nvSpPr>
        <p:spPr>
          <a:xfrm rot="19842760">
            <a:off x="1683622" y="5268729"/>
            <a:ext cx="646595" cy="719961"/>
          </a:xfrm>
          <a:custGeom>
            <a:avLst/>
            <a:gdLst>
              <a:gd name="connsiteX0" fmla="*/ 1844040 w 1844040"/>
              <a:gd name="connsiteY0" fmla="*/ 0 h 3459480"/>
              <a:gd name="connsiteX1" fmla="*/ 640080 w 1844040"/>
              <a:gd name="connsiteY1" fmla="*/ 1767840 h 3459480"/>
              <a:gd name="connsiteX2" fmla="*/ 0 w 1844040"/>
              <a:gd name="connsiteY2" fmla="*/ 3459480 h 3459480"/>
              <a:gd name="connsiteX0-1" fmla="*/ 1844040 w 1844040"/>
              <a:gd name="connsiteY0-2" fmla="*/ 0 h 3459480"/>
              <a:gd name="connsiteX1-3" fmla="*/ 640080 w 1844040"/>
              <a:gd name="connsiteY1-4" fmla="*/ 1767840 h 3459480"/>
              <a:gd name="connsiteX2-5" fmla="*/ 0 w 1844040"/>
              <a:gd name="connsiteY2-6" fmla="*/ 3459480 h 3459480"/>
              <a:gd name="connsiteX0-7" fmla="*/ 1844040 w 1844040"/>
              <a:gd name="connsiteY0-8" fmla="*/ 0 h 3459480"/>
              <a:gd name="connsiteX1-9" fmla="*/ 0 w 1844040"/>
              <a:gd name="connsiteY1-10" fmla="*/ 3459480 h 3459480"/>
              <a:gd name="connsiteX0-11" fmla="*/ 1844040 w 1844040"/>
              <a:gd name="connsiteY0-12" fmla="*/ 0 h 3459480"/>
              <a:gd name="connsiteX1-13" fmla="*/ 0 w 1844040"/>
              <a:gd name="connsiteY1-14" fmla="*/ 3459480 h 3459480"/>
              <a:gd name="connsiteX0-15" fmla="*/ 1844040 w 1844040"/>
              <a:gd name="connsiteY0-16" fmla="*/ 0 h 3459480"/>
              <a:gd name="connsiteX1-17" fmla="*/ 0 w 1844040"/>
              <a:gd name="connsiteY1-18" fmla="*/ 3459480 h 3459480"/>
              <a:gd name="connsiteX0-19" fmla="*/ 1844040 w 1844040"/>
              <a:gd name="connsiteY0-20" fmla="*/ 0 h 3459480"/>
              <a:gd name="connsiteX1-21" fmla="*/ 0 w 1844040"/>
              <a:gd name="connsiteY1-22" fmla="*/ 3459480 h 3459480"/>
              <a:gd name="connsiteX0-23" fmla="*/ 1844040 w 1844040"/>
              <a:gd name="connsiteY0-24" fmla="*/ 0 h 3459480"/>
              <a:gd name="connsiteX1-25" fmla="*/ 0 w 1844040"/>
              <a:gd name="connsiteY1-26" fmla="*/ 3459480 h 34594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44040" h="3459480">
                <a:moveTo>
                  <a:pt x="1844040" y="0"/>
                </a:moveTo>
                <a:cubicBezTo>
                  <a:pt x="878258" y="1309342"/>
                  <a:pt x="417449" y="2320027"/>
                  <a:pt x="0" y="3459480"/>
                </a:cubicBezTo>
              </a:path>
            </a:pathLst>
          </a:custGeom>
          <a:noFill/>
          <a:ln w="53975" cap="rnd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10437716" y="895131"/>
            <a:ext cx="358778" cy="498030"/>
          </a:xfrm>
          <a:prstGeom prst="rect">
            <a:avLst/>
          </a:prstGeom>
        </p:spPr>
      </p:pic>
      <p:pic>
        <p:nvPicPr>
          <p:cNvPr id="103" name="图片 102"/>
          <p:cNvPicPr>
            <a:picLocks noChangeAspect="1"/>
          </p:cNvPicPr>
          <p:nvPr/>
        </p:nvPicPr>
        <p:blipFill rotWithShape="1">
          <a:blip r:embed="rId5"/>
          <a:srcRect l="2979" t="39735" r="2652" b="1203"/>
          <a:stretch>
            <a:fillRect/>
          </a:stretch>
        </p:blipFill>
        <p:spPr>
          <a:xfrm rot="10800000">
            <a:off x="5255" y="6033267"/>
            <a:ext cx="12186745" cy="793866"/>
          </a:xfrm>
          <a:prstGeom prst="rect">
            <a:avLst/>
          </a:prstGeom>
        </p:spPr>
      </p:pic>
      <p:sp>
        <p:nvSpPr>
          <p:cNvPr id="102" name="文本框 101"/>
          <p:cNvSpPr txBox="1"/>
          <p:nvPr/>
        </p:nvSpPr>
        <p:spPr>
          <a:xfrm>
            <a:off x="6456767" y="2983460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组合 189"/>
          <p:cNvGrpSpPr/>
          <p:nvPr/>
        </p:nvGrpSpPr>
        <p:grpSpPr>
          <a:xfrm>
            <a:off x="1296839" y="1226713"/>
            <a:ext cx="2211213" cy="2237041"/>
            <a:chOff x="2589387" y="1905000"/>
            <a:chExt cx="2211213" cy="2237041"/>
          </a:xfrm>
        </p:grpSpPr>
        <p:grpSp>
          <p:nvGrpSpPr>
            <p:cNvPr id="66" name="组合 65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67" name="图片 6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3" name="图片 7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57" name="组合 156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158" name="图片 15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59" name="图片 15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0" name="图片 15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1" name="图片 16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2" name="图片 16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3" name="图片 16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4" name="图片 16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5" name="图片 16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6" name="图片 16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7" name="图片 16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68" name="组合 167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169" name="图片 16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0" name="图片 16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1" name="图片 1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2" name="图片 17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3" name="图片 17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4" name="图片 17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5" name="图片 17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6" name="图片 17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7" name="图片 17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8" name="图片 17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79" name="组合 178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180" name="图片 17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1" name="图片 18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2" name="图片 18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3" name="图片 18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4" name="图片 18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5" name="图片 18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6" name="图片 18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7" name="图片 18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8" name="图片 18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9" name="图片 18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grpSp>
        <p:nvGrpSpPr>
          <p:cNvPr id="191" name="组合 190"/>
          <p:cNvGrpSpPr/>
          <p:nvPr/>
        </p:nvGrpSpPr>
        <p:grpSpPr>
          <a:xfrm>
            <a:off x="2136114" y="3623741"/>
            <a:ext cx="2211213" cy="2237041"/>
            <a:chOff x="2589387" y="1905000"/>
            <a:chExt cx="2211213" cy="2237041"/>
          </a:xfrm>
        </p:grpSpPr>
        <p:grpSp>
          <p:nvGrpSpPr>
            <p:cNvPr id="192" name="组合 191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226" name="图片 2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7" name="图片 2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8" name="图片 2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9" name="图片 2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0" name="图片 2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1" name="图片 2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2" name="图片 2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3" name="图片 2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4" name="图片 2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5" name="图片 2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93" name="组合 192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216" name="图片 2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7" name="图片 2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8" name="图片 2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9" name="图片 2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0" name="图片 2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1" name="图片 2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2" name="图片 2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3" name="图片 2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4" name="图片 2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5" name="图片 2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94" name="组合 193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206" name="图片 20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7" name="图片 20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8" name="图片 20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9" name="图片 20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0" name="图片 20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1" name="图片 2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2" name="图片 2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3" name="图片 2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4" name="图片 2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5" name="图片 2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95" name="组合 194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196" name="图片 19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97" name="图片 19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98" name="图片 19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99" name="图片 19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0" name="图片 19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1" name="图片 20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2" name="图片 20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3" name="图片 20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4" name="图片 20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5" name="图片 20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sp>
        <p:nvSpPr>
          <p:cNvPr id="236" name="任意多边形 235"/>
          <p:cNvSpPr/>
          <p:nvPr/>
        </p:nvSpPr>
        <p:spPr>
          <a:xfrm rot="21117644">
            <a:off x="1053103" y="2439542"/>
            <a:ext cx="1659931" cy="4403218"/>
          </a:xfrm>
          <a:custGeom>
            <a:avLst/>
            <a:gdLst>
              <a:gd name="connsiteX0" fmla="*/ 1844040 w 1844040"/>
              <a:gd name="connsiteY0" fmla="*/ 0 h 3459480"/>
              <a:gd name="connsiteX1" fmla="*/ 640080 w 1844040"/>
              <a:gd name="connsiteY1" fmla="*/ 1767840 h 3459480"/>
              <a:gd name="connsiteX2" fmla="*/ 0 w 1844040"/>
              <a:gd name="connsiteY2" fmla="*/ 3459480 h 3459480"/>
              <a:gd name="connsiteX0-1" fmla="*/ 1844040 w 1844040"/>
              <a:gd name="connsiteY0-2" fmla="*/ 0 h 3459480"/>
              <a:gd name="connsiteX1-3" fmla="*/ 640080 w 1844040"/>
              <a:gd name="connsiteY1-4" fmla="*/ 1767840 h 3459480"/>
              <a:gd name="connsiteX2-5" fmla="*/ 0 w 1844040"/>
              <a:gd name="connsiteY2-6" fmla="*/ 3459480 h 3459480"/>
              <a:gd name="connsiteX0-7" fmla="*/ 1844040 w 1844040"/>
              <a:gd name="connsiteY0-8" fmla="*/ 0 h 3459480"/>
              <a:gd name="connsiteX1-9" fmla="*/ 0 w 1844040"/>
              <a:gd name="connsiteY1-10" fmla="*/ 3459480 h 3459480"/>
              <a:gd name="connsiteX0-11" fmla="*/ 1844040 w 1844040"/>
              <a:gd name="connsiteY0-12" fmla="*/ 0 h 3459480"/>
              <a:gd name="connsiteX1-13" fmla="*/ 0 w 1844040"/>
              <a:gd name="connsiteY1-14" fmla="*/ 3459480 h 3459480"/>
              <a:gd name="connsiteX0-15" fmla="*/ 1844040 w 1844040"/>
              <a:gd name="connsiteY0-16" fmla="*/ 0 h 3459480"/>
              <a:gd name="connsiteX1-17" fmla="*/ 0 w 1844040"/>
              <a:gd name="connsiteY1-18" fmla="*/ 3459480 h 34594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44040" h="3459480">
                <a:moveTo>
                  <a:pt x="1844040" y="0"/>
                </a:moveTo>
                <a:cubicBezTo>
                  <a:pt x="756920" y="985520"/>
                  <a:pt x="233680" y="2108200"/>
                  <a:pt x="0" y="3459480"/>
                </a:cubicBezTo>
              </a:path>
            </a:pathLst>
          </a:custGeom>
          <a:noFill/>
          <a:ln w="82550" cap="rnd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任意多边形 236"/>
          <p:cNvSpPr/>
          <p:nvPr/>
        </p:nvSpPr>
        <p:spPr>
          <a:xfrm>
            <a:off x="1756617" y="4690394"/>
            <a:ext cx="1488531" cy="2185772"/>
          </a:xfrm>
          <a:custGeom>
            <a:avLst/>
            <a:gdLst>
              <a:gd name="connsiteX0" fmla="*/ 1844040 w 1844040"/>
              <a:gd name="connsiteY0" fmla="*/ 0 h 3459480"/>
              <a:gd name="connsiteX1" fmla="*/ 640080 w 1844040"/>
              <a:gd name="connsiteY1" fmla="*/ 1767840 h 3459480"/>
              <a:gd name="connsiteX2" fmla="*/ 0 w 1844040"/>
              <a:gd name="connsiteY2" fmla="*/ 3459480 h 3459480"/>
              <a:gd name="connsiteX0-1" fmla="*/ 1844040 w 1844040"/>
              <a:gd name="connsiteY0-2" fmla="*/ 0 h 3459480"/>
              <a:gd name="connsiteX1-3" fmla="*/ 640080 w 1844040"/>
              <a:gd name="connsiteY1-4" fmla="*/ 1767840 h 3459480"/>
              <a:gd name="connsiteX2-5" fmla="*/ 0 w 1844040"/>
              <a:gd name="connsiteY2-6" fmla="*/ 3459480 h 3459480"/>
              <a:gd name="connsiteX0-7" fmla="*/ 1844040 w 1844040"/>
              <a:gd name="connsiteY0-8" fmla="*/ 0 h 3459480"/>
              <a:gd name="connsiteX1-9" fmla="*/ 0 w 1844040"/>
              <a:gd name="connsiteY1-10" fmla="*/ 3459480 h 3459480"/>
              <a:gd name="connsiteX0-11" fmla="*/ 1844040 w 1844040"/>
              <a:gd name="connsiteY0-12" fmla="*/ 0 h 3459480"/>
              <a:gd name="connsiteX1-13" fmla="*/ 0 w 1844040"/>
              <a:gd name="connsiteY1-14" fmla="*/ 3459480 h 3459480"/>
              <a:gd name="connsiteX0-15" fmla="*/ 1844040 w 1844040"/>
              <a:gd name="connsiteY0-16" fmla="*/ 0 h 3459480"/>
              <a:gd name="connsiteX1-17" fmla="*/ 0 w 1844040"/>
              <a:gd name="connsiteY1-18" fmla="*/ 3459480 h 34594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44040" h="3459480">
                <a:moveTo>
                  <a:pt x="1844040" y="0"/>
                </a:moveTo>
                <a:cubicBezTo>
                  <a:pt x="756920" y="985520"/>
                  <a:pt x="233680" y="2108200"/>
                  <a:pt x="0" y="3459480"/>
                </a:cubicBezTo>
              </a:path>
            </a:pathLst>
          </a:custGeom>
          <a:noFill/>
          <a:ln w="82550" cap="rnd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8" name="图片 2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82449" flipV="1">
            <a:off x="5499051" y="3326714"/>
            <a:ext cx="511441" cy="709945"/>
          </a:xfrm>
          <a:prstGeom prst="rect">
            <a:avLst/>
          </a:prstGeom>
        </p:spPr>
      </p:pic>
      <p:pic>
        <p:nvPicPr>
          <p:cNvPr id="239" name="图片 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8063488" y="2031353"/>
            <a:ext cx="511441" cy="709945"/>
          </a:xfrm>
          <a:prstGeom prst="rect">
            <a:avLst/>
          </a:prstGeom>
        </p:spPr>
      </p:pic>
      <p:pic>
        <p:nvPicPr>
          <p:cNvPr id="240" name="图片 2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82449" flipV="1">
            <a:off x="6060154" y="1040721"/>
            <a:ext cx="511441" cy="709945"/>
          </a:xfrm>
          <a:prstGeom prst="rect">
            <a:avLst/>
          </a:prstGeom>
        </p:spPr>
      </p:pic>
      <p:pic>
        <p:nvPicPr>
          <p:cNvPr id="241" name="图片 2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60704" flipV="1">
            <a:off x="11254166" y="996777"/>
            <a:ext cx="329832" cy="457849"/>
          </a:xfrm>
          <a:prstGeom prst="rect">
            <a:avLst/>
          </a:prstGeom>
        </p:spPr>
      </p:pic>
      <p:pic>
        <p:nvPicPr>
          <p:cNvPr id="255" name="图片 2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9611484" y="1167759"/>
            <a:ext cx="352805" cy="564946"/>
          </a:xfrm>
          <a:prstGeom prst="rect">
            <a:avLst/>
          </a:prstGeom>
        </p:spPr>
      </p:pic>
      <p:sp>
        <p:nvSpPr>
          <p:cNvPr id="256" name="文本框 255"/>
          <p:cNvSpPr txBox="1"/>
          <p:nvPr/>
        </p:nvSpPr>
        <p:spPr>
          <a:xfrm>
            <a:off x="5329926" y="2555731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蒲公英手绘教程</a:t>
            </a:r>
          </a:p>
        </p:txBody>
      </p:sp>
      <p:sp>
        <p:nvSpPr>
          <p:cNvPr id="259" name="文本框 258"/>
          <p:cNvSpPr txBox="1"/>
          <p:nvPr/>
        </p:nvSpPr>
        <p:spPr>
          <a:xfrm>
            <a:off x="5329926" y="4118035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花语：停不了的爱，无法停留的爱。</a:t>
            </a:r>
          </a:p>
        </p:txBody>
      </p:sp>
      <p:sp>
        <p:nvSpPr>
          <p:cNvPr id="260" name="矩形 259"/>
          <p:cNvSpPr/>
          <p:nvPr/>
        </p:nvSpPr>
        <p:spPr>
          <a:xfrm>
            <a:off x="5329926" y="4662621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传说谁能找到紫色的蒲公英，谁就能得到完美的爱情。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2979" t="-1203" r="2652" b="1203"/>
          <a:stretch>
            <a:fillRect/>
          </a:stretch>
        </p:blipFill>
        <p:spPr>
          <a:xfrm>
            <a:off x="5255" y="-33370"/>
            <a:ext cx="12186745" cy="13441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9" y="5668919"/>
            <a:ext cx="1173661" cy="11890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227" y="5229490"/>
            <a:ext cx="1807694" cy="8788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89071" y="1683071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绘制蒲公英花儿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59284" y="1599157"/>
            <a:ext cx="760765" cy="769651"/>
            <a:chOff x="2589387" y="1905000"/>
            <a:chExt cx="2211213" cy="2237041"/>
          </a:xfrm>
        </p:grpSpPr>
        <p:grpSp>
          <p:nvGrpSpPr>
            <p:cNvPr id="7" name="组合 6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9" name="组合 8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sp>
        <p:nvSpPr>
          <p:cNvPr id="51" name="任意多边形 50"/>
          <p:cNvSpPr/>
          <p:nvPr/>
        </p:nvSpPr>
        <p:spPr>
          <a:xfrm>
            <a:off x="1600962" y="2874301"/>
            <a:ext cx="749694" cy="1128746"/>
          </a:xfrm>
          <a:custGeom>
            <a:avLst/>
            <a:gdLst>
              <a:gd name="connsiteX0" fmla="*/ 0 w 1112520"/>
              <a:gd name="connsiteY0" fmla="*/ 1676400 h 1676400"/>
              <a:gd name="connsiteX1" fmla="*/ 1112520 w 1112520"/>
              <a:gd name="connsiteY1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2520" h="1676400">
                <a:moveTo>
                  <a:pt x="0" y="1676400"/>
                </a:moveTo>
                <a:lnTo>
                  <a:pt x="1112520" y="0"/>
                </a:ln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>
            <a:off x="3322788" y="2894409"/>
            <a:ext cx="749694" cy="1128746"/>
          </a:xfrm>
          <a:custGeom>
            <a:avLst/>
            <a:gdLst>
              <a:gd name="connsiteX0" fmla="*/ 0 w 1112520"/>
              <a:gd name="connsiteY0" fmla="*/ 1676400 h 1676400"/>
              <a:gd name="connsiteX1" fmla="*/ 1112520 w 1112520"/>
              <a:gd name="connsiteY1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2520" h="1676400">
                <a:moveTo>
                  <a:pt x="0" y="1676400"/>
                </a:moveTo>
                <a:lnTo>
                  <a:pt x="1112520" y="0"/>
                </a:ln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>
            <a:off x="6824260" y="2874301"/>
            <a:ext cx="751037" cy="1128746"/>
          </a:xfrm>
          <a:custGeom>
            <a:avLst/>
            <a:gdLst>
              <a:gd name="connsiteX0" fmla="*/ 0 w 1112520"/>
              <a:gd name="connsiteY0" fmla="*/ 1676400 h 1676400"/>
              <a:gd name="connsiteX1" fmla="*/ 1112520 w 1112520"/>
              <a:gd name="connsiteY1" fmla="*/ 0 h 1676400"/>
              <a:gd name="connsiteX0-1" fmla="*/ 0 w 1113743"/>
              <a:gd name="connsiteY0-2" fmla="*/ 1676400 h 1676400"/>
              <a:gd name="connsiteX1-3" fmla="*/ 1112520 w 1113743"/>
              <a:gd name="connsiteY1-4" fmla="*/ 0 h 1676400"/>
              <a:gd name="connsiteX0-5" fmla="*/ 0 w 1114513"/>
              <a:gd name="connsiteY0-6" fmla="*/ 1676400 h 1676400"/>
              <a:gd name="connsiteX1-7" fmla="*/ 1112520 w 1114513"/>
              <a:gd name="connsiteY1-8" fmla="*/ 0 h 1676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114513" h="1676400">
                <a:moveTo>
                  <a:pt x="0" y="1676400"/>
                </a:moveTo>
                <a:cubicBezTo>
                  <a:pt x="687459" y="1321308"/>
                  <a:pt x="1148761" y="671972"/>
                  <a:pt x="1112520" y="0"/>
                </a:cubicBez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11" y="2596442"/>
            <a:ext cx="1624897" cy="1710418"/>
          </a:xfrm>
          <a:prstGeom prst="rect">
            <a:avLst/>
          </a:prstGeom>
        </p:spPr>
      </p:pic>
      <p:grpSp>
        <p:nvGrpSpPr>
          <p:cNvPr id="55" name="组合 54"/>
          <p:cNvGrpSpPr/>
          <p:nvPr/>
        </p:nvGrpSpPr>
        <p:grpSpPr>
          <a:xfrm rot="17154833">
            <a:off x="9196434" y="2577713"/>
            <a:ext cx="1555380" cy="1988533"/>
            <a:chOff x="3618595" y="1662662"/>
            <a:chExt cx="1555380" cy="1988533"/>
          </a:xfrm>
        </p:grpSpPr>
        <p:sp>
          <p:nvSpPr>
            <p:cNvPr id="56" name="任意多边形 55"/>
            <p:cNvSpPr/>
            <p:nvPr/>
          </p:nvSpPr>
          <p:spPr>
            <a:xfrm rot="12326318">
              <a:off x="4397258" y="2180877"/>
              <a:ext cx="555441" cy="768042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 rot="13710000">
              <a:off x="4275865" y="2753084"/>
              <a:ext cx="1188360" cy="607861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 rot="13738516">
              <a:off x="4484070" y="2365609"/>
              <a:ext cx="516952" cy="825226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13504061" flipH="1">
              <a:off x="3508521" y="1923398"/>
              <a:ext cx="1114873" cy="593402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12326318" flipH="1">
              <a:off x="4148523" y="2202277"/>
              <a:ext cx="273546" cy="569619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 rot="13087932">
              <a:off x="4356623" y="2485085"/>
              <a:ext cx="380367" cy="478475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 rot="12326318">
              <a:off x="4248391" y="2798165"/>
              <a:ext cx="655448" cy="153282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2326318">
              <a:off x="4397386" y="2098100"/>
              <a:ext cx="191767" cy="753287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  <a:gd name="connsiteX0-19" fmla="*/ 1844040 w 1844040"/>
                <a:gd name="connsiteY0-20" fmla="*/ 0 h 3459480"/>
                <a:gd name="connsiteX1-21" fmla="*/ 0 w 1844040"/>
                <a:gd name="connsiteY1-22" fmla="*/ 3459480 h 3459480"/>
                <a:gd name="connsiteX0-23" fmla="*/ 1844040 w 1968107"/>
                <a:gd name="connsiteY0-24" fmla="*/ 0 h 3459480"/>
                <a:gd name="connsiteX1-25" fmla="*/ 0 w 1968107"/>
                <a:gd name="connsiteY1-26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968107" h="3459480">
                  <a:moveTo>
                    <a:pt x="1844040" y="0"/>
                  </a:moveTo>
                  <a:cubicBezTo>
                    <a:pt x="2136276" y="1087840"/>
                    <a:pt x="2054290" y="2123111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12326318">
              <a:off x="4327587" y="2334567"/>
              <a:ext cx="305884" cy="572705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  <a:gd name="connsiteX0-19" fmla="*/ 1844040 w 1844040"/>
                <a:gd name="connsiteY0-20" fmla="*/ 0 h 3459480"/>
                <a:gd name="connsiteX1-21" fmla="*/ 0 w 1844040"/>
                <a:gd name="connsiteY1-22" fmla="*/ 3459480 h 3459480"/>
                <a:gd name="connsiteX0-23" fmla="*/ 1844040 w 1968107"/>
                <a:gd name="connsiteY0-24" fmla="*/ 0 h 3459480"/>
                <a:gd name="connsiteX1-25" fmla="*/ 0 w 1968107"/>
                <a:gd name="connsiteY1-26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968107" h="3459480">
                  <a:moveTo>
                    <a:pt x="1844040" y="0"/>
                  </a:moveTo>
                  <a:cubicBezTo>
                    <a:pt x="2136276" y="1087840"/>
                    <a:pt x="2054290" y="2123111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3504061" flipH="1">
              <a:off x="3898447" y="1942802"/>
              <a:ext cx="711834" cy="753275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2522491" flipH="1">
              <a:off x="3618595" y="2271833"/>
              <a:ext cx="802850" cy="366069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燕尾形 66"/>
          <p:cNvSpPr/>
          <p:nvPr/>
        </p:nvSpPr>
        <p:spPr>
          <a:xfrm>
            <a:off x="2630982" y="3206866"/>
            <a:ext cx="411480" cy="443784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8" name="燕尾形 67"/>
          <p:cNvSpPr/>
          <p:nvPr/>
        </p:nvSpPr>
        <p:spPr>
          <a:xfrm>
            <a:off x="4442793" y="3206866"/>
            <a:ext cx="411480" cy="443784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9" name="燕尾形 68"/>
          <p:cNvSpPr/>
          <p:nvPr/>
        </p:nvSpPr>
        <p:spPr>
          <a:xfrm>
            <a:off x="6090385" y="3188361"/>
            <a:ext cx="411480" cy="443784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0" name="燕尾形 69"/>
          <p:cNvSpPr/>
          <p:nvPr/>
        </p:nvSpPr>
        <p:spPr>
          <a:xfrm>
            <a:off x="7766190" y="3206866"/>
            <a:ext cx="411480" cy="443784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50193" y="4232235"/>
            <a:ext cx="148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插入  曲线 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2713834" y="4261074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线条  实线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654412" y="423223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编辑顶点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6294236" y="424250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取消编辑顶点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8740906" y="4261074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复制多份摆好位置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8638314" y="4661184"/>
            <a:ext cx="244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全选花瓣</a:t>
            </a:r>
            <a:r>
              <a:rPr lang="en-US" altLang="zh-CN" sz="2000" dirty="0" err="1">
                <a:latin typeface="方正喵呜体" panose="02010600010101010101" pitchFamily="2" charset="-122"/>
                <a:ea typeface="方正喵呜体" panose="02010600010101010101" pitchFamily="2" charset="-122"/>
              </a:rPr>
              <a:t>Ctrl+G</a:t>
            </a:r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组合</a:t>
            </a:r>
          </a:p>
        </p:txBody>
      </p:sp>
      <p:sp>
        <p:nvSpPr>
          <p:cNvPr id="81" name="矩形 80"/>
          <p:cNvSpPr/>
          <p:nvPr/>
        </p:nvSpPr>
        <p:spPr>
          <a:xfrm>
            <a:off x="2411584" y="467657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选择圆形箭头类型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979" t="-1203" r="2652" b="1203"/>
          <a:stretch>
            <a:fillRect/>
          </a:stretch>
        </p:blipFill>
        <p:spPr>
          <a:xfrm>
            <a:off x="5255" y="-33370"/>
            <a:ext cx="12186745" cy="13441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99" y="5668919"/>
            <a:ext cx="1173661" cy="11890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227" y="5229490"/>
            <a:ext cx="1807694" cy="8788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89071" y="1683071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绘制蒲公英花柄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59284" y="1599157"/>
            <a:ext cx="760765" cy="769651"/>
            <a:chOff x="2589387" y="1905000"/>
            <a:chExt cx="2211213" cy="2237041"/>
          </a:xfrm>
        </p:grpSpPr>
        <p:grpSp>
          <p:nvGrpSpPr>
            <p:cNvPr id="7" name="组合 6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9" name="组合 8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sp>
        <p:nvSpPr>
          <p:cNvPr id="51" name="任意多边形 50"/>
          <p:cNvSpPr/>
          <p:nvPr/>
        </p:nvSpPr>
        <p:spPr>
          <a:xfrm rot="19884827">
            <a:off x="1639389" y="2886322"/>
            <a:ext cx="553850" cy="949866"/>
          </a:xfrm>
          <a:custGeom>
            <a:avLst/>
            <a:gdLst>
              <a:gd name="connsiteX0" fmla="*/ 0 w 1112520"/>
              <a:gd name="connsiteY0" fmla="*/ 1676400 h 1676400"/>
              <a:gd name="connsiteX1" fmla="*/ 1112520 w 1112520"/>
              <a:gd name="connsiteY1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2520" h="1676400">
                <a:moveTo>
                  <a:pt x="0" y="1676400"/>
                </a:moveTo>
                <a:lnTo>
                  <a:pt x="1112520" y="0"/>
                </a:lnTo>
              </a:path>
            </a:pathLst>
          </a:cu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2895774" y="4067809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曲线 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628513" y="3966621"/>
            <a:ext cx="2940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将刚刚绘制的曲线</a:t>
            </a:r>
            <a:r>
              <a:rPr lang="en-US" altLang="zh-CN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or</a:t>
            </a:r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直线</a:t>
            </a:r>
            <a:endParaRPr lang="en-US" altLang="zh-CN" sz="20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algn="ctr"/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复制一份加粗短小版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580390" y="423223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组合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477075" y="4015431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直线 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2453539" y="3148553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or</a:t>
            </a:r>
            <a:endParaRPr lang="zh-CN" altLang="en-US" sz="20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340658" y="3203194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插入粗的 </a:t>
            </a:r>
          </a:p>
        </p:txBody>
      </p:sp>
      <p:sp>
        <p:nvSpPr>
          <p:cNvPr id="80" name="加号 79"/>
          <p:cNvSpPr/>
          <p:nvPr/>
        </p:nvSpPr>
        <p:spPr>
          <a:xfrm>
            <a:off x="3978502" y="3160681"/>
            <a:ext cx="472440" cy="470846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任意多边形 80"/>
          <p:cNvSpPr/>
          <p:nvPr/>
        </p:nvSpPr>
        <p:spPr>
          <a:xfrm>
            <a:off x="5277674" y="3148553"/>
            <a:ext cx="46292" cy="383663"/>
          </a:xfrm>
          <a:custGeom>
            <a:avLst/>
            <a:gdLst>
              <a:gd name="connsiteX0" fmla="*/ 0 w 1112520"/>
              <a:gd name="connsiteY0" fmla="*/ 1676400 h 1676400"/>
              <a:gd name="connsiteX1" fmla="*/ 1112520 w 1112520"/>
              <a:gd name="connsiteY1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2520" h="1676400">
                <a:moveTo>
                  <a:pt x="0" y="1676400"/>
                </a:moveTo>
                <a:lnTo>
                  <a:pt x="1112520" y="0"/>
                </a:lnTo>
              </a:path>
            </a:pathLst>
          </a:custGeom>
          <a:noFill/>
          <a:ln w="101600" cap="rnd"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82"/>
          <p:cNvSpPr txBox="1"/>
          <p:nvPr/>
        </p:nvSpPr>
        <p:spPr>
          <a:xfrm>
            <a:off x="5956499" y="3193169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or</a:t>
            </a:r>
            <a:endParaRPr lang="zh-CN" altLang="en-US" sz="20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84" name="任意多边形 83"/>
          <p:cNvSpPr/>
          <p:nvPr/>
        </p:nvSpPr>
        <p:spPr>
          <a:xfrm rot="19858450">
            <a:off x="8961216" y="2918291"/>
            <a:ext cx="553850" cy="949866"/>
          </a:xfrm>
          <a:custGeom>
            <a:avLst/>
            <a:gdLst>
              <a:gd name="connsiteX0" fmla="*/ 0 w 1112520"/>
              <a:gd name="connsiteY0" fmla="*/ 1676400 h 1676400"/>
              <a:gd name="connsiteX1" fmla="*/ 1112520 w 1112520"/>
              <a:gd name="connsiteY1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2520" h="1676400">
                <a:moveTo>
                  <a:pt x="0" y="1676400"/>
                </a:moveTo>
                <a:lnTo>
                  <a:pt x="1112520" y="0"/>
                </a:lnTo>
              </a:path>
            </a:pathLst>
          </a:cu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 84"/>
          <p:cNvSpPr/>
          <p:nvPr/>
        </p:nvSpPr>
        <p:spPr>
          <a:xfrm rot="16966019">
            <a:off x="9100156" y="3918530"/>
            <a:ext cx="252466" cy="59183"/>
          </a:xfrm>
          <a:custGeom>
            <a:avLst/>
            <a:gdLst>
              <a:gd name="connsiteX0" fmla="*/ 0 w 1112520"/>
              <a:gd name="connsiteY0" fmla="*/ 1676400 h 1676400"/>
              <a:gd name="connsiteX1" fmla="*/ 1112520 w 1112520"/>
              <a:gd name="connsiteY1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2520" h="1676400">
                <a:moveTo>
                  <a:pt x="0" y="1676400"/>
                </a:moveTo>
                <a:lnTo>
                  <a:pt x="1112520" y="0"/>
                </a:lnTo>
              </a:path>
            </a:pathLst>
          </a:custGeom>
          <a:noFill/>
          <a:ln w="101600" cap="rnd"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9785599" y="3209616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or</a:t>
            </a:r>
            <a:endParaRPr lang="zh-CN" altLang="en-US" sz="20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89" name="等于号 88"/>
          <p:cNvSpPr/>
          <p:nvPr/>
        </p:nvSpPr>
        <p:spPr>
          <a:xfrm>
            <a:off x="8120237" y="3150331"/>
            <a:ext cx="411480" cy="459395"/>
          </a:xfrm>
          <a:prstGeom prst="mathEqual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10269726" y="2811713"/>
            <a:ext cx="714000" cy="1302026"/>
            <a:chOff x="2805795" y="2687354"/>
            <a:chExt cx="714000" cy="1302026"/>
          </a:xfrm>
        </p:grpSpPr>
        <p:sp>
          <p:nvSpPr>
            <p:cNvPr id="91" name="任意多边形 90"/>
            <p:cNvSpPr/>
            <p:nvPr/>
          </p:nvSpPr>
          <p:spPr>
            <a:xfrm rot="726790">
              <a:off x="2805795" y="3704753"/>
              <a:ext cx="243237" cy="238065"/>
            </a:xfrm>
            <a:custGeom>
              <a:avLst/>
              <a:gdLst>
                <a:gd name="connsiteX0" fmla="*/ 0 w 1112520"/>
                <a:gd name="connsiteY0" fmla="*/ 1676400 h 1676400"/>
                <a:gd name="connsiteX1" fmla="*/ 1112520 w 1112520"/>
                <a:gd name="connsiteY1" fmla="*/ 0 h 1676400"/>
                <a:gd name="connsiteX0-1" fmla="*/ 0 w 1113743"/>
                <a:gd name="connsiteY0-2" fmla="*/ 1676400 h 1676400"/>
                <a:gd name="connsiteX1-3" fmla="*/ 1112520 w 1113743"/>
                <a:gd name="connsiteY1-4" fmla="*/ 0 h 1676400"/>
                <a:gd name="connsiteX0-5" fmla="*/ 0 w 1114513"/>
                <a:gd name="connsiteY0-6" fmla="*/ 1676400 h 1676400"/>
                <a:gd name="connsiteX1-7" fmla="*/ 1112520 w 1114513"/>
                <a:gd name="connsiteY1-8" fmla="*/ 0 h 1676400"/>
                <a:gd name="connsiteX0-9" fmla="*/ 0 w 1112516"/>
                <a:gd name="connsiteY0-10" fmla="*/ 1676400 h 1676400"/>
                <a:gd name="connsiteX1-11" fmla="*/ 1112520 w 1112516"/>
                <a:gd name="connsiteY1-12" fmla="*/ 0 h 1676400"/>
                <a:gd name="connsiteX0-13" fmla="*/ -3 w 1482959"/>
                <a:gd name="connsiteY0-14" fmla="*/ 1623514 h 1623516"/>
                <a:gd name="connsiteX1-15" fmla="*/ 1482963 w 1482959"/>
                <a:gd name="connsiteY1-16" fmla="*/ 0 h 1623516"/>
                <a:gd name="connsiteX0-17" fmla="*/ 0 w 1482966"/>
                <a:gd name="connsiteY0-18" fmla="*/ 1623514 h 1623513"/>
                <a:gd name="connsiteX1-19" fmla="*/ 1482966 w 1482966"/>
                <a:gd name="connsiteY1-20" fmla="*/ 0 h 1623513"/>
                <a:gd name="connsiteX0-21" fmla="*/ 0 w 1482966"/>
                <a:gd name="connsiteY0-22" fmla="*/ 1623514 h 1623513"/>
                <a:gd name="connsiteX1-23" fmla="*/ 1482966 w 1482966"/>
                <a:gd name="connsiteY1-24" fmla="*/ 0 h 16235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482966" h="1623513">
                  <a:moveTo>
                    <a:pt x="0" y="1623514"/>
                  </a:moveTo>
                  <a:cubicBezTo>
                    <a:pt x="820524" y="1098272"/>
                    <a:pt x="911321" y="639016"/>
                    <a:pt x="1482966" y="0"/>
                  </a:cubicBezTo>
                </a:path>
              </a:pathLst>
            </a:custGeom>
            <a:noFill/>
            <a:ln w="101600" cap="rnd"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 91"/>
            <p:cNvSpPr/>
            <p:nvPr/>
          </p:nvSpPr>
          <p:spPr>
            <a:xfrm rot="1053553">
              <a:off x="3016895" y="2687354"/>
              <a:ext cx="502900" cy="1302026"/>
            </a:xfrm>
            <a:custGeom>
              <a:avLst/>
              <a:gdLst>
                <a:gd name="connsiteX0" fmla="*/ 0 w 1112520"/>
                <a:gd name="connsiteY0" fmla="*/ 1676400 h 1676400"/>
                <a:gd name="connsiteX1" fmla="*/ 1112520 w 1112520"/>
                <a:gd name="connsiteY1" fmla="*/ 0 h 1676400"/>
                <a:gd name="connsiteX0-1" fmla="*/ 0 w 1113743"/>
                <a:gd name="connsiteY0-2" fmla="*/ 1676400 h 1676400"/>
                <a:gd name="connsiteX1-3" fmla="*/ 1112520 w 1113743"/>
                <a:gd name="connsiteY1-4" fmla="*/ 0 h 1676400"/>
                <a:gd name="connsiteX0-5" fmla="*/ 0 w 1114513"/>
                <a:gd name="connsiteY0-6" fmla="*/ 1676400 h 1676400"/>
                <a:gd name="connsiteX1-7" fmla="*/ 1112520 w 1114513"/>
                <a:gd name="connsiteY1-8" fmla="*/ 0 h 1676400"/>
                <a:gd name="connsiteX0-9" fmla="*/ 0 w 1112520"/>
                <a:gd name="connsiteY0-10" fmla="*/ 1676400 h 1676400"/>
                <a:gd name="connsiteX1-11" fmla="*/ 1112520 w 1112520"/>
                <a:gd name="connsiteY1-12" fmla="*/ 0 h 1676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112520" h="1676400">
                  <a:moveTo>
                    <a:pt x="0" y="1676400"/>
                  </a:moveTo>
                  <a:cubicBezTo>
                    <a:pt x="687459" y="1321308"/>
                    <a:pt x="948588" y="693436"/>
                    <a:pt x="1112520" y="0"/>
                  </a:cubicBezTo>
                </a:path>
              </a:pathLst>
            </a:custGeom>
            <a:noFill/>
            <a:ln w="38100"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3" name="任意多边形 92"/>
          <p:cNvSpPr/>
          <p:nvPr/>
        </p:nvSpPr>
        <p:spPr>
          <a:xfrm rot="1053553">
            <a:off x="3140478" y="2674974"/>
            <a:ext cx="502900" cy="1302026"/>
          </a:xfrm>
          <a:custGeom>
            <a:avLst/>
            <a:gdLst>
              <a:gd name="connsiteX0" fmla="*/ 0 w 1112520"/>
              <a:gd name="connsiteY0" fmla="*/ 1676400 h 1676400"/>
              <a:gd name="connsiteX1" fmla="*/ 1112520 w 1112520"/>
              <a:gd name="connsiteY1" fmla="*/ 0 h 1676400"/>
              <a:gd name="connsiteX0-1" fmla="*/ 0 w 1113743"/>
              <a:gd name="connsiteY0-2" fmla="*/ 1676400 h 1676400"/>
              <a:gd name="connsiteX1-3" fmla="*/ 1112520 w 1113743"/>
              <a:gd name="connsiteY1-4" fmla="*/ 0 h 1676400"/>
              <a:gd name="connsiteX0-5" fmla="*/ 0 w 1114513"/>
              <a:gd name="connsiteY0-6" fmla="*/ 1676400 h 1676400"/>
              <a:gd name="connsiteX1-7" fmla="*/ 1112520 w 1114513"/>
              <a:gd name="connsiteY1-8" fmla="*/ 0 h 1676400"/>
              <a:gd name="connsiteX0-9" fmla="*/ 0 w 1112520"/>
              <a:gd name="connsiteY0-10" fmla="*/ 1676400 h 1676400"/>
              <a:gd name="connsiteX1-11" fmla="*/ 1112520 w 1112520"/>
              <a:gd name="connsiteY1-12" fmla="*/ 0 h 1676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112520" h="1676400">
                <a:moveTo>
                  <a:pt x="0" y="1676400"/>
                </a:moveTo>
                <a:cubicBezTo>
                  <a:pt x="687459" y="1321308"/>
                  <a:pt x="948588" y="693436"/>
                  <a:pt x="1112520" y="0"/>
                </a:cubicBezTo>
              </a:path>
            </a:pathLst>
          </a:custGeom>
          <a:noFill/>
          <a:ln w="38100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 rot="726790">
            <a:off x="6878071" y="3260995"/>
            <a:ext cx="243237" cy="238065"/>
          </a:xfrm>
          <a:custGeom>
            <a:avLst/>
            <a:gdLst>
              <a:gd name="connsiteX0" fmla="*/ 0 w 1112520"/>
              <a:gd name="connsiteY0" fmla="*/ 1676400 h 1676400"/>
              <a:gd name="connsiteX1" fmla="*/ 1112520 w 1112520"/>
              <a:gd name="connsiteY1" fmla="*/ 0 h 1676400"/>
              <a:gd name="connsiteX0-1" fmla="*/ 0 w 1113743"/>
              <a:gd name="connsiteY0-2" fmla="*/ 1676400 h 1676400"/>
              <a:gd name="connsiteX1-3" fmla="*/ 1112520 w 1113743"/>
              <a:gd name="connsiteY1-4" fmla="*/ 0 h 1676400"/>
              <a:gd name="connsiteX0-5" fmla="*/ 0 w 1114513"/>
              <a:gd name="connsiteY0-6" fmla="*/ 1676400 h 1676400"/>
              <a:gd name="connsiteX1-7" fmla="*/ 1112520 w 1114513"/>
              <a:gd name="connsiteY1-8" fmla="*/ 0 h 1676400"/>
              <a:gd name="connsiteX0-9" fmla="*/ 0 w 1112516"/>
              <a:gd name="connsiteY0-10" fmla="*/ 1676400 h 1676400"/>
              <a:gd name="connsiteX1-11" fmla="*/ 1112520 w 1112516"/>
              <a:gd name="connsiteY1-12" fmla="*/ 0 h 1676400"/>
              <a:gd name="connsiteX0-13" fmla="*/ -3 w 1482959"/>
              <a:gd name="connsiteY0-14" fmla="*/ 1623514 h 1623516"/>
              <a:gd name="connsiteX1-15" fmla="*/ 1482963 w 1482959"/>
              <a:gd name="connsiteY1-16" fmla="*/ 0 h 1623516"/>
              <a:gd name="connsiteX0-17" fmla="*/ 0 w 1482966"/>
              <a:gd name="connsiteY0-18" fmla="*/ 1623514 h 1623513"/>
              <a:gd name="connsiteX1-19" fmla="*/ 1482966 w 1482966"/>
              <a:gd name="connsiteY1-20" fmla="*/ 0 h 1623513"/>
              <a:gd name="connsiteX0-21" fmla="*/ 0 w 1482966"/>
              <a:gd name="connsiteY0-22" fmla="*/ 1623514 h 1623513"/>
              <a:gd name="connsiteX1-23" fmla="*/ 1482966 w 1482966"/>
              <a:gd name="connsiteY1-24" fmla="*/ 0 h 16235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482966" h="1623513">
                <a:moveTo>
                  <a:pt x="0" y="1623514"/>
                </a:moveTo>
                <a:cubicBezTo>
                  <a:pt x="820524" y="1098272"/>
                  <a:pt x="911321" y="639016"/>
                  <a:pt x="1482966" y="0"/>
                </a:cubicBezTo>
              </a:path>
            </a:pathLst>
          </a:custGeom>
          <a:noFill/>
          <a:ln w="101600" cap="rnd"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979" t="-1203" r="2652" b="1203"/>
          <a:stretch>
            <a:fillRect/>
          </a:stretch>
        </p:blipFill>
        <p:spPr>
          <a:xfrm>
            <a:off x="5255" y="-33370"/>
            <a:ext cx="12186745" cy="13441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99" y="5668919"/>
            <a:ext cx="1173661" cy="11890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227" y="5229490"/>
            <a:ext cx="1807694" cy="8788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89071" y="1683071"/>
            <a:ext cx="4442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组合蒲公英花（</a:t>
            </a:r>
            <a:r>
              <a:rPr lang="en-US" altLang="zh-CN" sz="4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1</a:t>
            </a:r>
            <a:r>
              <a:rPr lang="zh-CN" altLang="en-US" sz="4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）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59284" y="1599157"/>
            <a:ext cx="760765" cy="769651"/>
            <a:chOff x="2589387" y="1905000"/>
            <a:chExt cx="2211213" cy="2237041"/>
          </a:xfrm>
        </p:grpSpPr>
        <p:grpSp>
          <p:nvGrpSpPr>
            <p:cNvPr id="7" name="组合 6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9" name="组合 8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sp>
        <p:nvSpPr>
          <p:cNvPr id="80" name="加号 79"/>
          <p:cNvSpPr/>
          <p:nvPr/>
        </p:nvSpPr>
        <p:spPr>
          <a:xfrm>
            <a:off x="3978502" y="3160681"/>
            <a:ext cx="472440" cy="470846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1432656" y="2918291"/>
            <a:ext cx="553850" cy="1156064"/>
            <a:chOff x="1432656" y="2918291"/>
            <a:chExt cx="553850" cy="1156064"/>
          </a:xfrm>
        </p:grpSpPr>
        <p:sp>
          <p:nvSpPr>
            <p:cNvPr id="84" name="任意多边形 83"/>
            <p:cNvSpPr/>
            <p:nvPr/>
          </p:nvSpPr>
          <p:spPr>
            <a:xfrm rot="19858450">
              <a:off x="1432656" y="2918291"/>
              <a:ext cx="553850" cy="949866"/>
            </a:xfrm>
            <a:custGeom>
              <a:avLst/>
              <a:gdLst>
                <a:gd name="connsiteX0" fmla="*/ 0 w 1112520"/>
                <a:gd name="connsiteY0" fmla="*/ 1676400 h 1676400"/>
                <a:gd name="connsiteX1" fmla="*/ 1112520 w 1112520"/>
                <a:gd name="connsiteY1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2520" h="1676400">
                  <a:moveTo>
                    <a:pt x="0" y="1676400"/>
                  </a:moveTo>
                  <a:lnTo>
                    <a:pt x="1112520" y="0"/>
                  </a:lnTo>
                </a:path>
              </a:pathLst>
            </a:cu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 84"/>
            <p:cNvSpPr/>
            <p:nvPr/>
          </p:nvSpPr>
          <p:spPr>
            <a:xfrm rot="16966019">
              <a:off x="1571596" y="3918530"/>
              <a:ext cx="252466" cy="59183"/>
            </a:xfrm>
            <a:custGeom>
              <a:avLst/>
              <a:gdLst>
                <a:gd name="connsiteX0" fmla="*/ 0 w 1112520"/>
                <a:gd name="connsiteY0" fmla="*/ 1676400 h 1676400"/>
                <a:gd name="connsiteX1" fmla="*/ 1112520 w 1112520"/>
                <a:gd name="connsiteY1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2520" h="1676400">
                  <a:moveTo>
                    <a:pt x="0" y="1676400"/>
                  </a:moveTo>
                  <a:lnTo>
                    <a:pt x="1112520" y="0"/>
                  </a:lnTo>
                </a:path>
              </a:pathLst>
            </a:custGeom>
            <a:noFill/>
            <a:ln w="101600" cap="rnd">
              <a:solidFill>
                <a:schemeClr val="bg2">
                  <a:lumMod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文本框 87"/>
          <p:cNvSpPr txBox="1"/>
          <p:nvPr/>
        </p:nvSpPr>
        <p:spPr>
          <a:xfrm>
            <a:off x="2257039" y="3209616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or</a:t>
            </a:r>
            <a:endParaRPr lang="zh-CN" altLang="en-US" sz="20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89" name="等于号 88"/>
          <p:cNvSpPr/>
          <p:nvPr/>
        </p:nvSpPr>
        <p:spPr>
          <a:xfrm>
            <a:off x="7358237" y="3150331"/>
            <a:ext cx="411480" cy="459395"/>
          </a:xfrm>
          <a:prstGeom prst="mathEqual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9" name="组合 68"/>
          <p:cNvGrpSpPr/>
          <p:nvPr/>
        </p:nvGrpSpPr>
        <p:grpSpPr>
          <a:xfrm rot="17154833">
            <a:off x="5073769" y="2615460"/>
            <a:ext cx="1555380" cy="1988533"/>
            <a:chOff x="3618595" y="1662662"/>
            <a:chExt cx="1555380" cy="1988533"/>
          </a:xfrm>
        </p:grpSpPr>
        <p:sp>
          <p:nvSpPr>
            <p:cNvPr id="70" name="任意多边形 69"/>
            <p:cNvSpPr/>
            <p:nvPr/>
          </p:nvSpPr>
          <p:spPr>
            <a:xfrm rot="12326318">
              <a:off x="4397258" y="2180877"/>
              <a:ext cx="555441" cy="768042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3710000">
              <a:off x="4275865" y="2753084"/>
              <a:ext cx="1188360" cy="607861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3738516">
              <a:off x="4484070" y="2365609"/>
              <a:ext cx="516952" cy="825226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 89"/>
            <p:cNvSpPr/>
            <p:nvPr/>
          </p:nvSpPr>
          <p:spPr>
            <a:xfrm rot="13504061" flipH="1">
              <a:off x="3508521" y="1923398"/>
              <a:ext cx="1114873" cy="593402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 rot="12326318" flipH="1">
              <a:off x="4148523" y="2202277"/>
              <a:ext cx="273546" cy="569619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 91"/>
            <p:cNvSpPr/>
            <p:nvPr/>
          </p:nvSpPr>
          <p:spPr>
            <a:xfrm rot="13087932">
              <a:off x="4356623" y="2485085"/>
              <a:ext cx="380367" cy="478475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 92"/>
            <p:cNvSpPr/>
            <p:nvPr/>
          </p:nvSpPr>
          <p:spPr>
            <a:xfrm rot="12326318">
              <a:off x="4248391" y="2798165"/>
              <a:ext cx="655448" cy="153282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任意多边形 93"/>
            <p:cNvSpPr/>
            <p:nvPr/>
          </p:nvSpPr>
          <p:spPr>
            <a:xfrm rot="12326318">
              <a:off x="4397386" y="2098100"/>
              <a:ext cx="191767" cy="753287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  <a:gd name="connsiteX0-19" fmla="*/ 1844040 w 1844040"/>
                <a:gd name="connsiteY0-20" fmla="*/ 0 h 3459480"/>
                <a:gd name="connsiteX1-21" fmla="*/ 0 w 1844040"/>
                <a:gd name="connsiteY1-22" fmla="*/ 3459480 h 3459480"/>
                <a:gd name="connsiteX0-23" fmla="*/ 1844040 w 1968107"/>
                <a:gd name="connsiteY0-24" fmla="*/ 0 h 3459480"/>
                <a:gd name="connsiteX1-25" fmla="*/ 0 w 1968107"/>
                <a:gd name="connsiteY1-26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968107" h="3459480">
                  <a:moveTo>
                    <a:pt x="1844040" y="0"/>
                  </a:moveTo>
                  <a:cubicBezTo>
                    <a:pt x="2136276" y="1087840"/>
                    <a:pt x="2054290" y="2123111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 94"/>
            <p:cNvSpPr/>
            <p:nvPr/>
          </p:nvSpPr>
          <p:spPr>
            <a:xfrm rot="12326318">
              <a:off x="4327587" y="2334567"/>
              <a:ext cx="305884" cy="572705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  <a:gd name="connsiteX0-19" fmla="*/ 1844040 w 1844040"/>
                <a:gd name="connsiteY0-20" fmla="*/ 0 h 3459480"/>
                <a:gd name="connsiteX1-21" fmla="*/ 0 w 1844040"/>
                <a:gd name="connsiteY1-22" fmla="*/ 3459480 h 3459480"/>
                <a:gd name="connsiteX0-23" fmla="*/ 1844040 w 1968107"/>
                <a:gd name="connsiteY0-24" fmla="*/ 0 h 3459480"/>
                <a:gd name="connsiteX1-25" fmla="*/ 0 w 1968107"/>
                <a:gd name="connsiteY1-26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968107" h="3459480">
                  <a:moveTo>
                    <a:pt x="1844040" y="0"/>
                  </a:moveTo>
                  <a:cubicBezTo>
                    <a:pt x="2136276" y="1087840"/>
                    <a:pt x="2054290" y="2123111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任意多边形 95"/>
            <p:cNvSpPr/>
            <p:nvPr/>
          </p:nvSpPr>
          <p:spPr>
            <a:xfrm rot="13504061" flipH="1">
              <a:off x="3898447" y="1942802"/>
              <a:ext cx="711834" cy="753275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任意多边形 96"/>
            <p:cNvSpPr/>
            <p:nvPr/>
          </p:nvSpPr>
          <p:spPr>
            <a:xfrm rot="12522491" flipH="1">
              <a:off x="3618595" y="2271833"/>
              <a:ext cx="802850" cy="366069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505855" y="3465584"/>
            <a:ext cx="553850" cy="1156064"/>
            <a:chOff x="1432656" y="2918291"/>
            <a:chExt cx="553850" cy="1156064"/>
          </a:xfrm>
        </p:grpSpPr>
        <p:sp>
          <p:nvSpPr>
            <p:cNvPr id="99" name="任意多边形 98"/>
            <p:cNvSpPr/>
            <p:nvPr/>
          </p:nvSpPr>
          <p:spPr>
            <a:xfrm rot="19858450">
              <a:off x="1432656" y="2918291"/>
              <a:ext cx="553850" cy="949866"/>
            </a:xfrm>
            <a:custGeom>
              <a:avLst/>
              <a:gdLst>
                <a:gd name="connsiteX0" fmla="*/ 0 w 1112520"/>
                <a:gd name="connsiteY0" fmla="*/ 1676400 h 1676400"/>
                <a:gd name="connsiteX1" fmla="*/ 1112520 w 1112520"/>
                <a:gd name="connsiteY1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2520" h="1676400">
                  <a:moveTo>
                    <a:pt x="0" y="1676400"/>
                  </a:moveTo>
                  <a:lnTo>
                    <a:pt x="1112520" y="0"/>
                  </a:lnTo>
                </a:path>
              </a:pathLst>
            </a:cu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 99"/>
            <p:cNvSpPr/>
            <p:nvPr/>
          </p:nvSpPr>
          <p:spPr>
            <a:xfrm rot="16966019">
              <a:off x="1571596" y="3918530"/>
              <a:ext cx="252466" cy="59183"/>
            </a:xfrm>
            <a:custGeom>
              <a:avLst/>
              <a:gdLst>
                <a:gd name="connsiteX0" fmla="*/ 0 w 1112520"/>
                <a:gd name="connsiteY0" fmla="*/ 1676400 h 1676400"/>
                <a:gd name="connsiteX1" fmla="*/ 1112520 w 1112520"/>
                <a:gd name="connsiteY1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2520" h="1676400">
                  <a:moveTo>
                    <a:pt x="0" y="1676400"/>
                  </a:moveTo>
                  <a:lnTo>
                    <a:pt x="1112520" y="0"/>
                  </a:lnTo>
                </a:path>
              </a:pathLst>
            </a:custGeom>
            <a:noFill/>
            <a:ln w="111125" cap="rnd">
              <a:solidFill>
                <a:schemeClr val="bg2">
                  <a:lumMod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0182840" y="2977949"/>
            <a:ext cx="1640022" cy="1654011"/>
            <a:chOff x="10120124" y="3191824"/>
            <a:chExt cx="1640022" cy="1654011"/>
          </a:xfrm>
        </p:grpSpPr>
        <p:grpSp>
          <p:nvGrpSpPr>
            <p:cNvPr id="53" name="组合 52"/>
            <p:cNvGrpSpPr/>
            <p:nvPr/>
          </p:nvGrpSpPr>
          <p:grpSpPr>
            <a:xfrm rot="1758426">
              <a:off x="10478106" y="3191824"/>
              <a:ext cx="1282040" cy="600155"/>
              <a:chOff x="7875594" y="2674666"/>
              <a:chExt cx="1642184" cy="658579"/>
            </a:xfrm>
          </p:grpSpPr>
          <p:sp>
            <p:nvSpPr>
              <p:cNvPr id="102" name="任意多边形 101"/>
              <p:cNvSpPr/>
              <p:nvPr/>
            </p:nvSpPr>
            <p:spPr>
              <a:xfrm rot="9826119">
                <a:off x="8561214" y="2674666"/>
                <a:ext cx="395091" cy="546317"/>
              </a:xfrm>
              <a:custGeom>
                <a:avLst/>
                <a:gdLst>
                  <a:gd name="connsiteX0" fmla="*/ 1844040 w 1844040"/>
                  <a:gd name="connsiteY0" fmla="*/ 0 h 3459480"/>
                  <a:gd name="connsiteX1" fmla="*/ 640080 w 1844040"/>
                  <a:gd name="connsiteY1" fmla="*/ 1767840 h 3459480"/>
                  <a:gd name="connsiteX2" fmla="*/ 0 w 1844040"/>
                  <a:gd name="connsiteY2" fmla="*/ 3459480 h 3459480"/>
                  <a:gd name="connsiteX0-1" fmla="*/ 1844040 w 1844040"/>
                  <a:gd name="connsiteY0-2" fmla="*/ 0 h 3459480"/>
                  <a:gd name="connsiteX1-3" fmla="*/ 640080 w 1844040"/>
                  <a:gd name="connsiteY1-4" fmla="*/ 1767840 h 3459480"/>
                  <a:gd name="connsiteX2-5" fmla="*/ 0 w 1844040"/>
                  <a:gd name="connsiteY2-6" fmla="*/ 3459480 h 3459480"/>
                  <a:gd name="connsiteX0-7" fmla="*/ 1844040 w 1844040"/>
                  <a:gd name="connsiteY0-8" fmla="*/ 0 h 3459480"/>
                  <a:gd name="connsiteX1-9" fmla="*/ 0 w 1844040"/>
                  <a:gd name="connsiteY1-10" fmla="*/ 3459480 h 3459480"/>
                  <a:gd name="connsiteX0-11" fmla="*/ 1844040 w 1844040"/>
                  <a:gd name="connsiteY0-12" fmla="*/ 0 h 3459480"/>
                  <a:gd name="connsiteX1-13" fmla="*/ 0 w 1844040"/>
                  <a:gd name="connsiteY1-14" fmla="*/ 3459480 h 3459480"/>
                  <a:gd name="connsiteX0-15" fmla="*/ 1844040 w 1844040"/>
                  <a:gd name="connsiteY0-16" fmla="*/ 0 h 3459480"/>
                  <a:gd name="connsiteX1-17" fmla="*/ 0 w 1844040"/>
                  <a:gd name="connsiteY1-18" fmla="*/ 3459480 h 34594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844040" h="3459480">
                    <a:moveTo>
                      <a:pt x="1844040" y="0"/>
                    </a:moveTo>
                    <a:cubicBezTo>
                      <a:pt x="756920" y="985520"/>
                      <a:pt x="233680" y="2108200"/>
                      <a:pt x="0" y="3459480"/>
                    </a:cubicBezTo>
                  </a:path>
                </a:pathLst>
              </a:custGeom>
              <a:noFill/>
              <a:ln w="12700" cap="rnd">
                <a:solidFill>
                  <a:schemeClr val="bg2">
                    <a:lumMod val="25000"/>
                  </a:schemeClr>
                </a:solidFill>
                <a:headEnd w="sm" len="sm"/>
                <a:tailEnd type="oval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任意多边形 102"/>
              <p:cNvSpPr/>
              <p:nvPr/>
            </p:nvSpPr>
            <p:spPr>
              <a:xfrm rot="11209801">
                <a:off x="8672485" y="2900867"/>
                <a:ext cx="845293" cy="432378"/>
              </a:xfrm>
              <a:custGeom>
                <a:avLst/>
                <a:gdLst>
                  <a:gd name="connsiteX0" fmla="*/ 1844040 w 1844040"/>
                  <a:gd name="connsiteY0" fmla="*/ 0 h 3459480"/>
                  <a:gd name="connsiteX1" fmla="*/ 640080 w 1844040"/>
                  <a:gd name="connsiteY1" fmla="*/ 1767840 h 3459480"/>
                  <a:gd name="connsiteX2" fmla="*/ 0 w 1844040"/>
                  <a:gd name="connsiteY2" fmla="*/ 3459480 h 3459480"/>
                  <a:gd name="connsiteX0-1" fmla="*/ 1844040 w 1844040"/>
                  <a:gd name="connsiteY0-2" fmla="*/ 0 h 3459480"/>
                  <a:gd name="connsiteX1-3" fmla="*/ 640080 w 1844040"/>
                  <a:gd name="connsiteY1-4" fmla="*/ 1767840 h 3459480"/>
                  <a:gd name="connsiteX2-5" fmla="*/ 0 w 1844040"/>
                  <a:gd name="connsiteY2-6" fmla="*/ 3459480 h 3459480"/>
                  <a:gd name="connsiteX0-7" fmla="*/ 1844040 w 1844040"/>
                  <a:gd name="connsiteY0-8" fmla="*/ 0 h 3459480"/>
                  <a:gd name="connsiteX1-9" fmla="*/ 0 w 1844040"/>
                  <a:gd name="connsiteY1-10" fmla="*/ 3459480 h 3459480"/>
                  <a:gd name="connsiteX0-11" fmla="*/ 1844040 w 1844040"/>
                  <a:gd name="connsiteY0-12" fmla="*/ 0 h 3459480"/>
                  <a:gd name="connsiteX1-13" fmla="*/ 0 w 1844040"/>
                  <a:gd name="connsiteY1-14" fmla="*/ 3459480 h 3459480"/>
                  <a:gd name="connsiteX0-15" fmla="*/ 1844040 w 1844040"/>
                  <a:gd name="connsiteY0-16" fmla="*/ 0 h 3459480"/>
                  <a:gd name="connsiteX1-17" fmla="*/ 0 w 1844040"/>
                  <a:gd name="connsiteY1-18" fmla="*/ 3459480 h 34594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844040" h="3459480">
                    <a:moveTo>
                      <a:pt x="1844040" y="0"/>
                    </a:moveTo>
                    <a:cubicBezTo>
                      <a:pt x="756920" y="985520"/>
                      <a:pt x="233680" y="2108200"/>
                      <a:pt x="0" y="3459480"/>
                    </a:cubicBezTo>
                  </a:path>
                </a:pathLst>
              </a:custGeom>
              <a:noFill/>
              <a:ln w="12700" cap="rnd">
                <a:solidFill>
                  <a:schemeClr val="bg2">
                    <a:lumMod val="25000"/>
                  </a:schemeClr>
                </a:solidFill>
                <a:headEnd w="sm" len="sm"/>
                <a:tailEnd type="oval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任意多边形 103"/>
              <p:cNvSpPr/>
              <p:nvPr/>
            </p:nvSpPr>
            <p:spPr>
              <a:xfrm rot="11238317">
                <a:off x="8711687" y="2735722"/>
                <a:ext cx="367714" cy="586992"/>
              </a:xfrm>
              <a:custGeom>
                <a:avLst/>
                <a:gdLst>
                  <a:gd name="connsiteX0" fmla="*/ 1844040 w 1844040"/>
                  <a:gd name="connsiteY0" fmla="*/ 0 h 3459480"/>
                  <a:gd name="connsiteX1" fmla="*/ 640080 w 1844040"/>
                  <a:gd name="connsiteY1" fmla="*/ 1767840 h 3459480"/>
                  <a:gd name="connsiteX2" fmla="*/ 0 w 1844040"/>
                  <a:gd name="connsiteY2" fmla="*/ 3459480 h 3459480"/>
                  <a:gd name="connsiteX0-1" fmla="*/ 1844040 w 1844040"/>
                  <a:gd name="connsiteY0-2" fmla="*/ 0 h 3459480"/>
                  <a:gd name="connsiteX1-3" fmla="*/ 640080 w 1844040"/>
                  <a:gd name="connsiteY1-4" fmla="*/ 1767840 h 3459480"/>
                  <a:gd name="connsiteX2-5" fmla="*/ 0 w 1844040"/>
                  <a:gd name="connsiteY2-6" fmla="*/ 3459480 h 3459480"/>
                  <a:gd name="connsiteX0-7" fmla="*/ 1844040 w 1844040"/>
                  <a:gd name="connsiteY0-8" fmla="*/ 0 h 3459480"/>
                  <a:gd name="connsiteX1-9" fmla="*/ 0 w 1844040"/>
                  <a:gd name="connsiteY1-10" fmla="*/ 3459480 h 3459480"/>
                  <a:gd name="connsiteX0-11" fmla="*/ 1844040 w 1844040"/>
                  <a:gd name="connsiteY0-12" fmla="*/ 0 h 3459480"/>
                  <a:gd name="connsiteX1-13" fmla="*/ 0 w 1844040"/>
                  <a:gd name="connsiteY1-14" fmla="*/ 3459480 h 3459480"/>
                  <a:gd name="connsiteX0-15" fmla="*/ 1844040 w 1844040"/>
                  <a:gd name="connsiteY0-16" fmla="*/ 0 h 3459480"/>
                  <a:gd name="connsiteX1-17" fmla="*/ 0 w 1844040"/>
                  <a:gd name="connsiteY1-18" fmla="*/ 3459480 h 34594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844040" h="3459480">
                    <a:moveTo>
                      <a:pt x="1844040" y="0"/>
                    </a:moveTo>
                    <a:cubicBezTo>
                      <a:pt x="756920" y="985520"/>
                      <a:pt x="233680" y="2108200"/>
                      <a:pt x="0" y="3459480"/>
                    </a:cubicBezTo>
                  </a:path>
                </a:pathLst>
              </a:custGeom>
              <a:noFill/>
              <a:ln w="12700" cap="rnd">
                <a:solidFill>
                  <a:schemeClr val="bg2">
                    <a:lumMod val="25000"/>
                  </a:schemeClr>
                </a:solidFill>
                <a:headEnd w="sm" len="sm"/>
                <a:tailEnd type="oval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任意多边形 104"/>
              <p:cNvSpPr/>
              <p:nvPr/>
            </p:nvSpPr>
            <p:spPr>
              <a:xfrm rot="11003862" flipH="1">
                <a:off x="7875594" y="2841582"/>
                <a:ext cx="793021" cy="422093"/>
              </a:xfrm>
              <a:custGeom>
                <a:avLst/>
                <a:gdLst>
                  <a:gd name="connsiteX0" fmla="*/ 1844040 w 1844040"/>
                  <a:gd name="connsiteY0" fmla="*/ 0 h 3459480"/>
                  <a:gd name="connsiteX1" fmla="*/ 640080 w 1844040"/>
                  <a:gd name="connsiteY1" fmla="*/ 1767840 h 3459480"/>
                  <a:gd name="connsiteX2" fmla="*/ 0 w 1844040"/>
                  <a:gd name="connsiteY2" fmla="*/ 3459480 h 3459480"/>
                  <a:gd name="connsiteX0-1" fmla="*/ 1844040 w 1844040"/>
                  <a:gd name="connsiteY0-2" fmla="*/ 0 h 3459480"/>
                  <a:gd name="connsiteX1-3" fmla="*/ 640080 w 1844040"/>
                  <a:gd name="connsiteY1-4" fmla="*/ 1767840 h 3459480"/>
                  <a:gd name="connsiteX2-5" fmla="*/ 0 w 1844040"/>
                  <a:gd name="connsiteY2-6" fmla="*/ 3459480 h 3459480"/>
                  <a:gd name="connsiteX0-7" fmla="*/ 1844040 w 1844040"/>
                  <a:gd name="connsiteY0-8" fmla="*/ 0 h 3459480"/>
                  <a:gd name="connsiteX1-9" fmla="*/ 0 w 1844040"/>
                  <a:gd name="connsiteY1-10" fmla="*/ 3459480 h 3459480"/>
                  <a:gd name="connsiteX0-11" fmla="*/ 1844040 w 1844040"/>
                  <a:gd name="connsiteY0-12" fmla="*/ 0 h 3459480"/>
                  <a:gd name="connsiteX1-13" fmla="*/ 0 w 1844040"/>
                  <a:gd name="connsiteY1-14" fmla="*/ 3459480 h 3459480"/>
                  <a:gd name="connsiteX0-15" fmla="*/ 1844040 w 1844040"/>
                  <a:gd name="connsiteY0-16" fmla="*/ 0 h 3459480"/>
                  <a:gd name="connsiteX1-17" fmla="*/ 0 w 1844040"/>
                  <a:gd name="connsiteY1-18" fmla="*/ 3459480 h 34594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844040" h="3459480">
                    <a:moveTo>
                      <a:pt x="1844040" y="0"/>
                    </a:moveTo>
                    <a:cubicBezTo>
                      <a:pt x="756920" y="985520"/>
                      <a:pt x="233680" y="2108200"/>
                      <a:pt x="0" y="3459480"/>
                    </a:cubicBezTo>
                  </a:path>
                </a:pathLst>
              </a:custGeom>
              <a:noFill/>
              <a:ln w="12700" cap="rnd">
                <a:solidFill>
                  <a:schemeClr val="bg2">
                    <a:lumMod val="25000"/>
                  </a:schemeClr>
                </a:solidFill>
                <a:headEnd w="sm" len="sm"/>
                <a:tailEnd type="oval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任意多边形 105"/>
              <p:cNvSpPr/>
              <p:nvPr/>
            </p:nvSpPr>
            <p:spPr>
              <a:xfrm rot="9826119" flipH="1">
                <a:off x="8417620" y="2888175"/>
                <a:ext cx="194576" cy="405176"/>
              </a:xfrm>
              <a:custGeom>
                <a:avLst/>
                <a:gdLst>
                  <a:gd name="connsiteX0" fmla="*/ 1844040 w 1844040"/>
                  <a:gd name="connsiteY0" fmla="*/ 0 h 3459480"/>
                  <a:gd name="connsiteX1" fmla="*/ 640080 w 1844040"/>
                  <a:gd name="connsiteY1" fmla="*/ 1767840 h 3459480"/>
                  <a:gd name="connsiteX2" fmla="*/ 0 w 1844040"/>
                  <a:gd name="connsiteY2" fmla="*/ 3459480 h 3459480"/>
                  <a:gd name="connsiteX0-1" fmla="*/ 1844040 w 1844040"/>
                  <a:gd name="connsiteY0-2" fmla="*/ 0 h 3459480"/>
                  <a:gd name="connsiteX1-3" fmla="*/ 640080 w 1844040"/>
                  <a:gd name="connsiteY1-4" fmla="*/ 1767840 h 3459480"/>
                  <a:gd name="connsiteX2-5" fmla="*/ 0 w 1844040"/>
                  <a:gd name="connsiteY2-6" fmla="*/ 3459480 h 3459480"/>
                  <a:gd name="connsiteX0-7" fmla="*/ 1844040 w 1844040"/>
                  <a:gd name="connsiteY0-8" fmla="*/ 0 h 3459480"/>
                  <a:gd name="connsiteX1-9" fmla="*/ 0 w 1844040"/>
                  <a:gd name="connsiteY1-10" fmla="*/ 3459480 h 3459480"/>
                  <a:gd name="connsiteX0-11" fmla="*/ 1844040 w 1844040"/>
                  <a:gd name="connsiteY0-12" fmla="*/ 0 h 3459480"/>
                  <a:gd name="connsiteX1-13" fmla="*/ 0 w 1844040"/>
                  <a:gd name="connsiteY1-14" fmla="*/ 3459480 h 3459480"/>
                  <a:gd name="connsiteX0-15" fmla="*/ 1844040 w 1844040"/>
                  <a:gd name="connsiteY0-16" fmla="*/ 0 h 3459480"/>
                  <a:gd name="connsiteX1-17" fmla="*/ 0 w 1844040"/>
                  <a:gd name="connsiteY1-18" fmla="*/ 3459480 h 34594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844040" h="3459480">
                    <a:moveTo>
                      <a:pt x="1844040" y="0"/>
                    </a:moveTo>
                    <a:cubicBezTo>
                      <a:pt x="756920" y="985520"/>
                      <a:pt x="233680" y="2108200"/>
                      <a:pt x="0" y="3459480"/>
                    </a:cubicBezTo>
                  </a:path>
                </a:pathLst>
              </a:custGeom>
              <a:noFill/>
              <a:ln w="12700" cap="rnd">
                <a:solidFill>
                  <a:schemeClr val="bg2">
                    <a:lumMod val="25000"/>
                  </a:schemeClr>
                </a:solidFill>
                <a:headEnd w="sm" len="sm"/>
                <a:tailEnd type="oval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任意多边形 106"/>
              <p:cNvSpPr/>
              <p:nvPr/>
            </p:nvSpPr>
            <p:spPr>
              <a:xfrm rot="10587733">
                <a:off x="8630770" y="2922974"/>
                <a:ext cx="270559" cy="340344"/>
              </a:xfrm>
              <a:custGeom>
                <a:avLst/>
                <a:gdLst>
                  <a:gd name="connsiteX0" fmla="*/ 1844040 w 1844040"/>
                  <a:gd name="connsiteY0" fmla="*/ 0 h 3459480"/>
                  <a:gd name="connsiteX1" fmla="*/ 640080 w 1844040"/>
                  <a:gd name="connsiteY1" fmla="*/ 1767840 h 3459480"/>
                  <a:gd name="connsiteX2" fmla="*/ 0 w 1844040"/>
                  <a:gd name="connsiteY2" fmla="*/ 3459480 h 3459480"/>
                  <a:gd name="connsiteX0-1" fmla="*/ 1844040 w 1844040"/>
                  <a:gd name="connsiteY0-2" fmla="*/ 0 h 3459480"/>
                  <a:gd name="connsiteX1-3" fmla="*/ 640080 w 1844040"/>
                  <a:gd name="connsiteY1-4" fmla="*/ 1767840 h 3459480"/>
                  <a:gd name="connsiteX2-5" fmla="*/ 0 w 1844040"/>
                  <a:gd name="connsiteY2-6" fmla="*/ 3459480 h 3459480"/>
                  <a:gd name="connsiteX0-7" fmla="*/ 1844040 w 1844040"/>
                  <a:gd name="connsiteY0-8" fmla="*/ 0 h 3459480"/>
                  <a:gd name="connsiteX1-9" fmla="*/ 0 w 1844040"/>
                  <a:gd name="connsiteY1-10" fmla="*/ 3459480 h 3459480"/>
                  <a:gd name="connsiteX0-11" fmla="*/ 1844040 w 1844040"/>
                  <a:gd name="connsiteY0-12" fmla="*/ 0 h 3459480"/>
                  <a:gd name="connsiteX1-13" fmla="*/ 0 w 1844040"/>
                  <a:gd name="connsiteY1-14" fmla="*/ 3459480 h 3459480"/>
                  <a:gd name="connsiteX0-15" fmla="*/ 1844040 w 1844040"/>
                  <a:gd name="connsiteY0-16" fmla="*/ 0 h 3459480"/>
                  <a:gd name="connsiteX1-17" fmla="*/ 0 w 1844040"/>
                  <a:gd name="connsiteY1-18" fmla="*/ 3459480 h 34594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844040" h="3459480">
                    <a:moveTo>
                      <a:pt x="1844040" y="0"/>
                    </a:moveTo>
                    <a:cubicBezTo>
                      <a:pt x="756920" y="985520"/>
                      <a:pt x="233680" y="2108200"/>
                      <a:pt x="0" y="3459480"/>
                    </a:cubicBezTo>
                  </a:path>
                </a:pathLst>
              </a:custGeom>
              <a:noFill/>
              <a:ln w="12700" cap="rnd">
                <a:solidFill>
                  <a:schemeClr val="bg2">
                    <a:lumMod val="25000"/>
                  </a:schemeClr>
                </a:solidFill>
                <a:headEnd w="sm" len="sm"/>
                <a:tailEnd type="oval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任意多边形 107"/>
              <p:cNvSpPr/>
              <p:nvPr/>
            </p:nvSpPr>
            <p:spPr>
              <a:xfrm rot="9826119">
                <a:off x="8619673" y="3104728"/>
                <a:ext cx="466227" cy="109031"/>
              </a:xfrm>
              <a:custGeom>
                <a:avLst/>
                <a:gdLst>
                  <a:gd name="connsiteX0" fmla="*/ 1844040 w 1844040"/>
                  <a:gd name="connsiteY0" fmla="*/ 0 h 3459480"/>
                  <a:gd name="connsiteX1" fmla="*/ 640080 w 1844040"/>
                  <a:gd name="connsiteY1" fmla="*/ 1767840 h 3459480"/>
                  <a:gd name="connsiteX2" fmla="*/ 0 w 1844040"/>
                  <a:gd name="connsiteY2" fmla="*/ 3459480 h 3459480"/>
                  <a:gd name="connsiteX0-1" fmla="*/ 1844040 w 1844040"/>
                  <a:gd name="connsiteY0-2" fmla="*/ 0 h 3459480"/>
                  <a:gd name="connsiteX1-3" fmla="*/ 640080 w 1844040"/>
                  <a:gd name="connsiteY1-4" fmla="*/ 1767840 h 3459480"/>
                  <a:gd name="connsiteX2-5" fmla="*/ 0 w 1844040"/>
                  <a:gd name="connsiteY2-6" fmla="*/ 3459480 h 3459480"/>
                  <a:gd name="connsiteX0-7" fmla="*/ 1844040 w 1844040"/>
                  <a:gd name="connsiteY0-8" fmla="*/ 0 h 3459480"/>
                  <a:gd name="connsiteX1-9" fmla="*/ 0 w 1844040"/>
                  <a:gd name="connsiteY1-10" fmla="*/ 3459480 h 3459480"/>
                  <a:gd name="connsiteX0-11" fmla="*/ 1844040 w 1844040"/>
                  <a:gd name="connsiteY0-12" fmla="*/ 0 h 3459480"/>
                  <a:gd name="connsiteX1-13" fmla="*/ 0 w 1844040"/>
                  <a:gd name="connsiteY1-14" fmla="*/ 3459480 h 3459480"/>
                  <a:gd name="connsiteX0-15" fmla="*/ 1844040 w 1844040"/>
                  <a:gd name="connsiteY0-16" fmla="*/ 0 h 3459480"/>
                  <a:gd name="connsiteX1-17" fmla="*/ 0 w 1844040"/>
                  <a:gd name="connsiteY1-18" fmla="*/ 3459480 h 34594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844040" h="3459480">
                    <a:moveTo>
                      <a:pt x="1844040" y="0"/>
                    </a:moveTo>
                    <a:cubicBezTo>
                      <a:pt x="756920" y="985520"/>
                      <a:pt x="233680" y="2108200"/>
                      <a:pt x="0" y="3459480"/>
                    </a:cubicBezTo>
                  </a:path>
                </a:pathLst>
              </a:custGeom>
              <a:noFill/>
              <a:ln w="12700" cap="rnd">
                <a:solidFill>
                  <a:schemeClr val="bg2">
                    <a:lumMod val="25000"/>
                  </a:schemeClr>
                </a:solidFill>
                <a:headEnd w="sm" len="sm"/>
                <a:tailEnd type="oval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任意多边形 108"/>
              <p:cNvSpPr/>
              <p:nvPr/>
            </p:nvSpPr>
            <p:spPr>
              <a:xfrm rot="9826119">
                <a:off x="8551373" y="2717942"/>
                <a:ext cx="136406" cy="535821"/>
              </a:xfrm>
              <a:custGeom>
                <a:avLst/>
                <a:gdLst>
                  <a:gd name="connsiteX0" fmla="*/ 1844040 w 1844040"/>
                  <a:gd name="connsiteY0" fmla="*/ 0 h 3459480"/>
                  <a:gd name="connsiteX1" fmla="*/ 640080 w 1844040"/>
                  <a:gd name="connsiteY1" fmla="*/ 1767840 h 3459480"/>
                  <a:gd name="connsiteX2" fmla="*/ 0 w 1844040"/>
                  <a:gd name="connsiteY2" fmla="*/ 3459480 h 3459480"/>
                  <a:gd name="connsiteX0-1" fmla="*/ 1844040 w 1844040"/>
                  <a:gd name="connsiteY0-2" fmla="*/ 0 h 3459480"/>
                  <a:gd name="connsiteX1-3" fmla="*/ 640080 w 1844040"/>
                  <a:gd name="connsiteY1-4" fmla="*/ 1767840 h 3459480"/>
                  <a:gd name="connsiteX2-5" fmla="*/ 0 w 1844040"/>
                  <a:gd name="connsiteY2-6" fmla="*/ 3459480 h 3459480"/>
                  <a:gd name="connsiteX0-7" fmla="*/ 1844040 w 1844040"/>
                  <a:gd name="connsiteY0-8" fmla="*/ 0 h 3459480"/>
                  <a:gd name="connsiteX1-9" fmla="*/ 0 w 1844040"/>
                  <a:gd name="connsiteY1-10" fmla="*/ 3459480 h 3459480"/>
                  <a:gd name="connsiteX0-11" fmla="*/ 1844040 w 1844040"/>
                  <a:gd name="connsiteY0-12" fmla="*/ 0 h 3459480"/>
                  <a:gd name="connsiteX1-13" fmla="*/ 0 w 1844040"/>
                  <a:gd name="connsiteY1-14" fmla="*/ 3459480 h 3459480"/>
                  <a:gd name="connsiteX0-15" fmla="*/ 1844040 w 1844040"/>
                  <a:gd name="connsiteY0-16" fmla="*/ 0 h 3459480"/>
                  <a:gd name="connsiteX1-17" fmla="*/ 0 w 1844040"/>
                  <a:gd name="connsiteY1-18" fmla="*/ 3459480 h 3459480"/>
                  <a:gd name="connsiteX0-19" fmla="*/ 1844040 w 1844040"/>
                  <a:gd name="connsiteY0-20" fmla="*/ 0 h 3459480"/>
                  <a:gd name="connsiteX1-21" fmla="*/ 0 w 1844040"/>
                  <a:gd name="connsiteY1-22" fmla="*/ 3459480 h 3459480"/>
                  <a:gd name="connsiteX0-23" fmla="*/ 1844040 w 1968107"/>
                  <a:gd name="connsiteY0-24" fmla="*/ 0 h 3459480"/>
                  <a:gd name="connsiteX1-25" fmla="*/ 0 w 1968107"/>
                  <a:gd name="connsiteY1-26" fmla="*/ 3459480 h 34594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68107" h="3459480">
                    <a:moveTo>
                      <a:pt x="1844040" y="0"/>
                    </a:moveTo>
                    <a:cubicBezTo>
                      <a:pt x="2136276" y="1087840"/>
                      <a:pt x="2054290" y="2123111"/>
                      <a:pt x="0" y="3459480"/>
                    </a:cubicBezTo>
                  </a:path>
                </a:pathLst>
              </a:custGeom>
              <a:noFill/>
              <a:ln w="12700" cap="rnd">
                <a:solidFill>
                  <a:schemeClr val="bg2">
                    <a:lumMod val="25000"/>
                  </a:schemeClr>
                </a:solidFill>
                <a:headEnd w="sm" len="sm"/>
                <a:tailEnd type="oval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任意多边形 109"/>
              <p:cNvSpPr/>
              <p:nvPr/>
            </p:nvSpPr>
            <p:spPr>
              <a:xfrm rot="9826119">
                <a:off x="8573144" y="2865861"/>
                <a:ext cx="217579" cy="407371"/>
              </a:xfrm>
              <a:custGeom>
                <a:avLst/>
                <a:gdLst>
                  <a:gd name="connsiteX0" fmla="*/ 1844040 w 1844040"/>
                  <a:gd name="connsiteY0" fmla="*/ 0 h 3459480"/>
                  <a:gd name="connsiteX1" fmla="*/ 640080 w 1844040"/>
                  <a:gd name="connsiteY1" fmla="*/ 1767840 h 3459480"/>
                  <a:gd name="connsiteX2" fmla="*/ 0 w 1844040"/>
                  <a:gd name="connsiteY2" fmla="*/ 3459480 h 3459480"/>
                  <a:gd name="connsiteX0-1" fmla="*/ 1844040 w 1844040"/>
                  <a:gd name="connsiteY0-2" fmla="*/ 0 h 3459480"/>
                  <a:gd name="connsiteX1-3" fmla="*/ 640080 w 1844040"/>
                  <a:gd name="connsiteY1-4" fmla="*/ 1767840 h 3459480"/>
                  <a:gd name="connsiteX2-5" fmla="*/ 0 w 1844040"/>
                  <a:gd name="connsiteY2-6" fmla="*/ 3459480 h 3459480"/>
                  <a:gd name="connsiteX0-7" fmla="*/ 1844040 w 1844040"/>
                  <a:gd name="connsiteY0-8" fmla="*/ 0 h 3459480"/>
                  <a:gd name="connsiteX1-9" fmla="*/ 0 w 1844040"/>
                  <a:gd name="connsiteY1-10" fmla="*/ 3459480 h 3459480"/>
                  <a:gd name="connsiteX0-11" fmla="*/ 1844040 w 1844040"/>
                  <a:gd name="connsiteY0-12" fmla="*/ 0 h 3459480"/>
                  <a:gd name="connsiteX1-13" fmla="*/ 0 w 1844040"/>
                  <a:gd name="connsiteY1-14" fmla="*/ 3459480 h 3459480"/>
                  <a:gd name="connsiteX0-15" fmla="*/ 1844040 w 1844040"/>
                  <a:gd name="connsiteY0-16" fmla="*/ 0 h 3459480"/>
                  <a:gd name="connsiteX1-17" fmla="*/ 0 w 1844040"/>
                  <a:gd name="connsiteY1-18" fmla="*/ 3459480 h 3459480"/>
                  <a:gd name="connsiteX0-19" fmla="*/ 1844040 w 1844040"/>
                  <a:gd name="connsiteY0-20" fmla="*/ 0 h 3459480"/>
                  <a:gd name="connsiteX1-21" fmla="*/ 0 w 1844040"/>
                  <a:gd name="connsiteY1-22" fmla="*/ 3459480 h 3459480"/>
                  <a:gd name="connsiteX0-23" fmla="*/ 1844040 w 1968107"/>
                  <a:gd name="connsiteY0-24" fmla="*/ 0 h 3459480"/>
                  <a:gd name="connsiteX1-25" fmla="*/ 0 w 1968107"/>
                  <a:gd name="connsiteY1-26" fmla="*/ 3459480 h 34594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68107" h="3459480">
                    <a:moveTo>
                      <a:pt x="1844040" y="0"/>
                    </a:moveTo>
                    <a:cubicBezTo>
                      <a:pt x="2136276" y="1087840"/>
                      <a:pt x="2054290" y="2123111"/>
                      <a:pt x="0" y="3459480"/>
                    </a:cubicBezTo>
                  </a:path>
                </a:pathLst>
              </a:custGeom>
              <a:noFill/>
              <a:ln w="12700" cap="rnd">
                <a:solidFill>
                  <a:schemeClr val="bg2">
                    <a:lumMod val="25000"/>
                  </a:schemeClr>
                </a:solidFill>
                <a:headEnd w="sm" len="sm"/>
                <a:tailEnd type="oval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任意多边形 110"/>
              <p:cNvSpPr/>
              <p:nvPr/>
            </p:nvSpPr>
            <p:spPr>
              <a:xfrm rot="11003862" flipH="1">
                <a:off x="8166024" y="2748407"/>
                <a:ext cx="506335" cy="535813"/>
              </a:xfrm>
              <a:custGeom>
                <a:avLst/>
                <a:gdLst>
                  <a:gd name="connsiteX0" fmla="*/ 1844040 w 1844040"/>
                  <a:gd name="connsiteY0" fmla="*/ 0 h 3459480"/>
                  <a:gd name="connsiteX1" fmla="*/ 640080 w 1844040"/>
                  <a:gd name="connsiteY1" fmla="*/ 1767840 h 3459480"/>
                  <a:gd name="connsiteX2" fmla="*/ 0 w 1844040"/>
                  <a:gd name="connsiteY2" fmla="*/ 3459480 h 3459480"/>
                  <a:gd name="connsiteX0-1" fmla="*/ 1844040 w 1844040"/>
                  <a:gd name="connsiteY0-2" fmla="*/ 0 h 3459480"/>
                  <a:gd name="connsiteX1-3" fmla="*/ 640080 w 1844040"/>
                  <a:gd name="connsiteY1-4" fmla="*/ 1767840 h 3459480"/>
                  <a:gd name="connsiteX2-5" fmla="*/ 0 w 1844040"/>
                  <a:gd name="connsiteY2-6" fmla="*/ 3459480 h 3459480"/>
                  <a:gd name="connsiteX0-7" fmla="*/ 1844040 w 1844040"/>
                  <a:gd name="connsiteY0-8" fmla="*/ 0 h 3459480"/>
                  <a:gd name="connsiteX1-9" fmla="*/ 0 w 1844040"/>
                  <a:gd name="connsiteY1-10" fmla="*/ 3459480 h 3459480"/>
                  <a:gd name="connsiteX0-11" fmla="*/ 1844040 w 1844040"/>
                  <a:gd name="connsiteY0-12" fmla="*/ 0 h 3459480"/>
                  <a:gd name="connsiteX1-13" fmla="*/ 0 w 1844040"/>
                  <a:gd name="connsiteY1-14" fmla="*/ 3459480 h 3459480"/>
                  <a:gd name="connsiteX0-15" fmla="*/ 1844040 w 1844040"/>
                  <a:gd name="connsiteY0-16" fmla="*/ 0 h 3459480"/>
                  <a:gd name="connsiteX1-17" fmla="*/ 0 w 1844040"/>
                  <a:gd name="connsiteY1-18" fmla="*/ 3459480 h 34594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844040" h="3459480">
                    <a:moveTo>
                      <a:pt x="1844040" y="0"/>
                    </a:moveTo>
                    <a:cubicBezTo>
                      <a:pt x="756920" y="985520"/>
                      <a:pt x="233680" y="2108200"/>
                      <a:pt x="0" y="3459480"/>
                    </a:cubicBezTo>
                  </a:path>
                </a:pathLst>
              </a:custGeom>
              <a:noFill/>
              <a:ln w="12700" cap="rnd">
                <a:solidFill>
                  <a:schemeClr val="bg2">
                    <a:lumMod val="25000"/>
                  </a:schemeClr>
                </a:solidFill>
                <a:headEnd w="sm" len="sm"/>
                <a:tailEnd type="oval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任意多边形 111"/>
              <p:cNvSpPr/>
              <p:nvPr/>
            </p:nvSpPr>
            <p:spPr>
              <a:xfrm rot="10022292" flipH="1">
                <a:off x="8073182" y="3068901"/>
                <a:ext cx="571076" cy="260389"/>
              </a:xfrm>
              <a:custGeom>
                <a:avLst/>
                <a:gdLst>
                  <a:gd name="connsiteX0" fmla="*/ 1844040 w 1844040"/>
                  <a:gd name="connsiteY0" fmla="*/ 0 h 3459480"/>
                  <a:gd name="connsiteX1" fmla="*/ 640080 w 1844040"/>
                  <a:gd name="connsiteY1" fmla="*/ 1767840 h 3459480"/>
                  <a:gd name="connsiteX2" fmla="*/ 0 w 1844040"/>
                  <a:gd name="connsiteY2" fmla="*/ 3459480 h 3459480"/>
                  <a:gd name="connsiteX0-1" fmla="*/ 1844040 w 1844040"/>
                  <a:gd name="connsiteY0-2" fmla="*/ 0 h 3459480"/>
                  <a:gd name="connsiteX1-3" fmla="*/ 640080 w 1844040"/>
                  <a:gd name="connsiteY1-4" fmla="*/ 1767840 h 3459480"/>
                  <a:gd name="connsiteX2-5" fmla="*/ 0 w 1844040"/>
                  <a:gd name="connsiteY2-6" fmla="*/ 3459480 h 3459480"/>
                  <a:gd name="connsiteX0-7" fmla="*/ 1844040 w 1844040"/>
                  <a:gd name="connsiteY0-8" fmla="*/ 0 h 3459480"/>
                  <a:gd name="connsiteX1-9" fmla="*/ 0 w 1844040"/>
                  <a:gd name="connsiteY1-10" fmla="*/ 3459480 h 3459480"/>
                  <a:gd name="connsiteX0-11" fmla="*/ 1844040 w 1844040"/>
                  <a:gd name="connsiteY0-12" fmla="*/ 0 h 3459480"/>
                  <a:gd name="connsiteX1-13" fmla="*/ 0 w 1844040"/>
                  <a:gd name="connsiteY1-14" fmla="*/ 3459480 h 3459480"/>
                  <a:gd name="connsiteX0-15" fmla="*/ 1844040 w 1844040"/>
                  <a:gd name="connsiteY0-16" fmla="*/ 0 h 3459480"/>
                  <a:gd name="connsiteX1-17" fmla="*/ 0 w 1844040"/>
                  <a:gd name="connsiteY1-18" fmla="*/ 3459480 h 34594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844040" h="3459480">
                    <a:moveTo>
                      <a:pt x="1844040" y="0"/>
                    </a:moveTo>
                    <a:cubicBezTo>
                      <a:pt x="756920" y="985520"/>
                      <a:pt x="233680" y="2108200"/>
                      <a:pt x="0" y="3459480"/>
                    </a:cubicBezTo>
                  </a:path>
                </a:pathLst>
              </a:custGeom>
              <a:noFill/>
              <a:ln w="12700" cap="rnd">
                <a:solidFill>
                  <a:schemeClr val="bg2">
                    <a:lumMod val="25000"/>
                  </a:schemeClr>
                </a:solidFill>
                <a:headEnd w="sm" len="sm"/>
                <a:tailEnd type="oval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4" name="任意多边形 113"/>
            <p:cNvSpPr/>
            <p:nvPr/>
          </p:nvSpPr>
          <p:spPr>
            <a:xfrm rot="726790">
              <a:off x="10120124" y="4523960"/>
              <a:ext cx="243237" cy="238065"/>
            </a:xfrm>
            <a:custGeom>
              <a:avLst/>
              <a:gdLst>
                <a:gd name="connsiteX0" fmla="*/ 0 w 1112520"/>
                <a:gd name="connsiteY0" fmla="*/ 1676400 h 1676400"/>
                <a:gd name="connsiteX1" fmla="*/ 1112520 w 1112520"/>
                <a:gd name="connsiteY1" fmla="*/ 0 h 1676400"/>
                <a:gd name="connsiteX0-1" fmla="*/ 0 w 1113743"/>
                <a:gd name="connsiteY0-2" fmla="*/ 1676400 h 1676400"/>
                <a:gd name="connsiteX1-3" fmla="*/ 1112520 w 1113743"/>
                <a:gd name="connsiteY1-4" fmla="*/ 0 h 1676400"/>
                <a:gd name="connsiteX0-5" fmla="*/ 0 w 1114513"/>
                <a:gd name="connsiteY0-6" fmla="*/ 1676400 h 1676400"/>
                <a:gd name="connsiteX1-7" fmla="*/ 1112520 w 1114513"/>
                <a:gd name="connsiteY1-8" fmla="*/ 0 h 1676400"/>
                <a:gd name="connsiteX0-9" fmla="*/ 0 w 1112516"/>
                <a:gd name="connsiteY0-10" fmla="*/ 1676400 h 1676400"/>
                <a:gd name="connsiteX1-11" fmla="*/ 1112520 w 1112516"/>
                <a:gd name="connsiteY1-12" fmla="*/ 0 h 1676400"/>
                <a:gd name="connsiteX0-13" fmla="*/ -3 w 1482959"/>
                <a:gd name="connsiteY0-14" fmla="*/ 1623514 h 1623516"/>
                <a:gd name="connsiteX1-15" fmla="*/ 1482963 w 1482959"/>
                <a:gd name="connsiteY1-16" fmla="*/ 0 h 1623516"/>
                <a:gd name="connsiteX0-17" fmla="*/ 0 w 1482966"/>
                <a:gd name="connsiteY0-18" fmla="*/ 1623514 h 1623513"/>
                <a:gd name="connsiteX1-19" fmla="*/ 1482966 w 1482966"/>
                <a:gd name="connsiteY1-20" fmla="*/ 0 h 1623513"/>
                <a:gd name="connsiteX0-21" fmla="*/ 0 w 1482966"/>
                <a:gd name="connsiteY0-22" fmla="*/ 1623514 h 1623513"/>
                <a:gd name="connsiteX1-23" fmla="*/ 1482966 w 1482966"/>
                <a:gd name="connsiteY1-24" fmla="*/ 0 h 16235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482966" h="1623513">
                  <a:moveTo>
                    <a:pt x="0" y="1623514"/>
                  </a:moveTo>
                  <a:cubicBezTo>
                    <a:pt x="820524" y="1098272"/>
                    <a:pt x="911321" y="639016"/>
                    <a:pt x="1482966" y="0"/>
                  </a:cubicBezTo>
                </a:path>
              </a:pathLst>
            </a:custGeom>
            <a:noFill/>
            <a:ln w="101600" cap="rnd"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 rot="1053553">
              <a:off x="10298187" y="3543809"/>
              <a:ext cx="502900" cy="1302026"/>
            </a:xfrm>
            <a:custGeom>
              <a:avLst/>
              <a:gdLst>
                <a:gd name="connsiteX0" fmla="*/ 0 w 1112520"/>
                <a:gd name="connsiteY0" fmla="*/ 1676400 h 1676400"/>
                <a:gd name="connsiteX1" fmla="*/ 1112520 w 1112520"/>
                <a:gd name="connsiteY1" fmla="*/ 0 h 1676400"/>
                <a:gd name="connsiteX0-1" fmla="*/ 0 w 1113743"/>
                <a:gd name="connsiteY0-2" fmla="*/ 1676400 h 1676400"/>
                <a:gd name="connsiteX1-3" fmla="*/ 1112520 w 1113743"/>
                <a:gd name="connsiteY1-4" fmla="*/ 0 h 1676400"/>
                <a:gd name="connsiteX0-5" fmla="*/ 0 w 1114513"/>
                <a:gd name="connsiteY0-6" fmla="*/ 1676400 h 1676400"/>
                <a:gd name="connsiteX1-7" fmla="*/ 1112520 w 1114513"/>
                <a:gd name="connsiteY1-8" fmla="*/ 0 h 1676400"/>
                <a:gd name="connsiteX0-9" fmla="*/ 0 w 1112520"/>
                <a:gd name="connsiteY0-10" fmla="*/ 1676400 h 1676400"/>
                <a:gd name="connsiteX1-11" fmla="*/ 1112520 w 1112520"/>
                <a:gd name="connsiteY1-12" fmla="*/ 0 h 1676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112520" h="1676400">
                  <a:moveTo>
                    <a:pt x="0" y="1676400"/>
                  </a:moveTo>
                  <a:cubicBezTo>
                    <a:pt x="687459" y="1321308"/>
                    <a:pt x="948588" y="693436"/>
                    <a:pt x="1112520" y="0"/>
                  </a:cubicBezTo>
                </a:path>
              </a:pathLst>
            </a:custGeom>
            <a:noFill/>
            <a:ln w="38100"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8186930" y="2857181"/>
            <a:ext cx="1282040" cy="600155"/>
            <a:chOff x="7875594" y="2674666"/>
            <a:chExt cx="1642184" cy="658579"/>
          </a:xfrm>
        </p:grpSpPr>
        <p:sp>
          <p:nvSpPr>
            <p:cNvPr id="117" name="任意多边形 116"/>
            <p:cNvSpPr/>
            <p:nvPr/>
          </p:nvSpPr>
          <p:spPr>
            <a:xfrm rot="9826119">
              <a:off x="8561214" y="2674666"/>
              <a:ext cx="395091" cy="546317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headEnd w="sm" len="sm"/>
              <a:tailEnd type="oval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任意多边形 117"/>
            <p:cNvSpPr/>
            <p:nvPr/>
          </p:nvSpPr>
          <p:spPr>
            <a:xfrm rot="11209801">
              <a:off x="8672485" y="2900867"/>
              <a:ext cx="845293" cy="432378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headEnd w="sm" len="sm"/>
              <a:tailEnd type="oval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任意多边形 118"/>
            <p:cNvSpPr/>
            <p:nvPr/>
          </p:nvSpPr>
          <p:spPr>
            <a:xfrm rot="11238317">
              <a:off x="8711687" y="2735722"/>
              <a:ext cx="367714" cy="586992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headEnd w="sm" len="sm"/>
              <a:tailEnd type="oval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任意多边形 119"/>
            <p:cNvSpPr/>
            <p:nvPr/>
          </p:nvSpPr>
          <p:spPr>
            <a:xfrm rot="11003862" flipH="1">
              <a:off x="7875594" y="2841582"/>
              <a:ext cx="793021" cy="422093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headEnd w="sm" len="sm"/>
              <a:tailEnd type="oval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任意多边形 120"/>
            <p:cNvSpPr/>
            <p:nvPr/>
          </p:nvSpPr>
          <p:spPr>
            <a:xfrm rot="9826119" flipH="1">
              <a:off x="8417620" y="2888175"/>
              <a:ext cx="194576" cy="405176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headEnd w="sm" len="sm"/>
              <a:tailEnd type="oval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任意多边形 121"/>
            <p:cNvSpPr/>
            <p:nvPr/>
          </p:nvSpPr>
          <p:spPr>
            <a:xfrm rot="10587733">
              <a:off x="8630770" y="2922974"/>
              <a:ext cx="270559" cy="340344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headEnd w="sm" len="sm"/>
              <a:tailEnd type="oval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任意多边形 122"/>
            <p:cNvSpPr/>
            <p:nvPr/>
          </p:nvSpPr>
          <p:spPr>
            <a:xfrm rot="9826119">
              <a:off x="8619673" y="3104728"/>
              <a:ext cx="466227" cy="109031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headEnd w="sm" len="sm"/>
              <a:tailEnd type="oval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任意多边形 123"/>
            <p:cNvSpPr/>
            <p:nvPr/>
          </p:nvSpPr>
          <p:spPr>
            <a:xfrm rot="9826119">
              <a:off x="8551373" y="2717942"/>
              <a:ext cx="136406" cy="535821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  <a:gd name="connsiteX0-19" fmla="*/ 1844040 w 1844040"/>
                <a:gd name="connsiteY0-20" fmla="*/ 0 h 3459480"/>
                <a:gd name="connsiteX1-21" fmla="*/ 0 w 1844040"/>
                <a:gd name="connsiteY1-22" fmla="*/ 3459480 h 3459480"/>
                <a:gd name="connsiteX0-23" fmla="*/ 1844040 w 1968107"/>
                <a:gd name="connsiteY0-24" fmla="*/ 0 h 3459480"/>
                <a:gd name="connsiteX1-25" fmla="*/ 0 w 1968107"/>
                <a:gd name="connsiteY1-26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968107" h="3459480">
                  <a:moveTo>
                    <a:pt x="1844040" y="0"/>
                  </a:moveTo>
                  <a:cubicBezTo>
                    <a:pt x="2136276" y="1087840"/>
                    <a:pt x="2054290" y="2123111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headEnd w="sm" len="sm"/>
              <a:tailEnd type="oval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任意多边形 124"/>
            <p:cNvSpPr/>
            <p:nvPr/>
          </p:nvSpPr>
          <p:spPr>
            <a:xfrm rot="9826119">
              <a:off x="8573144" y="2865861"/>
              <a:ext cx="217579" cy="407371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  <a:gd name="connsiteX0-19" fmla="*/ 1844040 w 1844040"/>
                <a:gd name="connsiteY0-20" fmla="*/ 0 h 3459480"/>
                <a:gd name="connsiteX1-21" fmla="*/ 0 w 1844040"/>
                <a:gd name="connsiteY1-22" fmla="*/ 3459480 h 3459480"/>
                <a:gd name="connsiteX0-23" fmla="*/ 1844040 w 1968107"/>
                <a:gd name="connsiteY0-24" fmla="*/ 0 h 3459480"/>
                <a:gd name="connsiteX1-25" fmla="*/ 0 w 1968107"/>
                <a:gd name="connsiteY1-26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968107" h="3459480">
                  <a:moveTo>
                    <a:pt x="1844040" y="0"/>
                  </a:moveTo>
                  <a:cubicBezTo>
                    <a:pt x="2136276" y="1087840"/>
                    <a:pt x="2054290" y="2123111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headEnd w="sm" len="sm"/>
              <a:tailEnd type="oval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任意多边形 125"/>
            <p:cNvSpPr/>
            <p:nvPr/>
          </p:nvSpPr>
          <p:spPr>
            <a:xfrm rot="11003862" flipH="1">
              <a:off x="8166024" y="2748407"/>
              <a:ext cx="506335" cy="535813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headEnd w="sm" len="sm"/>
              <a:tailEnd type="oval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任意多边形 126"/>
            <p:cNvSpPr/>
            <p:nvPr/>
          </p:nvSpPr>
          <p:spPr>
            <a:xfrm rot="10022292" flipH="1">
              <a:off x="8073182" y="3068901"/>
              <a:ext cx="571076" cy="260389"/>
            </a:xfrm>
            <a:custGeom>
              <a:avLst/>
              <a:gdLst>
                <a:gd name="connsiteX0" fmla="*/ 1844040 w 1844040"/>
                <a:gd name="connsiteY0" fmla="*/ 0 h 3459480"/>
                <a:gd name="connsiteX1" fmla="*/ 640080 w 1844040"/>
                <a:gd name="connsiteY1" fmla="*/ 1767840 h 3459480"/>
                <a:gd name="connsiteX2" fmla="*/ 0 w 1844040"/>
                <a:gd name="connsiteY2" fmla="*/ 3459480 h 3459480"/>
                <a:gd name="connsiteX0-1" fmla="*/ 1844040 w 1844040"/>
                <a:gd name="connsiteY0-2" fmla="*/ 0 h 3459480"/>
                <a:gd name="connsiteX1-3" fmla="*/ 640080 w 1844040"/>
                <a:gd name="connsiteY1-4" fmla="*/ 1767840 h 3459480"/>
                <a:gd name="connsiteX2-5" fmla="*/ 0 w 1844040"/>
                <a:gd name="connsiteY2-6" fmla="*/ 3459480 h 3459480"/>
                <a:gd name="connsiteX0-7" fmla="*/ 1844040 w 1844040"/>
                <a:gd name="connsiteY0-8" fmla="*/ 0 h 3459480"/>
                <a:gd name="connsiteX1-9" fmla="*/ 0 w 1844040"/>
                <a:gd name="connsiteY1-10" fmla="*/ 3459480 h 3459480"/>
                <a:gd name="connsiteX0-11" fmla="*/ 1844040 w 1844040"/>
                <a:gd name="connsiteY0-12" fmla="*/ 0 h 3459480"/>
                <a:gd name="connsiteX1-13" fmla="*/ 0 w 1844040"/>
                <a:gd name="connsiteY1-14" fmla="*/ 3459480 h 3459480"/>
                <a:gd name="connsiteX0-15" fmla="*/ 1844040 w 1844040"/>
                <a:gd name="connsiteY0-16" fmla="*/ 0 h 3459480"/>
                <a:gd name="connsiteX1-17" fmla="*/ 0 w 1844040"/>
                <a:gd name="connsiteY1-18" fmla="*/ 3459480 h 3459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44040" h="3459480">
                  <a:moveTo>
                    <a:pt x="1844040" y="0"/>
                  </a:moveTo>
                  <a:cubicBezTo>
                    <a:pt x="756920" y="985520"/>
                    <a:pt x="233680" y="2108200"/>
                    <a:pt x="0" y="3459480"/>
                  </a:cubicBezTo>
                </a:path>
              </a:pathLst>
            </a:custGeom>
            <a:noFill/>
            <a:ln w="12700" cap="rnd">
              <a:solidFill>
                <a:schemeClr val="bg2">
                  <a:lumMod val="25000"/>
                </a:schemeClr>
              </a:solidFill>
              <a:headEnd w="sm" len="sm"/>
              <a:tailEnd type="oval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744442" y="2854287"/>
            <a:ext cx="714000" cy="1302026"/>
            <a:chOff x="2805795" y="2687354"/>
            <a:chExt cx="714000" cy="1302026"/>
          </a:xfrm>
        </p:grpSpPr>
        <p:sp>
          <p:nvSpPr>
            <p:cNvPr id="128" name="任意多边形 127"/>
            <p:cNvSpPr/>
            <p:nvPr/>
          </p:nvSpPr>
          <p:spPr>
            <a:xfrm rot="726790">
              <a:off x="2805795" y="3704753"/>
              <a:ext cx="243237" cy="238065"/>
            </a:xfrm>
            <a:custGeom>
              <a:avLst/>
              <a:gdLst>
                <a:gd name="connsiteX0" fmla="*/ 0 w 1112520"/>
                <a:gd name="connsiteY0" fmla="*/ 1676400 h 1676400"/>
                <a:gd name="connsiteX1" fmla="*/ 1112520 w 1112520"/>
                <a:gd name="connsiteY1" fmla="*/ 0 h 1676400"/>
                <a:gd name="connsiteX0-1" fmla="*/ 0 w 1113743"/>
                <a:gd name="connsiteY0-2" fmla="*/ 1676400 h 1676400"/>
                <a:gd name="connsiteX1-3" fmla="*/ 1112520 w 1113743"/>
                <a:gd name="connsiteY1-4" fmla="*/ 0 h 1676400"/>
                <a:gd name="connsiteX0-5" fmla="*/ 0 w 1114513"/>
                <a:gd name="connsiteY0-6" fmla="*/ 1676400 h 1676400"/>
                <a:gd name="connsiteX1-7" fmla="*/ 1112520 w 1114513"/>
                <a:gd name="connsiteY1-8" fmla="*/ 0 h 1676400"/>
                <a:gd name="connsiteX0-9" fmla="*/ 0 w 1112516"/>
                <a:gd name="connsiteY0-10" fmla="*/ 1676400 h 1676400"/>
                <a:gd name="connsiteX1-11" fmla="*/ 1112520 w 1112516"/>
                <a:gd name="connsiteY1-12" fmla="*/ 0 h 1676400"/>
                <a:gd name="connsiteX0-13" fmla="*/ -3 w 1482959"/>
                <a:gd name="connsiteY0-14" fmla="*/ 1623514 h 1623516"/>
                <a:gd name="connsiteX1-15" fmla="*/ 1482963 w 1482959"/>
                <a:gd name="connsiteY1-16" fmla="*/ 0 h 1623516"/>
                <a:gd name="connsiteX0-17" fmla="*/ 0 w 1482966"/>
                <a:gd name="connsiteY0-18" fmla="*/ 1623514 h 1623513"/>
                <a:gd name="connsiteX1-19" fmla="*/ 1482966 w 1482966"/>
                <a:gd name="connsiteY1-20" fmla="*/ 0 h 1623513"/>
                <a:gd name="connsiteX0-21" fmla="*/ 0 w 1482966"/>
                <a:gd name="connsiteY0-22" fmla="*/ 1623514 h 1623513"/>
                <a:gd name="connsiteX1-23" fmla="*/ 1482966 w 1482966"/>
                <a:gd name="connsiteY1-24" fmla="*/ 0 h 16235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482966" h="1623513">
                  <a:moveTo>
                    <a:pt x="0" y="1623514"/>
                  </a:moveTo>
                  <a:cubicBezTo>
                    <a:pt x="820524" y="1098272"/>
                    <a:pt x="911321" y="639016"/>
                    <a:pt x="1482966" y="0"/>
                  </a:cubicBezTo>
                </a:path>
              </a:pathLst>
            </a:custGeom>
            <a:noFill/>
            <a:ln w="101600" cap="rnd"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任意多边形 128"/>
            <p:cNvSpPr/>
            <p:nvPr/>
          </p:nvSpPr>
          <p:spPr>
            <a:xfrm rot="1053553">
              <a:off x="3016895" y="2687354"/>
              <a:ext cx="502900" cy="1302026"/>
            </a:xfrm>
            <a:custGeom>
              <a:avLst/>
              <a:gdLst>
                <a:gd name="connsiteX0" fmla="*/ 0 w 1112520"/>
                <a:gd name="connsiteY0" fmla="*/ 1676400 h 1676400"/>
                <a:gd name="connsiteX1" fmla="*/ 1112520 w 1112520"/>
                <a:gd name="connsiteY1" fmla="*/ 0 h 1676400"/>
                <a:gd name="connsiteX0-1" fmla="*/ 0 w 1113743"/>
                <a:gd name="connsiteY0-2" fmla="*/ 1676400 h 1676400"/>
                <a:gd name="connsiteX1-3" fmla="*/ 1112520 w 1113743"/>
                <a:gd name="connsiteY1-4" fmla="*/ 0 h 1676400"/>
                <a:gd name="connsiteX0-5" fmla="*/ 0 w 1114513"/>
                <a:gd name="connsiteY0-6" fmla="*/ 1676400 h 1676400"/>
                <a:gd name="connsiteX1-7" fmla="*/ 1112520 w 1114513"/>
                <a:gd name="connsiteY1-8" fmla="*/ 0 h 1676400"/>
                <a:gd name="connsiteX0-9" fmla="*/ 0 w 1112520"/>
                <a:gd name="connsiteY0-10" fmla="*/ 1676400 h 1676400"/>
                <a:gd name="connsiteX1-11" fmla="*/ 1112520 w 1112520"/>
                <a:gd name="connsiteY1-12" fmla="*/ 0 h 1676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112520" h="1676400">
                  <a:moveTo>
                    <a:pt x="0" y="1676400"/>
                  </a:moveTo>
                  <a:cubicBezTo>
                    <a:pt x="687459" y="1321308"/>
                    <a:pt x="948588" y="693436"/>
                    <a:pt x="1112520" y="0"/>
                  </a:cubicBezTo>
                </a:path>
              </a:pathLst>
            </a:custGeom>
            <a:noFill/>
            <a:ln w="38100"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0" name="文本框 129"/>
          <p:cNvSpPr txBox="1"/>
          <p:nvPr/>
        </p:nvSpPr>
        <p:spPr>
          <a:xfrm>
            <a:off x="9861039" y="3209616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or</a:t>
            </a:r>
            <a:endParaRPr lang="zh-CN" altLang="en-US" sz="20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8193915" y="5090327"/>
            <a:ext cx="2698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记得画好后</a:t>
            </a:r>
            <a:r>
              <a:rPr lang="en-US" altLang="zh-CN" sz="2000" dirty="0" err="1">
                <a:latin typeface="方正喵呜体" panose="02010600010101010101" pitchFamily="2" charset="-122"/>
                <a:ea typeface="方正喵呜体" panose="02010600010101010101" pitchFamily="2" charset="-122"/>
              </a:rPr>
              <a:t>Ctrl+G</a:t>
            </a:r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组合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979" t="-1203" r="2652" b="1203"/>
          <a:stretch>
            <a:fillRect/>
          </a:stretch>
        </p:blipFill>
        <p:spPr>
          <a:xfrm>
            <a:off x="5255" y="-33370"/>
            <a:ext cx="12186745" cy="13441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99" y="5668919"/>
            <a:ext cx="1173661" cy="11890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227" y="5229490"/>
            <a:ext cx="1807694" cy="8788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89071" y="1683071"/>
            <a:ext cx="4509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组合蒲公英花（</a:t>
            </a:r>
            <a:r>
              <a:rPr lang="en-US" altLang="zh-CN" sz="4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2</a:t>
            </a:r>
            <a:r>
              <a:rPr lang="zh-CN" altLang="en-US" sz="4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）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59284" y="1599157"/>
            <a:ext cx="760765" cy="769651"/>
            <a:chOff x="2589387" y="1905000"/>
            <a:chExt cx="2211213" cy="2237041"/>
          </a:xfrm>
        </p:grpSpPr>
        <p:grpSp>
          <p:nvGrpSpPr>
            <p:cNvPr id="7" name="组合 6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9" name="组合 8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pic>
        <p:nvPicPr>
          <p:cNvPr id="113" name="图片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227" y="5229490"/>
            <a:ext cx="1807694" cy="878856"/>
          </a:xfrm>
          <a:prstGeom prst="rect">
            <a:avLst/>
          </a:prstGeom>
        </p:spPr>
      </p:pic>
      <p:sp>
        <p:nvSpPr>
          <p:cNvPr id="147" name="燕尾形 146"/>
          <p:cNvSpPr/>
          <p:nvPr/>
        </p:nvSpPr>
        <p:spPr>
          <a:xfrm>
            <a:off x="3865422" y="3206866"/>
            <a:ext cx="411480" cy="443784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9" name="燕尾形 148"/>
          <p:cNvSpPr/>
          <p:nvPr/>
        </p:nvSpPr>
        <p:spPr>
          <a:xfrm>
            <a:off x="7248625" y="3188361"/>
            <a:ext cx="411480" cy="443784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624421" y="4777523"/>
            <a:ext cx="3262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复制一朵出来</a:t>
            </a:r>
            <a:endParaRPr lang="en-US" altLang="zh-CN" sz="20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algn="ctr"/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粘贴成图片的形式</a:t>
            </a:r>
            <a:endParaRPr lang="en-US" altLang="zh-CN" sz="20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algn="ctr"/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（因为这样拉扯影响美感）</a:t>
            </a:r>
          </a:p>
        </p:txBody>
      </p:sp>
      <p:sp>
        <p:nvSpPr>
          <p:cNvPr id="154" name="文本框 153"/>
          <p:cNvSpPr txBox="1"/>
          <p:nvPr/>
        </p:nvSpPr>
        <p:spPr>
          <a:xfrm>
            <a:off x="4936864" y="47608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将其摆成圆形</a:t>
            </a:r>
          </a:p>
        </p:txBody>
      </p:sp>
      <p:sp>
        <p:nvSpPr>
          <p:cNvPr id="155" name="文本框 154"/>
          <p:cNvSpPr txBox="1"/>
          <p:nvPr/>
        </p:nvSpPr>
        <p:spPr>
          <a:xfrm>
            <a:off x="7982830" y="4760815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复制三份大小不同的圆形花</a:t>
            </a:r>
            <a:endParaRPr lang="en-US" altLang="zh-CN" sz="20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algn="ctr"/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将其叠加起来</a:t>
            </a:r>
          </a:p>
        </p:txBody>
      </p:sp>
      <p:sp>
        <p:nvSpPr>
          <p:cNvPr id="156" name="文本框 155"/>
          <p:cNvSpPr txBox="1"/>
          <p:nvPr/>
        </p:nvSpPr>
        <p:spPr>
          <a:xfrm>
            <a:off x="8393199" y="5402727"/>
            <a:ext cx="244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最后全选</a:t>
            </a:r>
            <a:r>
              <a:rPr lang="en-US" altLang="zh-CN" sz="2000" dirty="0" err="1">
                <a:latin typeface="方正喵呜体" panose="02010600010101010101" pitchFamily="2" charset="-122"/>
                <a:ea typeface="方正喵呜体" panose="02010600010101010101" pitchFamily="2" charset="-122"/>
              </a:rPr>
              <a:t>Ctrl+G</a:t>
            </a:r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组合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983" y="2988268"/>
            <a:ext cx="850330" cy="1170144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4607442" y="2348390"/>
            <a:ext cx="2254803" cy="2238003"/>
            <a:chOff x="4605819" y="2638796"/>
            <a:chExt cx="2254803" cy="2238003"/>
          </a:xfrm>
        </p:grpSpPr>
        <p:grpSp>
          <p:nvGrpSpPr>
            <p:cNvPr id="387" name="组合 386"/>
            <p:cNvGrpSpPr/>
            <p:nvPr/>
          </p:nvGrpSpPr>
          <p:grpSpPr>
            <a:xfrm>
              <a:off x="4605819" y="2638796"/>
              <a:ext cx="2254803" cy="2238003"/>
              <a:chOff x="3152825" y="2704966"/>
              <a:chExt cx="2741136" cy="2720474"/>
            </a:xfrm>
          </p:grpSpPr>
          <p:pic>
            <p:nvPicPr>
              <p:cNvPr id="388" name="图片 38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 flipV="1">
                <a:off x="4019881" y="4044381"/>
                <a:ext cx="1007023" cy="1381059"/>
              </a:xfrm>
              <a:prstGeom prst="rect">
                <a:avLst/>
              </a:prstGeom>
            </p:spPr>
          </p:pic>
          <p:pic>
            <p:nvPicPr>
              <p:cNvPr id="389" name="图片 38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400000" flipH="1" flipV="1">
                <a:off x="3576017" y="3882827"/>
                <a:ext cx="1007023" cy="1381059"/>
              </a:xfrm>
              <a:prstGeom prst="rect">
                <a:avLst/>
              </a:prstGeom>
            </p:spPr>
          </p:pic>
          <p:pic>
            <p:nvPicPr>
              <p:cNvPr id="390" name="图片 38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4800000" flipH="1" flipV="1">
                <a:off x="3339843" y="3473760"/>
                <a:ext cx="1007023" cy="1381059"/>
              </a:xfrm>
              <a:prstGeom prst="rect">
                <a:avLst/>
              </a:prstGeom>
            </p:spPr>
          </p:pic>
          <p:pic>
            <p:nvPicPr>
              <p:cNvPr id="391" name="图片 39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7200000" flipH="1" flipV="1">
                <a:off x="3421865" y="3008586"/>
                <a:ext cx="1007023" cy="1381059"/>
              </a:xfrm>
              <a:prstGeom prst="rect">
                <a:avLst/>
              </a:prstGeom>
            </p:spPr>
          </p:pic>
          <p:pic>
            <p:nvPicPr>
              <p:cNvPr id="392" name="图片 39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9600000" flipH="1" flipV="1">
                <a:off x="3783706" y="2704966"/>
                <a:ext cx="1007023" cy="1381059"/>
              </a:xfrm>
              <a:prstGeom prst="rect">
                <a:avLst/>
              </a:prstGeom>
            </p:spPr>
          </p:pic>
          <p:pic>
            <p:nvPicPr>
              <p:cNvPr id="393" name="图片 39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2000000" flipH="1" flipV="1">
                <a:off x="4256056" y="2704966"/>
                <a:ext cx="1007023" cy="1381059"/>
              </a:xfrm>
              <a:prstGeom prst="rect">
                <a:avLst/>
              </a:prstGeom>
            </p:spPr>
          </p:pic>
          <p:pic>
            <p:nvPicPr>
              <p:cNvPr id="394" name="图片 39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4400000" flipH="1" flipV="1">
                <a:off x="4617898" y="3008586"/>
                <a:ext cx="1007023" cy="1381059"/>
              </a:xfrm>
              <a:prstGeom prst="rect">
                <a:avLst/>
              </a:prstGeom>
            </p:spPr>
          </p:pic>
          <p:pic>
            <p:nvPicPr>
              <p:cNvPr id="395" name="图片 39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800000" flipH="1" flipV="1">
                <a:off x="4699920" y="3473761"/>
                <a:ext cx="1007023" cy="1381059"/>
              </a:xfrm>
              <a:prstGeom prst="rect">
                <a:avLst/>
              </a:prstGeom>
            </p:spPr>
          </p:pic>
          <p:pic>
            <p:nvPicPr>
              <p:cNvPr id="396" name="图片 39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9200000" flipH="1" flipV="1">
                <a:off x="4463745" y="3882828"/>
                <a:ext cx="1007023" cy="1381059"/>
              </a:xfrm>
              <a:prstGeom prst="rect">
                <a:avLst/>
              </a:prstGeom>
            </p:spPr>
          </p:pic>
        </p:grpSp>
        <p:sp>
          <p:nvSpPr>
            <p:cNvPr id="65" name="椭圆 64"/>
            <p:cNvSpPr/>
            <p:nvPr/>
          </p:nvSpPr>
          <p:spPr>
            <a:xfrm>
              <a:off x="5647615" y="3648436"/>
              <a:ext cx="113343" cy="190875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7" name="文本框 396"/>
          <p:cNvSpPr txBox="1"/>
          <p:nvPr/>
        </p:nvSpPr>
        <p:spPr>
          <a:xfrm>
            <a:off x="3747435" y="5202672"/>
            <a:ext cx="4102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可以用</a:t>
            </a:r>
            <a:r>
              <a:rPr lang="en-US" altLang="zh-CN" sz="2000" dirty="0" err="1">
                <a:latin typeface="方正喵呜体" panose="02010600010101010101" pitchFamily="2" charset="-122"/>
                <a:ea typeface="方正喵呜体" panose="02010600010101010101" pitchFamily="2" charset="-122"/>
              </a:rPr>
              <a:t>PPSchool</a:t>
            </a:r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的圆形复制轻松解决</a:t>
            </a:r>
          </a:p>
        </p:txBody>
      </p:sp>
      <p:sp>
        <p:nvSpPr>
          <p:cNvPr id="398" name="文本框 397"/>
          <p:cNvSpPr txBox="1"/>
          <p:nvPr/>
        </p:nvSpPr>
        <p:spPr>
          <a:xfrm>
            <a:off x="6977071" y="6141267"/>
            <a:ext cx="4780476" cy="40011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TIPS:</a:t>
            </a:r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按住</a:t>
            </a:r>
            <a:r>
              <a:rPr lang="en-US" altLang="zh-CN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shift</a:t>
            </a:r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拉扯大小不会改变位置哟！</a:t>
            </a:r>
          </a:p>
        </p:txBody>
      </p:sp>
      <p:grpSp>
        <p:nvGrpSpPr>
          <p:cNvPr id="399" name="组合 398"/>
          <p:cNvGrpSpPr/>
          <p:nvPr/>
        </p:nvGrpSpPr>
        <p:grpSpPr>
          <a:xfrm>
            <a:off x="8154264" y="2285213"/>
            <a:ext cx="2494186" cy="2475602"/>
            <a:chOff x="2828963" y="2583783"/>
            <a:chExt cx="1625718" cy="1613605"/>
          </a:xfrm>
        </p:grpSpPr>
        <p:grpSp>
          <p:nvGrpSpPr>
            <p:cNvPr id="400" name="组合 399"/>
            <p:cNvGrpSpPr/>
            <p:nvPr/>
          </p:nvGrpSpPr>
          <p:grpSpPr>
            <a:xfrm>
              <a:off x="2828963" y="2583783"/>
              <a:ext cx="1625718" cy="1613605"/>
              <a:chOff x="4605819" y="2638796"/>
              <a:chExt cx="2254803" cy="2238003"/>
            </a:xfrm>
          </p:grpSpPr>
          <p:grpSp>
            <p:nvGrpSpPr>
              <p:cNvPr id="425" name="组合 424"/>
              <p:cNvGrpSpPr/>
              <p:nvPr/>
            </p:nvGrpSpPr>
            <p:grpSpPr>
              <a:xfrm>
                <a:off x="4605819" y="2638796"/>
                <a:ext cx="2254803" cy="2238003"/>
                <a:chOff x="3152825" y="2704966"/>
                <a:chExt cx="2741136" cy="2720474"/>
              </a:xfrm>
            </p:grpSpPr>
            <p:pic>
              <p:nvPicPr>
                <p:cNvPr id="427" name="图片 426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 flipV="1">
                  <a:off x="4019881" y="404438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28" name="图片 427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2400000" flipH="1" flipV="1">
                  <a:off x="3576017" y="3882827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29" name="图片 428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4800000" flipH="1" flipV="1">
                  <a:off x="3339843" y="3473760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30" name="图片 42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7200000" flipH="1" flipV="1">
                  <a:off x="3421865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31" name="图片 430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9600000" flipH="1" flipV="1">
                  <a:off x="378370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32" name="图片 431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2000000" flipH="1" flipV="1">
                  <a:off x="425605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33" name="图片 432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4400000" flipH="1" flipV="1">
                  <a:off x="4617898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34" name="图片 43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6800000" flipH="1" flipV="1">
                  <a:off x="4699920" y="347376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35" name="图片 43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9200000" flipH="1" flipV="1">
                  <a:off x="4463745" y="3882828"/>
                  <a:ext cx="1007023" cy="1381059"/>
                </a:xfrm>
                <a:prstGeom prst="rect">
                  <a:avLst/>
                </a:prstGeom>
              </p:spPr>
            </p:pic>
          </p:grpSp>
          <p:sp>
            <p:nvSpPr>
              <p:cNvPr id="426" name="椭圆 425"/>
              <p:cNvSpPr/>
              <p:nvPr/>
            </p:nvSpPr>
            <p:spPr>
              <a:xfrm>
                <a:off x="5647615" y="3648436"/>
                <a:ext cx="113343" cy="1908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1" name="组合 400"/>
            <p:cNvGrpSpPr/>
            <p:nvPr/>
          </p:nvGrpSpPr>
          <p:grpSpPr>
            <a:xfrm rot="832390">
              <a:off x="3020271" y="2740103"/>
              <a:ext cx="1282458" cy="1272903"/>
              <a:chOff x="4605819" y="2638796"/>
              <a:chExt cx="2254803" cy="2238003"/>
            </a:xfrm>
          </p:grpSpPr>
          <p:grpSp>
            <p:nvGrpSpPr>
              <p:cNvPr id="414" name="组合 413"/>
              <p:cNvGrpSpPr/>
              <p:nvPr/>
            </p:nvGrpSpPr>
            <p:grpSpPr>
              <a:xfrm>
                <a:off x="4605819" y="2638796"/>
                <a:ext cx="2254803" cy="2238003"/>
                <a:chOff x="3152825" y="2704966"/>
                <a:chExt cx="2741136" cy="2720474"/>
              </a:xfrm>
            </p:grpSpPr>
            <p:pic>
              <p:nvPicPr>
                <p:cNvPr id="416" name="图片 41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 flipV="1">
                  <a:off x="4019881" y="404438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17" name="图片 416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2400000" flipH="1" flipV="1">
                  <a:off x="3576017" y="3882827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18" name="图片 417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4800000" flipH="1" flipV="1">
                  <a:off x="3339843" y="3473760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19" name="图片 418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7200000" flipH="1" flipV="1">
                  <a:off x="3421865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20" name="图片 41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9600000" flipH="1" flipV="1">
                  <a:off x="378370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21" name="图片 420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2000000" flipH="1" flipV="1">
                  <a:off x="425605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22" name="图片 421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4400000" flipH="1" flipV="1">
                  <a:off x="4617898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23" name="图片 422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6800000" flipH="1" flipV="1">
                  <a:off x="4699920" y="347376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24" name="图片 42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9200000" flipH="1" flipV="1">
                  <a:off x="4463745" y="3882828"/>
                  <a:ext cx="1007023" cy="1381059"/>
                </a:xfrm>
                <a:prstGeom prst="rect">
                  <a:avLst/>
                </a:prstGeom>
              </p:spPr>
            </p:pic>
          </p:grpSp>
          <p:sp>
            <p:nvSpPr>
              <p:cNvPr id="415" name="椭圆 414"/>
              <p:cNvSpPr/>
              <p:nvPr/>
            </p:nvSpPr>
            <p:spPr>
              <a:xfrm>
                <a:off x="5647615" y="3648436"/>
                <a:ext cx="113343" cy="1908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2" name="组合 401"/>
            <p:cNvGrpSpPr/>
            <p:nvPr/>
          </p:nvGrpSpPr>
          <p:grpSpPr>
            <a:xfrm rot="321767">
              <a:off x="3187320" y="2957568"/>
              <a:ext cx="894928" cy="888260"/>
              <a:chOff x="4605819" y="2638796"/>
              <a:chExt cx="2254803" cy="2238003"/>
            </a:xfrm>
          </p:grpSpPr>
          <p:grpSp>
            <p:nvGrpSpPr>
              <p:cNvPr id="403" name="组合 402"/>
              <p:cNvGrpSpPr/>
              <p:nvPr/>
            </p:nvGrpSpPr>
            <p:grpSpPr>
              <a:xfrm>
                <a:off x="4605819" y="2638796"/>
                <a:ext cx="2254803" cy="2238003"/>
                <a:chOff x="3152825" y="2704966"/>
                <a:chExt cx="2741136" cy="2720474"/>
              </a:xfrm>
            </p:grpSpPr>
            <p:pic>
              <p:nvPicPr>
                <p:cNvPr id="405" name="图片 40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 flipV="1">
                  <a:off x="4019881" y="404438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06" name="图片 40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2400000" flipH="1" flipV="1">
                  <a:off x="3576017" y="3882827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07" name="图片 406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4800000" flipH="1" flipV="1">
                  <a:off x="3339843" y="3473760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08" name="图片 407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7200000" flipH="1" flipV="1">
                  <a:off x="3421865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09" name="图片 408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9600000" flipH="1" flipV="1">
                  <a:off x="378370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10" name="图片 40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2000000" flipH="1" flipV="1">
                  <a:off x="425605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11" name="图片 410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4400000" flipH="1" flipV="1">
                  <a:off x="4617898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12" name="图片 411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6800000" flipH="1" flipV="1">
                  <a:off x="4699920" y="347376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413" name="图片 412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9200000" flipH="1" flipV="1">
                  <a:off x="4463745" y="3882828"/>
                  <a:ext cx="1007023" cy="1381059"/>
                </a:xfrm>
                <a:prstGeom prst="rect">
                  <a:avLst/>
                </a:prstGeom>
              </p:spPr>
            </p:pic>
          </p:grpSp>
          <p:sp>
            <p:nvSpPr>
              <p:cNvPr id="404" name="椭圆 403"/>
              <p:cNvSpPr/>
              <p:nvPr/>
            </p:nvSpPr>
            <p:spPr>
              <a:xfrm>
                <a:off x="5647615" y="3648436"/>
                <a:ext cx="113343" cy="1908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662880" y="2907936"/>
            <a:ext cx="3078663" cy="3114623"/>
            <a:chOff x="2589387" y="1905000"/>
            <a:chExt cx="2211213" cy="2237041"/>
          </a:xfrm>
        </p:grpSpPr>
        <p:grpSp>
          <p:nvGrpSpPr>
            <p:cNvPr id="3" name="组合 2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sp>
        <p:nvSpPr>
          <p:cNvPr id="48" name="文本框 47"/>
          <p:cNvSpPr txBox="1"/>
          <p:nvPr/>
        </p:nvSpPr>
        <p:spPr>
          <a:xfrm>
            <a:off x="676804" y="1110174"/>
            <a:ext cx="2359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TEXT HERE</a:t>
            </a:r>
            <a:endParaRPr lang="zh-CN" altLang="en-US" sz="40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82449" flipV="1">
            <a:off x="640321" y="1845022"/>
            <a:ext cx="511441" cy="709945"/>
          </a:xfrm>
          <a:prstGeom prst="rect">
            <a:avLst/>
          </a:prstGeom>
        </p:spPr>
      </p:pic>
      <p:cxnSp>
        <p:nvCxnSpPr>
          <p:cNvPr id="51" name="直接连接符 50"/>
          <p:cNvCxnSpPr/>
          <p:nvPr/>
        </p:nvCxnSpPr>
        <p:spPr>
          <a:xfrm>
            <a:off x="1111415" y="2578278"/>
            <a:ext cx="728490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1320887" y="2086660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82449" flipV="1">
            <a:off x="640321" y="2869162"/>
            <a:ext cx="511441" cy="709945"/>
          </a:xfrm>
          <a:prstGeom prst="rect">
            <a:avLst/>
          </a:prstGeom>
        </p:spPr>
      </p:pic>
      <p:cxnSp>
        <p:nvCxnSpPr>
          <p:cNvPr id="54" name="直接连接符 53"/>
          <p:cNvCxnSpPr/>
          <p:nvPr/>
        </p:nvCxnSpPr>
        <p:spPr>
          <a:xfrm>
            <a:off x="1111415" y="3602418"/>
            <a:ext cx="728490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82449" flipV="1">
            <a:off x="640321" y="3854540"/>
            <a:ext cx="511441" cy="709945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>
            <a:off x="1111415" y="4587796"/>
            <a:ext cx="728490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82449" flipV="1">
            <a:off x="588177" y="4831543"/>
            <a:ext cx="511441" cy="709945"/>
          </a:xfrm>
          <a:prstGeom prst="rect">
            <a:avLst/>
          </a:prstGeom>
        </p:spPr>
      </p:pic>
      <p:cxnSp>
        <p:nvCxnSpPr>
          <p:cNvPr id="58" name="直接连接符 57"/>
          <p:cNvCxnSpPr/>
          <p:nvPr/>
        </p:nvCxnSpPr>
        <p:spPr>
          <a:xfrm>
            <a:off x="1059271" y="5564799"/>
            <a:ext cx="728490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1320887" y="3170555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320887" y="4155932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268743" y="5186515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  <p:grpSp>
        <p:nvGrpSpPr>
          <p:cNvPr id="108" name="组合 107"/>
          <p:cNvGrpSpPr/>
          <p:nvPr/>
        </p:nvGrpSpPr>
        <p:grpSpPr>
          <a:xfrm>
            <a:off x="8815938" y="1079980"/>
            <a:ext cx="1586660" cy="1605193"/>
            <a:chOff x="2589387" y="1905000"/>
            <a:chExt cx="2211213" cy="2237041"/>
          </a:xfrm>
        </p:grpSpPr>
        <p:grpSp>
          <p:nvGrpSpPr>
            <p:cNvPr id="109" name="组合 108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143" name="图片 14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44" name="图片 14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45" name="图片 14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46" name="图片 14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47" name="图片 14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48" name="图片 14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49" name="图片 14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50" name="图片 14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51" name="图片 15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52" name="图片 15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10" name="组合 109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133" name="图片 1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4" name="图片 1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5" name="图片 1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6" name="图片 1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7" name="图片 1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8" name="图片 1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9" name="图片 13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40" name="图片 13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41" name="图片 14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42" name="图片 14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11" name="组合 110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123" name="图片 1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4" name="图片 1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5" name="图片 1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6" name="图片 1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7" name="图片 1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8" name="图片 1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9" name="图片 1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0" name="图片 1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1" name="图片 1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2" name="图片 1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12" name="组合 111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113" name="图片 1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4" name="图片 1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5" name="图片 1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6" name="图片 1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7" name="图片 1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8" name="图片 1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9" name="图片 1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0" name="图片 1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1" name="图片 1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2" name="图片 1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pic>
        <p:nvPicPr>
          <p:cNvPr id="153" name="图片 152"/>
          <p:cNvPicPr>
            <a:picLocks noChangeAspect="1"/>
          </p:cNvPicPr>
          <p:nvPr/>
        </p:nvPicPr>
        <p:blipFill rotWithShape="1">
          <a:blip r:embed="rId4"/>
          <a:srcRect l="2979" t="39735" r="2652" b="1203"/>
          <a:stretch>
            <a:fillRect/>
          </a:stretch>
        </p:blipFill>
        <p:spPr>
          <a:xfrm>
            <a:off x="5255" y="-30781"/>
            <a:ext cx="12186745" cy="7938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979" t="-1203" r="2652" b="1203"/>
          <a:stretch>
            <a:fillRect/>
          </a:stretch>
        </p:blipFill>
        <p:spPr>
          <a:xfrm>
            <a:off x="5255" y="-33370"/>
            <a:ext cx="12186745" cy="13441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99" y="5668919"/>
            <a:ext cx="1173661" cy="11890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227" y="5229490"/>
            <a:ext cx="1807694" cy="8788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35177" y="1683559"/>
            <a:ext cx="4509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组合蒲公英花（</a:t>
            </a:r>
            <a:r>
              <a:rPr lang="en-US" altLang="zh-CN" sz="4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3</a:t>
            </a:r>
            <a:r>
              <a:rPr lang="zh-CN" altLang="en-US" sz="4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）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59284" y="1599157"/>
            <a:ext cx="760765" cy="769651"/>
            <a:chOff x="2589387" y="1905000"/>
            <a:chExt cx="2211213" cy="2237041"/>
          </a:xfrm>
        </p:grpSpPr>
        <p:grpSp>
          <p:nvGrpSpPr>
            <p:cNvPr id="7" name="组合 6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9" name="组合 8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pic>
        <p:nvPicPr>
          <p:cNvPr id="113" name="图片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227" y="5229490"/>
            <a:ext cx="1807694" cy="878856"/>
          </a:xfrm>
          <a:prstGeom prst="rect">
            <a:avLst/>
          </a:prstGeom>
        </p:spPr>
      </p:pic>
      <p:sp>
        <p:nvSpPr>
          <p:cNvPr id="76" name="文本框 75"/>
          <p:cNvSpPr txBox="1"/>
          <p:nvPr/>
        </p:nvSpPr>
        <p:spPr>
          <a:xfrm>
            <a:off x="2453539" y="3148553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or</a:t>
            </a:r>
            <a:endParaRPr lang="zh-CN" altLang="en-US" sz="20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943328" y="2536723"/>
            <a:ext cx="2032598" cy="2017453"/>
            <a:chOff x="2828963" y="2583783"/>
            <a:chExt cx="1625718" cy="1613605"/>
          </a:xfrm>
        </p:grpSpPr>
        <p:grpSp>
          <p:nvGrpSpPr>
            <p:cNvPr id="121" name="组合 120"/>
            <p:cNvGrpSpPr/>
            <p:nvPr/>
          </p:nvGrpSpPr>
          <p:grpSpPr>
            <a:xfrm>
              <a:off x="2828963" y="2583783"/>
              <a:ext cx="1625718" cy="1613605"/>
              <a:chOff x="4605819" y="2638796"/>
              <a:chExt cx="2254803" cy="2238003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4605819" y="2638796"/>
                <a:ext cx="2254803" cy="2238003"/>
                <a:chOff x="3152825" y="2704966"/>
                <a:chExt cx="2741136" cy="2720474"/>
              </a:xfrm>
            </p:grpSpPr>
            <p:pic>
              <p:nvPicPr>
                <p:cNvPr id="124" name="图片 12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flipH="1" flipV="1">
                  <a:off x="4019881" y="404438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25" name="图片 12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400000" flipH="1" flipV="1">
                  <a:off x="3576017" y="3882827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26" name="图片 12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4800000" flipH="1" flipV="1">
                  <a:off x="3339843" y="3473760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27" name="图片 12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7200000" flipH="1" flipV="1">
                  <a:off x="3421865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28" name="图片 127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9600000" flipH="1" flipV="1">
                  <a:off x="378370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29" name="图片 12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2000000" flipH="1" flipV="1">
                  <a:off x="425605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31" name="图片 1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6800000" flipH="1" flipV="1">
                  <a:off x="4699920" y="347376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32" name="图片 13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9200000" flipH="1" flipV="1">
                  <a:off x="4463745" y="3882828"/>
                  <a:ext cx="1007023" cy="1381059"/>
                </a:xfrm>
                <a:prstGeom prst="rect">
                  <a:avLst/>
                </a:prstGeom>
              </p:spPr>
            </p:pic>
          </p:grpSp>
          <p:sp>
            <p:nvSpPr>
              <p:cNvPr id="123" name="椭圆 122"/>
              <p:cNvSpPr/>
              <p:nvPr/>
            </p:nvSpPr>
            <p:spPr>
              <a:xfrm>
                <a:off x="5647615" y="3648436"/>
                <a:ext cx="113343" cy="1908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3" name="组合 132"/>
            <p:cNvGrpSpPr/>
            <p:nvPr/>
          </p:nvGrpSpPr>
          <p:grpSpPr>
            <a:xfrm rot="832390">
              <a:off x="3020271" y="2740103"/>
              <a:ext cx="1282458" cy="1272903"/>
              <a:chOff x="4605819" y="2638796"/>
              <a:chExt cx="2254803" cy="2238003"/>
            </a:xfrm>
          </p:grpSpPr>
          <p:grpSp>
            <p:nvGrpSpPr>
              <p:cNvPr id="134" name="组合 133"/>
              <p:cNvGrpSpPr/>
              <p:nvPr/>
            </p:nvGrpSpPr>
            <p:grpSpPr>
              <a:xfrm>
                <a:off x="4605819" y="2638796"/>
                <a:ext cx="2254803" cy="2238003"/>
                <a:chOff x="3152825" y="2704966"/>
                <a:chExt cx="2741136" cy="2720474"/>
              </a:xfrm>
            </p:grpSpPr>
            <p:pic>
              <p:nvPicPr>
                <p:cNvPr id="136" name="图片 13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flipH="1" flipV="1">
                  <a:off x="4019881" y="404438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37" name="图片 13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400000" flipH="1" flipV="1">
                  <a:off x="3576017" y="3882827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38" name="图片 137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4800000" flipH="1" flipV="1">
                  <a:off x="3339843" y="3473760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39" name="图片 13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7200000" flipH="1" flipV="1">
                  <a:off x="3421865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40" name="图片 13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9600000" flipH="1" flipV="1">
                  <a:off x="378370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43" name="图片 14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6800000" flipH="1" flipV="1">
                  <a:off x="4699920" y="347376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44" name="图片 14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9200000" flipH="1" flipV="1">
                  <a:off x="4463745" y="3882828"/>
                  <a:ext cx="1007023" cy="1381059"/>
                </a:xfrm>
                <a:prstGeom prst="rect">
                  <a:avLst/>
                </a:prstGeom>
              </p:spPr>
            </p:pic>
          </p:grpSp>
          <p:sp>
            <p:nvSpPr>
              <p:cNvPr id="135" name="椭圆 134"/>
              <p:cNvSpPr/>
              <p:nvPr/>
            </p:nvSpPr>
            <p:spPr>
              <a:xfrm>
                <a:off x="5647615" y="3648436"/>
                <a:ext cx="113343" cy="1908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5" name="组合 144"/>
            <p:cNvGrpSpPr/>
            <p:nvPr/>
          </p:nvGrpSpPr>
          <p:grpSpPr>
            <a:xfrm rot="321767">
              <a:off x="3187320" y="2957568"/>
              <a:ext cx="894928" cy="888260"/>
              <a:chOff x="4605819" y="2638796"/>
              <a:chExt cx="2254803" cy="2238003"/>
            </a:xfrm>
          </p:grpSpPr>
          <p:grpSp>
            <p:nvGrpSpPr>
              <p:cNvPr id="146" name="组合 145"/>
              <p:cNvGrpSpPr/>
              <p:nvPr/>
            </p:nvGrpSpPr>
            <p:grpSpPr>
              <a:xfrm>
                <a:off x="4605819" y="2638796"/>
                <a:ext cx="2254803" cy="2238003"/>
                <a:chOff x="3152825" y="2704966"/>
                <a:chExt cx="2741136" cy="2720474"/>
              </a:xfrm>
            </p:grpSpPr>
            <p:pic>
              <p:nvPicPr>
                <p:cNvPr id="150" name="图片 14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flipH="1" flipV="1">
                  <a:off x="4019881" y="404438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51" name="图片 15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400000" flipH="1" flipV="1">
                  <a:off x="3576017" y="3882827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53" name="图片 15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4800000" flipH="1" flipV="1">
                  <a:off x="3339843" y="3473760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57" name="图片 15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7200000" flipH="1" flipV="1">
                  <a:off x="3421865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58" name="图片 157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9600000" flipH="1" flipV="1">
                  <a:off x="378370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59" name="图片 15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2000000" flipH="1" flipV="1">
                  <a:off x="425605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60" name="图片 15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4400000" flipH="1" flipV="1">
                  <a:off x="4617898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61" name="图片 16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6800000" flipH="1" flipV="1">
                  <a:off x="4699920" y="347376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62" name="图片 16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9200000" flipH="1" flipV="1">
                  <a:off x="4463745" y="3882828"/>
                  <a:ext cx="1007023" cy="1381059"/>
                </a:xfrm>
                <a:prstGeom prst="rect">
                  <a:avLst/>
                </a:prstGeom>
              </p:spPr>
            </p:pic>
          </p:grpSp>
          <p:sp>
            <p:nvSpPr>
              <p:cNvPr id="148" name="椭圆 147"/>
              <p:cNvSpPr/>
              <p:nvPr/>
            </p:nvSpPr>
            <p:spPr>
              <a:xfrm>
                <a:off x="5647615" y="3648436"/>
                <a:ext cx="113343" cy="1908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3" name="组合 162"/>
          <p:cNvGrpSpPr/>
          <p:nvPr/>
        </p:nvGrpSpPr>
        <p:grpSpPr>
          <a:xfrm>
            <a:off x="324458" y="2508501"/>
            <a:ext cx="2032598" cy="2017453"/>
            <a:chOff x="2828963" y="2583783"/>
            <a:chExt cx="1625718" cy="1613605"/>
          </a:xfrm>
        </p:grpSpPr>
        <p:grpSp>
          <p:nvGrpSpPr>
            <p:cNvPr id="164" name="组合 163"/>
            <p:cNvGrpSpPr/>
            <p:nvPr/>
          </p:nvGrpSpPr>
          <p:grpSpPr>
            <a:xfrm>
              <a:off x="2828963" y="2583783"/>
              <a:ext cx="1625718" cy="1613605"/>
              <a:chOff x="4605819" y="2638796"/>
              <a:chExt cx="2254803" cy="2238003"/>
            </a:xfrm>
          </p:grpSpPr>
          <p:grpSp>
            <p:nvGrpSpPr>
              <p:cNvPr id="189" name="组合 188"/>
              <p:cNvGrpSpPr/>
              <p:nvPr/>
            </p:nvGrpSpPr>
            <p:grpSpPr>
              <a:xfrm>
                <a:off x="4605819" y="2638796"/>
                <a:ext cx="2254803" cy="2238003"/>
                <a:chOff x="3152825" y="2704966"/>
                <a:chExt cx="2741136" cy="2720474"/>
              </a:xfrm>
            </p:grpSpPr>
            <p:pic>
              <p:nvPicPr>
                <p:cNvPr id="191" name="图片 19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flipH="1" flipV="1">
                  <a:off x="4019881" y="404438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92" name="图片 19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400000" flipH="1" flipV="1">
                  <a:off x="3576017" y="3882827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93" name="图片 19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4800000" flipH="1" flipV="1">
                  <a:off x="3339843" y="3473760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94" name="图片 19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7200000" flipH="1" flipV="1">
                  <a:off x="3421865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95" name="图片 19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9600000" flipH="1" flipV="1">
                  <a:off x="378370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96" name="图片 19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2000000" flipH="1" flipV="1">
                  <a:off x="425605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97" name="图片 19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4400000" flipH="1" flipV="1">
                  <a:off x="4617898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98" name="图片 197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6800000" flipH="1" flipV="1">
                  <a:off x="4699920" y="347376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99" name="图片 19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9200000" flipH="1" flipV="1">
                  <a:off x="4463745" y="3882828"/>
                  <a:ext cx="1007023" cy="1381059"/>
                </a:xfrm>
                <a:prstGeom prst="rect">
                  <a:avLst/>
                </a:prstGeom>
              </p:spPr>
            </p:pic>
          </p:grpSp>
          <p:sp>
            <p:nvSpPr>
              <p:cNvPr id="190" name="椭圆 189"/>
              <p:cNvSpPr/>
              <p:nvPr/>
            </p:nvSpPr>
            <p:spPr>
              <a:xfrm>
                <a:off x="5647615" y="3648436"/>
                <a:ext cx="113343" cy="1908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5" name="组合 164"/>
            <p:cNvGrpSpPr/>
            <p:nvPr/>
          </p:nvGrpSpPr>
          <p:grpSpPr>
            <a:xfrm rot="832390">
              <a:off x="3020271" y="2740103"/>
              <a:ext cx="1282458" cy="1272903"/>
              <a:chOff x="4605819" y="2638796"/>
              <a:chExt cx="2254803" cy="2238003"/>
            </a:xfrm>
          </p:grpSpPr>
          <p:grpSp>
            <p:nvGrpSpPr>
              <p:cNvPr id="178" name="组合 177"/>
              <p:cNvGrpSpPr/>
              <p:nvPr/>
            </p:nvGrpSpPr>
            <p:grpSpPr>
              <a:xfrm>
                <a:off x="4605819" y="2638796"/>
                <a:ext cx="2254803" cy="2238003"/>
                <a:chOff x="3152825" y="2704966"/>
                <a:chExt cx="2741136" cy="2720474"/>
              </a:xfrm>
            </p:grpSpPr>
            <p:pic>
              <p:nvPicPr>
                <p:cNvPr id="180" name="图片 17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flipH="1" flipV="1">
                  <a:off x="4019881" y="404438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81" name="图片 18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400000" flipH="1" flipV="1">
                  <a:off x="3576017" y="3882827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82" name="图片 18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4800000" flipH="1" flipV="1">
                  <a:off x="3339843" y="3473760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83" name="图片 18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7200000" flipH="1" flipV="1">
                  <a:off x="3421865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84" name="图片 18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9600000" flipH="1" flipV="1">
                  <a:off x="378370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85" name="图片 18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2000000" flipH="1" flipV="1">
                  <a:off x="425605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86" name="图片 18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4400000" flipH="1" flipV="1">
                  <a:off x="4617898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87" name="图片 18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6800000" flipH="1" flipV="1">
                  <a:off x="4699920" y="347376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88" name="图片 187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9200000" flipH="1" flipV="1">
                  <a:off x="4463745" y="3882828"/>
                  <a:ext cx="1007023" cy="1381059"/>
                </a:xfrm>
                <a:prstGeom prst="rect">
                  <a:avLst/>
                </a:prstGeom>
              </p:spPr>
            </p:pic>
          </p:grpSp>
          <p:sp>
            <p:nvSpPr>
              <p:cNvPr id="179" name="椭圆 178"/>
              <p:cNvSpPr/>
              <p:nvPr/>
            </p:nvSpPr>
            <p:spPr>
              <a:xfrm>
                <a:off x="5647615" y="3648436"/>
                <a:ext cx="113343" cy="1908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6" name="组合 165"/>
            <p:cNvGrpSpPr/>
            <p:nvPr/>
          </p:nvGrpSpPr>
          <p:grpSpPr>
            <a:xfrm rot="321767">
              <a:off x="3187320" y="2957568"/>
              <a:ext cx="894928" cy="888260"/>
              <a:chOff x="4605819" y="2638796"/>
              <a:chExt cx="2254803" cy="2238003"/>
            </a:xfrm>
          </p:grpSpPr>
          <p:grpSp>
            <p:nvGrpSpPr>
              <p:cNvPr id="167" name="组合 166"/>
              <p:cNvGrpSpPr/>
              <p:nvPr/>
            </p:nvGrpSpPr>
            <p:grpSpPr>
              <a:xfrm>
                <a:off x="4605819" y="2638796"/>
                <a:ext cx="2254803" cy="2238003"/>
                <a:chOff x="3152825" y="2704966"/>
                <a:chExt cx="2741136" cy="2720474"/>
              </a:xfrm>
            </p:grpSpPr>
            <p:pic>
              <p:nvPicPr>
                <p:cNvPr id="169" name="图片 16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flipH="1" flipV="1">
                  <a:off x="4019881" y="404438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70" name="图片 16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400000" flipH="1" flipV="1">
                  <a:off x="3576017" y="3882827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71" name="图片 17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4800000" flipH="1" flipV="1">
                  <a:off x="3339843" y="3473760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72" name="图片 17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7200000" flipH="1" flipV="1">
                  <a:off x="3421865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73" name="图片 17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9600000" flipH="1" flipV="1">
                  <a:off x="378370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74" name="图片 17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2000000" flipH="1" flipV="1">
                  <a:off x="425605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75" name="图片 17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4400000" flipH="1" flipV="1">
                  <a:off x="4617898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76" name="图片 17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6800000" flipH="1" flipV="1">
                  <a:off x="4699920" y="347376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177" name="图片 17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9200000" flipH="1" flipV="1">
                  <a:off x="4463745" y="3882828"/>
                  <a:ext cx="1007023" cy="1381059"/>
                </a:xfrm>
                <a:prstGeom prst="rect">
                  <a:avLst/>
                </a:prstGeom>
              </p:spPr>
            </p:pic>
          </p:grpSp>
          <p:sp>
            <p:nvSpPr>
              <p:cNvPr id="168" name="椭圆 167"/>
              <p:cNvSpPr/>
              <p:nvPr/>
            </p:nvSpPr>
            <p:spPr>
              <a:xfrm>
                <a:off x="5647615" y="3648436"/>
                <a:ext cx="113343" cy="1908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0" name="文本框 199"/>
          <p:cNvSpPr txBox="1"/>
          <p:nvPr/>
        </p:nvSpPr>
        <p:spPr>
          <a:xfrm>
            <a:off x="3132403" y="488052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删除几只花瓣</a:t>
            </a:r>
            <a:r>
              <a:rPr lang="en-US" altLang="zh-CN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de</a:t>
            </a:r>
            <a:endParaRPr lang="zh-CN" altLang="en-US" sz="20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201" name="加号 200"/>
          <p:cNvSpPr/>
          <p:nvPr/>
        </p:nvSpPr>
        <p:spPr>
          <a:xfrm>
            <a:off x="5258662" y="3160681"/>
            <a:ext cx="472440" cy="470846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任意多边形 201"/>
          <p:cNvSpPr/>
          <p:nvPr/>
        </p:nvSpPr>
        <p:spPr>
          <a:xfrm rot="20226864">
            <a:off x="5772132" y="2411547"/>
            <a:ext cx="1649652" cy="2595869"/>
          </a:xfrm>
          <a:custGeom>
            <a:avLst/>
            <a:gdLst>
              <a:gd name="connsiteX0" fmla="*/ 1844040 w 1844040"/>
              <a:gd name="connsiteY0" fmla="*/ 0 h 3459480"/>
              <a:gd name="connsiteX1" fmla="*/ 640080 w 1844040"/>
              <a:gd name="connsiteY1" fmla="*/ 1767840 h 3459480"/>
              <a:gd name="connsiteX2" fmla="*/ 0 w 1844040"/>
              <a:gd name="connsiteY2" fmla="*/ 3459480 h 3459480"/>
              <a:gd name="connsiteX0-1" fmla="*/ 1844040 w 1844040"/>
              <a:gd name="connsiteY0-2" fmla="*/ 0 h 3459480"/>
              <a:gd name="connsiteX1-3" fmla="*/ 640080 w 1844040"/>
              <a:gd name="connsiteY1-4" fmla="*/ 1767840 h 3459480"/>
              <a:gd name="connsiteX2-5" fmla="*/ 0 w 1844040"/>
              <a:gd name="connsiteY2-6" fmla="*/ 3459480 h 3459480"/>
              <a:gd name="connsiteX0-7" fmla="*/ 1844040 w 1844040"/>
              <a:gd name="connsiteY0-8" fmla="*/ 0 h 3459480"/>
              <a:gd name="connsiteX1-9" fmla="*/ 0 w 1844040"/>
              <a:gd name="connsiteY1-10" fmla="*/ 3459480 h 3459480"/>
              <a:gd name="connsiteX0-11" fmla="*/ 1844040 w 1844040"/>
              <a:gd name="connsiteY0-12" fmla="*/ 0 h 3459480"/>
              <a:gd name="connsiteX1-13" fmla="*/ 0 w 1844040"/>
              <a:gd name="connsiteY1-14" fmla="*/ 3459480 h 3459480"/>
              <a:gd name="connsiteX0-15" fmla="*/ 1844040 w 1844040"/>
              <a:gd name="connsiteY0-16" fmla="*/ 0 h 3459480"/>
              <a:gd name="connsiteX1-17" fmla="*/ 0 w 1844040"/>
              <a:gd name="connsiteY1-18" fmla="*/ 3459480 h 34594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44040" h="3459480">
                <a:moveTo>
                  <a:pt x="1844040" y="0"/>
                </a:moveTo>
                <a:cubicBezTo>
                  <a:pt x="756920" y="985520"/>
                  <a:pt x="233680" y="2108200"/>
                  <a:pt x="0" y="3459480"/>
                </a:cubicBezTo>
              </a:path>
            </a:pathLst>
          </a:custGeom>
          <a:noFill/>
          <a:ln w="82550" cap="rnd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等于号 202"/>
          <p:cNvSpPr/>
          <p:nvPr/>
        </p:nvSpPr>
        <p:spPr>
          <a:xfrm>
            <a:off x="7236317" y="3150331"/>
            <a:ext cx="411480" cy="459395"/>
          </a:xfrm>
          <a:prstGeom prst="mathEqual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8093172" y="1881480"/>
            <a:ext cx="2032598" cy="2017453"/>
            <a:chOff x="2828963" y="2583783"/>
            <a:chExt cx="1625718" cy="1613605"/>
          </a:xfrm>
        </p:grpSpPr>
        <p:grpSp>
          <p:nvGrpSpPr>
            <p:cNvPr id="205" name="组合 204"/>
            <p:cNvGrpSpPr/>
            <p:nvPr/>
          </p:nvGrpSpPr>
          <p:grpSpPr>
            <a:xfrm>
              <a:off x="2828963" y="2583783"/>
              <a:ext cx="1625718" cy="1613605"/>
              <a:chOff x="4605819" y="2638796"/>
              <a:chExt cx="2254803" cy="2238003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4605819" y="2638796"/>
                <a:ext cx="2254803" cy="2238003"/>
                <a:chOff x="3152825" y="2704966"/>
                <a:chExt cx="2741136" cy="2720474"/>
              </a:xfrm>
            </p:grpSpPr>
            <p:pic>
              <p:nvPicPr>
                <p:cNvPr id="230" name="图片 22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flipH="1" flipV="1">
                  <a:off x="4019881" y="404438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31" name="图片 2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400000" flipH="1" flipV="1">
                  <a:off x="3576017" y="3882827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32" name="图片 23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4800000" flipH="1" flipV="1">
                  <a:off x="3339843" y="3473760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33" name="图片 23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7200000" flipH="1" flipV="1">
                  <a:off x="3421865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34" name="图片 23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9600000" flipH="1" flipV="1">
                  <a:off x="378370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35" name="图片 23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2000000" flipH="1" flipV="1">
                  <a:off x="425605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36" name="图片 23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6800000" flipH="1" flipV="1">
                  <a:off x="4699920" y="347376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37" name="图片 23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9200000" flipH="1" flipV="1">
                  <a:off x="4463745" y="3882828"/>
                  <a:ext cx="1007023" cy="1381059"/>
                </a:xfrm>
                <a:prstGeom prst="rect">
                  <a:avLst/>
                </a:prstGeom>
              </p:spPr>
            </p:pic>
          </p:grpSp>
          <p:sp>
            <p:nvSpPr>
              <p:cNvPr id="229" name="椭圆 228"/>
              <p:cNvSpPr/>
              <p:nvPr/>
            </p:nvSpPr>
            <p:spPr>
              <a:xfrm>
                <a:off x="5647615" y="3648436"/>
                <a:ext cx="113343" cy="1908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6" name="组合 205"/>
            <p:cNvGrpSpPr/>
            <p:nvPr/>
          </p:nvGrpSpPr>
          <p:grpSpPr>
            <a:xfrm rot="832390">
              <a:off x="3020271" y="2740103"/>
              <a:ext cx="1282458" cy="1272903"/>
              <a:chOff x="4605819" y="2638796"/>
              <a:chExt cx="2254803" cy="2238003"/>
            </a:xfrm>
          </p:grpSpPr>
          <p:grpSp>
            <p:nvGrpSpPr>
              <p:cNvPr id="219" name="组合 218"/>
              <p:cNvGrpSpPr/>
              <p:nvPr/>
            </p:nvGrpSpPr>
            <p:grpSpPr>
              <a:xfrm>
                <a:off x="4605819" y="2638796"/>
                <a:ext cx="2254803" cy="2238003"/>
                <a:chOff x="3152825" y="2704966"/>
                <a:chExt cx="2741136" cy="2720474"/>
              </a:xfrm>
            </p:grpSpPr>
            <p:pic>
              <p:nvPicPr>
                <p:cNvPr id="221" name="图片 22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flipH="1" flipV="1">
                  <a:off x="4019881" y="404438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22" name="图片 22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400000" flipH="1" flipV="1">
                  <a:off x="3576017" y="3882827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23" name="图片 22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4800000" flipH="1" flipV="1">
                  <a:off x="3339843" y="3473760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24" name="图片 22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7200000" flipH="1" flipV="1">
                  <a:off x="3421865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25" name="图片 22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9600000" flipH="1" flipV="1">
                  <a:off x="378370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26" name="图片 22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6800000" flipH="1" flipV="1">
                  <a:off x="4699920" y="347376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27" name="图片 22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9200000" flipH="1" flipV="1">
                  <a:off x="4463745" y="3882828"/>
                  <a:ext cx="1007023" cy="1381059"/>
                </a:xfrm>
                <a:prstGeom prst="rect">
                  <a:avLst/>
                </a:prstGeom>
              </p:spPr>
            </p:pic>
          </p:grpSp>
          <p:sp>
            <p:nvSpPr>
              <p:cNvPr id="220" name="椭圆 219"/>
              <p:cNvSpPr/>
              <p:nvPr/>
            </p:nvSpPr>
            <p:spPr>
              <a:xfrm>
                <a:off x="5647615" y="3648436"/>
                <a:ext cx="113343" cy="1908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7" name="组合 206"/>
            <p:cNvGrpSpPr/>
            <p:nvPr/>
          </p:nvGrpSpPr>
          <p:grpSpPr>
            <a:xfrm rot="321767">
              <a:off x="3187320" y="2957568"/>
              <a:ext cx="894928" cy="888260"/>
              <a:chOff x="4605819" y="2638796"/>
              <a:chExt cx="2254803" cy="2238003"/>
            </a:xfrm>
          </p:grpSpPr>
          <p:grpSp>
            <p:nvGrpSpPr>
              <p:cNvPr id="208" name="组合 207"/>
              <p:cNvGrpSpPr/>
              <p:nvPr/>
            </p:nvGrpSpPr>
            <p:grpSpPr>
              <a:xfrm>
                <a:off x="4605819" y="2638796"/>
                <a:ext cx="2254803" cy="2238003"/>
                <a:chOff x="3152825" y="2704966"/>
                <a:chExt cx="2741136" cy="2720474"/>
              </a:xfrm>
            </p:grpSpPr>
            <p:pic>
              <p:nvPicPr>
                <p:cNvPr id="210" name="图片 20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flipH="1" flipV="1">
                  <a:off x="4019881" y="404438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11" name="图片 21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400000" flipH="1" flipV="1">
                  <a:off x="3576017" y="3882827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12" name="图片 21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4800000" flipH="1" flipV="1">
                  <a:off x="3339843" y="3473760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13" name="图片 21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7200000" flipH="1" flipV="1">
                  <a:off x="3421865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14" name="图片 21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9600000" flipH="1" flipV="1">
                  <a:off x="378370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15" name="图片 21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2000000" flipH="1" flipV="1">
                  <a:off x="425605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16" name="图片 21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4400000" flipH="1" flipV="1">
                  <a:off x="4617898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17" name="图片 21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6800000" flipH="1" flipV="1">
                  <a:off x="4699920" y="347376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18" name="图片 217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9200000" flipH="1" flipV="1">
                  <a:off x="4463745" y="3882828"/>
                  <a:ext cx="1007023" cy="1381059"/>
                </a:xfrm>
                <a:prstGeom prst="rect">
                  <a:avLst/>
                </a:prstGeom>
              </p:spPr>
            </p:pic>
          </p:grpSp>
          <p:sp>
            <p:nvSpPr>
              <p:cNvPr id="209" name="椭圆 208"/>
              <p:cNvSpPr/>
              <p:nvPr/>
            </p:nvSpPr>
            <p:spPr>
              <a:xfrm>
                <a:off x="5647615" y="3648436"/>
                <a:ext cx="113343" cy="1908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38" name="任意多边形 237"/>
          <p:cNvSpPr/>
          <p:nvPr/>
        </p:nvSpPr>
        <p:spPr>
          <a:xfrm rot="19503786">
            <a:off x="8381655" y="3112827"/>
            <a:ext cx="1649652" cy="2595869"/>
          </a:xfrm>
          <a:custGeom>
            <a:avLst/>
            <a:gdLst>
              <a:gd name="connsiteX0" fmla="*/ 1844040 w 1844040"/>
              <a:gd name="connsiteY0" fmla="*/ 0 h 3459480"/>
              <a:gd name="connsiteX1" fmla="*/ 640080 w 1844040"/>
              <a:gd name="connsiteY1" fmla="*/ 1767840 h 3459480"/>
              <a:gd name="connsiteX2" fmla="*/ 0 w 1844040"/>
              <a:gd name="connsiteY2" fmla="*/ 3459480 h 3459480"/>
              <a:gd name="connsiteX0-1" fmla="*/ 1844040 w 1844040"/>
              <a:gd name="connsiteY0-2" fmla="*/ 0 h 3459480"/>
              <a:gd name="connsiteX1-3" fmla="*/ 640080 w 1844040"/>
              <a:gd name="connsiteY1-4" fmla="*/ 1767840 h 3459480"/>
              <a:gd name="connsiteX2-5" fmla="*/ 0 w 1844040"/>
              <a:gd name="connsiteY2-6" fmla="*/ 3459480 h 3459480"/>
              <a:gd name="connsiteX0-7" fmla="*/ 1844040 w 1844040"/>
              <a:gd name="connsiteY0-8" fmla="*/ 0 h 3459480"/>
              <a:gd name="connsiteX1-9" fmla="*/ 0 w 1844040"/>
              <a:gd name="connsiteY1-10" fmla="*/ 3459480 h 3459480"/>
              <a:gd name="connsiteX0-11" fmla="*/ 1844040 w 1844040"/>
              <a:gd name="connsiteY0-12" fmla="*/ 0 h 3459480"/>
              <a:gd name="connsiteX1-13" fmla="*/ 0 w 1844040"/>
              <a:gd name="connsiteY1-14" fmla="*/ 3459480 h 3459480"/>
              <a:gd name="connsiteX0-15" fmla="*/ 1844040 w 1844040"/>
              <a:gd name="connsiteY0-16" fmla="*/ 0 h 3459480"/>
              <a:gd name="connsiteX1-17" fmla="*/ 0 w 1844040"/>
              <a:gd name="connsiteY1-18" fmla="*/ 3459480 h 34594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44040" h="3459480">
                <a:moveTo>
                  <a:pt x="1844040" y="0"/>
                </a:moveTo>
                <a:cubicBezTo>
                  <a:pt x="756920" y="985520"/>
                  <a:pt x="233680" y="2108200"/>
                  <a:pt x="0" y="3459480"/>
                </a:cubicBezTo>
              </a:path>
            </a:pathLst>
          </a:custGeom>
          <a:noFill/>
          <a:ln w="82550" cap="rnd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任意多边形 238"/>
          <p:cNvSpPr/>
          <p:nvPr/>
        </p:nvSpPr>
        <p:spPr>
          <a:xfrm rot="19295235">
            <a:off x="9541847" y="4898969"/>
            <a:ext cx="1105308" cy="887086"/>
          </a:xfrm>
          <a:custGeom>
            <a:avLst/>
            <a:gdLst>
              <a:gd name="connsiteX0" fmla="*/ 1844040 w 1844040"/>
              <a:gd name="connsiteY0" fmla="*/ 0 h 3459480"/>
              <a:gd name="connsiteX1" fmla="*/ 640080 w 1844040"/>
              <a:gd name="connsiteY1" fmla="*/ 1767840 h 3459480"/>
              <a:gd name="connsiteX2" fmla="*/ 0 w 1844040"/>
              <a:gd name="connsiteY2" fmla="*/ 3459480 h 3459480"/>
              <a:gd name="connsiteX0-1" fmla="*/ 1844040 w 1844040"/>
              <a:gd name="connsiteY0-2" fmla="*/ 0 h 3459480"/>
              <a:gd name="connsiteX1-3" fmla="*/ 640080 w 1844040"/>
              <a:gd name="connsiteY1-4" fmla="*/ 1767840 h 3459480"/>
              <a:gd name="connsiteX2-5" fmla="*/ 0 w 1844040"/>
              <a:gd name="connsiteY2-6" fmla="*/ 3459480 h 3459480"/>
              <a:gd name="connsiteX0-7" fmla="*/ 1844040 w 1844040"/>
              <a:gd name="connsiteY0-8" fmla="*/ 0 h 3459480"/>
              <a:gd name="connsiteX1-9" fmla="*/ 0 w 1844040"/>
              <a:gd name="connsiteY1-10" fmla="*/ 3459480 h 3459480"/>
              <a:gd name="connsiteX0-11" fmla="*/ 1844040 w 1844040"/>
              <a:gd name="connsiteY0-12" fmla="*/ 0 h 3459480"/>
              <a:gd name="connsiteX1-13" fmla="*/ 0 w 1844040"/>
              <a:gd name="connsiteY1-14" fmla="*/ 3459480 h 3459480"/>
              <a:gd name="connsiteX0-15" fmla="*/ 1844040 w 1844040"/>
              <a:gd name="connsiteY0-16" fmla="*/ 0 h 3459480"/>
              <a:gd name="connsiteX1-17" fmla="*/ 0 w 1844040"/>
              <a:gd name="connsiteY1-18" fmla="*/ 3459480 h 3459480"/>
              <a:gd name="connsiteX0-19" fmla="*/ 1844040 w 1844040"/>
              <a:gd name="connsiteY0-20" fmla="*/ 0 h 3459480"/>
              <a:gd name="connsiteX1-21" fmla="*/ 0 w 1844040"/>
              <a:gd name="connsiteY1-22" fmla="*/ 3459480 h 3459480"/>
              <a:gd name="connsiteX0-23" fmla="*/ 1844040 w 1844040"/>
              <a:gd name="connsiteY0-24" fmla="*/ 0 h 3459480"/>
              <a:gd name="connsiteX1-25" fmla="*/ 0 w 1844040"/>
              <a:gd name="connsiteY1-26" fmla="*/ 3459480 h 34594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44040" h="3459480">
                <a:moveTo>
                  <a:pt x="1844040" y="0"/>
                </a:moveTo>
                <a:cubicBezTo>
                  <a:pt x="878258" y="1309342"/>
                  <a:pt x="417449" y="2320027"/>
                  <a:pt x="0" y="3459480"/>
                </a:cubicBezTo>
              </a:path>
            </a:pathLst>
          </a:custGeom>
          <a:noFill/>
          <a:ln w="53975" cap="rnd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0" name="组合 239"/>
          <p:cNvGrpSpPr/>
          <p:nvPr/>
        </p:nvGrpSpPr>
        <p:grpSpPr>
          <a:xfrm>
            <a:off x="9613731" y="3985802"/>
            <a:ext cx="1309756" cy="1299997"/>
            <a:chOff x="2828963" y="2583783"/>
            <a:chExt cx="1625718" cy="1613605"/>
          </a:xfrm>
        </p:grpSpPr>
        <p:grpSp>
          <p:nvGrpSpPr>
            <p:cNvPr id="241" name="组合 240"/>
            <p:cNvGrpSpPr/>
            <p:nvPr/>
          </p:nvGrpSpPr>
          <p:grpSpPr>
            <a:xfrm>
              <a:off x="2828963" y="2583783"/>
              <a:ext cx="1625718" cy="1613605"/>
              <a:chOff x="4605819" y="2638796"/>
              <a:chExt cx="2254803" cy="2238003"/>
            </a:xfrm>
          </p:grpSpPr>
          <p:grpSp>
            <p:nvGrpSpPr>
              <p:cNvPr id="266" name="组合 265"/>
              <p:cNvGrpSpPr/>
              <p:nvPr/>
            </p:nvGrpSpPr>
            <p:grpSpPr>
              <a:xfrm>
                <a:off x="4605819" y="2638796"/>
                <a:ext cx="2254803" cy="2238003"/>
                <a:chOff x="3152825" y="2704966"/>
                <a:chExt cx="2741136" cy="2720474"/>
              </a:xfrm>
            </p:grpSpPr>
            <p:pic>
              <p:nvPicPr>
                <p:cNvPr id="268" name="图片 267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flipH="1" flipV="1">
                  <a:off x="4019881" y="404438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69" name="图片 26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400000" flipH="1" flipV="1">
                  <a:off x="3576017" y="3882827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70" name="图片 26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4800000" flipH="1" flipV="1">
                  <a:off x="3339843" y="3473760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71" name="图片 27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7200000" flipH="1" flipV="1">
                  <a:off x="3421865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72" name="图片 27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9600000" flipH="1" flipV="1">
                  <a:off x="378370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73" name="图片 27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2000000" flipH="1" flipV="1">
                  <a:off x="425605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74" name="图片 27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4400000" flipH="1" flipV="1">
                  <a:off x="4617898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75" name="图片 27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6800000" flipH="1" flipV="1">
                  <a:off x="4699920" y="347376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76" name="图片 27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9200000" flipH="1" flipV="1">
                  <a:off x="4463745" y="3882828"/>
                  <a:ext cx="1007023" cy="1381059"/>
                </a:xfrm>
                <a:prstGeom prst="rect">
                  <a:avLst/>
                </a:prstGeom>
              </p:spPr>
            </p:pic>
          </p:grpSp>
          <p:sp>
            <p:nvSpPr>
              <p:cNvPr id="267" name="椭圆 266"/>
              <p:cNvSpPr/>
              <p:nvPr/>
            </p:nvSpPr>
            <p:spPr>
              <a:xfrm>
                <a:off x="5647615" y="3648436"/>
                <a:ext cx="113343" cy="1908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2" name="组合 241"/>
            <p:cNvGrpSpPr/>
            <p:nvPr/>
          </p:nvGrpSpPr>
          <p:grpSpPr>
            <a:xfrm rot="832390">
              <a:off x="3020271" y="2740103"/>
              <a:ext cx="1282458" cy="1272903"/>
              <a:chOff x="4605819" y="2638796"/>
              <a:chExt cx="2254803" cy="2238003"/>
            </a:xfrm>
          </p:grpSpPr>
          <p:grpSp>
            <p:nvGrpSpPr>
              <p:cNvPr id="255" name="组合 254"/>
              <p:cNvGrpSpPr/>
              <p:nvPr/>
            </p:nvGrpSpPr>
            <p:grpSpPr>
              <a:xfrm>
                <a:off x="4605819" y="2638796"/>
                <a:ext cx="2254803" cy="2238003"/>
                <a:chOff x="3152825" y="2704966"/>
                <a:chExt cx="2741136" cy="2720474"/>
              </a:xfrm>
            </p:grpSpPr>
            <p:pic>
              <p:nvPicPr>
                <p:cNvPr id="257" name="图片 25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flipH="1" flipV="1">
                  <a:off x="4019881" y="404438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58" name="图片 257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400000" flipH="1" flipV="1">
                  <a:off x="3576017" y="3882827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59" name="图片 25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4800000" flipH="1" flipV="1">
                  <a:off x="3339843" y="3473760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60" name="图片 25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7200000" flipH="1" flipV="1">
                  <a:off x="3421865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61" name="图片 26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9600000" flipH="1" flipV="1">
                  <a:off x="378370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62" name="图片 26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2000000" flipH="1" flipV="1">
                  <a:off x="425605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63" name="图片 26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4400000" flipH="1" flipV="1">
                  <a:off x="4617898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64" name="图片 26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6800000" flipH="1" flipV="1">
                  <a:off x="4699920" y="347376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65" name="图片 26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9200000" flipH="1" flipV="1">
                  <a:off x="4463745" y="3882828"/>
                  <a:ext cx="1007023" cy="1381059"/>
                </a:xfrm>
                <a:prstGeom prst="rect">
                  <a:avLst/>
                </a:prstGeom>
              </p:spPr>
            </p:pic>
          </p:grpSp>
          <p:sp>
            <p:nvSpPr>
              <p:cNvPr id="256" name="椭圆 255"/>
              <p:cNvSpPr/>
              <p:nvPr/>
            </p:nvSpPr>
            <p:spPr>
              <a:xfrm>
                <a:off x="5647615" y="3648436"/>
                <a:ext cx="113343" cy="1908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3" name="组合 242"/>
            <p:cNvGrpSpPr/>
            <p:nvPr/>
          </p:nvGrpSpPr>
          <p:grpSpPr>
            <a:xfrm rot="321767">
              <a:off x="3187320" y="2957568"/>
              <a:ext cx="894928" cy="888260"/>
              <a:chOff x="4605819" y="2638796"/>
              <a:chExt cx="2254803" cy="2238003"/>
            </a:xfrm>
          </p:grpSpPr>
          <p:grpSp>
            <p:nvGrpSpPr>
              <p:cNvPr id="244" name="组合 243"/>
              <p:cNvGrpSpPr/>
              <p:nvPr/>
            </p:nvGrpSpPr>
            <p:grpSpPr>
              <a:xfrm>
                <a:off x="4605819" y="2638796"/>
                <a:ext cx="2254803" cy="2238003"/>
                <a:chOff x="3152825" y="2704966"/>
                <a:chExt cx="2741136" cy="2720474"/>
              </a:xfrm>
            </p:grpSpPr>
            <p:pic>
              <p:nvPicPr>
                <p:cNvPr id="246" name="图片 24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flipH="1" flipV="1">
                  <a:off x="4019881" y="404438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47" name="图片 24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400000" flipH="1" flipV="1">
                  <a:off x="3576017" y="3882827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48" name="图片 247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4800000" flipH="1" flipV="1">
                  <a:off x="3339843" y="3473760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49" name="图片 24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7200000" flipH="1" flipV="1">
                  <a:off x="3421865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50" name="图片 24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9600000" flipH="1" flipV="1">
                  <a:off x="378370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51" name="图片 25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2000000" flipH="1" flipV="1">
                  <a:off x="4256056" y="270496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52" name="图片 25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4400000" flipH="1" flipV="1">
                  <a:off x="4617898" y="3008586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53" name="图片 25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6800000" flipH="1" flipV="1">
                  <a:off x="4699920" y="3473761"/>
                  <a:ext cx="1007023" cy="1381059"/>
                </a:xfrm>
                <a:prstGeom prst="rect">
                  <a:avLst/>
                </a:prstGeom>
              </p:spPr>
            </p:pic>
            <p:pic>
              <p:nvPicPr>
                <p:cNvPr id="254" name="图片 25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9200000" flipH="1" flipV="1">
                  <a:off x="4463745" y="3882828"/>
                  <a:ext cx="1007023" cy="1381059"/>
                </a:xfrm>
                <a:prstGeom prst="rect">
                  <a:avLst/>
                </a:prstGeom>
              </p:spPr>
            </p:pic>
          </p:grpSp>
          <p:sp>
            <p:nvSpPr>
              <p:cNvPr id="245" name="椭圆 244"/>
              <p:cNvSpPr/>
              <p:nvPr/>
            </p:nvSpPr>
            <p:spPr>
              <a:xfrm>
                <a:off x="5647615" y="3648436"/>
                <a:ext cx="113343" cy="1908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57337">
            <a:off x="9830124" y="1714863"/>
            <a:ext cx="730070" cy="758548"/>
          </a:xfrm>
          <a:prstGeom prst="rect">
            <a:avLst/>
          </a:prstGeom>
        </p:spPr>
      </p:pic>
      <p:sp>
        <p:nvSpPr>
          <p:cNvPr id="292" name="文本框 291"/>
          <p:cNvSpPr txBox="1"/>
          <p:nvPr/>
        </p:nvSpPr>
        <p:spPr>
          <a:xfrm>
            <a:off x="845268" y="486518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完整的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2633" y="2572181"/>
            <a:ext cx="2211212" cy="2237041"/>
            <a:chOff x="2589387" y="1905000"/>
            <a:chExt cx="2211212" cy="2237041"/>
          </a:xfrm>
        </p:grpSpPr>
        <p:grpSp>
          <p:nvGrpSpPr>
            <p:cNvPr id="3" name="组合 2"/>
            <p:cNvGrpSpPr/>
            <p:nvPr/>
          </p:nvGrpSpPr>
          <p:grpSpPr>
            <a:xfrm>
              <a:off x="2589387" y="1905000"/>
              <a:ext cx="2211212" cy="2237041"/>
              <a:chOff x="1888347" y="1603572"/>
              <a:chExt cx="2866051" cy="2937948"/>
            </a:xfrm>
          </p:grpSpPr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 rot="551376">
              <a:off x="2960794" y="2294268"/>
              <a:ext cx="1468396" cy="1485549"/>
              <a:chOff x="1888347" y="1603572"/>
              <a:chExt cx="2866051" cy="2937948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 rot="1138579">
              <a:off x="2723857" y="2066832"/>
              <a:ext cx="1942271" cy="1964959"/>
              <a:chOff x="1888347" y="1603572"/>
              <a:chExt cx="2866051" cy="2937948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sp>
        <p:nvSpPr>
          <p:cNvPr id="47" name="任意多边形 46"/>
          <p:cNvSpPr/>
          <p:nvPr/>
        </p:nvSpPr>
        <p:spPr>
          <a:xfrm rot="20226864">
            <a:off x="972168" y="3936250"/>
            <a:ext cx="1649652" cy="2595869"/>
          </a:xfrm>
          <a:custGeom>
            <a:avLst/>
            <a:gdLst>
              <a:gd name="connsiteX0" fmla="*/ 1844040 w 1844040"/>
              <a:gd name="connsiteY0" fmla="*/ 0 h 3459480"/>
              <a:gd name="connsiteX1" fmla="*/ 640080 w 1844040"/>
              <a:gd name="connsiteY1" fmla="*/ 1767840 h 3459480"/>
              <a:gd name="connsiteX2" fmla="*/ 0 w 1844040"/>
              <a:gd name="connsiteY2" fmla="*/ 3459480 h 3459480"/>
              <a:gd name="connsiteX0-1" fmla="*/ 1844040 w 1844040"/>
              <a:gd name="connsiteY0-2" fmla="*/ 0 h 3459480"/>
              <a:gd name="connsiteX1-3" fmla="*/ 640080 w 1844040"/>
              <a:gd name="connsiteY1-4" fmla="*/ 1767840 h 3459480"/>
              <a:gd name="connsiteX2-5" fmla="*/ 0 w 1844040"/>
              <a:gd name="connsiteY2-6" fmla="*/ 3459480 h 3459480"/>
              <a:gd name="connsiteX0-7" fmla="*/ 1844040 w 1844040"/>
              <a:gd name="connsiteY0-8" fmla="*/ 0 h 3459480"/>
              <a:gd name="connsiteX1-9" fmla="*/ 0 w 1844040"/>
              <a:gd name="connsiteY1-10" fmla="*/ 3459480 h 3459480"/>
              <a:gd name="connsiteX0-11" fmla="*/ 1844040 w 1844040"/>
              <a:gd name="connsiteY0-12" fmla="*/ 0 h 3459480"/>
              <a:gd name="connsiteX1-13" fmla="*/ 0 w 1844040"/>
              <a:gd name="connsiteY1-14" fmla="*/ 3459480 h 3459480"/>
              <a:gd name="connsiteX0-15" fmla="*/ 1844040 w 1844040"/>
              <a:gd name="connsiteY0-16" fmla="*/ 0 h 3459480"/>
              <a:gd name="connsiteX1-17" fmla="*/ 0 w 1844040"/>
              <a:gd name="connsiteY1-18" fmla="*/ 3459480 h 34594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44040" h="3459480">
                <a:moveTo>
                  <a:pt x="1844040" y="0"/>
                </a:moveTo>
                <a:cubicBezTo>
                  <a:pt x="756920" y="985520"/>
                  <a:pt x="233680" y="2108200"/>
                  <a:pt x="0" y="3459480"/>
                </a:cubicBezTo>
              </a:path>
            </a:pathLst>
          </a:custGeom>
          <a:noFill/>
          <a:ln w="82550" cap="rnd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4440868" y="2838438"/>
            <a:ext cx="511441" cy="7099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82449" flipV="1">
            <a:off x="2938068" y="2717990"/>
            <a:ext cx="511441" cy="70994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60704" flipV="1">
            <a:off x="7553812" y="1454211"/>
            <a:ext cx="511441" cy="70994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77118" flipH="1">
            <a:off x="4778566" y="1006513"/>
            <a:ext cx="545989" cy="760914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2063018" y="5163887"/>
            <a:ext cx="1259966" cy="1274683"/>
            <a:chOff x="2589387" y="1905000"/>
            <a:chExt cx="2211213" cy="2237041"/>
          </a:xfrm>
        </p:grpSpPr>
        <p:grpSp>
          <p:nvGrpSpPr>
            <p:cNvPr id="54" name="组合 53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9" name="图片 8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0" name="图片 8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1" name="图片 9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3" name="图片 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4" name="图片 9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5" name="图片 9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6" name="图片 9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7" name="图片 9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55" name="组合 54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78" name="图片 7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9" name="图片 7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1" name="图片 8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2" name="图片 8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3" name="图片 8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4" name="图片 8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6" name="图片 8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7" name="图片 8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56" name="组合 55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3" name="图片 7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57" name="组合 56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7" name="图片 6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sp>
        <p:nvSpPr>
          <p:cNvPr id="98" name="任意多边形 97"/>
          <p:cNvSpPr/>
          <p:nvPr/>
        </p:nvSpPr>
        <p:spPr>
          <a:xfrm rot="19842760">
            <a:off x="2261852" y="5971439"/>
            <a:ext cx="646595" cy="719961"/>
          </a:xfrm>
          <a:custGeom>
            <a:avLst/>
            <a:gdLst>
              <a:gd name="connsiteX0" fmla="*/ 1844040 w 1844040"/>
              <a:gd name="connsiteY0" fmla="*/ 0 h 3459480"/>
              <a:gd name="connsiteX1" fmla="*/ 640080 w 1844040"/>
              <a:gd name="connsiteY1" fmla="*/ 1767840 h 3459480"/>
              <a:gd name="connsiteX2" fmla="*/ 0 w 1844040"/>
              <a:gd name="connsiteY2" fmla="*/ 3459480 h 3459480"/>
              <a:gd name="connsiteX0-1" fmla="*/ 1844040 w 1844040"/>
              <a:gd name="connsiteY0-2" fmla="*/ 0 h 3459480"/>
              <a:gd name="connsiteX1-3" fmla="*/ 640080 w 1844040"/>
              <a:gd name="connsiteY1-4" fmla="*/ 1767840 h 3459480"/>
              <a:gd name="connsiteX2-5" fmla="*/ 0 w 1844040"/>
              <a:gd name="connsiteY2-6" fmla="*/ 3459480 h 3459480"/>
              <a:gd name="connsiteX0-7" fmla="*/ 1844040 w 1844040"/>
              <a:gd name="connsiteY0-8" fmla="*/ 0 h 3459480"/>
              <a:gd name="connsiteX1-9" fmla="*/ 0 w 1844040"/>
              <a:gd name="connsiteY1-10" fmla="*/ 3459480 h 3459480"/>
              <a:gd name="connsiteX0-11" fmla="*/ 1844040 w 1844040"/>
              <a:gd name="connsiteY0-12" fmla="*/ 0 h 3459480"/>
              <a:gd name="connsiteX1-13" fmla="*/ 0 w 1844040"/>
              <a:gd name="connsiteY1-14" fmla="*/ 3459480 h 3459480"/>
              <a:gd name="connsiteX0-15" fmla="*/ 1844040 w 1844040"/>
              <a:gd name="connsiteY0-16" fmla="*/ 0 h 3459480"/>
              <a:gd name="connsiteX1-17" fmla="*/ 0 w 1844040"/>
              <a:gd name="connsiteY1-18" fmla="*/ 3459480 h 3459480"/>
              <a:gd name="connsiteX0-19" fmla="*/ 1844040 w 1844040"/>
              <a:gd name="connsiteY0-20" fmla="*/ 0 h 3459480"/>
              <a:gd name="connsiteX1-21" fmla="*/ 0 w 1844040"/>
              <a:gd name="connsiteY1-22" fmla="*/ 3459480 h 3459480"/>
              <a:gd name="connsiteX0-23" fmla="*/ 1844040 w 1844040"/>
              <a:gd name="connsiteY0-24" fmla="*/ 0 h 3459480"/>
              <a:gd name="connsiteX1-25" fmla="*/ 0 w 1844040"/>
              <a:gd name="connsiteY1-26" fmla="*/ 3459480 h 34594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44040" h="3459480">
                <a:moveTo>
                  <a:pt x="1844040" y="0"/>
                </a:moveTo>
                <a:cubicBezTo>
                  <a:pt x="878258" y="1309342"/>
                  <a:pt x="417449" y="2320027"/>
                  <a:pt x="0" y="3459480"/>
                </a:cubicBezTo>
              </a:path>
            </a:pathLst>
          </a:custGeom>
          <a:noFill/>
          <a:ln w="53975" cap="rnd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文本框 98"/>
          <p:cNvSpPr txBox="1"/>
          <p:nvPr/>
        </p:nvSpPr>
        <p:spPr>
          <a:xfrm>
            <a:off x="6971749" y="2987992"/>
            <a:ext cx="677108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永不停止的爱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600787" y="2333350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蒲公英</a:t>
            </a: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10437716" y="895131"/>
            <a:ext cx="358778" cy="4980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11836" flipH="1">
            <a:off x="6416169" y="1994867"/>
            <a:ext cx="368935" cy="5141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53367" flipH="1">
            <a:off x="9617796" y="1483447"/>
            <a:ext cx="545989" cy="7609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2979" t="39735" r="2652" b="1203"/>
          <a:stretch>
            <a:fillRect/>
          </a:stretch>
        </p:blipFill>
        <p:spPr>
          <a:xfrm>
            <a:off x="5255" y="-30781"/>
            <a:ext cx="12186745" cy="793866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6134">
            <a:off x="2275600" y="2388587"/>
            <a:ext cx="1908274" cy="1890440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8912719" y="3249903"/>
            <a:ext cx="1259966" cy="1274683"/>
            <a:chOff x="2589387" y="1905000"/>
            <a:chExt cx="2211213" cy="2237041"/>
          </a:xfrm>
        </p:grpSpPr>
        <p:grpSp>
          <p:nvGrpSpPr>
            <p:cNvPr id="62" name="组合 61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96" name="图片 9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7" name="图片 9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8" name="图片 9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9" name="图片 9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0" name="图片 9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2" name="图片 10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3" name="图片 10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5" name="图片 10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63" name="组合 62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86" name="图片 8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7" name="图片 8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9" name="图片 8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0" name="图片 8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1" name="图片 9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3" name="图片 9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4" name="图片 9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5" name="图片 9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64" name="组合 63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8" name="图片 7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9" name="图片 7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1" name="图片 8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2" name="图片 8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3" name="图片 8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4" name="图片 8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65" name="组合 64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7" name="图片 6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3" name="图片 7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pic>
        <p:nvPicPr>
          <p:cNvPr id="112" name="图片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711431" flipV="1">
            <a:off x="8044378" y="2295194"/>
            <a:ext cx="511441" cy="709945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360704" flipV="1">
            <a:off x="4299216" y="3324210"/>
            <a:ext cx="511441" cy="709945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446226" flipV="1">
            <a:off x="4781963" y="3947978"/>
            <a:ext cx="392432" cy="544746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175662" flipV="1">
            <a:off x="5943346" y="3692297"/>
            <a:ext cx="223357" cy="310048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563366" flipV="1">
            <a:off x="8041751" y="3753078"/>
            <a:ext cx="511441" cy="709945"/>
          </a:xfrm>
          <a:prstGeom prst="rect">
            <a:avLst/>
          </a:prstGeom>
        </p:spPr>
      </p:pic>
      <p:sp>
        <p:nvSpPr>
          <p:cNvPr id="117" name="文本框 116"/>
          <p:cNvSpPr txBox="1"/>
          <p:nvPr/>
        </p:nvSpPr>
        <p:spPr>
          <a:xfrm>
            <a:off x="3478392" y="2970029"/>
            <a:ext cx="5253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Part .1   text</a:t>
            </a:r>
            <a:r>
              <a:rPr lang="zh-CN" altLang="en-US" sz="5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5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here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79" y="1005479"/>
            <a:ext cx="1173661" cy="1189081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 rotWithShape="1">
          <a:blip r:embed="rId3"/>
          <a:srcRect l="2979" t="39735" r="2652" b="1203"/>
          <a:stretch>
            <a:fillRect/>
          </a:stretch>
        </p:blipFill>
        <p:spPr>
          <a:xfrm>
            <a:off x="5255" y="-30781"/>
            <a:ext cx="12186745" cy="793866"/>
          </a:xfrm>
          <a:prstGeom prst="rect">
            <a:avLst/>
          </a:prstGeom>
        </p:spPr>
      </p:pic>
      <p:cxnSp>
        <p:nvCxnSpPr>
          <p:cNvPr id="80" name="直接连接符 79"/>
          <p:cNvCxnSpPr/>
          <p:nvPr/>
        </p:nvCxnSpPr>
        <p:spPr>
          <a:xfrm>
            <a:off x="365579" y="2194560"/>
            <a:ext cx="728490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365579" y="2377440"/>
            <a:ext cx="728490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365578" y="2545080"/>
            <a:ext cx="728490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365578" y="2727960"/>
            <a:ext cx="728490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365577" y="2880360"/>
            <a:ext cx="728490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图片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711431" flipV="1">
            <a:off x="848197" y="2266282"/>
            <a:ext cx="511441" cy="709945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60704" flipV="1">
            <a:off x="1823572" y="1758059"/>
            <a:ext cx="511441" cy="709945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46226" flipV="1">
            <a:off x="2583118" y="2471342"/>
            <a:ext cx="392432" cy="544746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175662" flipV="1">
            <a:off x="3744501" y="2215661"/>
            <a:ext cx="223357" cy="310048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563366" flipV="1">
            <a:off x="5842906" y="2276442"/>
            <a:ext cx="511441" cy="709945"/>
          </a:xfrm>
          <a:prstGeom prst="rect">
            <a:avLst/>
          </a:prstGeom>
        </p:spPr>
      </p:pic>
      <p:sp>
        <p:nvSpPr>
          <p:cNvPr id="93" name="文本框 92"/>
          <p:cNvSpPr txBox="1"/>
          <p:nvPr/>
        </p:nvSpPr>
        <p:spPr>
          <a:xfrm>
            <a:off x="1428486" y="1126568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TEXT HERE</a:t>
            </a:r>
            <a:endParaRPr lang="zh-CN" altLang="en-US" sz="54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180" name="图片 1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95" y="1005479"/>
            <a:ext cx="3901440" cy="2602230"/>
          </a:xfrm>
          <a:prstGeom prst="rect">
            <a:avLst/>
          </a:prstGeom>
        </p:spPr>
      </p:pic>
      <p:sp>
        <p:nvSpPr>
          <p:cNvPr id="181" name="文本框 180"/>
          <p:cNvSpPr txBox="1"/>
          <p:nvPr/>
        </p:nvSpPr>
        <p:spPr>
          <a:xfrm>
            <a:off x="1406469" y="4237031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  <p:pic>
        <p:nvPicPr>
          <p:cNvPr id="182" name="图片 1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62395" y="4817822"/>
            <a:ext cx="1463040" cy="14822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5" b="15714"/>
          <a:stretch>
            <a:fillRect/>
          </a:stretch>
        </p:blipFill>
        <p:spPr>
          <a:xfrm>
            <a:off x="285032" y="3389285"/>
            <a:ext cx="4149225" cy="2877514"/>
          </a:xfrm>
          <a:prstGeom prst="round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65826" y="4227643"/>
            <a:ext cx="1155433" cy="1170614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4617539" y="5413409"/>
            <a:ext cx="728490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617539" y="5596289"/>
            <a:ext cx="728490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617538" y="5763929"/>
            <a:ext cx="728490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617538" y="5946809"/>
            <a:ext cx="728490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617537" y="6099209"/>
            <a:ext cx="728490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711431" flipV="1">
            <a:off x="5100157" y="5485131"/>
            <a:ext cx="511441" cy="7099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60704" flipV="1">
            <a:off x="6075532" y="4976908"/>
            <a:ext cx="511441" cy="7099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46226" flipV="1">
            <a:off x="6835078" y="5690191"/>
            <a:ext cx="392432" cy="5447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175662" flipV="1">
            <a:off x="7996461" y="5434510"/>
            <a:ext cx="223357" cy="3100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563366" flipV="1">
            <a:off x="10094866" y="5495291"/>
            <a:ext cx="511441" cy="7099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835986" y="4529346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TEXT HERE</a:t>
            </a:r>
            <a:endParaRPr lang="zh-CN" altLang="en-US" sz="54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34789" y="1706853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 l="2979" t="39735" r="2652" b="1203"/>
          <a:stretch>
            <a:fillRect/>
          </a:stretch>
        </p:blipFill>
        <p:spPr>
          <a:xfrm>
            <a:off x="5255" y="-30781"/>
            <a:ext cx="12186745" cy="7938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2979" t="39735" r="2652" b="1203"/>
          <a:stretch>
            <a:fillRect/>
          </a:stretch>
        </p:blipFill>
        <p:spPr>
          <a:xfrm>
            <a:off x="5255" y="-30781"/>
            <a:ext cx="12186745" cy="79386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721963" y="1275111"/>
            <a:ext cx="2211212" cy="2237041"/>
            <a:chOff x="2589387" y="1905000"/>
            <a:chExt cx="2211212" cy="2237041"/>
          </a:xfrm>
        </p:grpSpPr>
        <p:grpSp>
          <p:nvGrpSpPr>
            <p:cNvPr id="4" name="组合 3"/>
            <p:cNvGrpSpPr/>
            <p:nvPr/>
          </p:nvGrpSpPr>
          <p:grpSpPr>
            <a:xfrm>
              <a:off x="2589387" y="1905000"/>
              <a:ext cx="2211212" cy="2237041"/>
              <a:chOff x="1888347" y="1603572"/>
              <a:chExt cx="2866051" cy="2937948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 rot="551376">
              <a:off x="2960794" y="2294268"/>
              <a:ext cx="1468396" cy="1485549"/>
              <a:chOff x="1888347" y="1603572"/>
              <a:chExt cx="2866051" cy="2937948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7" name="组合 6"/>
            <p:cNvGrpSpPr/>
            <p:nvPr/>
          </p:nvGrpSpPr>
          <p:grpSpPr>
            <a:xfrm rot="1138579">
              <a:off x="2723857" y="2066832"/>
              <a:ext cx="1942271" cy="1964959"/>
              <a:chOff x="1888347" y="1603572"/>
              <a:chExt cx="2866051" cy="2937948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sp>
        <p:nvSpPr>
          <p:cNvPr id="42" name="任意多边形 41"/>
          <p:cNvSpPr/>
          <p:nvPr/>
        </p:nvSpPr>
        <p:spPr>
          <a:xfrm rot="20226864">
            <a:off x="3935484" y="2599961"/>
            <a:ext cx="1748098" cy="4078657"/>
          </a:xfrm>
          <a:custGeom>
            <a:avLst/>
            <a:gdLst>
              <a:gd name="connsiteX0" fmla="*/ 1844040 w 1844040"/>
              <a:gd name="connsiteY0" fmla="*/ 0 h 3459480"/>
              <a:gd name="connsiteX1" fmla="*/ 640080 w 1844040"/>
              <a:gd name="connsiteY1" fmla="*/ 1767840 h 3459480"/>
              <a:gd name="connsiteX2" fmla="*/ 0 w 1844040"/>
              <a:gd name="connsiteY2" fmla="*/ 3459480 h 3459480"/>
              <a:gd name="connsiteX0-1" fmla="*/ 1844040 w 1844040"/>
              <a:gd name="connsiteY0-2" fmla="*/ 0 h 3459480"/>
              <a:gd name="connsiteX1-3" fmla="*/ 640080 w 1844040"/>
              <a:gd name="connsiteY1-4" fmla="*/ 1767840 h 3459480"/>
              <a:gd name="connsiteX2-5" fmla="*/ 0 w 1844040"/>
              <a:gd name="connsiteY2-6" fmla="*/ 3459480 h 3459480"/>
              <a:gd name="connsiteX0-7" fmla="*/ 1844040 w 1844040"/>
              <a:gd name="connsiteY0-8" fmla="*/ 0 h 3459480"/>
              <a:gd name="connsiteX1-9" fmla="*/ 0 w 1844040"/>
              <a:gd name="connsiteY1-10" fmla="*/ 3459480 h 3459480"/>
              <a:gd name="connsiteX0-11" fmla="*/ 1844040 w 1844040"/>
              <a:gd name="connsiteY0-12" fmla="*/ 0 h 3459480"/>
              <a:gd name="connsiteX1-13" fmla="*/ 0 w 1844040"/>
              <a:gd name="connsiteY1-14" fmla="*/ 3459480 h 3459480"/>
              <a:gd name="connsiteX0-15" fmla="*/ 1844040 w 1844040"/>
              <a:gd name="connsiteY0-16" fmla="*/ 0 h 3459480"/>
              <a:gd name="connsiteX1-17" fmla="*/ 0 w 1844040"/>
              <a:gd name="connsiteY1-18" fmla="*/ 3459480 h 34594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44040" h="3459480">
                <a:moveTo>
                  <a:pt x="1844040" y="0"/>
                </a:moveTo>
                <a:cubicBezTo>
                  <a:pt x="756920" y="985520"/>
                  <a:pt x="233680" y="2108200"/>
                  <a:pt x="0" y="3459480"/>
                </a:cubicBezTo>
              </a:path>
            </a:pathLst>
          </a:custGeom>
          <a:noFill/>
          <a:ln w="82550" cap="rnd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83994" flipH="1">
            <a:off x="5634618" y="1449650"/>
            <a:ext cx="545989" cy="760914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6593927" y="1518298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Now time……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00102">
            <a:off x="3580928" y="4064193"/>
            <a:ext cx="493096" cy="68448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656167" y="3944768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2014.12……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83994" flipH="1">
            <a:off x="5177360" y="4845327"/>
            <a:ext cx="545989" cy="760914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6001655" y="4985510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2014.10……</a:t>
            </a: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5813905" y="3779520"/>
            <a:ext cx="5951375" cy="152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353086" y="6261131"/>
            <a:ext cx="3830394" cy="4849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4781118" y="-30480"/>
            <a:ext cx="382703" cy="6888480"/>
          </a:xfrm>
          <a:custGeom>
            <a:avLst/>
            <a:gdLst>
              <a:gd name="connsiteX0" fmla="*/ 0 w 4399"/>
              <a:gd name="connsiteY0" fmla="*/ 6873240 h 6873240"/>
              <a:gd name="connsiteX1" fmla="*/ 0 w 4399"/>
              <a:gd name="connsiteY1" fmla="*/ 0 h 6873240"/>
              <a:gd name="connsiteX0-1" fmla="*/ 0 w 825690"/>
              <a:gd name="connsiteY0-2" fmla="*/ 10000 h 10000"/>
              <a:gd name="connsiteX1-3" fmla="*/ 0 w 825690"/>
              <a:gd name="connsiteY1-4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25690" h="10000">
                <a:moveTo>
                  <a:pt x="0" y="10000"/>
                </a:moveTo>
                <a:cubicBezTo>
                  <a:pt x="8661" y="5833"/>
                  <a:pt x="1853467" y="2842"/>
                  <a:pt x="0" y="0"/>
                </a:cubicBezTo>
              </a:path>
            </a:pathLst>
          </a:custGeom>
          <a:noFill/>
          <a:ln w="825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任意多边形 3"/>
          <p:cNvSpPr/>
          <p:nvPr/>
        </p:nvSpPr>
        <p:spPr>
          <a:xfrm>
            <a:off x="5090160" y="1417320"/>
            <a:ext cx="1295400" cy="1844040"/>
          </a:xfrm>
          <a:custGeom>
            <a:avLst/>
            <a:gdLst>
              <a:gd name="connsiteX0" fmla="*/ 0 w 1295400"/>
              <a:gd name="connsiteY0" fmla="*/ 1844040 h 1844040"/>
              <a:gd name="connsiteX1" fmla="*/ 1295400 w 1295400"/>
              <a:gd name="connsiteY1" fmla="*/ 0 h 1844040"/>
              <a:gd name="connsiteX0-1" fmla="*/ 0 w 1295400"/>
              <a:gd name="connsiteY0-2" fmla="*/ 1844040 h 1844040"/>
              <a:gd name="connsiteX1-3" fmla="*/ 1295400 w 1295400"/>
              <a:gd name="connsiteY1-4" fmla="*/ 0 h 1844040"/>
              <a:gd name="connsiteX0-5" fmla="*/ 0 w 1295400"/>
              <a:gd name="connsiteY0-6" fmla="*/ 1844040 h 1844040"/>
              <a:gd name="connsiteX1-7" fmla="*/ 1295400 w 1295400"/>
              <a:gd name="connsiteY1-8" fmla="*/ 0 h 18440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95400" h="1844040">
                <a:moveTo>
                  <a:pt x="0" y="1844040"/>
                </a:moveTo>
                <a:cubicBezTo>
                  <a:pt x="203200" y="1046480"/>
                  <a:pt x="452120" y="264160"/>
                  <a:pt x="1295400" y="0"/>
                </a:cubicBezTo>
              </a:path>
            </a:pathLst>
          </a:custGeom>
          <a:noFill/>
          <a:ln w="444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755577" y="779978"/>
            <a:ext cx="1259966" cy="1274683"/>
            <a:chOff x="2589387" y="1905000"/>
            <a:chExt cx="2211213" cy="2237041"/>
          </a:xfrm>
        </p:grpSpPr>
        <p:grpSp>
          <p:nvGrpSpPr>
            <p:cNvPr id="6" name="组合 5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7" name="组合 6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9" name="组合 8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sp>
        <p:nvSpPr>
          <p:cNvPr id="50" name="文本框 49"/>
          <p:cNvSpPr txBox="1"/>
          <p:nvPr/>
        </p:nvSpPr>
        <p:spPr>
          <a:xfrm>
            <a:off x="7317648" y="1054129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2014.3……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00102">
            <a:off x="761527" y="415492"/>
            <a:ext cx="493096" cy="684480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1289592" y="317737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2014.8……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00102">
            <a:off x="3975585" y="1782796"/>
            <a:ext cx="493096" cy="68448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83994" flipH="1">
            <a:off x="9612201" y="808009"/>
            <a:ext cx="545989" cy="76091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83994" flipH="1">
            <a:off x="6806903" y="2307203"/>
            <a:ext cx="545989" cy="760914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>
            <a:off x="535966" y="4173251"/>
            <a:ext cx="3830394" cy="4849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5707926" y="6156960"/>
            <a:ext cx="5935434" cy="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55" y="2282811"/>
            <a:ext cx="1908274" cy="1890440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7310574" y="1919305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2876850" y="4361728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2014.1……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37"/>
          <p:cNvSpPr/>
          <p:nvPr/>
        </p:nvSpPr>
        <p:spPr>
          <a:xfrm>
            <a:off x="4773780" y="-30480"/>
            <a:ext cx="1318006" cy="2804300"/>
          </a:xfrm>
          <a:custGeom>
            <a:avLst/>
            <a:gdLst>
              <a:gd name="connsiteX0" fmla="*/ 0 w 4399"/>
              <a:gd name="connsiteY0" fmla="*/ 6873240 h 6873240"/>
              <a:gd name="connsiteX1" fmla="*/ 0 w 4399"/>
              <a:gd name="connsiteY1" fmla="*/ 0 h 6873240"/>
              <a:gd name="connsiteX0-1" fmla="*/ 0 w 825690"/>
              <a:gd name="connsiteY0-2" fmla="*/ 10000 h 10000"/>
              <a:gd name="connsiteX1-3" fmla="*/ 0 w 825690"/>
              <a:gd name="connsiteY1-4" fmla="*/ 0 h 10000"/>
              <a:gd name="connsiteX0-5" fmla="*/ 2827734 w 2827790"/>
              <a:gd name="connsiteY0-6" fmla="*/ 4071 h 4071"/>
              <a:gd name="connsiteX1-7" fmla="*/ 0 w 2827790"/>
              <a:gd name="connsiteY1-8" fmla="*/ 0 h 4071"/>
              <a:gd name="connsiteX0-9" fmla="*/ 10613 w 10613"/>
              <a:gd name="connsiteY0-10" fmla="*/ 10000 h 10000"/>
              <a:gd name="connsiteX1-11" fmla="*/ 613 w 10613"/>
              <a:gd name="connsiteY1-12" fmla="*/ 0 h 10000"/>
              <a:gd name="connsiteX0-13" fmla="*/ 12996 w 12996"/>
              <a:gd name="connsiteY0-14" fmla="*/ 10000 h 10000"/>
              <a:gd name="connsiteX1-15" fmla="*/ 2996 w 12996"/>
              <a:gd name="connsiteY1-16" fmla="*/ 0 h 10000"/>
              <a:gd name="connsiteX0-17" fmla="*/ 10252 w 10252"/>
              <a:gd name="connsiteY0-18" fmla="*/ 10000 h 10000"/>
              <a:gd name="connsiteX1-19" fmla="*/ 252 w 10252"/>
              <a:gd name="connsiteY1-20" fmla="*/ 0 h 10000"/>
              <a:gd name="connsiteX0-21" fmla="*/ 10205 w 10205"/>
              <a:gd name="connsiteY0-22" fmla="*/ 10000 h 10000"/>
              <a:gd name="connsiteX1-23" fmla="*/ 205 w 10205"/>
              <a:gd name="connsiteY1-24" fmla="*/ 0 h 10000"/>
              <a:gd name="connsiteX0-25" fmla="*/ 10056 w 10056"/>
              <a:gd name="connsiteY0-26" fmla="*/ 10000 h 10000"/>
              <a:gd name="connsiteX1-27" fmla="*/ 56 w 10056"/>
              <a:gd name="connsiteY1-28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0056" h="10000">
                <a:moveTo>
                  <a:pt x="10056" y="10000"/>
                </a:moveTo>
                <a:cubicBezTo>
                  <a:pt x="1481" y="7536"/>
                  <a:pt x="-367" y="2851"/>
                  <a:pt x="56" y="0"/>
                </a:cubicBezTo>
              </a:path>
            </a:pathLst>
          </a:custGeom>
          <a:noFill/>
          <a:ln w="825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2979" t="39735" r="2652" b="1203"/>
          <a:stretch>
            <a:fillRect/>
          </a:stretch>
        </p:blipFill>
        <p:spPr>
          <a:xfrm rot="10800000">
            <a:off x="0" y="6098658"/>
            <a:ext cx="12186745" cy="793866"/>
          </a:xfrm>
          <a:prstGeom prst="rect">
            <a:avLst/>
          </a:prstGeom>
        </p:spPr>
      </p:pic>
      <p:grpSp>
        <p:nvGrpSpPr>
          <p:cNvPr id="2219" name="组合 2218"/>
          <p:cNvGrpSpPr/>
          <p:nvPr/>
        </p:nvGrpSpPr>
        <p:grpSpPr>
          <a:xfrm>
            <a:off x="4700775" y="1395347"/>
            <a:ext cx="2686956" cy="2718341"/>
            <a:chOff x="2589387" y="1905000"/>
            <a:chExt cx="2211213" cy="2237041"/>
          </a:xfrm>
        </p:grpSpPr>
        <p:grpSp>
          <p:nvGrpSpPr>
            <p:cNvPr id="2220" name="组合 2219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2254" name="图片 225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55" name="图片 22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57" name="图片 22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58" name="图片 225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59" name="图片 22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61" name="图片 22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62" name="图片 226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2221" name="组合 2220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2244" name="图片 22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45" name="图片 224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47" name="图片 224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48" name="图片 224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49" name="图片 22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51" name="图片 225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2222" name="组合 2221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2234" name="图片 22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37" name="图片 22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38" name="图片 223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39" name="图片 22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40" name="图片 22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41" name="图片 22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42" name="图片 22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43" name="图片 224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2223" name="组合 2222"/>
            <p:cNvGrpSpPr/>
            <p:nvPr/>
          </p:nvGrpSpPr>
          <p:grpSpPr>
            <a:xfrm rot="1138579">
              <a:off x="2841558" y="2180321"/>
              <a:ext cx="1942272" cy="1053401"/>
              <a:chOff x="1888347" y="1743846"/>
              <a:chExt cx="2866052" cy="1575014"/>
            </a:xfrm>
          </p:grpSpPr>
          <p:pic>
            <p:nvPicPr>
              <p:cNvPr id="2227" name="图片 22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28" name="图片 22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2231" name="图片 22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</p:grpSp>
      </p:grpSp>
      <p:pic>
        <p:nvPicPr>
          <p:cNvPr id="2267" name="图片 22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16011">
            <a:off x="7123454" y="803493"/>
            <a:ext cx="670304" cy="930467"/>
          </a:xfrm>
          <a:prstGeom prst="rect">
            <a:avLst/>
          </a:prstGeom>
        </p:spPr>
      </p:pic>
      <p:pic>
        <p:nvPicPr>
          <p:cNvPr id="2268" name="图片 22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34478" flipV="1">
            <a:off x="9017388" y="4506511"/>
            <a:ext cx="379654" cy="527008"/>
          </a:xfrm>
          <a:prstGeom prst="rect">
            <a:avLst/>
          </a:prstGeom>
        </p:spPr>
      </p:pic>
      <p:pic>
        <p:nvPicPr>
          <p:cNvPr id="2269" name="图片 22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27023">
            <a:off x="1569523" y="2829134"/>
            <a:ext cx="493096" cy="684480"/>
          </a:xfrm>
          <a:prstGeom prst="rect">
            <a:avLst/>
          </a:prstGeom>
        </p:spPr>
      </p:pic>
      <p:sp>
        <p:nvSpPr>
          <p:cNvPr id="2270" name="文本框 2269"/>
          <p:cNvSpPr txBox="1"/>
          <p:nvPr/>
        </p:nvSpPr>
        <p:spPr>
          <a:xfrm>
            <a:off x="1981516" y="3072039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  <p:sp>
        <p:nvSpPr>
          <p:cNvPr id="2271" name="文本框 2270"/>
          <p:cNvSpPr txBox="1"/>
          <p:nvPr/>
        </p:nvSpPr>
        <p:spPr>
          <a:xfrm>
            <a:off x="7674471" y="1242290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  <p:sp>
        <p:nvSpPr>
          <p:cNvPr id="2272" name="文本框 2271"/>
          <p:cNvSpPr txBox="1"/>
          <p:nvPr/>
        </p:nvSpPr>
        <p:spPr>
          <a:xfrm>
            <a:off x="6727785" y="4579859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Write your text here……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11836" flipH="1">
            <a:off x="6416169" y="1994867"/>
            <a:ext cx="368935" cy="5141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53367" flipH="1">
            <a:off x="9617796" y="1483447"/>
            <a:ext cx="545989" cy="7609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2979" t="39735" r="2652" b="1203"/>
          <a:stretch>
            <a:fillRect/>
          </a:stretch>
        </p:blipFill>
        <p:spPr>
          <a:xfrm rot="10800000">
            <a:off x="5255" y="6064134"/>
            <a:ext cx="12186745" cy="793866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6134">
            <a:off x="2275600" y="2388587"/>
            <a:ext cx="1908274" cy="1890440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8912719" y="3249903"/>
            <a:ext cx="1259966" cy="1274683"/>
            <a:chOff x="2589387" y="1905000"/>
            <a:chExt cx="2211213" cy="2237041"/>
          </a:xfrm>
        </p:grpSpPr>
        <p:grpSp>
          <p:nvGrpSpPr>
            <p:cNvPr id="62" name="组合 61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96" name="图片 9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7" name="图片 9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8" name="图片 9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9" name="图片 9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0" name="图片 9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2" name="图片 10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3" name="图片 10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105" name="图片 10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63" name="组合 62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86" name="图片 8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7" name="图片 8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9" name="图片 8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0" name="图片 8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1" name="图片 9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3" name="图片 9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4" name="图片 9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5" name="图片 9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64" name="组合 63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8" name="图片 7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9" name="图片 7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1" name="图片 8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2" name="图片 8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3" name="图片 8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4" name="图片 8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65" name="组合 64"/>
            <p:cNvGrpSpPr/>
            <p:nvPr/>
          </p:nvGrpSpPr>
          <p:grpSpPr>
            <a:xfrm rot="1138579">
              <a:off x="2723857" y="2066832"/>
              <a:ext cx="1942272" cy="1964959"/>
              <a:chOff x="1888347" y="1603572"/>
              <a:chExt cx="2866052" cy="2937948"/>
            </a:xfrm>
          </p:grpSpPr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7" name="图片 6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3" name="图片 7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pic>
        <p:nvPicPr>
          <p:cNvPr id="112" name="图片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711431" flipV="1">
            <a:off x="8044378" y="2295194"/>
            <a:ext cx="511441" cy="709945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360704" flipV="1">
            <a:off x="4299216" y="3324210"/>
            <a:ext cx="511441" cy="709945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446226" flipV="1">
            <a:off x="4781963" y="3947978"/>
            <a:ext cx="392432" cy="544746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175662" flipV="1">
            <a:off x="5943346" y="3692297"/>
            <a:ext cx="223357" cy="310048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563366" flipV="1">
            <a:off x="8041751" y="3753078"/>
            <a:ext cx="511441" cy="709945"/>
          </a:xfrm>
          <a:prstGeom prst="rect">
            <a:avLst/>
          </a:prstGeom>
        </p:spPr>
      </p:pic>
      <p:sp>
        <p:nvSpPr>
          <p:cNvPr id="117" name="文本框 116"/>
          <p:cNvSpPr txBox="1"/>
          <p:nvPr/>
        </p:nvSpPr>
        <p:spPr>
          <a:xfrm>
            <a:off x="3478392" y="2970029"/>
            <a:ext cx="5344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Part .2   text</a:t>
            </a:r>
            <a:r>
              <a:rPr lang="zh-CN" altLang="en-US" sz="5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5400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here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宽屏</PresentationFormat>
  <Paragraphs>87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Calibri Light</vt:lpstr>
      <vt:lpstr>Calibri</vt:lpstr>
      <vt:lpstr>Impact</vt:lpstr>
      <vt:lpstr>Arial</vt:lpstr>
      <vt:lpstr>方正喵呜体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2018-07-26T03:48:00Z</dcterms:created>
  <dcterms:modified xsi:type="dcterms:W3CDTF">2021-01-05T11:07:10Z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